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000000"/>
          </p15:clr>
        </p15:guide>
        <p15:guide id="2" pos="2880">
          <p15:clr>
            <a:srgbClr val="000000"/>
          </p15:clr>
        </p15:guide>
      </p15:sldGuideLst>
    </p:ext>
    <p:ext uri="http://customooxmlschemas.google.com/">
      <go:slidesCustomData xmlns:go="http://customooxmlschemas.google.com/" r:id="rId26" roundtripDataSignature="AMtx7mgEXtT5FG/e+WHIxNw3Y35n3ppok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customschemas.google.com/relationships/presentationmetadata" Target="metadata"/><Relationship Id="rId25" Type="http://schemas.openxmlformats.org/officeDocument/2006/relationships/slide" Target="slides/slide19.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1" i="0" sz="3200" u="none" cap="none" strike="noStrike">
                <a:solidFill>
                  <a:srgbClr val="000000"/>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9" name="Google Shape;239;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7" name="Google Shape;247;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6" name="Google Shape;266;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9" name="Shape 899"/>
        <p:cNvGrpSpPr/>
        <p:nvPr/>
      </p:nvGrpSpPr>
      <p:grpSpPr>
        <a:xfrm>
          <a:off x="0" y="0"/>
          <a:ext cx="0" cy="0"/>
          <a:chOff x="0" y="0"/>
          <a:chExt cx="0" cy="0"/>
        </a:xfrm>
      </p:grpSpPr>
      <p:sp>
        <p:nvSpPr>
          <p:cNvPr id="900" name="Google Shape;900;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01" name="Google Shape;901;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9" name="Shape 909"/>
        <p:cNvGrpSpPr/>
        <p:nvPr/>
      </p:nvGrpSpPr>
      <p:grpSpPr>
        <a:xfrm>
          <a:off x="0" y="0"/>
          <a:ext cx="0" cy="0"/>
          <a:chOff x="0" y="0"/>
          <a:chExt cx="0" cy="0"/>
        </a:xfrm>
      </p:grpSpPr>
      <p:sp>
        <p:nvSpPr>
          <p:cNvPr id="910" name="Google Shape;910;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11" name="Google Shape;911;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7" name="Shape 917"/>
        <p:cNvGrpSpPr/>
        <p:nvPr/>
      </p:nvGrpSpPr>
      <p:grpSpPr>
        <a:xfrm>
          <a:off x="0" y="0"/>
          <a:ext cx="0" cy="0"/>
          <a:chOff x="0" y="0"/>
          <a:chExt cx="0" cy="0"/>
        </a:xfrm>
      </p:grpSpPr>
      <p:sp>
        <p:nvSpPr>
          <p:cNvPr id="918" name="Google Shape;918;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19" name="Google Shape;919;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6" name="Shape 926"/>
        <p:cNvGrpSpPr/>
        <p:nvPr/>
      </p:nvGrpSpPr>
      <p:grpSpPr>
        <a:xfrm>
          <a:off x="0" y="0"/>
          <a:ext cx="0" cy="0"/>
          <a:chOff x="0" y="0"/>
          <a:chExt cx="0" cy="0"/>
        </a:xfrm>
      </p:grpSpPr>
      <p:sp>
        <p:nvSpPr>
          <p:cNvPr id="927" name="Google Shape;927;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8" name="Google Shape;928;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0" name="Shape 940"/>
        <p:cNvGrpSpPr/>
        <p:nvPr/>
      </p:nvGrpSpPr>
      <p:grpSpPr>
        <a:xfrm>
          <a:off x="0" y="0"/>
          <a:ext cx="0" cy="0"/>
          <a:chOff x="0" y="0"/>
          <a:chExt cx="0" cy="0"/>
        </a:xfrm>
      </p:grpSpPr>
      <p:sp>
        <p:nvSpPr>
          <p:cNvPr id="941" name="Google Shape;941;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2" name="Google Shape;942;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3" name="Shape 953"/>
        <p:cNvGrpSpPr/>
        <p:nvPr/>
      </p:nvGrpSpPr>
      <p:grpSpPr>
        <a:xfrm>
          <a:off x="0" y="0"/>
          <a:ext cx="0" cy="0"/>
          <a:chOff x="0" y="0"/>
          <a:chExt cx="0" cy="0"/>
        </a:xfrm>
      </p:grpSpPr>
      <p:sp>
        <p:nvSpPr>
          <p:cNvPr id="954" name="Google Shape;954;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5" name="Google Shape;955;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5" name="Shape 965"/>
        <p:cNvGrpSpPr/>
        <p:nvPr/>
      </p:nvGrpSpPr>
      <p:grpSpPr>
        <a:xfrm>
          <a:off x="0" y="0"/>
          <a:ext cx="0" cy="0"/>
          <a:chOff x="0" y="0"/>
          <a:chExt cx="0" cy="0"/>
        </a:xfrm>
      </p:grpSpPr>
      <p:sp>
        <p:nvSpPr>
          <p:cNvPr id="966" name="Google Shape;966;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7" name="Google Shape;967;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8" name="Google Shape;168;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9" name="Google Shape;169;p2: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9" name="Google Shape;219;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6" name="Google Shape;226;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2" name="Google Shape;232;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1"/>
          <p:cNvSpPr txBox="1"/>
          <p:nvPr>
            <p:ph type="title"/>
          </p:nvPr>
        </p:nvSpPr>
        <p:spPr>
          <a:xfrm>
            <a:off x="628650" y="274637"/>
            <a:ext cx="7886700" cy="99377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7" name="Google Shape;17;p21"/>
          <p:cNvSpPr txBox="1"/>
          <p:nvPr>
            <p:ph idx="1" type="body"/>
          </p:nvPr>
        </p:nvSpPr>
        <p:spPr>
          <a:xfrm>
            <a:off x="628650" y="1370012"/>
            <a:ext cx="7886700" cy="3262312"/>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18" name="Google Shape;18;p21"/>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1"/>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1"/>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2" name="Shape 72"/>
        <p:cNvGrpSpPr/>
        <p:nvPr/>
      </p:nvGrpSpPr>
      <p:grpSpPr>
        <a:xfrm>
          <a:off x="0" y="0"/>
          <a:ext cx="0" cy="0"/>
          <a:chOff x="0" y="0"/>
          <a:chExt cx="0" cy="0"/>
        </a:xfrm>
      </p:grpSpPr>
      <p:sp>
        <p:nvSpPr>
          <p:cNvPr id="73" name="Google Shape;73;p42"/>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74" name="Google Shape;74;p42"/>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750"/>
              </a:spcBef>
              <a:spcAft>
                <a:spcPts val="0"/>
              </a:spcAft>
              <a:buClr>
                <a:srgbClr val="888888"/>
              </a:buClr>
              <a:buSzPts val="1800"/>
              <a:buNone/>
              <a:defRPr sz="1800">
                <a:solidFill>
                  <a:srgbClr val="888888"/>
                </a:solidFill>
              </a:defRPr>
            </a:lvl1pPr>
            <a:lvl2pPr indent="-228600" lvl="1" marL="914400" algn="l">
              <a:lnSpc>
                <a:spcPct val="90000"/>
              </a:lnSpc>
              <a:spcBef>
                <a:spcPts val="375"/>
              </a:spcBef>
              <a:spcAft>
                <a:spcPts val="0"/>
              </a:spcAft>
              <a:buClr>
                <a:srgbClr val="888888"/>
              </a:buClr>
              <a:buSzPts val="1500"/>
              <a:buNone/>
              <a:defRPr sz="1500">
                <a:solidFill>
                  <a:srgbClr val="888888"/>
                </a:solidFill>
              </a:defRPr>
            </a:lvl2pPr>
            <a:lvl3pPr indent="-228600" lvl="2" marL="1371600" algn="l">
              <a:lnSpc>
                <a:spcPct val="90000"/>
              </a:lnSpc>
              <a:spcBef>
                <a:spcPts val="375"/>
              </a:spcBef>
              <a:spcAft>
                <a:spcPts val="0"/>
              </a:spcAft>
              <a:buClr>
                <a:srgbClr val="888888"/>
              </a:buClr>
              <a:buSzPts val="1350"/>
              <a:buNone/>
              <a:defRPr sz="1350">
                <a:solidFill>
                  <a:srgbClr val="888888"/>
                </a:solidFill>
              </a:defRPr>
            </a:lvl3pPr>
            <a:lvl4pPr indent="-228600" lvl="3" marL="1828800" algn="l">
              <a:lnSpc>
                <a:spcPct val="90000"/>
              </a:lnSpc>
              <a:spcBef>
                <a:spcPts val="375"/>
              </a:spcBef>
              <a:spcAft>
                <a:spcPts val="0"/>
              </a:spcAft>
              <a:buClr>
                <a:srgbClr val="888888"/>
              </a:buClr>
              <a:buSzPts val="1200"/>
              <a:buNone/>
              <a:defRPr sz="1200">
                <a:solidFill>
                  <a:srgbClr val="888888"/>
                </a:solidFill>
              </a:defRPr>
            </a:lvl4pPr>
            <a:lvl5pPr indent="-228600" lvl="4" marL="2286000" algn="l">
              <a:lnSpc>
                <a:spcPct val="90000"/>
              </a:lnSpc>
              <a:spcBef>
                <a:spcPts val="375"/>
              </a:spcBef>
              <a:spcAft>
                <a:spcPts val="0"/>
              </a:spcAft>
              <a:buClr>
                <a:srgbClr val="888888"/>
              </a:buClr>
              <a:buSzPts val="1200"/>
              <a:buNone/>
              <a:defRPr sz="1200">
                <a:solidFill>
                  <a:srgbClr val="888888"/>
                </a:solidFill>
              </a:defRPr>
            </a:lvl5pPr>
            <a:lvl6pPr indent="-228600" lvl="5" marL="2743200" algn="l">
              <a:lnSpc>
                <a:spcPct val="90000"/>
              </a:lnSpc>
              <a:spcBef>
                <a:spcPts val="375"/>
              </a:spcBef>
              <a:spcAft>
                <a:spcPts val="0"/>
              </a:spcAft>
              <a:buClr>
                <a:srgbClr val="888888"/>
              </a:buClr>
              <a:buSzPts val="1200"/>
              <a:buNone/>
              <a:defRPr sz="1200">
                <a:solidFill>
                  <a:srgbClr val="888888"/>
                </a:solidFill>
              </a:defRPr>
            </a:lvl6pPr>
            <a:lvl7pPr indent="-228600" lvl="6" marL="3200400" algn="l">
              <a:lnSpc>
                <a:spcPct val="90000"/>
              </a:lnSpc>
              <a:spcBef>
                <a:spcPts val="375"/>
              </a:spcBef>
              <a:spcAft>
                <a:spcPts val="0"/>
              </a:spcAft>
              <a:buClr>
                <a:srgbClr val="888888"/>
              </a:buClr>
              <a:buSzPts val="1200"/>
              <a:buNone/>
              <a:defRPr sz="1200">
                <a:solidFill>
                  <a:srgbClr val="888888"/>
                </a:solidFill>
              </a:defRPr>
            </a:lvl7pPr>
            <a:lvl8pPr indent="-228600" lvl="7" marL="3657600" algn="l">
              <a:lnSpc>
                <a:spcPct val="90000"/>
              </a:lnSpc>
              <a:spcBef>
                <a:spcPts val="375"/>
              </a:spcBef>
              <a:spcAft>
                <a:spcPts val="0"/>
              </a:spcAft>
              <a:buClr>
                <a:srgbClr val="888888"/>
              </a:buClr>
              <a:buSzPts val="1200"/>
              <a:buNone/>
              <a:defRPr sz="1200">
                <a:solidFill>
                  <a:srgbClr val="888888"/>
                </a:solidFill>
              </a:defRPr>
            </a:lvl8pPr>
            <a:lvl9pPr indent="-228600" lvl="8" marL="4114800" algn="l">
              <a:lnSpc>
                <a:spcPct val="90000"/>
              </a:lnSpc>
              <a:spcBef>
                <a:spcPts val="375"/>
              </a:spcBef>
              <a:spcAft>
                <a:spcPts val="0"/>
              </a:spcAft>
              <a:buClr>
                <a:srgbClr val="888888"/>
              </a:buClr>
              <a:buSzPts val="1200"/>
              <a:buNone/>
              <a:defRPr sz="1200">
                <a:solidFill>
                  <a:srgbClr val="888888"/>
                </a:solidFill>
              </a:defRPr>
            </a:lvl9pPr>
          </a:lstStyle>
          <a:p/>
        </p:txBody>
      </p:sp>
      <p:sp>
        <p:nvSpPr>
          <p:cNvPr id="75" name="Google Shape;75;p42"/>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42"/>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42"/>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78" name="Shape 78"/>
        <p:cNvGrpSpPr/>
        <p:nvPr/>
      </p:nvGrpSpPr>
      <p:grpSpPr>
        <a:xfrm>
          <a:off x="0" y="0"/>
          <a:ext cx="0" cy="0"/>
          <a:chOff x="0" y="0"/>
          <a:chExt cx="0" cy="0"/>
        </a:xfrm>
      </p:grpSpPr>
      <p:sp>
        <p:nvSpPr>
          <p:cNvPr id="79" name="Google Shape;79;p43"/>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80" name="Google Shape;80;p43"/>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81" name="Google Shape;81;p43"/>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43"/>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43"/>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23"/>
          <p:cNvSpPr txBox="1"/>
          <p:nvPr>
            <p:ph type="title"/>
          </p:nvPr>
        </p:nvSpPr>
        <p:spPr>
          <a:xfrm>
            <a:off x="457200" y="206375"/>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2" name="Google Shape;92;p23"/>
          <p:cNvSpPr txBox="1"/>
          <p:nvPr>
            <p:ph idx="1" type="body"/>
          </p:nvPr>
        </p:nvSpPr>
        <p:spPr>
          <a:xfrm>
            <a:off x="457200" y="1200150"/>
            <a:ext cx="8229600" cy="3394075"/>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93" name="Google Shape;93;p23"/>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14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23"/>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23"/>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6" name="Shape 96"/>
        <p:cNvGrpSpPr/>
        <p:nvPr/>
      </p:nvGrpSpPr>
      <p:grpSpPr>
        <a:xfrm>
          <a:off x="0" y="0"/>
          <a:ext cx="0" cy="0"/>
          <a:chOff x="0" y="0"/>
          <a:chExt cx="0" cy="0"/>
        </a:xfrm>
      </p:grpSpPr>
      <p:sp>
        <p:nvSpPr>
          <p:cNvPr id="97" name="Google Shape;97;p24"/>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14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4"/>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9" name="Google Shape;99;p24"/>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00" name="Shape 100"/>
        <p:cNvGrpSpPr/>
        <p:nvPr/>
      </p:nvGrpSpPr>
      <p:grpSpPr>
        <a:xfrm>
          <a:off x="0" y="0"/>
          <a:ext cx="0" cy="0"/>
          <a:chOff x="0" y="0"/>
          <a:chExt cx="0" cy="0"/>
        </a:xfrm>
      </p:grpSpPr>
      <p:sp>
        <p:nvSpPr>
          <p:cNvPr id="101" name="Google Shape;101;p25"/>
          <p:cNvSpPr txBox="1"/>
          <p:nvPr>
            <p:ph type="title"/>
          </p:nvPr>
        </p:nvSpPr>
        <p:spPr>
          <a:xfrm rot="5400000">
            <a:off x="5463778" y="1371601"/>
            <a:ext cx="4388644"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2" name="Google Shape;102;p25"/>
          <p:cNvSpPr txBox="1"/>
          <p:nvPr>
            <p:ph idx="1" type="body"/>
          </p:nvPr>
        </p:nvSpPr>
        <p:spPr>
          <a:xfrm rot="5400000">
            <a:off x="1272778" y="-609599"/>
            <a:ext cx="4388644"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03" name="Google Shape;103;p25"/>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14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25"/>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25"/>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06" name="Shape 106"/>
        <p:cNvGrpSpPr/>
        <p:nvPr/>
      </p:nvGrpSpPr>
      <p:grpSpPr>
        <a:xfrm>
          <a:off x="0" y="0"/>
          <a:ext cx="0" cy="0"/>
          <a:chOff x="0" y="0"/>
          <a:chExt cx="0" cy="0"/>
        </a:xfrm>
      </p:grpSpPr>
      <p:sp>
        <p:nvSpPr>
          <p:cNvPr id="107" name="Google Shape;107;p26"/>
          <p:cNvSpPr txBox="1"/>
          <p:nvPr>
            <p:ph type="title"/>
          </p:nvPr>
        </p:nvSpPr>
        <p:spPr>
          <a:xfrm>
            <a:off x="457200" y="206375"/>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8" name="Google Shape;108;p26"/>
          <p:cNvSpPr txBox="1"/>
          <p:nvPr>
            <p:ph idx="1" type="body"/>
          </p:nvPr>
        </p:nvSpPr>
        <p:spPr>
          <a:xfrm rot="5400000">
            <a:off x="2874963" y="-1217612"/>
            <a:ext cx="3394075"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09" name="Google Shape;109;p26"/>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14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26"/>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26"/>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12" name="Shape 112"/>
        <p:cNvGrpSpPr/>
        <p:nvPr/>
      </p:nvGrpSpPr>
      <p:grpSpPr>
        <a:xfrm>
          <a:off x="0" y="0"/>
          <a:ext cx="0" cy="0"/>
          <a:chOff x="0" y="0"/>
          <a:chExt cx="0" cy="0"/>
        </a:xfrm>
      </p:grpSpPr>
      <p:sp>
        <p:nvSpPr>
          <p:cNvPr id="113" name="Google Shape;113;p27"/>
          <p:cNvSpPr txBox="1"/>
          <p:nvPr>
            <p:ph type="title"/>
          </p:nvPr>
        </p:nvSpPr>
        <p:spPr>
          <a:xfrm>
            <a:off x="1792288" y="3600450"/>
            <a:ext cx="5486400" cy="425054"/>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14" name="Google Shape;114;p27"/>
          <p:cNvSpPr/>
          <p:nvPr>
            <p:ph idx="2" type="pic"/>
          </p:nvPr>
        </p:nvSpPr>
        <p:spPr>
          <a:xfrm>
            <a:off x="1792288" y="459581"/>
            <a:ext cx="5486400" cy="3086100"/>
          </a:xfrm>
          <a:prstGeom prst="rect">
            <a:avLst/>
          </a:prstGeom>
          <a:noFill/>
          <a:ln>
            <a:noFill/>
          </a:ln>
        </p:spPr>
      </p:sp>
      <p:sp>
        <p:nvSpPr>
          <p:cNvPr id="115" name="Google Shape;115;p27"/>
          <p:cNvSpPr txBox="1"/>
          <p:nvPr>
            <p:ph idx="1" type="body"/>
          </p:nvPr>
        </p:nvSpPr>
        <p:spPr>
          <a:xfrm>
            <a:off x="1792288" y="4025503"/>
            <a:ext cx="5486400" cy="60364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116" name="Google Shape;116;p27"/>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14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27"/>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27"/>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19" name="Shape 119"/>
        <p:cNvGrpSpPr/>
        <p:nvPr/>
      </p:nvGrpSpPr>
      <p:grpSpPr>
        <a:xfrm>
          <a:off x="0" y="0"/>
          <a:ext cx="0" cy="0"/>
          <a:chOff x="0" y="0"/>
          <a:chExt cx="0" cy="0"/>
        </a:xfrm>
      </p:grpSpPr>
      <p:sp>
        <p:nvSpPr>
          <p:cNvPr id="120" name="Google Shape;120;p28"/>
          <p:cNvSpPr txBox="1"/>
          <p:nvPr>
            <p:ph type="title"/>
          </p:nvPr>
        </p:nvSpPr>
        <p:spPr>
          <a:xfrm>
            <a:off x="457201" y="204787"/>
            <a:ext cx="3008313" cy="8715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1" name="Google Shape;121;p28"/>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122" name="Google Shape;122;p28"/>
          <p:cNvSpPr txBox="1"/>
          <p:nvPr>
            <p:ph idx="2" type="body"/>
          </p:nvPr>
        </p:nvSpPr>
        <p:spPr>
          <a:xfrm>
            <a:off x="457201" y="1076326"/>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123" name="Google Shape;123;p28"/>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14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28"/>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28"/>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6" name="Shape 126"/>
        <p:cNvGrpSpPr/>
        <p:nvPr/>
      </p:nvGrpSpPr>
      <p:grpSpPr>
        <a:xfrm>
          <a:off x="0" y="0"/>
          <a:ext cx="0" cy="0"/>
          <a:chOff x="0" y="0"/>
          <a:chExt cx="0" cy="0"/>
        </a:xfrm>
      </p:grpSpPr>
      <p:sp>
        <p:nvSpPr>
          <p:cNvPr id="127" name="Google Shape;127;p29"/>
          <p:cNvSpPr txBox="1"/>
          <p:nvPr>
            <p:ph type="title"/>
          </p:nvPr>
        </p:nvSpPr>
        <p:spPr>
          <a:xfrm>
            <a:off x="457200" y="206375"/>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8" name="Google Shape;128;p29"/>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14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29"/>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29"/>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31" name="Shape 131"/>
        <p:cNvGrpSpPr/>
        <p:nvPr/>
      </p:nvGrpSpPr>
      <p:grpSpPr>
        <a:xfrm>
          <a:off x="0" y="0"/>
          <a:ext cx="0" cy="0"/>
          <a:chOff x="0" y="0"/>
          <a:chExt cx="0" cy="0"/>
        </a:xfrm>
      </p:grpSpPr>
      <p:sp>
        <p:nvSpPr>
          <p:cNvPr id="132" name="Google Shape;132;p30"/>
          <p:cNvSpPr txBox="1"/>
          <p:nvPr>
            <p:ph type="title"/>
          </p:nvPr>
        </p:nvSpPr>
        <p:spPr>
          <a:xfrm>
            <a:off x="457200" y="206375"/>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3" name="Google Shape;133;p30"/>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134" name="Google Shape;134;p30"/>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135" name="Google Shape;135;p30"/>
          <p:cNvSpPr txBox="1"/>
          <p:nvPr>
            <p:ph idx="3" type="body"/>
          </p:nvPr>
        </p:nvSpPr>
        <p:spPr>
          <a:xfrm>
            <a:off x="4645026"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136" name="Google Shape;136;p30"/>
          <p:cNvSpPr txBox="1"/>
          <p:nvPr>
            <p:ph idx="4" type="body"/>
          </p:nvPr>
        </p:nvSpPr>
        <p:spPr>
          <a:xfrm>
            <a:off x="4645026"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137" name="Google Shape;137;p30"/>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14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30"/>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9" name="Google Shape;139;p30"/>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1" name="Shape 21"/>
        <p:cNvGrpSpPr/>
        <p:nvPr/>
      </p:nvGrpSpPr>
      <p:grpSpPr>
        <a:xfrm>
          <a:off x="0" y="0"/>
          <a:ext cx="0" cy="0"/>
          <a:chOff x="0" y="0"/>
          <a:chExt cx="0" cy="0"/>
        </a:xfrm>
      </p:grpSpPr>
      <p:sp>
        <p:nvSpPr>
          <p:cNvPr id="22" name="Google Shape;22;p34"/>
          <p:cNvSpPr txBox="1"/>
          <p:nvPr>
            <p:ph type="title"/>
          </p:nvPr>
        </p:nvSpPr>
        <p:spPr>
          <a:xfrm rot="5400000">
            <a:off x="5350073" y="1467446"/>
            <a:ext cx="4358879" cy="197167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3" name="Google Shape;23;p34"/>
          <p:cNvSpPr txBox="1"/>
          <p:nvPr>
            <p:ph idx="1" type="body"/>
          </p:nvPr>
        </p:nvSpPr>
        <p:spPr>
          <a:xfrm rot="5400000">
            <a:off x="1349573" y="-447079"/>
            <a:ext cx="4358879" cy="5800725"/>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24" name="Google Shape;24;p34"/>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4"/>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4"/>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40" name="Shape 140"/>
        <p:cNvGrpSpPr/>
        <p:nvPr/>
      </p:nvGrpSpPr>
      <p:grpSpPr>
        <a:xfrm>
          <a:off x="0" y="0"/>
          <a:ext cx="0" cy="0"/>
          <a:chOff x="0" y="0"/>
          <a:chExt cx="0" cy="0"/>
        </a:xfrm>
      </p:grpSpPr>
      <p:sp>
        <p:nvSpPr>
          <p:cNvPr id="141" name="Google Shape;141;p31"/>
          <p:cNvSpPr txBox="1"/>
          <p:nvPr>
            <p:ph type="title"/>
          </p:nvPr>
        </p:nvSpPr>
        <p:spPr>
          <a:xfrm>
            <a:off x="457200" y="206375"/>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2" name="Google Shape;142;p31"/>
          <p:cNvSpPr txBox="1"/>
          <p:nvPr>
            <p:ph idx="1" type="body"/>
          </p:nvPr>
        </p:nvSpPr>
        <p:spPr>
          <a:xfrm>
            <a:off x="457200" y="1200151"/>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143" name="Google Shape;143;p31"/>
          <p:cNvSpPr txBox="1"/>
          <p:nvPr>
            <p:ph idx="2" type="body"/>
          </p:nvPr>
        </p:nvSpPr>
        <p:spPr>
          <a:xfrm>
            <a:off x="4648200" y="1200151"/>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144" name="Google Shape;144;p31"/>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14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5" name="Google Shape;145;p31"/>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6" name="Google Shape;146;p31"/>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7" name="Shape 147"/>
        <p:cNvGrpSpPr/>
        <p:nvPr/>
      </p:nvGrpSpPr>
      <p:grpSpPr>
        <a:xfrm>
          <a:off x="0" y="0"/>
          <a:ext cx="0" cy="0"/>
          <a:chOff x="0" y="0"/>
          <a:chExt cx="0" cy="0"/>
        </a:xfrm>
      </p:grpSpPr>
      <p:sp>
        <p:nvSpPr>
          <p:cNvPr id="148" name="Google Shape;148;p32"/>
          <p:cNvSpPr txBox="1"/>
          <p:nvPr>
            <p:ph type="title"/>
          </p:nvPr>
        </p:nvSpPr>
        <p:spPr>
          <a:xfrm>
            <a:off x="722313" y="3305176"/>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9" name="Google Shape;149;p32"/>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150" name="Google Shape;150;p32"/>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14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1" name="Google Shape;151;p32"/>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2" name="Google Shape;152;p32"/>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3" name="Shape 153"/>
        <p:cNvGrpSpPr/>
        <p:nvPr/>
      </p:nvGrpSpPr>
      <p:grpSpPr>
        <a:xfrm>
          <a:off x="0" y="0"/>
          <a:ext cx="0" cy="0"/>
          <a:chOff x="0" y="0"/>
          <a:chExt cx="0" cy="0"/>
        </a:xfrm>
      </p:grpSpPr>
      <p:sp>
        <p:nvSpPr>
          <p:cNvPr id="154" name="Google Shape;154;p33"/>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5" name="Google Shape;155;p33"/>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56" name="Google Shape;156;p33"/>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14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7" name="Google Shape;157;p33"/>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8" name="Google Shape;158;p33"/>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7" name="Shape 27"/>
        <p:cNvGrpSpPr/>
        <p:nvPr/>
      </p:nvGrpSpPr>
      <p:grpSpPr>
        <a:xfrm>
          <a:off x="0" y="0"/>
          <a:ext cx="0" cy="0"/>
          <a:chOff x="0" y="0"/>
          <a:chExt cx="0" cy="0"/>
        </a:xfrm>
      </p:grpSpPr>
      <p:sp>
        <p:nvSpPr>
          <p:cNvPr id="28" name="Google Shape;28;p35"/>
          <p:cNvSpPr txBox="1"/>
          <p:nvPr>
            <p:ph type="title"/>
          </p:nvPr>
        </p:nvSpPr>
        <p:spPr>
          <a:xfrm>
            <a:off x="628650" y="274637"/>
            <a:ext cx="7886700" cy="99377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9" name="Google Shape;29;p35"/>
          <p:cNvSpPr txBox="1"/>
          <p:nvPr>
            <p:ph idx="1" type="body"/>
          </p:nvPr>
        </p:nvSpPr>
        <p:spPr>
          <a:xfrm rot="5400000">
            <a:off x="2940844" y="-942182"/>
            <a:ext cx="3262312" cy="78867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0" name="Google Shape;30;p35"/>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35"/>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35"/>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3" name="Shape 33"/>
        <p:cNvGrpSpPr/>
        <p:nvPr/>
      </p:nvGrpSpPr>
      <p:grpSpPr>
        <a:xfrm>
          <a:off x="0" y="0"/>
          <a:ext cx="0" cy="0"/>
          <a:chOff x="0" y="0"/>
          <a:chExt cx="0" cy="0"/>
        </a:xfrm>
      </p:grpSpPr>
      <p:sp>
        <p:nvSpPr>
          <p:cNvPr id="34" name="Google Shape;34;p36"/>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35" name="Google Shape;35;p36"/>
          <p:cNvSpPr/>
          <p:nvPr>
            <p:ph idx="2" type="pic"/>
          </p:nvPr>
        </p:nvSpPr>
        <p:spPr>
          <a:xfrm>
            <a:off x="3887391" y="740569"/>
            <a:ext cx="4629150" cy="3655219"/>
          </a:xfrm>
          <a:prstGeom prst="rect">
            <a:avLst/>
          </a:prstGeom>
          <a:noFill/>
          <a:ln>
            <a:noFill/>
          </a:ln>
        </p:spPr>
      </p:sp>
      <p:sp>
        <p:nvSpPr>
          <p:cNvPr id="36" name="Google Shape;36;p36"/>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37" name="Google Shape;37;p36"/>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36"/>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36"/>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0" name="Shape 40"/>
        <p:cNvGrpSpPr/>
        <p:nvPr/>
      </p:nvGrpSpPr>
      <p:grpSpPr>
        <a:xfrm>
          <a:off x="0" y="0"/>
          <a:ext cx="0" cy="0"/>
          <a:chOff x="0" y="0"/>
          <a:chExt cx="0" cy="0"/>
        </a:xfrm>
      </p:grpSpPr>
      <p:sp>
        <p:nvSpPr>
          <p:cNvPr id="41" name="Google Shape;41;p37"/>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42" name="Google Shape;42;p37"/>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indent="-381000" lvl="0" marL="457200" algn="l">
              <a:lnSpc>
                <a:spcPct val="90000"/>
              </a:lnSpc>
              <a:spcBef>
                <a:spcPts val="750"/>
              </a:spcBef>
              <a:spcAft>
                <a:spcPts val="0"/>
              </a:spcAft>
              <a:buClr>
                <a:schemeClr val="dk1"/>
              </a:buClr>
              <a:buSzPts val="2400"/>
              <a:buChar char="•"/>
              <a:defRPr sz="2400"/>
            </a:lvl1pPr>
            <a:lvl2pPr indent="-361950" lvl="1" marL="914400" algn="l">
              <a:lnSpc>
                <a:spcPct val="90000"/>
              </a:lnSpc>
              <a:spcBef>
                <a:spcPts val="375"/>
              </a:spcBef>
              <a:spcAft>
                <a:spcPts val="0"/>
              </a:spcAft>
              <a:buClr>
                <a:schemeClr val="dk1"/>
              </a:buClr>
              <a:buSzPts val="2100"/>
              <a:buChar char="•"/>
              <a:defRPr sz="2100"/>
            </a:lvl2pPr>
            <a:lvl3pPr indent="-342900" lvl="2" marL="1371600" algn="l">
              <a:lnSpc>
                <a:spcPct val="90000"/>
              </a:lnSpc>
              <a:spcBef>
                <a:spcPts val="375"/>
              </a:spcBef>
              <a:spcAft>
                <a:spcPts val="0"/>
              </a:spcAft>
              <a:buClr>
                <a:schemeClr val="dk1"/>
              </a:buClr>
              <a:buSzPts val="1800"/>
              <a:buChar char="•"/>
              <a:defRPr sz="1800"/>
            </a:lvl3pPr>
            <a:lvl4pPr indent="-323850" lvl="3" marL="1828800" algn="l">
              <a:lnSpc>
                <a:spcPct val="90000"/>
              </a:lnSpc>
              <a:spcBef>
                <a:spcPts val="375"/>
              </a:spcBef>
              <a:spcAft>
                <a:spcPts val="0"/>
              </a:spcAft>
              <a:buClr>
                <a:schemeClr val="dk1"/>
              </a:buClr>
              <a:buSzPts val="1500"/>
              <a:buChar char="•"/>
              <a:defRPr sz="1500"/>
            </a:lvl4pPr>
            <a:lvl5pPr indent="-323850" lvl="4" marL="2286000" algn="l">
              <a:lnSpc>
                <a:spcPct val="90000"/>
              </a:lnSpc>
              <a:spcBef>
                <a:spcPts val="375"/>
              </a:spcBef>
              <a:spcAft>
                <a:spcPts val="0"/>
              </a:spcAft>
              <a:buClr>
                <a:schemeClr val="dk1"/>
              </a:buClr>
              <a:buSzPts val="1500"/>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43" name="Google Shape;43;p37"/>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44" name="Google Shape;44;p37"/>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37"/>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37"/>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7" name="Shape 47"/>
        <p:cNvGrpSpPr/>
        <p:nvPr/>
      </p:nvGrpSpPr>
      <p:grpSpPr>
        <a:xfrm>
          <a:off x="0" y="0"/>
          <a:ext cx="0" cy="0"/>
          <a:chOff x="0" y="0"/>
          <a:chExt cx="0" cy="0"/>
        </a:xfrm>
      </p:grpSpPr>
      <p:sp>
        <p:nvSpPr>
          <p:cNvPr id="48" name="Google Shape;48;p38"/>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38"/>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38"/>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1" name="Shape 51"/>
        <p:cNvGrpSpPr/>
        <p:nvPr/>
      </p:nvGrpSpPr>
      <p:grpSpPr>
        <a:xfrm>
          <a:off x="0" y="0"/>
          <a:ext cx="0" cy="0"/>
          <a:chOff x="0" y="0"/>
          <a:chExt cx="0" cy="0"/>
        </a:xfrm>
      </p:grpSpPr>
      <p:sp>
        <p:nvSpPr>
          <p:cNvPr id="52" name="Google Shape;52;p39"/>
          <p:cNvSpPr txBox="1"/>
          <p:nvPr>
            <p:ph type="title"/>
          </p:nvPr>
        </p:nvSpPr>
        <p:spPr>
          <a:xfrm>
            <a:off x="628650" y="274637"/>
            <a:ext cx="7886700" cy="99377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53" name="Google Shape;53;p39"/>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39"/>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39"/>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6" name="Shape 56"/>
        <p:cNvGrpSpPr/>
        <p:nvPr/>
      </p:nvGrpSpPr>
      <p:grpSpPr>
        <a:xfrm>
          <a:off x="0" y="0"/>
          <a:ext cx="0" cy="0"/>
          <a:chOff x="0" y="0"/>
          <a:chExt cx="0" cy="0"/>
        </a:xfrm>
      </p:grpSpPr>
      <p:sp>
        <p:nvSpPr>
          <p:cNvPr id="57" name="Google Shape;57;p40"/>
          <p:cNvSpPr txBox="1"/>
          <p:nvPr>
            <p:ph type="title"/>
          </p:nvPr>
        </p:nvSpPr>
        <p:spPr>
          <a:xfrm>
            <a:off x="629841" y="273844"/>
            <a:ext cx="7886700" cy="99417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58" name="Google Shape;58;p40"/>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59" name="Google Shape;59;p40"/>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60" name="Google Shape;60;p40"/>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61" name="Google Shape;61;p40"/>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62" name="Google Shape;62;p40"/>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40"/>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40"/>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5" name="Shape 65"/>
        <p:cNvGrpSpPr/>
        <p:nvPr/>
      </p:nvGrpSpPr>
      <p:grpSpPr>
        <a:xfrm>
          <a:off x="0" y="0"/>
          <a:ext cx="0" cy="0"/>
          <a:chOff x="0" y="0"/>
          <a:chExt cx="0" cy="0"/>
        </a:xfrm>
      </p:grpSpPr>
      <p:sp>
        <p:nvSpPr>
          <p:cNvPr id="66" name="Google Shape;66;p41"/>
          <p:cNvSpPr txBox="1"/>
          <p:nvPr>
            <p:ph type="title"/>
          </p:nvPr>
        </p:nvSpPr>
        <p:spPr>
          <a:xfrm>
            <a:off x="628650" y="274637"/>
            <a:ext cx="7886700" cy="99377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67" name="Google Shape;67;p41"/>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68" name="Google Shape;68;p41"/>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69" name="Google Shape;69;p41"/>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41"/>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41"/>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900"/>
              <a:buFont typeface="Calibri"/>
              <a:buNone/>
              <a:defRPr b="1" i="0" sz="900" u="non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3.xml"/><Relationship Id="rId12" Type="http://schemas.openxmlformats.org/officeDocument/2006/relationships/slideLayout" Target="../slideLayouts/slideLayout11.xml"/><Relationship Id="rId1" Type="http://schemas.openxmlformats.org/officeDocument/2006/relationships/image" Target="../media/image9.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theme" Target="../theme/theme1.xml"/><Relationship Id="rId12" Type="http://schemas.openxmlformats.org/officeDocument/2006/relationships/slideLayout" Target="../slideLayouts/slideLayout22.xml"/><Relationship Id="rId1" Type="http://schemas.openxmlformats.org/officeDocument/2006/relationships/image" Target="../media/image9.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20"/>
          <p:cNvSpPr txBox="1"/>
          <p:nvPr>
            <p:ph type="title"/>
          </p:nvPr>
        </p:nvSpPr>
        <p:spPr>
          <a:xfrm>
            <a:off x="628650" y="274637"/>
            <a:ext cx="7886700" cy="993775"/>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1pPr>
            <a:lvl2pPr lvl="1"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2pPr>
            <a:lvl3pPr lvl="2"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3pPr>
            <a:lvl4pPr lvl="3"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4pPr>
            <a:lvl5pPr lvl="4"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5pPr>
            <a:lvl6pPr lvl="5"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6pPr>
            <a:lvl7pPr lvl="6"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7pPr>
            <a:lvl8pPr lvl="7"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8pPr>
            <a:lvl9pPr lvl="8" marR="0" rtl="0" algn="l">
              <a:lnSpc>
                <a:spcPct val="90000"/>
              </a:lnSpc>
              <a:spcBef>
                <a:spcPts val="0"/>
              </a:spcBef>
              <a:spcAft>
                <a:spcPts val="0"/>
              </a:spcAft>
              <a:buSzPts val="1400"/>
              <a:buNone/>
              <a:defRPr b="0" i="0" sz="3300" u="none" cap="none" strike="noStrike">
                <a:solidFill>
                  <a:schemeClr val="dk1"/>
                </a:solidFill>
                <a:latin typeface="Calibri"/>
                <a:ea typeface="Calibri"/>
                <a:cs typeface="Calibri"/>
                <a:sym typeface="Calibri"/>
              </a:defRPr>
            </a:lvl9pPr>
          </a:lstStyle>
          <a:p/>
        </p:txBody>
      </p:sp>
      <p:sp>
        <p:nvSpPr>
          <p:cNvPr id="11" name="Google Shape;11;p20"/>
          <p:cNvSpPr txBox="1"/>
          <p:nvPr>
            <p:ph idx="1" type="body"/>
          </p:nvPr>
        </p:nvSpPr>
        <p:spPr>
          <a:xfrm>
            <a:off x="628650" y="1370012"/>
            <a:ext cx="7886700" cy="3262312"/>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42900" lvl="3" marL="18288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
        <p:nvSpPr>
          <p:cNvPr id="12" name="Google Shape;12;p20"/>
          <p:cNvSpPr txBox="1"/>
          <p:nvPr>
            <p:ph idx="10" type="dt"/>
          </p:nvPr>
        </p:nvSpPr>
        <p:spPr>
          <a:xfrm>
            <a:off x="628650" y="4767262"/>
            <a:ext cx="2057400" cy="274637"/>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9pPr>
          </a:lstStyle>
          <a:p/>
        </p:txBody>
      </p:sp>
      <p:sp>
        <p:nvSpPr>
          <p:cNvPr id="13" name="Google Shape;13;p20"/>
          <p:cNvSpPr txBox="1"/>
          <p:nvPr>
            <p:ph idx="11" type="ftr"/>
          </p:nvPr>
        </p:nvSpPr>
        <p:spPr>
          <a:xfrm>
            <a:off x="3028950" y="4767262"/>
            <a:ext cx="3086100" cy="274637"/>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9pPr>
          </a:lstStyle>
          <a:p/>
        </p:txBody>
      </p:sp>
      <p:sp>
        <p:nvSpPr>
          <p:cNvPr id="14" name="Google Shape;14;p20"/>
          <p:cNvSpPr txBox="1"/>
          <p:nvPr>
            <p:ph idx="12" type="sldNum"/>
          </p:nvPr>
        </p:nvSpPr>
        <p:spPr>
          <a:xfrm>
            <a:off x="6457950" y="4767262"/>
            <a:ext cx="2057400" cy="274637"/>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900"/>
              <a:buFont typeface="Calibri"/>
              <a:buNone/>
              <a:defRPr b="1" i="0" sz="9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84" name="Shape 84"/>
        <p:cNvGrpSpPr/>
        <p:nvPr/>
      </p:nvGrpSpPr>
      <p:grpSpPr>
        <a:xfrm>
          <a:off x="0" y="0"/>
          <a:ext cx="0" cy="0"/>
          <a:chOff x="0" y="0"/>
          <a:chExt cx="0" cy="0"/>
        </a:xfrm>
      </p:grpSpPr>
      <p:sp>
        <p:nvSpPr>
          <p:cNvPr id="85" name="Google Shape;85;p22"/>
          <p:cNvSpPr txBox="1"/>
          <p:nvPr>
            <p:ph type="title"/>
          </p:nvPr>
        </p:nvSpPr>
        <p:spPr>
          <a:xfrm>
            <a:off x="457200" y="206375"/>
            <a:ext cx="8229600" cy="85725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86" name="Google Shape;86;p22"/>
          <p:cNvSpPr txBox="1"/>
          <p:nvPr>
            <p:ph idx="1" type="body"/>
          </p:nvPr>
        </p:nvSpPr>
        <p:spPr>
          <a:xfrm>
            <a:off x="457200" y="1200150"/>
            <a:ext cx="8229600" cy="3394075"/>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7" name="Google Shape;87;p22"/>
          <p:cNvSpPr txBox="1"/>
          <p:nvPr>
            <p:ph idx="10" type="dt"/>
          </p:nvPr>
        </p:nvSpPr>
        <p:spPr>
          <a:xfrm>
            <a:off x="457200" y="4684712"/>
            <a:ext cx="2133600" cy="3571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9pPr>
          </a:lstStyle>
          <a:p/>
        </p:txBody>
      </p:sp>
      <p:sp>
        <p:nvSpPr>
          <p:cNvPr id="88" name="Google Shape;88;p22"/>
          <p:cNvSpPr txBox="1"/>
          <p:nvPr>
            <p:ph idx="11" type="ftr"/>
          </p:nvPr>
        </p:nvSpPr>
        <p:spPr>
          <a:xfrm>
            <a:off x="3124200" y="4684712"/>
            <a:ext cx="2895600" cy="3571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1" i="0" sz="3200" u="none" cap="none" strike="noStrike">
                <a:solidFill>
                  <a:schemeClr val="dk1"/>
                </a:solidFill>
                <a:latin typeface="Times New Roman"/>
                <a:ea typeface="Times New Roman"/>
                <a:cs typeface="Times New Roman"/>
                <a:sym typeface="Times New Roman"/>
              </a:defRPr>
            </a:lvl9pPr>
          </a:lstStyle>
          <a:p/>
        </p:txBody>
      </p:sp>
      <p:sp>
        <p:nvSpPr>
          <p:cNvPr id="89" name="Google Shape;89;p22"/>
          <p:cNvSpPr txBox="1"/>
          <p:nvPr>
            <p:ph idx="12" type="sldNum"/>
          </p:nvPr>
        </p:nvSpPr>
        <p:spPr>
          <a:xfrm>
            <a:off x="6553200" y="4684712"/>
            <a:ext cx="2133600" cy="357187"/>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 Id="rId3" Type="http://schemas.openxmlformats.org/officeDocument/2006/relationships/image" Target="../media/image8.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 Id="rId3" Type="http://schemas.openxmlformats.org/officeDocument/2006/relationships/image" Target="../media/image1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 Id="rId3"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 Id="rId3" Type="http://schemas.openxmlformats.org/officeDocument/2006/relationships/image" Target="../media/image11.jpg"/><Relationship Id="rId4" Type="http://schemas.openxmlformats.org/officeDocument/2006/relationships/image" Target="../media/image1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 Id="rId3"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Relationship Id="rId3" Type="http://schemas.openxmlformats.org/officeDocument/2006/relationships/image" Target="../media/image12.png"/><Relationship Id="rId4" Type="http://schemas.openxmlformats.org/officeDocument/2006/relationships/image" Target="../media/image14.png"/><Relationship Id="rId5" Type="http://schemas.openxmlformats.org/officeDocument/2006/relationships/image" Target="../media/image13.png"/><Relationship Id="rId6" Type="http://schemas.openxmlformats.org/officeDocument/2006/relationships/image" Target="../media/image16.png"/><Relationship Id="rId7" Type="http://schemas.openxmlformats.org/officeDocument/2006/relationships/image" Target="../media/image15.png"/><Relationship Id="rId8"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2" name="Shape 162"/>
        <p:cNvGrpSpPr/>
        <p:nvPr/>
      </p:nvGrpSpPr>
      <p:grpSpPr>
        <a:xfrm>
          <a:off x="0" y="0"/>
          <a:ext cx="0" cy="0"/>
          <a:chOff x="0" y="0"/>
          <a:chExt cx="0" cy="0"/>
        </a:xfrm>
      </p:grpSpPr>
      <p:sp>
        <p:nvSpPr>
          <p:cNvPr id="163" name="Google Shape;163;p1"/>
          <p:cNvSpPr txBox="1"/>
          <p:nvPr/>
        </p:nvSpPr>
        <p:spPr>
          <a:xfrm>
            <a:off x="1828800" y="285750"/>
            <a:ext cx="5486400" cy="55403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500"/>
              <a:buFont typeface="Times New Roman"/>
              <a:buNone/>
            </a:pPr>
            <a:r>
              <a:rPr b="1" i="0" lang="en-US" sz="1500" u="none" cap="none" strike="noStrike">
                <a:solidFill>
                  <a:srgbClr val="000000"/>
                </a:solidFill>
                <a:latin typeface="Times New Roman"/>
                <a:ea typeface="Times New Roman"/>
                <a:cs typeface="Times New Roman"/>
                <a:sym typeface="Times New Roman"/>
              </a:rPr>
              <a:t>PHÒNG GIÁO DỤC VÀ ĐÀO TẠO QUẬN LONG BIÊN</a:t>
            </a:r>
            <a:endParaRPr/>
          </a:p>
          <a:p>
            <a:pPr indent="0" lvl="0" marL="0" marR="0" rtl="0" algn="ctr">
              <a:lnSpc>
                <a:spcPct val="100000"/>
              </a:lnSpc>
              <a:spcBef>
                <a:spcPts val="0"/>
              </a:spcBef>
              <a:spcAft>
                <a:spcPts val="0"/>
              </a:spcAft>
              <a:buClr>
                <a:srgbClr val="000000"/>
              </a:buClr>
              <a:buSzPts val="1500"/>
              <a:buFont typeface="Times New Roman"/>
              <a:buNone/>
            </a:pPr>
            <a:r>
              <a:rPr b="1" i="0" lang="en-US" sz="1500" u="none" cap="none" strike="noStrike">
                <a:solidFill>
                  <a:srgbClr val="000000"/>
                </a:solidFill>
                <a:latin typeface="Times New Roman"/>
                <a:ea typeface="Times New Roman"/>
                <a:cs typeface="Times New Roman"/>
                <a:sym typeface="Times New Roman"/>
              </a:rPr>
              <a:t>TRƯỜNG TIỂU HỌC PHÚC LỢI</a:t>
            </a:r>
            <a:endParaRPr/>
          </a:p>
        </p:txBody>
      </p:sp>
      <p:sp>
        <p:nvSpPr>
          <p:cNvPr id="164" name="Google Shape;164;p1"/>
          <p:cNvSpPr txBox="1"/>
          <p:nvPr/>
        </p:nvSpPr>
        <p:spPr>
          <a:xfrm>
            <a:off x="1314450" y="1200150"/>
            <a:ext cx="6515100" cy="1169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4500"/>
              <a:buFont typeface="Arial"/>
              <a:buNone/>
            </a:pPr>
            <a:r>
              <a:rPr b="0" i="0" lang="en-US" sz="3500" u="none" cap="none" strike="noStrike">
                <a:solidFill>
                  <a:srgbClr val="FF0000"/>
                </a:solidFill>
                <a:latin typeface="Arial"/>
                <a:ea typeface="Arial"/>
                <a:cs typeface="Arial"/>
                <a:sym typeface="Arial"/>
              </a:rPr>
              <a:t>MÔN ĐẠO ĐỨC LỚP 5</a:t>
            </a:r>
            <a:endParaRPr b="0" i="0" sz="3500" u="none" cap="none" strike="noStrike">
              <a:solidFill>
                <a:srgbClr val="FF0000"/>
              </a:solidFill>
              <a:latin typeface="Arial"/>
              <a:ea typeface="Arial"/>
              <a:cs typeface="Arial"/>
              <a:sym typeface="Arial"/>
            </a:endParaRPr>
          </a:p>
          <a:p>
            <a:pPr indent="0" lvl="0" marL="0" marR="0" rtl="0" algn="ctr">
              <a:lnSpc>
                <a:spcPct val="100000"/>
              </a:lnSpc>
              <a:spcBef>
                <a:spcPts val="0"/>
              </a:spcBef>
              <a:spcAft>
                <a:spcPts val="0"/>
              </a:spcAft>
              <a:buClr>
                <a:srgbClr val="FF0000"/>
              </a:buClr>
              <a:buSzPts val="4500"/>
              <a:buFont typeface="Arial"/>
              <a:buNone/>
            </a:pPr>
            <a:r>
              <a:rPr lang="en-US" sz="3500">
                <a:solidFill>
                  <a:srgbClr val="FF0000"/>
                </a:solidFill>
              </a:rPr>
              <a:t>TÔN TRỌNG PHỤ NỮ (TIẾT 2)</a:t>
            </a:r>
            <a:endParaRPr sz="3500">
              <a:solidFill>
                <a:srgbClr val="FF0000"/>
              </a:solidFill>
            </a:endParaRPr>
          </a:p>
        </p:txBody>
      </p:sp>
      <p:sp>
        <p:nvSpPr>
          <p:cNvPr id="165" name="Google Shape;165;p1"/>
          <p:cNvSpPr txBox="1"/>
          <p:nvPr/>
        </p:nvSpPr>
        <p:spPr>
          <a:xfrm>
            <a:off x="1828800" y="2560637"/>
            <a:ext cx="5486400" cy="32226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0C0"/>
              </a:buClr>
              <a:buSzPts val="1500"/>
              <a:buFont typeface="Times New Roman"/>
              <a:buNone/>
            </a:pPr>
            <a:r>
              <a:rPr b="1" i="1" lang="en-US" sz="1500" u="none" cap="none" strike="noStrike">
                <a:solidFill>
                  <a:srgbClr val="0070C0"/>
                </a:solidFill>
                <a:latin typeface="Times New Roman"/>
                <a:ea typeface="Times New Roman"/>
                <a:cs typeface="Times New Roman"/>
                <a:sym typeface="Times New Roman"/>
              </a:rPr>
              <a:t>Năm học 2022 - 2023</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10"/>
          <p:cNvSpPr txBox="1"/>
          <p:nvPr/>
        </p:nvSpPr>
        <p:spPr>
          <a:xfrm>
            <a:off x="673100" y="514350"/>
            <a:ext cx="8089900" cy="8921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2600"/>
              <a:buFont typeface="Times New Roman"/>
              <a:buNone/>
            </a:pPr>
            <a:r>
              <a:rPr b="1" i="0" lang="en-US" sz="2600" u="none">
                <a:solidFill>
                  <a:srgbClr val="0000FF"/>
                </a:solidFill>
                <a:latin typeface="Times New Roman"/>
                <a:ea typeface="Times New Roman"/>
                <a:cs typeface="Times New Roman"/>
                <a:sym typeface="Times New Roman"/>
              </a:rPr>
              <a:t>Hoạt động 2</a:t>
            </a:r>
            <a:r>
              <a:rPr b="1" i="0" lang="en-US" sz="2600" u="none">
                <a:solidFill>
                  <a:srgbClr val="FF0000"/>
                </a:solidFill>
                <a:latin typeface="Times New Roman"/>
                <a:ea typeface="Times New Roman"/>
                <a:cs typeface="Times New Roman"/>
                <a:sym typeface="Times New Roman"/>
              </a:rPr>
              <a:t>: Tìm hiểu về những ngày lễ và tổ chức dành riêng cho phụ nữ.</a:t>
            </a:r>
            <a:endParaRPr/>
          </a:p>
        </p:txBody>
      </p:sp>
      <p:sp>
        <p:nvSpPr>
          <p:cNvPr id="242" name="Google Shape;242;p10"/>
          <p:cNvSpPr txBox="1"/>
          <p:nvPr/>
        </p:nvSpPr>
        <p:spPr>
          <a:xfrm>
            <a:off x="533400" y="1504950"/>
            <a:ext cx="8305800" cy="232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Times New Roman"/>
              <a:buNone/>
            </a:pPr>
            <a:r>
              <a:rPr b="0" i="0" lang="en-US" sz="2800" u="none">
                <a:solidFill>
                  <a:schemeClr val="dk1"/>
                </a:solidFill>
                <a:latin typeface="Times New Roman"/>
                <a:ea typeface="Times New Roman"/>
                <a:cs typeface="Times New Roman"/>
                <a:sym typeface="Times New Roman"/>
              </a:rPr>
              <a:t> </a:t>
            </a:r>
            <a:r>
              <a:rPr b="0" i="0" lang="en-US" sz="2600" u="none">
                <a:solidFill>
                  <a:schemeClr val="dk1"/>
                </a:solidFill>
                <a:latin typeface="Times New Roman"/>
                <a:ea typeface="Times New Roman"/>
                <a:cs typeface="Times New Roman"/>
                <a:sym typeface="Times New Roman"/>
              </a:rPr>
              <a:t>- Những ngày nào dưới đây dành riêng cho phụ nữ ?</a:t>
            </a:r>
            <a:endParaRPr/>
          </a:p>
          <a:p>
            <a:pPr indent="0" lvl="0" marL="0" marR="0" rtl="0" algn="l">
              <a:lnSpc>
                <a:spcPct val="100000"/>
              </a:lnSpc>
              <a:spcBef>
                <a:spcPts val="1300"/>
              </a:spcBef>
              <a:spcAft>
                <a:spcPts val="0"/>
              </a:spcAft>
              <a:buClr>
                <a:schemeClr val="dk1"/>
              </a:buClr>
              <a:buSzPts val="2600"/>
              <a:buFont typeface="Times New Roman"/>
              <a:buNone/>
            </a:pPr>
            <a:r>
              <a:rPr b="0" i="0" lang="en-US" sz="2600" u="none">
                <a:solidFill>
                  <a:schemeClr val="dk1"/>
                </a:solidFill>
                <a:latin typeface="Times New Roman"/>
                <a:ea typeface="Times New Roman"/>
                <a:cs typeface="Times New Roman"/>
                <a:sym typeface="Times New Roman"/>
              </a:rPr>
              <a:t>   </a:t>
            </a:r>
            <a:r>
              <a:rPr b="0" i="0" lang="en-US" sz="2600" u="none">
                <a:solidFill>
                  <a:schemeClr val="hlink"/>
                </a:solidFill>
                <a:latin typeface="Times New Roman"/>
                <a:ea typeface="Times New Roman"/>
                <a:cs typeface="Times New Roman"/>
                <a:sym typeface="Times New Roman"/>
              </a:rPr>
              <a:t>a/ Ngày 8 tháng 3</a:t>
            </a:r>
            <a:endParaRPr/>
          </a:p>
          <a:p>
            <a:pPr indent="0" lvl="0" marL="0" marR="0" rtl="0" algn="l">
              <a:lnSpc>
                <a:spcPct val="100000"/>
              </a:lnSpc>
              <a:spcBef>
                <a:spcPts val="1300"/>
              </a:spcBef>
              <a:spcAft>
                <a:spcPts val="0"/>
              </a:spcAft>
              <a:buClr>
                <a:schemeClr val="hlink"/>
              </a:buClr>
              <a:buSzPts val="2600"/>
              <a:buFont typeface="Times New Roman"/>
              <a:buNone/>
            </a:pPr>
            <a:r>
              <a:rPr b="0" i="0" lang="en-US" sz="2600" u="none">
                <a:solidFill>
                  <a:schemeClr val="hlink"/>
                </a:solidFill>
                <a:latin typeface="Times New Roman"/>
                <a:ea typeface="Times New Roman"/>
                <a:cs typeface="Times New Roman"/>
                <a:sym typeface="Times New Roman"/>
              </a:rPr>
              <a:t>   b/ Ngày 20 tháng 10</a:t>
            </a:r>
            <a:endParaRPr/>
          </a:p>
          <a:p>
            <a:pPr indent="0" lvl="0" marL="0" marR="0" rtl="0" algn="l">
              <a:lnSpc>
                <a:spcPct val="100000"/>
              </a:lnSpc>
              <a:spcBef>
                <a:spcPts val="1300"/>
              </a:spcBef>
              <a:spcAft>
                <a:spcPts val="0"/>
              </a:spcAft>
              <a:buClr>
                <a:schemeClr val="hlink"/>
              </a:buClr>
              <a:buSzPts val="2600"/>
              <a:buFont typeface="Times New Roman"/>
              <a:buNone/>
            </a:pPr>
            <a:r>
              <a:rPr b="0" i="0" lang="en-US" sz="2600" u="none">
                <a:solidFill>
                  <a:schemeClr val="hlink"/>
                </a:solidFill>
                <a:latin typeface="Times New Roman"/>
                <a:ea typeface="Times New Roman"/>
                <a:cs typeface="Times New Roman"/>
                <a:sym typeface="Times New Roman"/>
              </a:rPr>
              <a:t>   c/ Ngày 2 tháng 9</a:t>
            </a:r>
            <a:endParaRPr/>
          </a:p>
        </p:txBody>
      </p:sp>
      <p:sp>
        <p:nvSpPr>
          <p:cNvPr id="243" name="Google Shape;243;p10"/>
          <p:cNvSpPr txBox="1"/>
          <p:nvPr/>
        </p:nvSpPr>
        <p:spPr>
          <a:xfrm>
            <a:off x="533400" y="1511300"/>
            <a:ext cx="8305800" cy="17240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Times New Roman"/>
              <a:buNone/>
            </a:pPr>
            <a:r>
              <a:rPr b="0" i="0" lang="en-US" sz="2800" u="none">
                <a:solidFill>
                  <a:schemeClr val="dk1"/>
                </a:solidFill>
                <a:latin typeface="Times New Roman"/>
                <a:ea typeface="Times New Roman"/>
                <a:cs typeface="Times New Roman"/>
                <a:sym typeface="Times New Roman"/>
              </a:rPr>
              <a:t> </a:t>
            </a:r>
            <a:r>
              <a:rPr b="0" i="0" lang="en-US" sz="2600" u="none">
                <a:solidFill>
                  <a:schemeClr val="dk1"/>
                </a:solidFill>
                <a:latin typeface="Times New Roman"/>
                <a:ea typeface="Times New Roman"/>
                <a:cs typeface="Times New Roman"/>
                <a:sym typeface="Times New Roman"/>
              </a:rPr>
              <a:t>- Những ngày dành riêng cho phụ nữ là:</a:t>
            </a:r>
            <a:endParaRPr/>
          </a:p>
          <a:p>
            <a:pPr indent="0" lvl="0" marL="0" marR="0" rtl="0" algn="l">
              <a:lnSpc>
                <a:spcPct val="100000"/>
              </a:lnSpc>
              <a:spcBef>
                <a:spcPts val="1300"/>
              </a:spcBef>
              <a:spcAft>
                <a:spcPts val="0"/>
              </a:spcAft>
              <a:buClr>
                <a:schemeClr val="dk1"/>
              </a:buClr>
              <a:buSzPts val="2600"/>
              <a:buFont typeface="Times New Roman"/>
              <a:buNone/>
            </a:pPr>
            <a:r>
              <a:rPr b="0" i="0" lang="en-US" sz="2600" u="none">
                <a:solidFill>
                  <a:schemeClr val="dk1"/>
                </a:solidFill>
                <a:latin typeface="Times New Roman"/>
                <a:ea typeface="Times New Roman"/>
                <a:cs typeface="Times New Roman"/>
                <a:sym typeface="Times New Roman"/>
              </a:rPr>
              <a:t>   </a:t>
            </a:r>
            <a:r>
              <a:rPr b="0" i="0" lang="en-US" sz="2600" u="none">
                <a:solidFill>
                  <a:schemeClr val="hlink"/>
                </a:solidFill>
                <a:latin typeface="Times New Roman"/>
                <a:ea typeface="Times New Roman"/>
                <a:cs typeface="Times New Roman"/>
                <a:sym typeface="Times New Roman"/>
              </a:rPr>
              <a:t>a/ Ngày 8 tháng 3</a:t>
            </a:r>
            <a:endParaRPr/>
          </a:p>
          <a:p>
            <a:pPr indent="0" lvl="0" marL="0" marR="0" rtl="0" algn="l">
              <a:lnSpc>
                <a:spcPct val="100000"/>
              </a:lnSpc>
              <a:spcBef>
                <a:spcPts val="1300"/>
              </a:spcBef>
              <a:spcAft>
                <a:spcPts val="0"/>
              </a:spcAft>
              <a:buClr>
                <a:schemeClr val="hlink"/>
              </a:buClr>
              <a:buSzPts val="2600"/>
              <a:buFont typeface="Times New Roman"/>
              <a:buNone/>
            </a:pPr>
            <a:r>
              <a:rPr b="0" i="0" lang="en-US" sz="2600" u="none">
                <a:solidFill>
                  <a:schemeClr val="hlink"/>
                </a:solidFill>
                <a:latin typeface="Times New Roman"/>
                <a:ea typeface="Times New Roman"/>
                <a:cs typeface="Times New Roman"/>
                <a:sym typeface="Times New Roman"/>
              </a:rPr>
              <a:t>   b/ Ngày 20 tháng 10</a:t>
            </a:r>
            <a:endParaRPr/>
          </a:p>
        </p:txBody>
      </p:sp>
      <p:sp>
        <p:nvSpPr>
          <p:cNvPr id="244" name="Google Shape;244;p10"/>
          <p:cNvSpPr txBox="1"/>
          <p:nvPr/>
        </p:nvSpPr>
        <p:spPr>
          <a:xfrm>
            <a:off x="838200" y="3763962"/>
            <a:ext cx="7467600" cy="1093787"/>
          </a:xfrm>
          <a:prstGeom prst="rect">
            <a:avLst/>
          </a:prstGeom>
          <a:noFill/>
          <a:ln>
            <a:noFill/>
          </a:ln>
        </p:spPr>
        <p:txBody>
          <a:bodyPr anchorCtr="0" anchor="t" bIns="45700" lIns="91425" spcFirstLastPara="1" rIns="91425" wrap="square" tIns="45700">
            <a:spAutoFit/>
          </a:bodyPr>
          <a:lstStyle/>
          <a:p>
            <a:pPr indent="-165100" lvl="0" marL="0" marR="0" rtl="0" algn="l">
              <a:lnSpc>
                <a:spcPct val="100000"/>
              </a:lnSpc>
              <a:spcBef>
                <a:spcPts val="0"/>
              </a:spcBef>
              <a:spcAft>
                <a:spcPts val="0"/>
              </a:spcAft>
              <a:buClr>
                <a:srgbClr val="CC0000"/>
              </a:buClr>
              <a:buSzPts val="2600"/>
              <a:buFont typeface="Times New Roman"/>
              <a:buChar char="•"/>
            </a:pPr>
            <a:r>
              <a:rPr b="1" i="0" lang="en-US" sz="2600" u="none">
                <a:solidFill>
                  <a:srgbClr val="CC0000"/>
                </a:solidFill>
                <a:latin typeface="Times New Roman"/>
                <a:ea typeface="Times New Roman"/>
                <a:cs typeface="Times New Roman"/>
                <a:sym typeface="Times New Roman"/>
              </a:rPr>
              <a:t> Ngày 8 tháng 3 là ngày Quốc tế Phụ nữ.</a:t>
            </a:r>
            <a:endParaRPr/>
          </a:p>
          <a:p>
            <a:pPr indent="-165100" lvl="0" marL="0" marR="0" rtl="0" algn="l">
              <a:lnSpc>
                <a:spcPct val="100000"/>
              </a:lnSpc>
              <a:spcBef>
                <a:spcPts val="1300"/>
              </a:spcBef>
              <a:spcAft>
                <a:spcPts val="0"/>
              </a:spcAft>
              <a:buClr>
                <a:srgbClr val="CC0000"/>
              </a:buClr>
              <a:buSzPts val="2600"/>
              <a:buFont typeface="Times New Roman"/>
              <a:buChar char="•"/>
            </a:pPr>
            <a:r>
              <a:rPr b="1" i="0" lang="en-US" sz="2600" u="none">
                <a:solidFill>
                  <a:srgbClr val="CC0000"/>
                </a:solidFill>
                <a:latin typeface="Times New Roman"/>
                <a:ea typeface="Times New Roman"/>
                <a:cs typeface="Times New Roman"/>
                <a:sym typeface="Times New Roman"/>
              </a:rPr>
              <a:t> Ngày 20 tháng 10 là ngày Phụ nữ Việt Nam.</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42"/>
                                        </p:tgtEl>
                                        <p:attrNameLst>
                                          <p:attrName>style.visibility</p:attrName>
                                        </p:attrNameLst>
                                      </p:cBhvr>
                                      <p:to>
                                        <p:strVal val="visible"/>
                                      </p:to>
                                    </p:set>
                                    <p:anim calcmode="lin" valueType="num">
                                      <p:cBhvr additive="base">
                                        <p:cTn dur="500"/>
                                        <p:tgtEl>
                                          <p:spTgt spid="242"/>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242"/>
                                        </p:tgtEl>
                                      </p:cBhvr>
                                    </p:animEffect>
                                    <p:set>
                                      <p:cBhvr>
                                        <p:cTn dur="1" fill="hold">
                                          <p:stCondLst>
                                            <p:cond delay="500"/>
                                          </p:stCondLst>
                                        </p:cTn>
                                        <p:tgtEl>
                                          <p:spTgt spid="242"/>
                                        </p:tgtEl>
                                        <p:attrNameLst>
                                          <p:attrName>style.visibility</p:attrName>
                                        </p:attrNameLst>
                                      </p:cBhvr>
                                      <p:to>
                                        <p:strVal val="hidden"/>
                                      </p:to>
                                    </p:set>
                                  </p:childTnLst>
                                </p:cTn>
                              </p:par>
                              <p:par>
                                <p:cTn fill="hold" nodeType="withEffect" presetClass="entr" presetID="2" presetSubtype="4">
                                  <p:stCondLst>
                                    <p:cond delay="0"/>
                                  </p:stCondLst>
                                  <p:childTnLst>
                                    <p:set>
                                      <p:cBhvr>
                                        <p:cTn dur="1" fill="hold">
                                          <p:stCondLst>
                                            <p:cond delay="0"/>
                                          </p:stCondLst>
                                        </p:cTn>
                                        <p:tgtEl>
                                          <p:spTgt spid="243"/>
                                        </p:tgtEl>
                                        <p:attrNameLst>
                                          <p:attrName>style.visibility</p:attrName>
                                        </p:attrNameLst>
                                      </p:cBhvr>
                                      <p:to>
                                        <p:strVal val="visible"/>
                                      </p:to>
                                    </p:set>
                                    <p:anim calcmode="lin" valueType="num">
                                      <p:cBhvr additive="base">
                                        <p:cTn dur="500"/>
                                        <p:tgtEl>
                                          <p:spTgt spid="24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4"/>
                                        </p:tgtEl>
                                        <p:attrNameLst>
                                          <p:attrName>style.visibility</p:attrName>
                                        </p:attrNameLst>
                                      </p:cBhvr>
                                      <p:to>
                                        <p:strVal val="visible"/>
                                      </p:to>
                                    </p:set>
                                    <p:animEffect filter="fade" transition="in">
                                      <p:cBhvr>
                                        <p:cTn dur="2000"/>
                                        <p:tgtEl>
                                          <p:spTgt spid="2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11"/>
          <p:cNvSpPr txBox="1"/>
          <p:nvPr/>
        </p:nvSpPr>
        <p:spPr>
          <a:xfrm>
            <a:off x="606425" y="1130300"/>
            <a:ext cx="8089900" cy="8921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2600"/>
              <a:buFont typeface="Times New Roman"/>
              <a:buNone/>
            </a:pPr>
            <a:r>
              <a:rPr b="1" i="0" lang="en-US" sz="2600" u="none">
                <a:solidFill>
                  <a:srgbClr val="0000FF"/>
                </a:solidFill>
                <a:latin typeface="Times New Roman"/>
                <a:ea typeface="Times New Roman"/>
                <a:cs typeface="Times New Roman"/>
                <a:sym typeface="Times New Roman"/>
              </a:rPr>
              <a:t>Hoạt động 2</a:t>
            </a:r>
            <a:r>
              <a:rPr b="1" i="0" lang="en-US" sz="2600" u="none">
                <a:solidFill>
                  <a:srgbClr val="FF0000"/>
                </a:solidFill>
                <a:latin typeface="Times New Roman"/>
                <a:ea typeface="Times New Roman"/>
                <a:cs typeface="Times New Roman"/>
                <a:sym typeface="Times New Roman"/>
              </a:rPr>
              <a:t>: Tìm hiểu về những ngày lễ và tổ chức dành riêng cho phụ nữ.</a:t>
            </a:r>
            <a:endParaRPr/>
          </a:p>
        </p:txBody>
      </p:sp>
      <p:pic>
        <p:nvPicPr>
          <p:cNvPr descr="Book-03" id="250" name="Google Shape;250;p11"/>
          <p:cNvPicPr preferRelativeResize="0"/>
          <p:nvPr/>
        </p:nvPicPr>
        <p:blipFill rotWithShape="1">
          <a:blip r:embed="rId3">
            <a:alphaModFix/>
          </a:blip>
          <a:srcRect b="0" l="0" r="0" t="0"/>
          <a:stretch/>
        </p:blipFill>
        <p:spPr>
          <a:xfrm>
            <a:off x="7688262" y="703262"/>
            <a:ext cx="838200" cy="457200"/>
          </a:xfrm>
          <a:prstGeom prst="rect">
            <a:avLst/>
          </a:prstGeom>
          <a:noFill/>
          <a:ln>
            <a:noFill/>
          </a:ln>
        </p:spPr>
      </p:pic>
      <p:sp>
        <p:nvSpPr>
          <p:cNvPr id="251" name="Google Shape;251;p11"/>
          <p:cNvSpPr txBox="1"/>
          <p:nvPr/>
        </p:nvSpPr>
        <p:spPr>
          <a:xfrm>
            <a:off x="7824787" y="879475"/>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96</a:t>
            </a:r>
            <a:endParaRPr/>
          </a:p>
        </p:txBody>
      </p:sp>
      <p:sp>
        <p:nvSpPr>
          <p:cNvPr id="252" name="Google Shape;252;p11"/>
          <p:cNvSpPr txBox="1"/>
          <p:nvPr/>
        </p:nvSpPr>
        <p:spPr>
          <a:xfrm>
            <a:off x="7866062" y="857250"/>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96</a:t>
            </a:r>
            <a:endParaRPr/>
          </a:p>
        </p:txBody>
      </p:sp>
      <p:pic>
        <p:nvPicPr>
          <p:cNvPr descr="Book-03" id="253" name="Google Shape;253;p11"/>
          <p:cNvPicPr preferRelativeResize="0"/>
          <p:nvPr/>
        </p:nvPicPr>
        <p:blipFill rotWithShape="1">
          <a:blip r:embed="rId3">
            <a:alphaModFix/>
          </a:blip>
          <a:srcRect b="0" l="0" r="0" t="0"/>
          <a:stretch/>
        </p:blipFill>
        <p:spPr>
          <a:xfrm>
            <a:off x="7605712" y="657225"/>
            <a:ext cx="1143000" cy="514350"/>
          </a:xfrm>
          <a:prstGeom prst="rect">
            <a:avLst/>
          </a:prstGeom>
          <a:noFill/>
          <a:ln>
            <a:noFill/>
          </a:ln>
        </p:spPr>
      </p:pic>
      <p:sp>
        <p:nvSpPr>
          <p:cNvPr id="254" name="Google Shape;254;p11"/>
          <p:cNvSpPr txBox="1"/>
          <p:nvPr/>
        </p:nvSpPr>
        <p:spPr>
          <a:xfrm>
            <a:off x="7842250" y="846137"/>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23</a:t>
            </a:r>
            <a:endParaRPr/>
          </a:p>
        </p:txBody>
      </p:sp>
      <p:sp>
        <p:nvSpPr>
          <p:cNvPr id="255" name="Google Shape;255;p11"/>
          <p:cNvSpPr txBox="1"/>
          <p:nvPr/>
        </p:nvSpPr>
        <p:spPr>
          <a:xfrm>
            <a:off x="8275637" y="833437"/>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24</a:t>
            </a:r>
            <a:endParaRPr/>
          </a:p>
        </p:txBody>
      </p:sp>
      <p:pic>
        <p:nvPicPr>
          <p:cNvPr descr="POINSET2" id="256" name="Google Shape;256;p11"/>
          <p:cNvPicPr preferRelativeResize="0"/>
          <p:nvPr/>
        </p:nvPicPr>
        <p:blipFill rotWithShape="1">
          <a:blip r:embed="rId4">
            <a:alphaModFix/>
          </a:blip>
          <a:srcRect b="0" l="0" r="0" t="0"/>
          <a:stretch/>
        </p:blipFill>
        <p:spPr>
          <a:xfrm rot="-5400000">
            <a:off x="160337" y="4014787"/>
            <a:ext cx="958850" cy="1273175"/>
          </a:xfrm>
          <a:prstGeom prst="rect">
            <a:avLst/>
          </a:prstGeom>
          <a:noFill/>
          <a:ln>
            <a:noFill/>
          </a:ln>
        </p:spPr>
      </p:pic>
      <p:pic>
        <p:nvPicPr>
          <p:cNvPr descr="POINSET2" id="257" name="Google Shape;257;p11"/>
          <p:cNvPicPr preferRelativeResize="0"/>
          <p:nvPr/>
        </p:nvPicPr>
        <p:blipFill rotWithShape="1">
          <a:blip r:embed="rId5">
            <a:alphaModFix/>
          </a:blip>
          <a:srcRect b="0" l="0" r="0" t="0"/>
          <a:stretch/>
        </p:blipFill>
        <p:spPr>
          <a:xfrm rot="10800000">
            <a:off x="7866062" y="4189412"/>
            <a:ext cx="1277937" cy="954087"/>
          </a:xfrm>
          <a:prstGeom prst="rect">
            <a:avLst/>
          </a:prstGeom>
          <a:noFill/>
          <a:ln>
            <a:noFill/>
          </a:ln>
        </p:spPr>
      </p:pic>
      <p:sp>
        <p:nvSpPr>
          <p:cNvPr id="258" name="Google Shape;258;p11"/>
          <p:cNvSpPr txBox="1"/>
          <p:nvPr/>
        </p:nvSpPr>
        <p:spPr>
          <a:xfrm>
            <a:off x="3962400" y="1538287"/>
            <a:ext cx="2895600" cy="4921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660066"/>
              </a:buClr>
              <a:buSzPts val="2600"/>
              <a:buFont typeface="Times New Roman"/>
              <a:buNone/>
            </a:pPr>
            <a:r>
              <a:rPr b="1" i="0" lang="en-US" sz="2600" u="none">
                <a:solidFill>
                  <a:srgbClr val="660066"/>
                </a:solidFill>
                <a:latin typeface="Times New Roman"/>
                <a:ea typeface="Times New Roman"/>
                <a:cs typeface="Times New Roman"/>
                <a:sym typeface="Times New Roman"/>
              </a:rPr>
              <a:t>- Bài tập 4 (SKG)  </a:t>
            </a:r>
            <a:endParaRPr/>
          </a:p>
        </p:txBody>
      </p:sp>
      <p:sp>
        <p:nvSpPr>
          <p:cNvPr id="259" name="Google Shape;259;p11"/>
          <p:cNvSpPr txBox="1"/>
          <p:nvPr/>
        </p:nvSpPr>
        <p:spPr>
          <a:xfrm>
            <a:off x="604837" y="1995487"/>
            <a:ext cx="8534400" cy="16922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600"/>
              <a:buFont typeface="Times New Roman"/>
              <a:buNone/>
            </a:pPr>
            <a:r>
              <a:rPr b="0" i="0" lang="en-US" sz="2600" u="none">
                <a:solidFill>
                  <a:schemeClr val="dk1"/>
                </a:solidFill>
                <a:latin typeface="Times New Roman"/>
                <a:ea typeface="Times New Roman"/>
                <a:cs typeface="Times New Roman"/>
                <a:sym typeface="Times New Roman"/>
              </a:rPr>
              <a:t>- Những tên tổ chức nào dưới đây dành riêng cho phụ nữ ?</a:t>
            </a:r>
            <a:endParaRPr/>
          </a:p>
          <a:p>
            <a:pPr indent="0" lvl="0" marL="0" marR="0" rtl="0" algn="l">
              <a:lnSpc>
                <a:spcPct val="100000"/>
              </a:lnSpc>
              <a:spcBef>
                <a:spcPts val="0"/>
              </a:spcBef>
              <a:spcAft>
                <a:spcPts val="0"/>
              </a:spcAft>
              <a:buClr>
                <a:schemeClr val="hlink"/>
              </a:buClr>
              <a:buSzPts val="2600"/>
              <a:buFont typeface="Times New Roman"/>
              <a:buNone/>
            </a:pPr>
            <a:r>
              <a:rPr b="0" i="0" lang="en-US" sz="2600" u="none">
                <a:solidFill>
                  <a:schemeClr val="hlink"/>
                </a:solidFill>
                <a:latin typeface="Times New Roman"/>
                <a:ea typeface="Times New Roman"/>
                <a:cs typeface="Times New Roman"/>
                <a:sym typeface="Times New Roman"/>
              </a:rPr>
              <a:t>   a) Hội Phụ nữ.                </a:t>
            </a:r>
            <a:endParaRPr/>
          </a:p>
          <a:p>
            <a:pPr indent="0" lvl="0" marL="0" marR="0" rtl="0" algn="l">
              <a:lnSpc>
                <a:spcPct val="100000"/>
              </a:lnSpc>
              <a:spcBef>
                <a:spcPts val="0"/>
              </a:spcBef>
              <a:spcAft>
                <a:spcPts val="0"/>
              </a:spcAft>
              <a:buClr>
                <a:schemeClr val="hlink"/>
              </a:buClr>
              <a:buSzPts val="2600"/>
              <a:buFont typeface="Times New Roman"/>
              <a:buNone/>
            </a:pPr>
            <a:r>
              <a:rPr b="0" i="0" lang="en-US" sz="2600" u="none">
                <a:solidFill>
                  <a:schemeClr val="hlink"/>
                </a:solidFill>
                <a:latin typeface="Times New Roman"/>
                <a:ea typeface="Times New Roman"/>
                <a:cs typeface="Times New Roman"/>
                <a:sym typeface="Times New Roman"/>
              </a:rPr>
              <a:t>   b) Câu lạc bộ các nữ doanh nhân</a:t>
            </a:r>
            <a:endParaRPr/>
          </a:p>
          <a:p>
            <a:pPr indent="0" lvl="0" marL="0" marR="0" rtl="0" algn="l">
              <a:lnSpc>
                <a:spcPct val="100000"/>
              </a:lnSpc>
              <a:spcBef>
                <a:spcPts val="0"/>
              </a:spcBef>
              <a:spcAft>
                <a:spcPts val="0"/>
              </a:spcAft>
              <a:buClr>
                <a:schemeClr val="hlink"/>
              </a:buClr>
              <a:buSzPts val="2600"/>
              <a:buFont typeface="Times New Roman"/>
              <a:buNone/>
            </a:pPr>
            <a:r>
              <a:rPr b="0" i="0" lang="en-US" sz="2600" u="none">
                <a:solidFill>
                  <a:schemeClr val="hlink"/>
                </a:solidFill>
                <a:latin typeface="Times New Roman"/>
                <a:ea typeface="Times New Roman"/>
                <a:cs typeface="Times New Roman"/>
                <a:sym typeface="Times New Roman"/>
              </a:rPr>
              <a:t>   c) Hội Sinh viên</a:t>
            </a:r>
            <a:endParaRPr/>
          </a:p>
        </p:txBody>
      </p:sp>
      <p:sp>
        <p:nvSpPr>
          <p:cNvPr id="260" name="Google Shape;260;p11"/>
          <p:cNvSpPr txBox="1"/>
          <p:nvPr/>
        </p:nvSpPr>
        <p:spPr>
          <a:xfrm>
            <a:off x="457200" y="1998662"/>
            <a:ext cx="7010400" cy="12922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600"/>
              <a:buFont typeface="Times New Roman"/>
              <a:buNone/>
            </a:pPr>
            <a:r>
              <a:rPr b="0" i="0" lang="en-US" sz="2600" u="none">
                <a:solidFill>
                  <a:schemeClr val="dk1"/>
                </a:solidFill>
                <a:latin typeface="Times New Roman"/>
                <a:ea typeface="Times New Roman"/>
                <a:cs typeface="Times New Roman"/>
                <a:sym typeface="Times New Roman"/>
              </a:rPr>
              <a:t>    Những tên tổ chức dành riêng cho phụ nữ là:</a:t>
            </a:r>
            <a:endParaRPr/>
          </a:p>
          <a:p>
            <a:pPr indent="0" lvl="0" marL="0" marR="0" rtl="0" algn="l">
              <a:lnSpc>
                <a:spcPct val="100000"/>
              </a:lnSpc>
              <a:spcBef>
                <a:spcPts val="0"/>
              </a:spcBef>
              <a:spcAft>
                <a:spcPts val="0"/>
              </a:spcAft>
              <a:buClr>
                <a:schemeClr val="dk1"/>
              </a:buClr>
              <a:buSzPts val="2600"/>
              <a:buFont typeface="Times New Roman"/>
              <a:buNone/>
            </a:pPr>
            <a:r>
              <a:rPr b="0" i="0" lang="en-US" sz="2600" u="none">
                <a:solidFill>
                  <a:schemeClr val="dk1"/>
                </a:solidFill>
                <a:latin typeface="Times New Roman"/>
                <a:ea typeface="Times New Roman"/>
                <a:cs typeface="Times New Roman"/>
                <a:sym typeface="Times New Roman"/>
              </a:rPr>
              <a:t>     </a:t>
            </a:r>
            <a:r>
              <a:rPr b="0" i="0" lang="en-US" sz="2600" u="none">
                <a:solidFill>
                  <a:schemeClr val="hlink"/>
                </a:solidFill>
                <a:latin typeface="Times New Roman"/>
                <a:ea typeface="Times New Roman"/>
                <a:cs typeface="Times New Roman"/>
                <a:sym typeface="Times New Roman"/>
              </a:rPr>
              <a:t>a) Hội Phụ nữ</a:t>
            </a:r>
            <a:endParaRPr/>
          </a:p>
          <a:p>
            <a:pPr indent="0" lvl="0" marL="0" marR="0" rtl="0" algn="l">
              <a:lnSpc>
                <a:spcPct val="100000"/>
              </a:lnSpc>
              <a:spcBef>
                <a:spcPts val="0"/>
              </a:spcBef>
              <a:spcAft>
                <a:spcPts val="0"/>
              </a:spcAft>
              <a:buClr>
                <a:schemeClr val="hlink"/>
              </a:buClr>
              <a:buSzPts val="2600"/>
              <a:buFont typeface="Times New Roman"/>
              <a:buNone/>
            </a:pPr>
            <a:r>
              <a:rPr b="0" i="0" lang="en-US" sz="2600" u="none">
                <a:solidFill>
                  <a:schemeClr val="hlink"/>
                </a:solidFill>
                <a:latin typeface="Times New Roman"/>
                <a:ea typeface="Times New Roman"/>
                <a:cs typeface="Times New Roman"/>
                <a:sym typeface="Times New Roman"/>
              </a:rPr>
              <a:t>     b) Câu lạc bộ các nữ doanh nhân</a:t>
            </a:r>
            <a:endParaRPr/>
          </a:p>
        </p:txBody>
      </p:sp>
      <p:sp>
        <p:nvSpPr>
          <p:cNvPr id="261" name="Google Shape;261;p11"/>
          <p:cNvSpPr txBox="1"/>
          <p:nvPr/>
        </p:nvSpPr>
        <p:spPr>
          <a:xfrm>
            <a:off x="685800" y="3660775"/>
            <a:ext cx="8077200" cy="892175"/>
          </a:xfrm>
          <a:prstGeom prst="rect">
            <a:avLst/>
          </a:prstGeom>
          <a:noFill/>
          <a:ln>
            <a:noFill/>
          </a:ln>
        </p:spPr>
        <p:txBody>
          <a:bodyPr anchorCtr="0" anchor="t" bIns="45700" lIns="91425" spcFirstLastPara="1" rIns="91425" wrap="square" tIns="45700">
            <a:spAutoFit/>
          </a:bodyPr>
          <a:lstStyle/>
          <a:p>
            <a:pPr indent="-165100" lvl="0" marL="0" marR="0" rtl="0" algn="l">
              <a:lnSpc>
                <a:spcPct val="100000"/>
              </a:lnSpc>
              <a:spcBef>
                <a:spcPts val="0"/>
              </a:spcBef>
              <a:spcAft>
                <a:spcPts val="0"/>
              </a:spcAft>
              <a:buClr>
                <a:srgbClr val="CC0000"/>
              </a:buClr>
              <a:buSzPts val="2600"/>
              <a:buFont typeface="Times New Roman"/>
              <a:buChar char="•"/>
            </a:pPr>
            <a:r>
              <a:rPr b="1" i="0" lang="en-US" sz="2600" u="none">
                <a:solidFill>
                  <a:srgbClr val="CC0000"/>
                </a:solidFill>
                <a:latin typeface="Times New Roman"/>
                <a:ea typeface="Times New Roman"/>
                <a:cs typeface="Times New Roman"/>
                <a:sym typeface="Times New Roman"/>
              </a:rPr>
              <a:t> Hội Phụ nữ, Câu lạc bộ các nữ doanh nhân là tổ chức xã hội dành riêng cho phụ nữ.</a:t>
            </a:r>
            <a:endParaRPr/>
          </a:p>
        </p:txBody>
      </p:sp>
      <p:sp>
        <p:nvSpPr>
          <p:cNvPr id="262" name="Google Shape;262;p11"/>
          <p:cNvSpPr txBox="1"/>
          <p:nvPr/>
        </p:nvSpPr>
        <p:spPr>
          <a:xfrm>
            <a:off x="2019300" y="659167"/>
            <a:ext cx="5105400" cy="46166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folHlink"/>
              </a:buClr>
              <a:buSzPts val="1440"/>
              <a:buFont typeface="Noto Sans Symbols"/>
              <a:buNone/>
            </a:pPr>
            <a:r>
              <a:rPr b="1" i="0" lang="en-US" sz="2400" u="none" cap="none" strike="noStrike">
                <a:solidFill>
                  <a:srgbClr val="FF33CC"/>
                </a:solidFill>
                <a:latin typeface="Times New Roman"/>
                <a:ea typeface="Times New Roman"/>
                <a:cs typeface="Times New Roman"/>
                <a:sym typeface="Times New Roman"/>
              </a:rPr>
              <a:t>Tiết 15: Tôn trọng phụ nữ (tiếp theo)</a:t>
            </a:r>
            <a:endParaRPr/>
          </a:p>
        </p:txBody>
      </p:sp>
      <p:sp>
        <p:nvSpPr>
          <p:cNvPr id="263" name="Google Shape;263;p11"/>
          <p:cNvSpPr txBox="1"/>
          <p:nvPr/>
        </p:nvSpPr>
        <p:spPr>
          <a:xfrm>
            <a:off x="0" y="-19050"/>
            <a:ext cx="9144000" cy="6858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B050"/>
              </a:buClr>
              <a:buSzPts val="2400"/>
              <a:buFont typeface="Noto Sans Symbols"/>
              <a:buNone/>
            </a:pPr>
            <a:r>
              <a:rPr b="1" i="0" lang="en-US" sz="2400" u="none" cap="none" strike="noStrike">
                <a:solidFill>
                  <a:srgbClr val="00B050"/>
                </a:solidFill>
                <a:latin typeface="Times New Roman"/>
                <a:ea typeface="Times New Roman"/>
                <a:cs typeface="Times New Roman"/>
                <a:sym typeface="Times New Roman"/>
              </a:rPr>
              <a:t>Thứ hai ngày 12 tháng 12 năm 2022</a:t>
            </a:r>
            <a:endParaRPr/>
          </a:p>
          <a:p>
            <a:pPr indent="0" lvl="0" marL="0" marR="0" rtl="0" algn="ctr">
              <a:lnSpc>
                <a:spcPct val="100000"/>
              </a:lnSpc>
              <a:spcBef>
                <a:spcPts val="0"/>
              </a:spcBef>
              <a:spcAft>
                <a:spcPts val="0"/>
              </a:spcAft>
              <a:buClr>
                <a:srgbClr val="000066"/>
              </a:buClr>
              <a:buSzPts val="2400"/>
              <a:buFont typeface="Noto Sans Symbols"/>
              <a:buNone/>
            </a:pPr>
            <a:r>
              <a:rPr b="1" i="0" lang="en-US" sz="2400" u="none" cap="none" strike="noStrike">
                <a:solidFill>
                  <a:srgbClr val="000066"/>
                </a:solidFill>
                <a:latin typeface="Times New Roman"/>
                <a:ea typeface="Times New Roman"/>
                <a:cs typeface="Times New Roman"/>
                <a:sym typeface="Times New Roman"/>
              </a:rPr>
              <a:t>Đạo đức</a:t>
            </a:r>
            <a:endParaRPr b="1" i="0" sz="2400" u="none" cap="none" strike="noStrike">
              <a:solidFill>
                <a:srgbClr val="000066"/>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59"/>
                                        </p:tgtEl>
                                        <p:attrNameLst>
                                          <p:attrName>style.visibility</p:attrName>
                                        </p:attrNameLst>
                                      </p:cBhvr>
                                      <p:to>
                                        <p:strVal val="visible"/>
                                      </p:to>
                                    </p:set>
                                    <p:anim calcmode="lin" valueType="num">
                                      <p:cBhvr additive="base">
                                        <p:cTn dur="500"/>
                                        <p:tgtEl>
                                          <p:spTgt spid="25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259"/>
                                        </p:tgtEl>
                                      </p:cBhvr>
                                    </p:animEffect>
                                    <p:set>
                                      <p:cBhvr>
                                        <p:cTn dur="1" fill="hold">
                                          <p:stCondLst>
                                            <p:cond delay="500"/>
                                          </p:stCondLst>
                                        </p:cTn>
                                        <p:tgtEl>
                                          <p:spTgt spid="259"/>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260"/>
                                        </p:tgtEl>
                                        <p:attrNameLst>
                                          <p:attrName>style.visibility</p:attrName>
                                        </p:attrNameLst>
                                      </p:cBhvr>
                                      <p:to>
                                        <p:strVal val="visible"/>
                                      </p:to>
                                    </p:set>
                                    <p:animEffect filter="fade" transition="in">
                                      <p:cBhvr>
                                        <p:cTn dur="500"/>
                                        <p:tgtEl>
                                          <p:spTgt spid="2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1"/>
                                        </p:tgtEl>
                                        <p:attrNameLst>
                                          <p:attrName>style.visibility</p:attrName>
                                        </p:attrNameLst>
                                      </p:cBhvr>
                                      <p:to>
                                        <p:strVal val="visible"/>
                                      </p:to>
                                    </p:set>
                                    <p:animEffect filter="fade" transition="in">
                                      <p:cBhvr>
                                        <p:cTn dur="2000"/>
                                        <p:tgtEl>
                                          <p:spTgt spid="2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12"/>
          <p:cNvSpPr txBox="1"/>
          <p:nvPr/>
        </p:nvSpPr>
        <p:spPr>
          <a:xfrm>
            <a:off x="673100" y="1565275"/>
            <a:ext cx="8089900" cy="5857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Times New Roman"/>
              <a:buNone/>
            </a:pPr>
            <a:r>
              <a:rPr b="1" i="0" lang="en-US" sz="3200" u="none">
                <a:solidFill>
                  <a:srgbClr val="0000FF"/>
                </a:solidFill>
                <a:latin typeface="Times New Roman"/>
                <a:ea typeface="Times New Roman"/>
                <a:cs typeface="Times New Roman"/>
                <a:sym typeface="Times New Roman"/>
              </a:rPr>
              <a:t>Hoạt động 3</a:t>
            </a:r>
            <a:r>
              <a:rPr b="1" i="0" lang="en-US" sz="3200" u="none">
                <a:solidFill>
                  <a:srgbClr val="FF0000"/>
                </a:solidFill>
                <a:latin typeface="Times New Roman"/>
                <a:ea typeface="Times New Roman"/>
                <a:cs typeface="Times New Roman"/>
                <a:sym typeface="Times New Roman"/>
              </a:rPr>
              <a:t>: </a:t>
            </a:r>
            <a:r>
              <a:rPr b="1" i="0" lang="en-US" sz="2800" u="none">
                <a:solidFill>
                  <a:srgbClr val="FF0000"/>
                </a:solidFill>
                <a:latin typeface="Times New Roman"/>
                <a:ea typeface="Times New Roman"/>
                <a:cs typeface="Times New Roman"/>
                <a:sym typeface="Times New Roman"/>
              </a:rPr>
              <a:t>Ca ngợi người phụ nữ Việt Nam.</a:t>
            </a:r>
            <a:endParaRPr/>
          </a:p>
        </p:txBody>
      </p:sp>
      <p:pic>
        <p:nvPicPr>
          <p:cNvPr descr="Book-03" id="269" name="Google Shape;269;p12"/>
          <p:cNvPicPr preferRelativeResize="0"/>
          <p:nvPr/>
        </p:nvPicPr>
        <p:blipFill rotWithShape="1">
          <a:blip r:embed="rId3">
            <a:alphaModFix/>
          </a:blip>
          <a:srcRect b="0" l="0" r="0" t="0"/>
          <a:stretch/>
        </p:blipFill>
        <p:spPr>
          <a:xfrm>
            <a:off x="7634287" y="685800"/>
            <a:ext cx="976312" cy="457200"/>
          </a:xfrm>
          <a:prstGeom prst="rect">
            <a:avLst/>
          </a:prstGeom>
          <a:noFill/>
          <a:ln>
            <a:noFill/>
          </a:ln>
        </p:spPr>
      </p:pic>
      <p:sp>
        <p:nvSpPr>
          <p:cNvPr id="270" name="Google Shape;270;p12"/>
          <p:cNvSpPr txBox="1"/>
          <p:nvPr/>
        </p:nvSpPr>
        <p:spPr>
          <a:xfrm>
            <a:off x="8010525" y="857250"/>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96</a:t>
            </a:r>
            <a:endParaRPr/>
          </a:p>
        </p:txBody>
      </p:sp>
      <p:sp>
        <p:nvSpPr>
          <p:cNvPr id="271" name="Google Shape;271;p12"/>
          <p:cNvSpPr txBox="1"/>
          <p:nvPr/>
        </p:nvSpPr>
        <p:spPr>
          <a:xfrm>
            <a:off x="7867650" y="828675"/>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96</a:t>
            </a:r>
            <a:endParaRPr/>
          </a:p>
        </p:txBody>
      </p:sp>
      <p:pic>
        <p:nvPicPr>
          <p:cNvPr descr="Book-03" id="272" name="Google Shape;272;p12"/>
          <p:cNvPicPr preferRelativeResize="0"/>
          <p:nvPr/>
        </p:nvPicPr>
        <p:blipFill rotWithShape="1">
          <a:blip r:embed="rId3">
            <a:alphaModFix/>
          </a:blip>
          <a:srcRect b="0" l="0" r="0" t="0"/>
          <a:stretch/>
        </p:blipFill>
        <p:spPr>
          <a:xfrm>
            <a:off x="7648575" y="625475"/>
            <a:ext cx="1157287" cy="514350"/>
          </a:xfrm>
          <a:prstGeom prst="rect">
            <a:avLst/>
          </a:prstGeom>
          <a:noFill/>
          <a:ln>
            <a:noFill/>
          </a:ln>
        </p:spPr>
      </p:pic>
      <p:sp>
        <p:nvSpPr>
          <p:cNvPr id="273" name="Google Shape;273;p12"/>
          <p:cNvSpPr txBox="1"/>
          <p:nvPr/>
        </p:nvSpPr>
        <p:spPr>
          <a:xfrm>
            <a:off x="7864475" y="857250"/>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23</a:t>
            </a:r>
            <a:endParaRPr/>
          </a:p>
        </p:txBody>
      </p:sp>
      <p:sp>
        <p:nvSpPr>
          <p:cNvPr id="274" name="Google Shape;274;p12"/>
          <p:cNvSpPr txBox="1"/>
          <p:nvPr/>
        </p:nvSpPr>
        <p:spPr>
          <a:xfrm>
            <a:off x="8259762" y="857250"/>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24</a:t>
            </a:r>
            <a:endParaRPr/>
          </a:p>
        </p:txBody>
      </p:sp>
      <p:pic>
        <p:nvPicPr>
          <p:cNvPr descr="POINSET2" id="275" name="Google Shape;275;p12"/>
          <p:cNvPicPr preferRelativeResize="0"/>
          <p:nvPr/>
        </p:nvPicPr>
        <p:blipFill rotWithShape="1">
          <a:blip r:embed="rId4">
            <a:alphaModFix/>
          </a:blip>
          <a:srcRect b="0" l="0" r="0" t="0"/>
          <a:stretch/>
        </p:blipFill>
        <p:spPr>
          <a:xfrm rot="-5400000">
            <a:off x="160337" y="4014787"/>
            <a:ext cx="958850" cy="1273175"/>
          </a:xfrm>
          <a:prstGeom prst="rect">
            <a:avLst/>
          </a:prstGeom>
          <a:noFill/>
          <a:ln>
            <a:noFill/>
          </a:ln>
        </p:spPr>
      </p:pic>
      <p:pic>
        <p:nvPicPr>
          <p:cNvPr descr="POINSET2" id="276" name="Google Shape;276;p12"/>
          <p:cNvPicPr preferRelativeResize="0"/>
          <p:nvPr/>
        </p:nvPicPr>
        <p:blipFill rotWithShape="1">
          <a:blip r:embed="rId5">
            <a:alphaModFix/>
          </a:blip>
          <a:srcRect b="0" l="0" r="0" t="0"/>
          <a:stretch/>
        </p:blipFill>
        <p:spPr>
          <a:xfrm rot="10800000">
            <a:off x="7866062" y="4189412"/>
            <a:ext cx="1277937" cy="954087"/>
          </a:xfrm>
          <a:prstGeom prst="rect">
            <a:avLst/>
          </a:prstGeom>
          <a:noFill/>
          <a:ln>
            <a:noFill/>
          </a:ln>
        </p:spPr>
      </p:pic>
      <p:grpSp>
        <p:nvGrpSpPr>
          <p:cNvPr id="277" name="Google Shape;277;p12"/>
          <p:cNvGrpSpPr/>
          <p:nvPr/>
        </p:nvGrpSpPr>
        <p:grpSpPr>
          <a:xfrm>
            <a:off x="3886200" y="3632200"/>
            <a:ext cx="1809750" cy="1511300"/>
            <a:chOff x="948" y="163"/>
            <a:chExt cx="3863" cy="3994"/>
          </a:xfrm>
        </p:grpSpPr>
        <p:sp>
          <p:nvSpPr>
            <p:cNvPr id="278" name="Google Shape;278;p12"/>
            <p:cNvSpPr/>
            <p:nvPr/>
          </p:nvSpPr>
          <p:spPr>
            <a:xfrm>
              <a:off x="948" y="163"/>
              <a:ext cx="3863" cy="399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grpSp>
          <p:nvGrpSpPr>
            <p:cNvPr id="279" name="Google Shape;279;p12"/>
            <p:cNvGrpSpPr/>
            <p:nvPr/>
          </p:nvGrpSpPr>
          <p:grpSpPr>
            <a:xfrm>
              <a:off x="949" y="164"/>
              <a:ext cx="3862" cy="3992"/>
              <a:chOff x="949" y="164"/>
              <a:chExt cx="3862" cy="3992"/>
            </a:xfrm>
          </p:grpSpPr>
          <p:sp>
            <p:nvSpPr>
              <p:cNvPr id="280" name="Google Shape;280;p12"/>
              <p:cNvSpPr/>
              <p:nvPr/>
            </p:nvSpPr>
            <p:spPr>
              <a:xfrm>
                <a:off x="1643" y="643"/>
                <a:ext cx="2437" cy="2104"/>
              </a:xfrm>
              <a:custGeom>
                <a:rect b="b" l="l" r="r" t="t"/>
                <a:pathLst>
                  <a:path extrusionOk="0" h="10518" w="12187">
                    <a:moveTo>
                      <a:pt x="10570" y="9661"/>
                    </a:moveTo>
                    <a:lnTo>
                      <a:pt x="10574" y="9651"/>
                    </a:lnTo>
                    <a:lnTo>
                      <a:pt x="10587" y="9622"/>
                    </a:lnTo>
                    <a:lnTo>
                      <a:pt x="10609" y="9580"/>
                    </a:lnTo>
                    <a:lnTo>
                      <a:pt x="10637" y="9522"/>
                    </a:lnTo>
                    <a:lnTo>
                      <a:pt x="10674" y="9455"/>
                    </a:lnTo>
                    <a:lnTo>
                      <a:pt x="10717" y="9380"/>
                    </a:lnTo>
                    <a:lnTo>
                      <a:pt x="10741" y="9340"/>
                    </a:lnTo>
                    <a:lnTo>
                      <a:pt x="10766" y="9299"/>
                    </a:lnTo>
                    <a:lnTo>
                      <a:pt x="10793" y="9256"/>
                    </a:lnTo>
                    <a:lnTo>
                      <a:pt x="10821" y="9214"/>
                    </a:lnTo>
                    <a:lnTo>
                      <a:pt x="10851" y="9171"/>
                    </a:lnTo>
                    <a:lnTo>
                      <a:pt x="10881" y="9128"/>
                    </a:lnTo>
                    <a:lnTo>
                      <a:pt x="10913" y="9085"/>
                    </a:lnTo>
                    <a:lnTo>
                      <a:pt x="10946" y="9044"/>
                    </a:lnTo>
                    <a:lnTo>
                      <a:pt x="10980" y="9004"/>
                    </a:lnTo>
                    <a:lnTo>
                      <a:pt x="11015" y="8964"/>
                    </a:lnTo>
                    <a:lnTo>
                      <a:pt x="11052" y="8927"/>
                    </a:lnTo>
                    <a:lnTo>
                      <a:pt x="11089" y="8891"/>
                    </a:lnTo>
                    <a:lnTo>
                      <a:pt x="11126" y="8857"/>
                    </a:lnTo>
                    <a:lnTo>
                      <a:pt x="11165" y="8827"/>
                    </a:lnTo>
                    <a:lnTo>
                      <a:pt x="11204" y="8798"/>
                    </a:lnTo>
                    <a:lnTo>
                      <a:pt x="11244" y="8773"/>
                    </a:lnTo>
                    <a:lnTo>
                      <a:pt x="11285" y="8752"/>
                    </a:lnTo>
                    <a:lnTo>
                      <a:pt x="11326" y="8735"/>
                    </a:lnTo>
                    <a:lnTo>
                      <a:pt x="11367" y="8721"/>
                    </a:lnTo>
                    <a:lnTo>
                      <a:pt x="11410" y="8711"/>
                    </a:lnTo>
                    <a:lnTo>
                      <a:pt x="11451" y="8705"/>
                    </a:lnTo>
                    <a:lnTo>
                      <a:pt x="11492" y="8696"/>
                    </a:lnTo>
                    <a:lnTo>
                      <a:pt x="11531" y="8686"/>
                    </a:lnTo>
                    <a:lnTo>
                      <a:pt x="11568" y="8675"/>
                    </a:lnTo>
                    <a:lnTo>
                      <a:pt x="11604" y="8662"/>
                    </a:lnTo>
                    <a:lnTo>
                      <a:pt x="11639" y="8648"/>
                    </a:lnTo>
                    <a:lnTo>
                      <a:pt x="11672" y="8633"/>
                    </a:lnTo>
                    <a:lnTo>
                      <a:pt x="11703" y="8617"/>
                    </a:lnTo>
                    <a:lnTo>
                      <a:pt x="11733" y="8600"/>
                    </a:lnTo>
                    <a:lnTo>
                      <a:pt x="11760" y="8580"/>
                    </a:lnTo>
                    <a:lnTo>
                      <a:pt x="11785" y="8560"/>
                    </a:lnTo>
                    <a:lnTo>
                      <a:pt x="11809" y="8539"/>
                    </a:lnTo>
                    <a:lnTo>
                      <a:pt x="11830" y="8515"/>
                    </a:lnTo>
                    <a:lnTo>
                      <a:pt x="11850" y="8491"/>
                    </a:lnTo>
                    <a:lnTo>
                      <a:pt x="11868" y="8465"/>
                    </a:lnTo>
                    <a:lnTo>
                      <a:pt x="11883" y="8439"/>
                    </a:lnTo>
                    <a:lnTo>
                      <a:pt x="11896" y="8410"/>
                    </a:lnTo>
                    <a:lnTo>
                      <a:pt x="11908" y="8380"/>
                    </a:lnTo>
                    <a:lnTo>
                      <a:pt x="11915" y="8350"/>
                    </a:lnTo>
                    <a:lnTo>
                      <a:pt x="11921" y="8318"/>
                    </a:lnTo>
                    <a:lnTo>
                      <a:pt x="11925" y="8284"/>
                    </a:lnTo>
                    <a:lnTo>
                      <a:pt x="11926" y="8249"/>
                    </a:lnTo>
                    <a:lnTo>
                      <a:pt x="11925" y="8214"/>
                    </a:lnTo>
                    <a:lnTo>
                      <a:pt x="11921" y="8177"/>
                    </a:lnTo>
                    <a:lnTo>
                      <a:pt x="11915" y="8138"/>
                    </a:lnTo>
                    <a:lnTo>
                      <a:pt x="11905" y="8098"/>
                    </a:lnTo>
                    <a:lnTo>
                      <a:pt x="11894" y="8057"/>
                    </a:lnTo>
                    <a:lnTo>
                      <a:pt x="11879" y="8014"/>
                    </a:lnTo>
                    <a:lnTo>
                      <a:pt x="11861" y="7971"/>
                    </a:lnTo>
                    <a:lnTo>
                      <a:pt x="11840" y="7926"/>
                    </a:lnTo>
                    <a:lnTo>
                      <a:pt x="11817" y="7880"/>
                    </a:lnTo>
                    <a:lnTo>
                      <a:pt x="11790" y="7832"/>
                    </a:lnTo>
                    <a:lnTo>
                      <a:pt x="11764" y="7783"/>
                    </a:lnTo>
                    <a:lnTo>
                      <a:pt x="11740" y="7736"/>
                    </a:lnTo>
                    <a:lnTo>
                      <a:pt x="11722" y="7689"/>
                    </a:lnTo>
                    <a:lnTo>
                      <a:pt x="11705" y="7641"/>
                    </a:lnTo>
                    <a:lnTo>
                      <a:pt x="11692" y="7596"/>
                    </a:lnTo>
                    <a:lnTo>
                      <a:pt x="11681" y="7550"/>
                    </a:lnTo>
                    <a:lnTo>
                      <a:pt x="11672" y="7505"/>
                    </a:lnTo>
                    <a:lnTo>
                      <a:pt x="11667" y="7461"/>
                    </a:lnTo>
                    <a:lnTo>
                      <a:pt x="11664" y="7418"/>
                    </a:lnTo>
                    <a:lnTo>
                      <a:pt x="11663" y="7374"/>
                    </a:lnTo>
                    <a:lnTo>
                      <a:pt x="11664" y="7332"/>
                    </a:lnTo>
                    <a:lnTo>
                      <a:pt x="11668" y="7290"/>
                    </a:lnTo>
                    <a:lnTo>
                      <a:pt x="11673" y="7248"/>
                    </a:lnTo>
                    <a:lnTo>
                      <a:pt x="11679" y="7208"/>
                    </a:lnTo>
                    <a:lnTo>
                      <a:pt x="11688" y="7168"/>
                    </a:lnTo>
                    <a:lnTo>
                      <a:pt x="11698" y="7128"/>
                    </a:lnTo>
                    <a:lnTo>
                      <a:pt x="11710" y="7089"/>
                    </a:lnTo>
                    <a:lnTo>
                      <a:pt x="11723" y="7051"/>
                    </a:lnTo>
                    <a:lnTo>
                      <a:pt x="11737" y="7013"/>
                    </a:lnTo>
                    <a:lnTo>
                      <a:pt x="11752" y="6976"/>
                    </a:lnTo>
                    <a:lnTo>
                      <a:pt x="11768" y="6940"/>
                    </a:lnTo>
                    <a:lnTo>
                      <a:pt x="11784" y="6904"/>
                    </a:lnTo>
                    <a:lnTo>
                      <a:pt x="11802" y="6867"/>
                    </a:lnTo>
                    <a:lnTo>
                      <a:pt x="11819" y="6834"/>
                    </a:lnTo>
                    <a:lnTo>
                      <a:pt x="11855" y="6765"/>
                    </a:lnTo>
                    <a:lnTo>
                      <a:pt x="11893" y="6700"/>
                    </a:lnTo>
                    <a:lnTo>
                      <a:pt x="11929" y="6636"/>
                    </a:lnTo>
                    <a:lnTo>
                      <a:pt x="11963" y="6577"/>
                    </a:lnTo>
                    <a:lnTo>
                      <a:pt x="11980" y="6545"/>
                    </a:lnTo>
                    <a:lnTo>
                      <a:pt x="11997" y="6510"/>
                    </a:lnTo>
                    <a:lnTo>
                      <a:pt x="12015" y="6474"/>
                    </a:lnTo>
                    <a:lnTo>
                      <a:pt x="12032" y="6434"/>
                    </a:lnTo>
                    <a:lnTo>
                      <a:pt x="12050" y="6392"/>
                    </a:lnTo>
                    <a:lnTo>
                      <a:pt x="12067" y="6347"/>
                    </a:lnTo>
                    <a:lnTo>
                      <a:pt x="12085" y="6301"/>
                    </a:lnTo>
                    <a:lnTo>
                      <a:pt x="12101" y="6252"/>
                    </a:lnTo>
                    <a:lnTo>
                      <a:pt x="12116" y="6202"/>
                    </a:lnTo>
                    <a:lnTo>
                      <a:pt x="12131" y="6151"/>
                    </a:lnTo>
                    <a:lnTo>
                      <a:pt x="12143" y="6098"/>
                    </a:lnTo>
                    <a:lnTo>
                      <a:pt x="12156" y="6046"/>
                    </a:lnTo>
                    <a:lnTo>
                      <a:pt x="12166" y="5991"/>
                    </a:lnTo>
                    <a:lnTo>
                      <a:pt x="12175" y="5937"/>
                    </a:lnTo>
                    <a:lnTo>
                      <a:pt x="12181" y="5883"/>
                    </a:lnTo>
                    <a:lnTo>
                      <a:pt x="12185" y="5828"/>
                    </a:lnTo>
                    <a:lnTo>
                      <a:pt x="12187" y="5773"/>
                    </a:lnTo>
                    <a:lnTo>
                      <a:pt x="12187" y="5718"/>
                    </a:lnTo>
                    <a:lnTo>
                      <a:pt x="12183" y="5663"/>
                    </a:lnTo>
                    <a:lnTo>
                      <a:pt x="12177" y="5610"/>
                    </a:lnTo>
                    <a:lnTo>
                      <a:pt x="12168" y="5558"/>
                    </a:lnTo>
                    <a:lnTo>
                      <a:pt x="12156" y="5507"/>
                    </a:lnTo>
                    <a:lnTo>
                      <a:pt x="12141" y="5457"/>
                    </a:lnTo>
                    <a:lnTo>
                      <a:pt x="12121" y="5408"/>
                    </a:lnTo>
                    <a:lnTo>
                      <a:pt x="12099" y="5362"/>
                    </a:lnTo>
                    <a:lnTo>
                      <a:pt x="12071" y="5317"/>
                    </a:lnTo>
                    <a:lnTo>
                      <a:pt x="12040" y="5275"/>
                    </a:lnTo>
                    <a:lnTo>
                      <a:pt x="12004" y="5235"/>
                    </a:lnTo>
                    <a:lnTo>
                      <a:pt x="11964" y="5197"/>
                    </a:lnTo>
                    <a:lnTo>
                      <a:pt x="11919" y="5164"/>
                    </a:lnTo>
                    <a:lnTo>
                      <a:pt x="11869" y="5132"/>
                    </a:lnTo>
                    <a:lnTo>
                      <a:pt x="11814" y="5104"/>
                    </a:lnTo>
                    <a:lnTo>
                      <a:pt x="11758" y="5075"/>
                    </a:lnTo>
                    <a:lnTo>
                      <a:pt x="11700" y="5043"/>
                    </a:lnTo>
                    <a:lnTo>
                      <a:pt x="11644" y="5005"/>
                    </a:lnTo>
                    <a:lnTo>
                      <a:pt x="11589" y="4965"/>
                    </a:lnTo>
                    <a:lnTo>
                      <a:pt x="11535" y="4920"/>
                    </a:lnTo>
                    <a:lnTo>
                      <a:pt x="11481" y="4873"/>
                    </a:lnTo>
                    <a:lnTo>
                      <a:pt x="11427" y="4823"/>
                    </a:lnTo>
                    <a:lnTo>
                      <a:pt x="11376" y="4769"/>
                    </a:lnTo>
                    <a:lnTo>
                      <a:pt x="11325" y="4714"/>
                    </a:lnTo>
                    <a:lnTo>
                      <a:pt x="11275" y="4657"/>
                    </a:lnTo>
                    <a:lnTo>
                      <a:pt x="11228" y="4597"/>
                    </a:lnTo>
                    <a:lnTo>
                      <a:pt x="11181" y="4536"/>
                    </a:lnTo>
                    <a:lnTo>
                      <a:pt x="11135" y="4473"/>
                    </a:lnTo>
                    <a:lnTo>
                      <a:pt x="11093" y="4409"/>
                    </a:lnTo>
                    <a:lnTo>
                      <a:pt x="11050" y="4344"/>
                    </a:lnTo>
                    <a:lnTo>
                      <a:pt x="11012" y="4279"/>
                    </a:lnTo>
                    <a:lnTo>
                      <a:pt x="10973" y="4213"/>
                    </a:lnTo>
                    <a:lnTo>
                      <a:pt x="10938" y="4146"/>
                    </a:lnTo>
                    <a:lnTo>
                      <a:pt x="10904" y="4080"/>
                    </a:lnTo>
                    <a:lnTo>
                      <a:pt x="10873" y="4015"/>
                    </a:lnTo>
                    <a:lnTo>
                      <a:pt x="10843" y="3949"/>
                    </a:lnTo>
                    <a:lnTo>
                      <a:pt x="10817" y="3886"/>
                    </a:lnTo>
                    <a:lnTo>
                      <a:pt x="10793" y="3823"/>
                    </a:lnTo>
                    <a:lnTo>
                      <a:pt x="10772" y="3761"/>
                    </a:lnTo>
                    <a:lnTo>
                      <a:pt x="10753" y="3701"/>
                    </a:lnTo>
                    <a:lnTo>
                      <a:pt x="10737" y="3643"/>
                    </a:lnTo>
                    <a:lnTo>
                      <a:pt x="10725" y="3587"/>
                    </a:lnTo>
                    <a:lnTo>
                      <a:pt x="10715" y="3534"/>
                    </a:lnTo>
                    <a:lnTo>
                      <a:pt x="10708" y="3482"/>
                    </a:lnTo>
                    <a:lnTo>
                      <a:pt x="10705" y="3435"/>
                    </a:lnTo>
                    <a:lnTo>
                      <a:pt x="10705" y="3390"/>
                    </a:lnTo>
                    <a:lnTo>
                      <a:pt x="10708" y="3349"/>
                    </a:lnTo>
                    <a:lnTo>
                      <a:pt x="10713" y="3310"/>
                    </a:lnTo>
                    <a:lnTo>
                      <a:pt x="10721" y="3270"/>
                    </a:lnTo>
                    <a:lnTo>
                      <a:pt x="10730" y="3232"/>
                    </a:lnTo>
                    <a:lnTo>
                      <a:pt x="10738" y="3193"/>
                    </a:lnTo>
                    <a:lnTo>
                      <a:pt x="10757" y="3117"/>
                    </a:lnTo>
                    <a:lnTo>
                      <a:pt x="10776" y="3043"/>
                    </a:lnTo>
                    <a:lnTo>
                      <a:pt x="10785" y="3007"/>
                    </a:lnTo>
                    <a:lnTo>
                      <a:pt x="10792" y="2972"/>
                    </a:lnTo>
                    <a:lnTo>
                      <a:pt x="10800" y="2938"/>
                    </a:lnTo>
                    <a:lnTo>
                      <a:pt x="10806" y="2905"/>
                    </a:lnTo>
                    <a:lnTo>
                      <a:pt x="10811" y="2872"/>
                    </a:lnTo>
                    <a:lnTo>
                      <a:pt x="10813" y="2841"/>
                    </a:lnTo>
                    <a:lnTo>
                      <a:pt x="10815" y="2810"/>
                    </a:lnTo>
                    <a:lnTo>
                      <a:pt x="10815" y="2781"/>
                    </a:lnTo>
                    <a:lnTo>
                      <a:pt x="10811" y="2752"/>
                    </a:lnTo>
                    <a:lnTo>
                      <a:pt x="10806" y="2725"/>
                    </a:lnTo>
                    <a:lnTo>
                      <a:pt x="10797" y="2700"/>
                    </a:lnTo>
                    <a:lnTo>
                      <a:pt x="10786" y="2675"/>
                    </a:lnTo>
                    <a:lnTo>
                      <a:pt x="10772" y="2651"/>
                    </a:lnTo>
                    <a:lnTo>
                      <a:pt x="10755" y="2630"/>
                    </a:lnTo>
                    <a:lnTo>
                      <a:pt x="10733" y="2610"/>
                    </a:lnTo>
                    <a:lnTo>
                      <a:pt x="10708" y="2591"/>
                    </a:lnTo>
                    <a:lnTo>
                      <a:pt x="10679" y="2574"/>
                    </a:lnTo>
                    <a:lnTo>
                      <a:pt x="10645" y="2559"/>
                    </a:lnTo>
                    <a:lnTo>
                      <a:pt x="10607" y="2545"/>
                    </a:lnTo>
                    <a:lnTo>
                      <a:pt x="10565" y="2533"/>
                    </a:lnTo>
                    <a:lnTo>
                      <a:pt x="10518" y="2523"/>
                    </a:lnTo>
                    <a:lnTo>
                      <a:pt x="10464" y="2515"/>
                    </a:lnTo>
                    <a:lnTo>
                      <a:pt x="10406" y="2509"/>
                    </a:lnTo>
                    <a:lnTo>
                      <a:pt x="10343" y="2504"/>
                    </a:lnTo>
                    <a:lnTo>
                      <a:pt x="10277" y="2499"/>
                    </a:lnTo>
                    <a:lnTo>
                      <a:pt x="10213" y="2491"/>
                    </a:lnTo>
                    <a:lnTo>
                      <a:pt x="10152" y="2479"/>
                    </a:lnTo>
                    <a:lnTo>
                      <a:pt x="10093" y="2465"/>
                    </a:lnTo>
                    <a:lnTo>
                      <a:pt x="10036" y="2446"/>
                    </a:lnTo>
                    <a:lnTo>
                      <a:pt x="9981" y="2426"/>
                    </a:lnTo>
                    <a:lnTo>
                      <a:pt x="9927" y="2403"/>
                    </a:lnTo>
                    <a:lnTo>
                      <a:pt x="9876" y="2378"/>
                    </a:lnTo>
                    <a:lnTo>
                      <a:pt x="9828" y="2349"/>
                    </a:lnTo>
                    <a:lnTo>
                      <a:pt x="9780" y="2319"/>
                    </a:lnTo>
                    <a:lnTo>
                      <a:pt x="9734" y="2287"/>
                    </a:lnTo>
                    <a:lnTo>
                      <a:pt x="9690" y="2252"/>
                    </a:lnTo>
                    <a:lnTo>
                      <a:pt x="9649" y="2216"/>
                    </a:lnTo>
                    <a:lnTo>
                      <a:pt x="9608" y="2177"/>
                    </a:lnTo>
                    <a:lnTo>
                      <a:pt x="9569" y="2137"/>
                    </a:lnTo>
                    <a:lnTo>
                      <a:pt x="9533" y="2096"/>
                    </a:lnTo>
                    <a:lnTo>
                      <a:pt x="9497" y="2053"/>
                    </a:lnTo>
                    <a:lnTo>
                      <a:pt x="9463" y="2010"/>
                    </a:lnTo>
                    <a:lnTo>
                      <a:pt x="9431" y="1965"/>
                    </a:lnTo>
                    <a:lnTo>
                      <a:pt x="9400" y="1919"/>
                    </a:lnTo>
                    <a:lnTo>
                      <a:pt x="9371" y="1871"/>
                    </a:lnTo>
                    <a:lnTo>
                      <a:pt x="9342" y="1824"/>
                    </a:lnTo>
                    <a:lnTo>
                      <a:pt x="9315" y="1776"/>
                    </a:lnTo>
                    <a:lnTo>
                      <a:pt x="9290" y="1728"/>
                    </a:lnTo>
                    <a:lnTo>
                      <a:pt x="9266" y="1679"/>
                    </a:lnTo>
                    <a:lnTo>
                      <a:pt x="9242" y="1630"/>
                    </a:lnTo>
                    <a:lnTo>
                      <a:pt x="9220" y="1582"/>
                    </a:lnTo>
                    <a:lnTo>
                      <a:pt x="9200" y="1533"/>
                    </a:lnTo>
                    <a:lnTo>
                      <a:pt x="9180" y="1485"/>
                    </a:lnTo>
                    <a:lnTo>
                      <a:pt x="9161" y="1437"/>
                    </a:lnTo>
                    <a:lnTo>
                      <a:pt x="9144" y="1389"/>
                    </a:lnTo>
                    <a:lnTo>
                      <a:pt x="9127" y="1343"/>
                    </a:lnTo>
                    <a:lnTo>
                      <a:pt x="9106" y="1294"/>
                    </a:lnTo>
                    <a:lnTo>
                      <a:pt x="9080" y="1243"/>
                    </a:lnTo>
                    <a:lnTo>
                      <a:pt x="9046" y="1187"/>
                    </a:lnTo>
                    <a:lnTo>
                      <a:pt x="9006" y="1130"/>
                    </a:lnTo>
                    <a:lnTo>
                      <a:pt x="8962" y="1069"/>
                    </a:lnTo>
                    <a:lnTo>
                      <a:pt x="8910" y="1006"/>
                    </a:lnTo>
                    <a:lnTo>
                      <a:pt x="8853" y="941"/>
                    </a:lnTo>
                    <a:lnTo>
                      <a:pt x="8791" y="875"/>
                    </a:lnTo>
                    <a:lnTo>
                      <a:pt x="8723" y="809"/>
                    </a:lnTo>
                    <a:lnTo>
                      <a:pt x="8652" y="742"/>
                    </a:lnTo>
                    <a:lnTo>
                      <a:pt x="8576" y="675"/>
                    </a:lnTo>
                    <a:lnTo>
                      <a:pt x="8495" y="609"/>
                    </a:lnTo>
                    <a:lnTo>
                      <a:pt x="8410" y="544"/>
                    </a:lnTo>
                    <a:lnTo>
                      <a:pt x="8321" y="481"/>
                    </a:lnTo>
                    <a:lnTo>
                      <a:pt x="8230" y="420"/>
                    </a:lnTo>
                    <a:lnTo>
                      <a:pt x="8135" y="361"/>
                    </a:lnTo>
                    <a:lnTo>
                      <a:pt x="8037" y="305"/>
                    </a:lnTo>
                    <a:lnTo>
                      <a:pt x="7936" y="251"/>
                    </a:lnTo>
                    <a:lnTo>
                      <a:pt x="7833" y="202"/>
                    </a:lnTo>
                    <a:lnTo>
                      <a:pt x="7727" y="157"/>
                    </a:lnTo>
                    <a:lnTo>
                      <a:pt x="7620" y="117"/>
                    </a:lnTo>
                    <a:lnTo>
                      <a:pt x="7510" y="83"/>
                    </a:lnTo>
                    <a:lnTo>
                      <a:pt x="7401" y="53"/>
                    </a:lnTo>
                    <a:lnTo>
                      <a:pt x="7288" y="29"/>
                    </a:lnTo>
                    <a:lnTo>
                      <a:pt x="7176" y="13"/>
                    </a:lnTo>
                    <a:lnTo>
                      <a:pt x="7062" y="3"/>
                    </a:lnTo>
                    <a:lnTo>
                      <a:pt x="6948" y="0"/>
                    </a:lnTo>
                    <a:lnTo>
                      <a:pt x="6834" y="5"/>
                    </a:lnTo>
                    <a:lnTo>
                      <a:pt x="6719" y="18"/>
                    </a:lnTo>
                    <a:lnTo>
                      <a:pt x="6606" y="40"/>
                    </a:lnTo>
                    <a:lnTo>
                      <a:pt x="6492" y="71"/>
                    </a:lnTo>
                    <a:lnTo>
                      <a:pt x="6380" y="112"/>
                    </a:lnTo>
                    <a:lnTo>
                      <a:pt x="6270" y="156"/>
                    </a:lnTo>
                    <a:lnTo>
                      <a:pt x="6165" y="196"/>
                    </a:lnTo>
                    <a:lnTo>
                      <a:pt x="6063" y="231"/>
                    </a:lnTo>
                    <a:lnTo>
                      <a:pt x="5964" y="263"/>
                    </a:lnTo>
                    <a:lnTo>
                      <a:pt x="5869" y="292"/>
                    </a:lnTo>
                    <a:lnTo>
                      <a:pt x="5777" y="318"/>
                    </a:lnTo>
                    <a:lnTo>
                      <a:pt x="5688" y="342"/>
                    </a:lnTo>
                    <a:lnTo>
                      <a:pt x="5604" y="362"/>
                    </a:lnTo>
                    <a:lnTo>
                      <a:pt x="5521" y="380"/>
                    </a:lnTo>
                    <a:lnTo>
                      <a:pt x="5441" y="396"/>
                    </a:lnTo>
                    <a:lnTo>
                      <a:pt x="5365" y="410"/>
                    </a:lnTo>
                    <a:lnTo>
                      <a:pt x="5292" y="422"/>
                    </a:lnTo>
                    <a:lnTo>
                      <a:pt x="5153" y="443"/>
                    </a:lnTo>
                    <a:lnTo>
                      <a:pt x="5025" y="461"/>
                    </a:lnTo>
                    <a:lnTo>
                      <a:pt x="4906" y="477"/>
                    </a:lnTo>
                    <a:lnTo>
                      <a:pt x="4796" y="492"/>
                    </a:lnTo>
                    <a:lnTo>
                      <a:pt x="4744" y="502"/>
                    </a:lnTo>
                    <a:lnTo>
                      <a:pt x="4695" y="511"/>
                    </a:lnTo>
                    <a:lnTo>
                      <a:pt x="4648" y="522"/>
                    </a:lnTo>
                    <a:lnTo>
                      <a:pt x="4602" y="533"/>
                    </a:lnTo>
                    <a:lnTo>
                      <a:pt x="4558" y="547"/>
                    </a:lnTo>
                    <a:lnTo>
                      <a:pt x="4516" y="562"/>
                    </a:lnTo>
                    <a:lnTo>
                      <a:pt x="4476" y="579"/>
                    </a:lnTo>
                    <a:lnTo>
                      <a:pt x="4437" y="599"/>
                    </a:lnTo>
                    <a:lnTo>
                      <a:pt x="4399" y="622"/>
                    </a:lnTo>
                    <a:lnTo>
                      <a:pt x="4363" y="647"/>
                    </a:lnTo>
                    <a:lnTo>
                      <a:pt x="4328" y="674"/>
                    </a:lnTo>
                    <a:lnTo>
                      <a:pt x="4295" y="705"/>
                    </a:lnTo>
                    <a:lnTo>
                      <a:pt x="4263" y="740"/>
                    </a:lnTo>
                    <a:lnTo>
                      <a:pt x="4234" y="778"/>
                    </a:lnTo>
                    <a:lnTo>
                      <a:pt x="4207" y="820"/>
                    </a:lnTo>
                    <a:lnTo>
                      <a:pt x="4184" y="864"/>
                    </a:lnTo>
                    <a:lnTo>
                      <a:pt x="4161" y="911"/>
                    </a:lnTo>
                    <a:lnTo>
                      <a:pt x="4140" y="961"/>
                    </a:lnTo>
                    <a:lnTo>
                      <a:pt x="4120" y="1014"/>
                    </a:lnTo>
                    <a:lnTo>
                      <a:pt x="4100" y="1067"/>
                    </a:lnTo>
                    <a:lnTo>
                      <a:pt x="4061" y="1181"/>
                    </a:lnTo>
                    <a:lnTo>
                      <a:pt x="4020" y="1299"/>
                    </a:lnTo>
                    <a:lnTo>
                      <a:pt x="3998" y="1359"/>
                    </a:lnTo>
                    <a:lnTo>
                      <a:pt x="3974" y="1421"/>
                    </a:lnTo>
                    <a:lnTo>
                      <a:pt x="3949" y="1482"/>
                    </a:lnTo>
                    <a:lnTo>
                      <a:pt x="3920" y="1543"/>
                    </a:lnTo>
                    <a:lnTo>
                      <a:pt x="3889" y="1603"/>
                    </a:lnTo>
                    <a:lnTo>
                      <a:pt x="3855" y="1664"/>
                    </a:lnTo>
                    <a:lnTo>
                      <a:pt x="3818" y="1724"/>
                    </a:lnTo>
                    <a:lnTo>
                      <a:pt x="3777" y="1782"/>
                    </a:lnTo>
                    <a:lnTo>
                      <a:pt x="3732" y="1840"/>
                    </a:lnTo>
                    <a:lnTo>
                      <a:pt x="3681" y="1895"/>
                    </a:lnTo>
                    <a:lnTo>
                      <a:pt x="3626" y="1950"/>
                    </a:lnTo>
                    <a:lnTo>
                      <a:pt x="3565" y="2001"/>
                    </a:lnTo>
                    <a:lnTo>
                      <a:pt x="3499" y="2051"/>
                    </a:lnTo>
                    <a:lnTo>
                      <a:pt x="3426" y="2098"/>
                    </a:lnTo>
                    <a:lnTo>
                      <a:pt x="3348" y="2143"/>
                    </a:lnTo>
                    <a:lnTo>
                      <a:pt x="3261" y="2184"/>
                    </a:lnTo>
                    <a:lnTo>
                      <a:pt x="3169" y="2223"/>
                    </a:lnTo>
                    <a:lnTo>
                      <a:pt x="3068" y="2258"/>
                    </a:lnTo>
                    <a:lnTo>
                      <a:pt x="2960" y="2289"/>
                    </a:lnTo>
                    <a:lnTo>
                      <a:pt x="2842" y="2317"/>
                    </a:lnTo>
                    <a:lnTo>
                      <a:pt x="2725" y="2344"/>
                    </a:lnTo>
                    <a:lnTo>
                      <a:pt x="2614" y="2377"/>
                    </a:lnTo>
                    <a:lnTo>
                      <a:pt x="2510" y="2413"/>
                    </a:lnTo>
                    <a:lnTo>
                      <a:pt x="2412" y="2453"/>
                    </a:lnTo>
                    <a:lnTo>
                      <a:pt x="2321" y="2496"/>
                    </a:lnTo>
                    <a:lnTo>
                      <a:pt x="2235" y="2543"/>
                    </a:lnTo>
                    <a:lnTo>
                      <a:pt x="2155" y="2593"/>
                    </a:lnTo>
                    <a:lnTo>
                      <a:pt x="2080" y="2645"/>
                    </a:lnTo>
                    <a:lnTo>
                      <a:pt x="2010" y="2700"/>
                    </a:lnTo>
                    <a:lnTo>
                      <a:pt x="1946" y="2757"/>
                    </a:lnTo>
                    <a:lnTo>
                      <a:pt x="1886" y="2816"/>
                    </a:lnTo>
                    <a:lnTo>
                      <a:pt x="1833" y="2877"/>
                    </a:lnTo>
                    <a:lnTo>
                      <a:pt x="1782" y="2938"/>
                    </a:lnTo>
                    <a:lnTo>
                      <a:pt x="1737" y="3002"/>
                    </a:lnTo>
                    <a:lnTo>
                      <a:pt x="1694" y="3066"/>
                    </a:lnTo>
                    <a:lnTo>
                      <a:pt x="1657" y="3129"/>
                    </a:lnTo>
                    <a:lnTo>
                      <a:pt x="1622" y="3194"/>
                    </a:lnTo>
                    <a:lnTo>
                      <a:pt x="1591" y="3258"/>
                    </a:lnTo>
                    <a:lnTo>
                      <a:pt x="1563" y="3323"/>
                    </a:lnTo>
                    <a:lnTo>
                      <a:pt x="1539" y="3386"/>
                    </a:lnTo>
                    <a:lnTo>
                      <a:pt x="1517" y="3449"/>
                    </a:lnTo>
                    <a:lnTo>
                      <a:pt x="1498" y="3510"/>
                    </a:lnTo>
                    <a:lnTo>
                      <a:pt x="1481" y="3570"/>
                    </a:lnTo>
                    <a:lnTo>
                      <a:pt x="1467" y="3628"/>
                    </a:lnTo>
                    <a:lnTo>
                      <a:pt x="1453" y="3685"/>
                    </a:lnTo>
                    <a:lnTo>
                      <a:pt x="1443" y="3740"/>
                    </a:lnTo>
                    <a:lnTo>
                      <a:pt x="1433" y="3791"/>
                    </a:lnTo>
                    <a:lnTo>
                      <a:pt x="1426" y="3839"/>
                    </a:lnTo>
                    <a:lnTo>
                      <a:pt x="1413" y="3928"/>
                    </a:lnTo>
                    <a:lnTo>
                      <a:pt x="1405" y="4002"/>
                    </a:lnTo>
                    <a:lnTo>
                      <a:pt x="1397" y="4034"/>
                    </a:lnTo>
                    <a:lnTo>
                      <a:pt x="1387" y="4065"/>
                    </a:lnTo>
                    <a:lnTo>
                      <a:pt x="1372" y="4095"/>
                    </a:lnTo>
                    <a:lnTo>
                      <a:pt x="1355" y="4125"/>
                    </a:lnTo>
                    <a:lnTo>
                      <a:pt x="1334" y="4153"/>
                    </a:lnTo>
                    <a:lnTo>
                      <a:pt x="1310" y="4181"/>
                    </a:lnTo>
                    <a:lnTo>
                      <a:pt x="1282" y="4209"/>
                    </a:lnTo>
                    <a:lnTo>
                      <a:pt x="1254" y="4235"/>
                    </a:lnTo>
                    <a:lnTo>
                      <a:pt x="1221" y="4262"/>
                    </a:lnTo>
                    <a:lnTo>
                      <a:pt x="1188" y="4289"/>
                    </a:lnTo>
                    <a:lnTo>
                      <a:pt x="1153" y="4315"/>
                    </a:lnTo>
                    <a:lnTo>
                      <a:pt x="1115" y="4342"/>
                    </a:lnTo>
                    <a:lnTo>
                      <a:pt x="1038" y="4396"/>
                    </a:lnTo>
                    <a:lnTo>
                      <a:pt x="958" y="4452"/>
                    </a:lnTo>
                    <a:lnTo>
                      <a:pt x="917" y="4482"/>
                    </a:lnTo>
                    <a:lnTo>
                      <a:pt x="877" y="4512"/>
                    </a:lnTo>
                    <a:lnTo>
                      <a:pt x="836" y="4542"/>
                    </a:lnTo>
                    <a:lnTo>
                      <a:pt x="796" y="4575"/>
                    </a:lnTo>
                    <a:lnTo>
                      <a:pt x="756" y="4608"/>
                    </a:lnTo>
                    <a:lnTo>
                      <a:pt x="718" y="4642"/>
                    </a:lnTo>
                    <a:lnTo>
                      <a:pt x="681" y="4678"/>
                    </a:lnTo>
                    <a:lnTo>
                      <a:pt x="645" y="4716"/>
                    </a:lnTo>
                    <a:lnTo>
                      <a:pt x="611" y="4756"/>
                    </a:lnTo>
                    <a:lnTo>
                      <a:pt x="579" y="4797"/>
                    </a:lnTo>
                    <a:lnTo>
                      <a:pt x="549" y="4839"/>
                    </a:lnTo>
                    <a:lnTo>
                      <a:pt x="521" y="4885"/>
                    </a:lnTo>
                    <a:lnTo>
                      <a:pt x="496" y="4933"/>
                    </a:lnTo>
                    <a:lnTo>
                      <a:pt x="475" y="4981"/>
                    </a:lnTo>
                    <a:lnTo>
                      <a:pt x="456" y="5034"/>
                    </a:lnTo>
                    <a:lnTo>
                      <a:pt x="441" y="5089"/>
                    </a:lnTo>
                    <a:lnTo>
                      <a:pt x="426" y="5146"/>
                    </a:lnTo>
                    <a:lnTo>
                      <a:pt x="409" y="5209"/>
                    </a:lnTo>
                    <a:lnTo>
                      <a:pt x="391" y="5272"/>
                    </a:lnTo>
                    <a:lnTo>
                      <a:pt x="372" y="5341"/>
                    </a:lnTo>
                    <a:lnTo>
                      <a:pt x="328" y="5484"/>
                    </a:lnTo>
                    <a:lnTo>
                      <a:pt x="282" y="5639"/>
                    </a:lnTo>
                    <a:lnTo>
                      <a:pt x="234" y="5801"/>
                    </a:lnTo>
                    <a:lnTo>
                      <a:pt x="187" y="5971"/>
                    </a:lnTo>
                    <a:lnTo>
                      <a:pt x="164" y="6059"/>
                    </a:lnTo>
                    <a:lnTo>
                      <a:pt x="142" y="6147"/>
                    </a:lnTo>
                    <a:lnTo>
                      <a:pt x="119" y="6236"/>
                    </a:lnTo>
                    <a:lnTo>
                      <a:pt x="100" y="6326"/>
                    </a:lnTo>
                    <a:lnTo>
                      <a:pt x="81" y="6417"/>
                    </a:lnTo>
                    <a:lnTo>
                      <a:pt x="63" y="6508"/>
                    </a:lnTo>
                    <a:lnTo>
                      <a:pt x="47" y="6599"/>
                    </a:lnTo>
                    <a:lnTo>
                      <a:pt x="33" y="6691"/>
                    </a:lnTo>
                    <a:lnTo>
                      <a:pt x="21" y="6782"/>
                    </a:lnTo>
                    <a:lnTo>
                      <a:pt x="12" y="6874"/>
                    </a:lnTo>
                    <a:lnTo>
                      <a:pt x="5" y="6963"/>
                    </a:lnTo>
                    <a:lnTo>
                      <a:pt x="1" y="7053"/>
                    </a:lnTo>
                    <a:lnTo>
                      <a:pt x="0" y="7142"/>
                    </a:lnTo>
                    <a:lnTo>
                      <a:pt x="2" y="7231"/>
                    </a:lnTo>
                    <a:lnTo>
                      <a:pt x="8" y="7317"/>
                    </a:lnTo>
                    <a:lnTo>
                      <a:pt x="17" y="7402"/>
                    </a:lnTo>
                    <a:lnTo>
                      <a:pt x="31" y="7485"/>
                    </a:lnTo>
                    <a:lnTo>
                      <a:pt x="48" y="7566"/>
                    </a:lnTo>
                    <a:lnTo>
                      <a:pt x="70" y="7646"/>
                    </a:lnTo>
                    <a:lnTo>
                      <a:pt x="96" y="7724"/>
                    </a:lnTo>
                    <a:lnTo>
                      <a:pt x="126" y="7796"/>
                    </a:lnTo>
                    <a:lnTo>
                      <a:pt x="158" y="7865"/>
                    </a:lnTo>
                    <a:lnTo>
                      <a:pt x="194" y="7928"/>
                    </a:lnTo>
                    <a:lnTo>
                      <a:pt x="233" y="7988"/>
                    </a:lnTo>
                    <a:lnTo>
                      <a:pt x="273" y="8044"/>
                    </a:lnTo>
                    <a:lnTo>
                      <a:pt x="315" y="8097"/>
                    </a:lnTo>
                    <a:lnTo>
                      <a:pt x="360" y="8147"/>
                    </a:lnTo>
                    <a:lnTo>
                      <a:pt x="405" y="8193"/>
                    </a:lnTo>
                    <a:lnTo>
                      <a:pt x="453" y="8235"/>
                    </a:lnTo>
                    <a:lnTo>
                      <a:pt x="500" y="8276"/>
                    </a:lnTo>
                    <a:lnTo>
                      <a:pt x="547" y="8314"/>
                    </a:lnTo>
                    <a:lnTo>
                      <a:pt x="596" y="8350"/>
                    </a:lnTo>
                    <a:lnTo>
                      <a:pt x="645" y="8384"/>
                    </a:lnTo>
                    <a:lnTo>
                      <a:pt x="693" y="8416"/>
                    </a:lnTo>
                    <a:lnTo>
                      <a:pt x="741" y="8446"/>
                    </a:lnTo>
                    <a:lnTo>
                      <a:pt x="788" y="8476"/>
                    </a:lnTo>
                    <a:lnTo>
                      <a:pt x="879" y="8531"/>
                    </a:lnTo>
                    <a:lnTo>
                      <a:pt x="964" y="8584"/>
                    </a:lnTo>
                    <a:lnTo>
                      <a:pt x="1004" y="8610"/>
                    </a:lnTo>
                    <a:lnTo>
                      <a:pt x="1043" y="8636"/>
                    </a:lnTo>
                    <a:lnTo>
                      <a:pt x="1078" y="8662"/>
                    </a:lnTo>
                    <a:lnTo>
                      <a:pt x="1109" y="8688"/>
                    </a:lnTo>
                    <a:lnTo>
                      <a:pt x="1139" y="8716"/>
                    </a:lnTo>
                    <a:lnTo>
                      <a:pt x="1165" y="8743"/>
                    </a:lnTo>
                    <a:lnTo>
                      <a:pt x="1188" y="8773"/>
                    </a:lnTo>
                    <a:lnTo>
                      <a:pt x="1206" y="8803"/>
                    </a:lnTo>
                    <a:lnTo>
                      <a:pt x="1220" y="8836"/>
                    </a:lnTo>
                    <a:lnTo>
                      <a:pt x="1230" y="8869"/>
                    </a:lnTo>
                    <a:lnTo>
                      <a:pt x="1236" y="8906"/>
                    </a:lnTo>
                    <a:lnTo>
                      <a:pt x="1236" y="8944"/>
                    </a:lnTo>
                    <a:lnTo>
                      <a:pt x="1239" y="8982"/>
                    </a:lnTo>
                    <a:lnTo>
                      <a:pt x="1248" y="9018"/>
                    </a:lnTo>
                    <a:lnTo>
                      <a:pt x="1265" y="9052"/>
                    </a:lnTo>
                    <a:lnTo>
                      <a:pt x="1287" y="9083"/>
                    </a:lnTo>
                    <a:lnTo>
                      <a:pt x="1316" y="9111"/>
                    </a:lnTo>
                    <a:lnTo>
                      <a:pt x="1351" y="9139"/>
                    </a:lnTo>
                    <a:lnTo>
                      <a:pt x="1390" y="9165"/>
                    </a:lnTo>
                    <a:lnTo>
                      <a:pt x="1433" y="9190"/>
                    </a:lnTo>
                    <a:lnTo>
                      <a:pt x="1481" y="9214"/>
                    </a:lnTo>
                    <a:lnTo>
                      <a:pt x="1532" y="9238"/>
                    </a:lnTo>
                    <a:lnTo>
                      <a:pt x="1586" y="9260"/>
                    </a:lnTo>
                    <a:lnTo>
                      <a:pt x="1642" y="9282"/>
                    </a:lnTo>
                    <a:lnTo>
                      <a:pt x="1760" y="9326"/>
                    </a:lnTo>
                    <a:lnTo>
                      <a:pt x="1881" y="9374"/>
                    </a:lnTo>
                    <a:lnTo>
                      <a:pt x="1943" y="9397"/>
                    </a:lnTo>
                    <a:lnTo>
                      <a:pt x="2002" y="9423"/>
                    </a:lnTo>
                    <a:lnTo>
                      <a:pt x="2061" y="9450"/>
                    </a:lnTo>
                    <a:lnTo>
                      <a:pt x="2118" y="9478"/>
                    </a:lnTo>
                    <a:lnTo>
                      <a:pt x="2173" y="9510"/>
                    </a:lnTo>
                    <a:lnTo>
                      <a:pt x="2227" y="9542"/>
                    </a:lnTo>
                    <a:lnTo>
                      <a:pt x="2276" y="9577"/>
                    </a:lnTo>
                    <a:lnTo>
                      <a:pt x="2322" y="9614"/>
                    </a:lnTo>
                    <a:lnTo>
                      <a:pt x="2363" y="9654"/>
                    </a:lnTo>
                    <a:lnTo>
                      <a:pt x="2400" y="9698"/>
                    </a:lnTo>
                    <a:lnTo>
                      <a:pt x="2432" y="9744"/>
                    </a:lnTo>
                    <a:lnTo>
                      <a:pt x="2458" y="9795"/>
                    </a:lnTo>
                    <a:lnTo>
                      <a:pt x="2478" y="9849"/>
                    </a:lnTo>
                    <a:lnTo>
                      <a:pt x="2492" y="9907"/>
                    </a:lnTo>
                    <a:lnTo>
                      <a:pt x="2498" y="9969"/>
                    </a:lnTo>
                    <a:lnTo>
                      <a:pt x="2497" y="10036"/>
                    </a:lnTo>
                    <a:lnTo>
                      <a:pt x="2512" y="10102"/>
                    </a:lnTo>
                    <a:lnTo>
                      <a:pt x="2566" y="10164"/>
                    </a:lnTo>
                    <a:lnTo>
                      <a:pt x="2659" y="10221"/>
                    </a:lnTo>
                    <a:lnTo>
                      <a:pt x="2786" y="10273"/>
                    </a:lnTo>
                    <a:lnTo>
                      <a:pt x="2946" y="10320"/>
                    </a:lnTo>
                    <a:lnTo>
                      <a:pt x="3135" y="10362"/>
                    </a:lnTo>
                    <a:lnTo>
                      <a:pt x="3354" y="10400"/>
                    </a:lnTo>
                    <a:lnTo>
                      <a:pt x="3597" y="10431"/>
                    </a:lnTo>
                    <a:lnTo>
                      <a:pt x="3863" y="10458"/>
                    </a:lnTo>
                    <a:lnTo>
                      <a:pt x="4149" y="10481"/>
                    </a:lnTo>
                    <a:lnTo>
                      <a:pt x="4452" y="10497"/>
                    </a:lnTo>
                    <a:lnTo>
                      <a:pt x="4771" y="10509"/>
                    </a:lnTo>
                    <a:lnTo>
                      <a:pt x="5103" y="10516"/>
                    </a:lnTo>
                    <a:lnTo>
                      <a:pt x="5445" y="10518"/>
                    </a:lnTo>
                    <a:lnTo>
                      <a:pt x="5796" y="10514"/>
                    </a:lnTo>
                    <a:lnTo>
                      <a:pt x="6151" y="10506"/>
                    </a:lnTo>
                    <a:lnTo>
                      <a:pt x="6510" y="10492"/>
                    </a:lnTo>
                    <a:lnTo>
                      <a:pt x="6869" y="10473"/>
                    </a:lnTo>
                    <a:lnTo>
                      <a:pt x="7226" y="10449"/>
                    </a:lnTo>
                    <a:lnTo>
                      <a:pt x="7579" y="10421"/>
                    </a:lnTo>
                    <a:lnTo>
                      <a:pt x="7925" y="10386"/>
                    </a:lnTo>
                    <a:lnTo>
                      <a:pt x="8261" y="10347"/>
                    </a:lnTo>
                    <a:lnTo>
                      <a:pt x="8586" y="10302"/>
                    </a:lnTo>
                    <a:lnTo>
                      <a:pt x="8897" y="10252"/>
                    </a:lnTo>
                    <a:lnTo>
                      <a:pt x="9190" y="10196"/>
                    </a:lnTo>
                    <a:lnTo>
                      <a:pt x="9464" y="10136"/>
                    </a:lnTo>
                    <a:lnTo>
                      <a:pt x="9718" y="10070"/>
                    </a:lnTo>
                    <a:lnTo>
                      <a:pt x="9946" y="9999"/>
                    </a:lnTo>
                    <a:lnTo>
                      <a:pt x="10148" y="9923"/>
                    </a:lnTo>
                    <a:lnTo>
                      <a:pt x="10322" y="9840"/>
                    </a:lnTo>
                    <a:lnTo>
                      <a:pt x="10463" y="9753"/>
                    </a:lnTo>
                    <a:lnTo>
                      <a:pt x="10570" y="9661"/>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81" name="Google Shape;281;p12"/>
              <p:cNvSpPr/>
              <p:nvPr/>
            </p:nvSpPr>
            <p:spPr>
              <a:xfrm>
                <a:off x="1675" y="675"/>
                <a:ext cx="2381" cy="2072"/>
              </a:xfrm>
              <a:custGeom>
                <a:rect b="b" l="l" r="r" t="t"/>
                <a:pathLst>
                  <a:path extrusionOk="0" h="10359" w="11904">
                    <a:moveTo>
                      <a:pt x="8842" y="1275"/>
                    </a:moveTo>
                    <a:lnTo>
                      <a:pt x="8858" y="1321"/>
                    </a:lnTo>
                    <a:lnTo>
                      <a:pt x="8876" y="1368"/>
                    </a:lnTo>
                    <a:lnTo>
                      <a:pt x="8894" y="1416"/>
                    </a:lnTo>
                    <a:lnTo>
                      <a:pt x="8914" y="1463"/>
                    </a:lnTo>
                    <a:lnTo>
                      <a:pt x="8934" y="1512"/>
                    </a:lnTo>
                    <a:lnTo>
                      <a:pt x="8957" y="1559"/>
                    </a:lnTo>
                    <a:lnTo>
                      <a:pt x="8979" y="1607"/>
                    </a:lnTo>
                    <a:lnTo>
                      <a:pt x="9003" y="1654"/>
                    </a:lnTo>
                    <a:lnTo>
                      <a:pt x="9029" y="1702"/>
                    </a:lnTo>
                    <a:lnTo>
                      <a:pt x="9055" y="1748"/>
                    </a:lnTo>
                    <a:lnTo>
                      <a:pt x="9083" y="1794"/>
                    </a:lnTo>
                    <a:lnTo>
                      <a:pt x="9113" y="1839"/>
                    </a:lnTo>
                    <a:lnTo>
                      <a:pt x="9144" y="1884"/>
                    </a:lnTo>
                    <a:lnTo>
                      <a:pt x="9175" y="1928"/>
                    </a:lnTo>
                    <a:lnTo>
                      <a:pt x="9209" y="1970"/>
                    </a:lnTo>
                    <a:lnTo>
                      <a:pt x="9245" y="2010"/>
                    </a:lnTo>
                    <a:lnTo>
                      <a:pt x="9281" y="2050"/>
                    </a:lnTo>
                    <a:lnTo>
                      <a:pt x="9320" y="2089"/>
                    </a:lnTo>
                    <a:lnTo>
                      <a:pt x="9360" y="2125"/>
                    </a:lnTo>
                    <a:lnTo>
                      <a:pt x="9402" y="2160"/>
                    </a:lnTo>
                    <a:lnTo>
                      <a:pt x="9446" y="2193"/>
                    </a:lnTo>
                    <a:lnTo>
                      <a:pt x="9491" y="2225"/>
                    </a:lnTo>
                    <a:lnTo>
                      <a:pt x="9538" y="2253"/>
                    </a:lnTo>
                    <a:lnTo>
                      <a:pt x="9587" y="2281"/>
                    </a:lnTo>
                    <a:lnTo>
                      <a:pt x="9638" y="2304"/>
                    </a:lnTo>
                    <a:lnTo>
                      <a:pt x="9690" y="2327"/>
                    </a:lnTo>
                    <a:lnTo>
                      <a:pt x="9745" y="2347"/>
                    </a:lnTo>
                    <a:lnTo>
                      <a:pt x="9803" y="2363"/>
                    </a:lnTo>
                    <a:lnTo>
                      <a:pt x="9861" y="2378"/>
                    </a:lnTo>
                    <a:lnTo>
                      <a:pt x="9923" y="2388"/>
                    </a:lnTo>
                    <a:lnTo>
                      <a:pt x="9986" y="2397"/>
                    </a:lnTo>
                    <a:lnTo>
                      <a:pt x="10052" y="2402"/>
                    </a:lnTo>
                    <a:lnTo>
                      <a:pt x="10116" y="2407"/>
                    </a:lnTo>
                    <a:lnTo>
                      <a:pt x="10175" y="2413"/>
                    </a:lnTo>
                    <a:lnTo>
                      <a:pt x="10228" y="2422"/>
                    </a:lnTo>
                    <a:lnTo>
                      <a:pt x="10277" y="2432"/>
                    </a:lnTo>
                    <a:lnTo>
                      <a:pt x="10321" y="2444"/>
                    </a:lnTo>
                    <a:lnTo>
                      <a:pt x="10361" y="2458"/>
                    </a:lnTo>
                    <a:lnTo>
                      <a:pt x="10395" y="2474"/>
                    </a:lnTo>
                    <a:lnTo>
                      <a:pt x="10425" y="2492"/>
                    </a:lnTo>
                    <a:lnTo>
                      <a:pt x="10453" y="2510"/>
                    </a:lnTo>
                    <a:lnTo>
                      <a:pt x="10475" y="2530"/>
                    </a:lnTo>
                    <a:lnTo>
                      <a:pt x="10494" y="2553"/>
                    </a:lnTo>
                    <a:lnTo>
                      <a:pt x="10510" y="2575"/>
                    </a:lnTo>
                    <a:lnTo>
                      <a:pt x="10524" y="2600"/>
                    </a:lnTo>
                    <a:lnTo>
                      <a:pt x="10534" y="2626"/>
                    </a:lnTo>
                    <a:lnTo>
                      <a:pt x="10541" y="2653"/>
                    </a:lnTo>
                    <a:lnTo>
                      <a:pt x="10546" y="2681"/>
                    </a:lnTo>
                    <a:lnTo>
                      <a:pt x="10549" y="2711"/>
                    </a:lnTo>
                    <a:lnTo>
                      <a:pt x="10549" y="2741"/>
                    </a:lnTo>
                    <a:lnTo>
                      <a:pt x="10548" y="2772"/>
                    </a:lnTo>
                    <a:lnTo>
                      <a:pt x="10545" y="2805"/>
                    </a:lnTo>
                    <a:lnTo>
                      <a:pt x="10540" y="2839"/>
                    </a:lnTo>
                    <a:lnTo>
                      <a:pt x="10535" y="2872"/>
                    </a:lnTo>
                    <a:lnTo>
                      <a:pt x="10529" y="2907"/>
                    </a:lnTo>
                    <a:lnTo>
                      <a:pt x="10522" y="2943"/>
                    </a:lnTo>
                    <a:lnTo>
                      <a:pt x="10505" y="3016"/>
                    </a:lnTo>
                    <a:lnTo>
                      <a:pt x="10489" y="3091"/>
                    </a:lnTo>
                    <a:lnTo>
                      <a:pt x="10482" y="3129"/>
                    </a:lnTo>
                    <a:lnTo>
                      <a:pt x="10474" y="3168"/>
                    </a:lnTo>
                    <a:lnTo>
                      <a:pt x="10468" y="3207"/>
                    </a:lnTo>
                    <a:lnTo>
                      <a:pt x="10462" y="3247"/>
                    </a:lnTo>
                    <a:lnTo>
                      <a:pt x="10458" y="3288"/>
                    </a:lnTo>
                    <a:lnTo>
                      <a:pt x="10458" y="3333"/>
                    </a:lnTo>
                    <a:lnTo>
                      <a:pt x="10462" y="3380"/>
                    </a:lnTo>
                    <a:lnTo>
                      <a:pt x="10467" y="3430"/>
                    </a:lnTo>
                    <a:lnTo>
                      <a:pt x="10475" y="3483"/>
                    </a:lnTo>
                    <a:lnTo>
                      <a:pt x="10488" y="3536"/>
                    </a:lnTo>
                    <a:lnTo>
                      <a:pt x="10503" y="3593"/>
                    </a:lnTo>
                    <a:lnTo>
                      <a:pt x="10519" y="3651"/>
                    </a:lnTo>
                    <a:lnTo>
                      <a:pt x="10539" y="3711"/>
                    </a:lnTo>
                    <a:lnTo>
                      <a:pt x="10561" y="3771"/>
                    </a:lnTo>
                    <a:lnTo>
                      <a:pt x="10586" y="3833"/>
                    </a:lnTo>
                    <a:lnTo>
                      <a:pt x="10614" y="3896"/>
                    </a:lnTo>
                    <a:lnTo>
                      <a:pt x="10644" y="3958"/>
                    </a:lnTo>
                    <a:lnTo>
                      <a:pt x="10675" y="4022"/>
                    </a:lnTo>
                    <a:lnTo>
                      <a:pt x="10710" y="4084"/>
                    </a:lnTo>
                    <a:lnTo>
                      <a:pt x="10745" y="4148"/>
                    </a:lnTo>
                    <a:lnTo>
                      <a:pt x="10784" y="4210"/>
                    </a:lnTo>
                    <a:lnTo>
                      <a:pt x="10823" y="4273"/>
                    </a:lnTo>
                    <a:lnTo>
                      <a:pt x="10865" y="4334"/>
                    </a:lnTo>
                    <a:lnTo>
                      <a:pt x="10908" y="4394"/>
                    </a:lnTo>
                    <a:lnTo>
                      <a:pt x="10953" y="4452"/>
                    </a:lnTo>
                    <a:lnTo>
                      <a:pt x="10999" y="4510"/>
                    </a:lnTo>
                    <a:lnTo>
                      <a:pt x="11047" y="4565"/>
                    </a:lnTo>
                    <a:lnTo>
                      <a:pt x="11097" y="4617"/>
                    </a:lnTo>
                    <a:lnTo>
                      <a:pt x="11147" y="4668"/>
                    </a:lnTo>
                    <a:lnTo>
                      <a:pt x="11198" y="4717"/>
                    </a:lnTo>
                    <a:lnTo>
                      <a:pt x="11251" y="4763"/>
                    </a:lnTo>
                    <a:lnTo>
                      <a:pt x="11305" y="4806"/>
                    </a:lnTo>
                    <a:lnTo>
                      <a:pt x="11360" y="4844"/>
                    </a:lnTo>
                    <a:lnTo>
                      <a:pt x="11415" y="4881"/>
                    </a:lnTo>
                    <a:lnTo>
                      <a:pt x="11472" y="4913"/>
                    </a:lnTo>
                    <a:lnTo>
                      <a:pt x="11529" y="4942"/>
                    </a:lnTo>
                    <a:lnTo>
                      <a:pt x="11583" y="4969"/>
                    </a:lnTo>
                    <a:lnTo>
                      <a:pt x="11633" y="5002"/>
                    </a:lnTo>
                    <a:lnTo>
                      <a:pt x="11678" y="5035"/>
                    </a:lnTo>
                    <a:lnTo>
                      <a:pt x="11719" y="5073"/>
                    </a:lnTo>
                    <a:lnTo>
                      <a:pt x="11754" y="5113"/>
                    </a:lnTo>
                    <a:lnTo>
                      <a:pt x="11786" y="5154"/>
                    </a:lnTo>
                    <a:lnTo>
                      <a:pt x="11813" y="5199"/>
                    </a:lnTo>
                    <a:lnTo>
                      <a:pt x="11837" y="5245"/>
                    </a:lnTo>
                    <a:lnTo>
                      <a:pt x="11855" y="5292"/>
                    </a:lnTo>
                    <a:lnTo>
                      <a:pt x="11872" y="5342"/>
                    </a:lnTo>
                    <a:lnTo>
                      <a:pt x="11884" y="5394"/>
                    </a:lnTo>
                    <a:lnTo>
                      <a:pt x="11894" y="5445"/>
                    </a:lnTo>
                    <a:lnTo>
                      <a:pt x="11900" y="5498"/>
                    </a:lnTo>
                    <a:lnTo>
                      <a:pt x="11903" y="5552"/>
                    </a:lnTo>
                    <a:lnTo>
                      <a:pt x="11904" y="5606"/>
                    </a:lnTo>
                    <a:lnTo>
                      <a:pt x="11902" y="5661"/>
                    </a:lnTo>
                    <a:lnTo>
                      <a:pt x="11898" y="5714"/>
                    </a:lnTo>
                    <a:lnTo>
                      <a:pt x="11892" y="5769"/>
                    </a:lnTo>
                    <a:lnTo>
                      <a:pt x="11883" y="5823"/>
                    </a:lnTo>
                    <a:lnTo>
                      <a:pt x="11873" y="5877"/>
                    </a:lnTo>
                    <a:lnTo>
                      <a:pt x="11862" y="5930"/>
                    </a:lnTo>
                    <a:lnTo>
                      <a:pt x="11849" y="5981"/>
                    </a:lnTo>
                    <a:lnTo>
                      <a:pt x="11834" y="6033"/>
                    </a:lnTo>
                    <a:lnTo>
                      <a:pt x="11819" y="6083"/>
                    </a:lnTo>
                    <a:lnTo>
                      <a:pt x="11803" y="6130"/>
                    </a:lnTo>
                    <a:lnTo>
                      <a:pt x="11787" y="6176"/>
                    </a:lnTo>
                    <a:lnTo>
                      <a:pt x="11769" y="6220"/>
                    </a:lnTo>
                    <a:lnTo>
                      <a:pt x="11752" y="6262"/>
                    </a:lnTo>
                    <a:lnTo>
                      <a:pt x="11734" y="6302"/>
                    </a:lnTo>
                    <a:lnTo>
                      <a:pt x="11717" y="6340"/>
                    </a:lnTo>
                    <a:lnTo>
                      <a:pt x="11699" y="6373"/>
                    </a:lnTo>
                    <a:lnTo>
                      <a:pt x="11682" y="6405"/>
                    </a:lnTo>
                    <a:lnTo>
                      <a:pt x="11648" y="6464"/>
                    </a:lnTo>
                    <a:lnTo>
                      <a:pt x="11612" y="6526"/>
                    </a:lnTo>
                    <a:lnTo>
                      <a:pt x="11575" y="6589"/>
                    </a:lnTo>
                    <a:lnTo>
                      <a:pt x="11538" y="6654"/>
                    </a:lnTo>
                    <a:lnTo>
                      <a:pt x="11521" y="6688"/>
                    </a:lnTo>
                    <a:lnTo>
                      <a:pt x="11504" y="6722"/>
                    </a:lnTo>
                    <a:lnTo>
                      <a:pt x="11487" y="6755"/>
                    </a:lnTo>
                    <a:lnTo>
                      <a:pt x="11471" y="6790"/>
                    </a:lnTo>
                    <a:lnTo>
                      <a:pt x="11456" y="6825"/>
                    </a:lnTo>
                    <a:lnTo>
                      <a:pt x="11442" y="6861"/>
                    </a:lnTo>
                    <a:lnTo>
                      <a:pt x="11430" y="6898"/>
                    </a:lnTo>
                    <a:lnTo>
                      <a:pt x="11419" y="6934"/>
                    </a:lnTo>
                    <a:lnTo>
                      <a:pt x="11409" y="6971"/>
                    </a:lnTo>
                    <a:lnTo>
                      <a:pt x="11400" y="7010"/>
                    </a:lnTo>
                    <a:lnTo>
                      <a:pt x="11394" y="7049"/>
                    </a:lnTo>
                    <a:lnTo>
                      <a:pt x="11388" y="7087"/>
                    </a:lnTo>
                    <a:lnTo>
                      <a:pt x="11385" y="7127"/>
                    </a:lnTo>
                    <a:lnTo>
                      <a:pt x="11384" y="7168"/>
                    </a:lnTo>
                    <a:lnTo>
                      <a:pt x="11385" y="7210"/>
                    </a:lnTo>
                    <a:lnTo>
                      <a:pt x="11389" y="7252"/>
                    </a:lnTo>
                    <a:lnTo>
                      <a:pt x="11394" y="7294"/>
                    </a:lnTo>
                    <a:lnTo>
                      <a:pt x="11402" y="7338"/>
                    </a:lnTo>
                    <a:lnTo>
                      <a:pt x="11414" y="7382"/>
                    </a:lnTo>
                    <a:lnTo>
                      <a:pt x="11427" y="7427"/>
                    </a:lnTo>
                    <a:lnTo>
                      <a:pt x="11445" y="7473"/>
                    </a:lnTo>
                    <a:lnTo>
                      <a:pt x="11465" y="7519"/>
                    </a:lnTo>
                    <a:lnTo>
                      <a:pt x="11487" y="7567"/>
                    </a:lnTo>
                    <a:lnTo>
                      <a:pt x="11515" y="7615"/>
                    </a:lnTo>
                    <a:lnTo>
                      <a:pt x="11541" y="7663"/>
                    </a:lnTo>
                    <a:lnTo>
                      <a:pt x="11563" y="7710"/>
                    </a:lnTo>
                    <a:lnTo>
                      <a:pt x="11583" y="7755"/>
                    </a:lnTo>
                    <a:lnTo>
                      <a:pt x="11601" y="7799"/>
                    </a:lnTo>
                    <a:lnTo>
                      <a:pt x="11616" y="7842"/>
                    </a:lnTo>
                    <a:lnTo>
                      <a:pt x="11627" y="7885"/>
                    </a:lnTo>
                    <a:lnTo>
                      <a:pt x="11636" y="7925"/>
                    </a:lnTo>
                    <a:lnTo>
                      <a:pt x="11642" y="7965"/>
                    </a:lnTo>
                    <a:lnTo>
                      <a:pt x="11646" y="8003"/>
                    </a:lnTo>
                    <a:lnTo>
                      <a:pt x="11647" y="8040"/>
                    </a:lnTo>
                    <a:lnTo>
                      <a:pt x="11645" y="8076"/>
                    </a:lnTo>
                    <a:lnTo>
                      <a:pt x="11641" y="8111"/>
                    </a:lnTo>
                    <a:lnTo>
                      <a:pt x="11635" y="8144"/>
                    </a:lnTo>
                    <a:lnTo>
                      <a:pt x="11626" y="8177"/>
                    </a:lnTo>
                    <a:lnTo>
                      <a:pt x="11615" y="8207"/>
                    </a:lnTo>
                    <a:lnTo>
                      <a:pt x="11601" y="8237"/>
                    </a:lnTo>
                    <a:lnTo>
                      <a:pt x="11585" y="8265"/>
                    </a:lnTo>
                    <a:lnTo>
                      <a:pt x="11567" y="8292"/>
                    </a:lnTo>
                    <a:lnTo>
                      <a:pt x="11547" y="8318"/>
                    </a:lnTo>
                    <a:lnTo>
                      <a:pt x="11525" y="8342"/>
                    </a:lnTo>
                    <a:lnTo>
                      <a:pt x="11501" y="8365"/>
                    </a:lnTo>
                    <a:lnTo>
                      <a:pt x="11476" y="8387"/>
                    </a:lnTo>
                    <a:lnTo>
                      <a:pt x="11447" y="8407"/>
                    </a:lnTo>
                    <a:lnTo>
                      <a:pt x="11419" y="8425"/>
                    </a:lnTo>
                    <a:lnTo>
                      <a:pt x="11388" y="8443"/>
                    </a:lnTo>
                    <a:lnTo>
                      <a:pt x="11354" y="8459"/>
                    </a:lnTo>
                    <a:lnTo>
                      <a:pt x="11320" y="8474"/>
                    </a:lnTo>
                    <a:lnTo>
                      <a:pt x="11284" y="8486"/>
                    </a:lnTo>
                    <a:lnTo>
                      <a:pt x="11245" y="8499"/>
                    </a:lnTo>
                    <a:lnTo>
                      <a:pt x="11207" y="8509"/>
                    </a:lnTo>
                    <a:lnTo>
                      <a:pt x="11165" y="8518"/>
                    </a:lnTo>
                    <a:lnTo>
                      <a:pt x="11124" y="8525"/>
                    </a:lnTo>
                    <a:lnTo>
                      <a:pt x="11082" y="8534"/>
                    </a:lnTo>
                    <a:lnTo>
                      <a:pt x="11042" y="8548"/>
                    </a:lnTo>
                    <a:lnTo>
                      <a:pt x="11001" y="8565"/>
                    </a:lnTo>
                    <a:lnTo>
                      <a:pt x="10962" y="8586"/>
                    </a:lnTo>
                    <a:lnTo>
                      <a:pt x="10925" y="8611"/>
                    </a:lnTo>
                    <a:lnTo>
                      <a:pt x="10887" y="8640"/>
                    </a:lnTo>
                    <a:lnTo>
                      <a:pt x="10851" y="8672"/>
                    </a:lnTo>
                    <a:lnTo>
                      <a:pt x="10816" y="8706"/>
                    </a:lnTo>
                    <a:lnTo>
                      <a:pt x="10781" y="8742"/>
                    </a:lnTo>
                    <a:lnTo>
                      <a:pt x="10749" y="8781"/>
                    </a:lnTo>
                    <a:lnTo>
                      <a:pt x="10716" y="8821"/>
                    </a:lnTo>
                    <a:lnTo>
                      <a:pt x="10686" y="8863"/>
                    </a:lnTo>
                    <a:lnTo>
                      <a:pt x="10656" y="8906"/>
                    </a:lnTo>
                    <a:lnTo>
                      <a:pt x="10628" y="8949"/>
                    </a:lnTo>
                    <a:lnTo>
                      <a:pt x="10600" y="8993"/>
                    </a:lnTo>
                    <a:lnTo>
                      <a:pt x="10575" y="9037"/>
                    </a:lnTo>
                    <a:lnTo>
                      <a:pt x="10550" y="9082"/>
                    </a:lnTo>
                    <a:lnTo>
                      <a:pt x="10528" y="9124"/>
                    </a:lnTo>
                    <a:lnTo>
                      <a:pt x="10505" y="9167"/>
                    </a:lnTo>
                    <a:lnTo>
                      <a:pt x="10485" y="9209"/>
                    </a:lnTo>
                    <a:lnTo>
                      <a:pt x="10449" y="9286"/>
                    </a:lnTo>
                    <a:lnTo>
                      <a:pt x="10419" y="9356"/>
                    </a:lnTo>
                    <a:lnTo>
                      <a:pt x="10394" y="9414"/>
                    </a:lnTo>
                    <a:lnTo>
                      <a:pt x="10377" y="9459"/>
                    </a:lnTo>
                    <a:lnTo>
                      <a:pt x="10367" y="9489"/>
                    </a:lnTo>
                    <a:lnTo>
                      <a:pt x="10363" y="9499"/>
                    </a:lnTo>
                    <a:lnTo>
                      <a:pt x="10256" y="9591"/>
                    </a:lnTo>
                    <a:lnTo>
                      <a:pt x="10116" y="9678"/>
                    </a:lnTo>
                    <a:lnTo>
                      <a:pt x="9944" y="9761"/>
                    </a:lnTo>
                    <a:lnTo>
                      <a:pt x="9743" y="9837"/>
                    </a:lnTo>
                    <a:lnTo>
                      <a:pt x="9516" y="9908"/>
                    </a:lnTo>
                    <a:lnTo>
                      <a:pt x="9265" y="9974"/>
                    </a:lnTo>
                    <a:lnTo>
                      <a:pt x="8993" y="10035"/>
                    </a:lnTo>
                    <a:lnTo>
                      <a:pt x="8702" y="10090"/>
                    </a:lnTo>
                    <a:lnTo>
                      <a:pt x="8394" y="10141"/>
                    </a:lnTo>
                    <a:lnTo>
                      <a:pt x="8072" y="10186"/>
                    </a:lnTo>
                    <a:lnTo>
                      <a:pt x="7739" y="10226"/>
                    </a:lnTo>
                    <a:lnTo>
                      <a:pt x="7396" y="10260"/>
                    </a:lnTo>
                    <a:lnTo>
                      <a:pt x="7046" y="10290"/>
                    </a:lnTo>
                    <a:lnTo>
                      <a:pt x="6693" y="10314"/>
                    </a:lnTo>
                    <a:lnTo>
                      <a:pt x="6338" y="10332"/>
                    </a:lnTo>
                    <a:lnTo>
                      <a:pt x="5982" y="10346"/>
                    </a:lnTo>
                    <a:lnTo>
                      <a:pt x="5630" y="10355"/>
                    </a:lnTo>
                    <a:lnTo>
                      <a:pt x="5283" y="10359"/>
                    </a:lnTo>
                    <a:lnTo>
                      <a:pt x="4944" y="10357"/>
                    </a:lnTo>
                    <a:lnTo>
                      <a:pt x="4616" y="10350"/>
                    </a:lnTo>
                    <a:lnTo>
                      <a:pt x="4300" y="10339"/>
                    </a:lnTo>
                    <a:lnTo>
                      <a:pt x="3999" y="10322"/>
                    </a:lnTo>
                    <a:lnTo>
                      <a:pt x="3716" y="10300"/>
                    </a:lnTo>
                    <a:lnTo>
                      <a:pt x="3453" y="10274"/>
                    </a:lnTo>
                    <a:lnTo>
                      <a:pt x="3212" y="10241"/>
                    </a:lnTo>
                    <a:lnTo>
                      <a:pt x="2997" y="10204"/>
                    </a:lnTo>
                    <a:lnTo>
                      <a:pt x="2809" y="10163"/>
                    </a:lnTo>
                    <a:lnTo>
                      <a:pt x="2650" y="10115"/>
                    </a:lnTo>
                    <a:lnTo>
                      <a:pt x="2524" y="10064"/>
                    </a:lnTo>
                    <a:lnTo>
                      <a:pt x="2433" y="10007"/>
                    </a:lnTo>
                    <a:lnTo>
                      <a:pt x="2378" y="9945"/>
                    </a:lnTo>
                    <a:lnTo>
                      <a:pt x="2365" y="9879"/>
                    </a:lnTo>
                    <a:lnTo>
                      <a:pt x="2366" y="9812"/>
                    </a:lnTo>
                    <a:lnTo>
                      <a:pt x="2361" y="9750"/>
                    </a:lnTo>
                    <a:lnTo>
                      <a:pt x="2350" y="9692"/>
                    </a:lnTo>
                    <a:lnTo>
                      <a:pt x="2331" y="9637"/>
                    </a:lnTo>
                    <a:lnTo>
                      <a:pt x="2307" y="9587"/>
                    </a:lnTo>
                    <a:lnTo>
                      <a:pt x="2278" y="9540"/>
                    </a:lnTo>
                    <a:lnTo>
                      <a:pt x="2245" y="9496"/>
                    </a:lnTo>
                    <a:lnTo>
                      <a:pt x="2207" y="9455"/>
                    </a:lnTo>
                    <a:lnTo>
                      <a:pt x="2165" y="9418"/>
                    </a:lnTo>
                    <a:lnTo>
                      <a:pt x="2120" y="9381"/>
                    </a:lnTo>
                    <a:lnTo>
                      <a:pt x="2073" y="9349"/>
                    </a:lnTo>
                    <a:lnTo>
                      <a:pt x="2023" y="9318"/>
                    </a:lnTo>
                    <a:lnTo>
                      <a:pt x="1970" y="9288"/>
                    </a:lnTo>
                    <a:lnTo>
                      <a:pt x="1917" y="9260"/>
                    </a:lnTo>
                    <a:lnTo>
                      <a:pt x="1862" y="9234"/>
                    </a:lnTo>
                    <a:lnTo>
                      <a:pt x="1805" y="9209"/>
                    </a:lnTo>
                    <a:lnTo>
                      <a:pt x="1694" y="9162"/>
                    </a:lnTo>
                    <a:lnTo>
                      <a:pt x="1587" y="9115"/>
                    </a:lnTo>
                    <a:lnTo>
                      <a:pt x="1536" y="9093"/>
                    </a:lnTo>
                    <a:lnTo>
                      <a:pt x="1487" y="9071"/>
                    </a:lnTo>
                    <a:lnTo>
                      <a:pt x="1440" y="9047"/>
                    </a:lnTo>
                    <a:lnTo>
                      <a:pt x="1397" y="9023"/>
                    </a:lnTo>
                    <a:lnTo>
                      <a:pt x="1358" y="8998"/>
                    </a:lnTo>
                    <a:lnTo>
                      <a:pt x="1321" y="8972"/>
                    </a:lnTo>
                    <a:lnTo>
                      <a:pt x="1290" y="8943"/>
                    </a:lnTo>
                    <a:lnTo>
                      <a:pt x="1264" y="8915"/>
                    </a:lnTo>
                    <a:lnTo>
                      <a:pt x="1243" y="8883"/>
                    </a:lnTo>
                    <a:lnTo>
                      <a:pt x="1228" y="8850"/>
                    </a:lnTo>
                    <a:lnTo>
                      <a:pt x="1219" y="8815"/>
                    </a:lnTo>
                    <a:lnTo>
                      <a:pt x="1218" y="8777"/>
                    </a:lnTo>
                    <a:lnTo>
                      <a:pt x="1217" y="8739"/>
                    </a:lnTo>
                    <a:lnTo>
                      <a:pt x="1212" y="8702"/>
                    </a:lnTo>
                    <a:lnTo>
                      <a:pt x="1202" y="8669"/>
                    </a:lnTo>
                    <a:lnTo>
                      <a:pt x="1187" y="8636"/>
                    </a:lnTo>
                    <a:lnTo>
                      <a:pt x="1169" y="8605"/>
                    </a:lnTo>
                    <a:lnTo>
                      <a:pt x="1147" y="8576"/>
                    </a:lnTo>
                    <a:lnTo>
                      <a:pt x="1120" y="8548"/>
                    </a:lnTo>
                    <a:lnTo>
                      <a:pt x="1092" y="8520"/>
                    </a:lnTo>
                    <a:lnTo>
                      <a:pt x="1059" y="8494"/>
                    </a:lnTo>
                    <a:lnTo>
                      <a:pt x="1024" y="8468"/>
                    </a:lnTo>
                    <a:lnTo>
                      <a:pt x="987" y="8441"/>
                    </a:lnTo>
                    <a:lnTo>
                      <a:pt x="947" y="8415"/>
                    </a:lnTo>
                    <a:lnTo>
                      <a:pt x="862" y="8362"/>
                    </a:lnTo>
                    <a:lnTo>
                      <a:pt x="772" y="8305"/>
                    </a:lnTo>
                    <a:lnTo>
                      <a:pt x="725" y="8275"/>
                    </a:lnTo>
                    <a:lnTo>
                      <a:pt x="677" y="8244"/>
                    </a:lnTo>
                    <a:lnTo>
                      <a:pt x="630" y="8212"/>
                    </a:lnTo>
                    <a:lnTo>
                      <a:pt x="583" y="8178"/>
                    </a:lnTo>
                    <a:lnTo>
                      <a:pt x="534" y="8141"/>
                    </a:lnTo>
                    <a:lnTo>
                      <a:pt x="488" y="8102"/>
                    </a:lnTo>
                    <a:lnTo>
                      <a:pt x="440" y="8061"/>
                    </a:lnTo>
                    <a:lnTo>
                      <a:pt x="395" y="8017"/>
                    </a:lnTo>
                    <a:lnTo>
                      <a:pt x="351" y="7970"/>
                    </a:lnTo>
                    <a:lnTo>
                      <a:pt x="308" y="7920"/>
                    </a:lnTo>
                    <a:lnTo>
                      <a:pt x="267" y="7867"/>
                    </a:lnTo>
                    <a:lnTo>
                      <a:pt x="227" y="7810"/>
                    </a:lnTo>
                    <a:lnTo>
                      <a:pt x="191" y="7749"/>
                    </a:lnTo>
                    <a:lnTo>
                      <a:pt x="156" y="7684"/>
                    </a:lnTo>
                    <a:lnTo>
                      <a:pt x="125" y="7615"/>
                    </a:lnTo>
                    <a:lnTo>
                      <a:pt x="96" y="7542"/>
                    </a:lnTo>
                    <a:lnTo>
                      <a:pt x="71" y="7464"/>
                    </a:lnTo>
                    <a:lnTo>
                      <a:pt x="51" y="7386"/>
                    </a:lnTo>
                    <a:lnTo>
                      <a:pt x="34" y="7306"/>
                    </a:lnTo>
                    <a:lnTo>
                      <a:pt x="20" y="7225"/>
                    </a:lnTo>
                    <a:lnTo>
                      <a:pt x="11" y="7142"/>
                    </a:lnTo>
                    <a:lnTo>
                      <a:pt x="4" y="7060"/>
                    </a:lnTo>
                    <a:lnTo>
                      <a:pt x="0" y="6976"/>
                    </a:lnTo>
                    <a:lnTo>
                      <a:pt x="0" y="6893"/>
                    </a:lnTo>
                    <a:lnTo>
                      <a:pt x="2" y="6808"/>
                    </a:lnTo>
                    <a:lnTo>
                      <a:pt x="7" y="6723"/>
                    </a:lnTo>
                    <a:lnTo>
                      <a:pt x="14" y="6638"/>
                    </a:lnTo>
                    <a:lnTo>
                      <a:pt x="24" y="6553"/>
                    </a:lnTo>
                    <a:lnTo>
                      <a:pt x="35" y="6467"/>
                    </a:lnTo>
                    <a:lnTo>
                      <a:pt x="47" y="6382"/>
                    </a:lnTo>
                    <a:lnTo>
                      <a:pt x="62" y="6298"/>
                    </a:lnTo>
                    <a:lnTo>
                      <a:pt x="79" y="6215"/>
                    </a:lnTo>
                    <a:lnTo>
                      <a:pt x="96" y="6131"/>
                    </a:lnTo>
                    <a:lnTo>
                      <a:pt x="115" y="6049"/>
                    </a:lnTo>
                    <a:lnTo>
                      <a:pt x="133" y="5966"/>
                    </a:lnTo>
                    <a:lnTo>
                      <a:pt x="153" y="5887"/>
                    </a:lnTo>
                    <a:lnTo>
                      <a:pt x="195" y="5729"/>
                    </a:lnTo>
                    <a:lnTo>
                      <a:pt x="237" y="5577"/>
                    </a:lnTo>
                    <a:lnTo>
                      <a:pt x="278" y="5432"/>
                    </a:lnTo>
                    <a:lnTo>
                      <a:pt x="318" y="5296"/>
                    </a:lnTo>
                    <a:lnTo>
                      <a:pt x="353" y="5168"/>
                    </a:lnTo>
                    <a:lnTo>
                      <a:pt x="383" y="5050"/>
                    </a:lnTo>
                    <a:lnTo>
                      <a:pt x="398" y="4995"/>
                    </a:lnTo>
                    <a:lnTo>
                      <a:pt x="418" y="4943"/>
                    </a:lnTo>
                    <a:lnTo>
                      <a:pt x="440" y="4893"/>
                    </a:lnTo>
                    <a:lnTo>
                      <a:pt x="465" y="4846"/>
                    </a:lnTo>
                    <a:lnTo>
                      <a:pt x="493" y="4801"/>
                    </a:lnTo>
                    <a:lnTo>
                      <a:pt x="523" y="4757"/>
                    </a:lnTo>
                    <a:lnTo>
                      <a:pt x="555" y="4715"/>
                    </a:lnTo>
                    <a:lnTo>
                      <a:pt x="590" y="4676"/>
                    </a:lnTo>
                    <a:lnTo>
                      <a:pt x="625" y="4637"/>
                    </a:lnTo>
                    <a:lnTo>
                      <a:pt x="662" y="4601"/>
                    </a:lnTo>
                    <a:lnTo>
                      <a:pt x="701" y="4565"/>
                    </a:lnTo>
                    <a:lnTo>
                      <a:pt x="741" y="4531"/>
                    </a:lnTo>
                    <a:lnTo>
                      <a:pt x="781" y="4499"/>
                    </a:lnTo>
                    <a:lnTo>
                      <a:pt x="822" y="4467"/>
                    </a:lnTo>
                    <a:lnTo>
                      <a:pt x="862" y="4436"/>
                    </a:lnTo>
                    <a:lnTo>
                      <a:pt x="903" y="4406"/>
                    </a:lnTo>
                    <a:lnTo>
                      <a:pt x="983" y="4349"/>
                    </a:lnTo>
                    <a:lnTo>
                      <a:pt x="1061" y="4294"/>
                    </a:lnTo>
                    <a:lnTo>
                      <a:pt x="1098" y="4266"/>
                    </a:lnTo>
                    <a:lnTo>
                      <a:pt x="1133" y="4239"/>
                    </a:lnTo>
                    <a:lnTo>
                      <a:pt x="1167" y="4212"/>
                    </a:lnTo>
                    <a:lnTo>
                      <a:pt x="1198" y="4184"/>
                    </a:lnTo>
                    <a:lnTo>
                      <a:pt x="1227" y="4157"/>
                    </a:lnTo>
                    <a:lnTo>
                      <a:pt x="1254" y="4129"/>
                    </a:lnTo>
                    <a:lnTo>
                      <a:pt x="1278" y="4100"/>
                    </a:lnTo>
                    <a:lnTo>
                      <a:pt x="1298" y="4072"/>
                    </a:lnTo>
                    <a:lnTo>
                      <a:pt x="1315" y="4042"/>
                    </a:lnTo>
                    <a:lnTo>
                      <a:pt x="1330" y="4012"/>
                    </a:lnTo>
                    <a:lnTo>
                      <a:pt x="1340" y="3981"/>
                    </a:lnTo>
                    <a:lnTo>
                      <a:pt x="1346" y="3948"/>
                    </a:lnTo>
                    <a:lnTo>
                      <a:pt x="1356" y="3875"/>
                    </a:lnTo>
                    <a:lnTo>
                      <a:pt x="1370" y="3787"/>
                    </a:lnTo>
                    <a:lnTo>
                      <a:pt x="1379" y="3740"/>
                    </a:lnTo>
                    <a:lnTo>
                      <a:pt x="1389" y="3689"/>
                    </a:lnTo>
                    <a:lnTo>
                      <a:pt x="1400" y="3635"/>
                    </a:lnTo>
                    <a:lnTo>
                      <a:pt x="1414" y="3580"/>
                    </a:lnTo>
                    <a:lnTo>
                      <a:pt x="1429" y="3523"/>
                    </a:lnTo>
                    <a:lnTo>
                      <a:pt x="1447" y="3463"/>
                    </a:lnTo>
                    <a:lnTo>
                      <a:pt x="1467" y="3403"/>
                    </a:lnTo>
                    <a:lnTo>
                      <a:pt x="1490" y="3342"/>
                    </a:lnTo>
                    <a:lnTo>
                      <a:pt x="1515" y="3279"/>
                    </a:lnTo>
                    <a:lnTo>
                      <a:pt x="1542" y="3217"/>
                    </a:lnTo>
                    <a:lnTo>
                      <a:pt x="1573" y="3154"/>
                    </a:lnTo>
                    <a:lnTo>
                      <a:pt x="1608" y="3091"/>
                    </a:lnTo>
                    <a:lnTo>
                      <a:pt x="1646" y="3028"/>
                    </a:lnTo>
                    <a:lnTo>
                      <a:pt x="1687" y="2966"/>
                    </a:lnTo>
                    <a:lnTo>
                      <a:pt x="1732" y="2905"/>
                    </a:lnTo>
                    <a:lnTo>
                      <a:pt x="1781" y="2845"/>
                    </a:lnTo>
                    <a:lnTo>
                      <a:pt x="1833" y="2786"/>
                    </a:lnTo>
                    <a:lnTo>
                      <a:pt x="1890" y="2729"/>
                    </a:lnTo>
                    <a:lnTo>
                      <a:pt x="1951" y="2674"/>
                    </a:lnTo>
                    <a:lnTo>
                      <a:pt x="2018" y="2621"/>
                    </a:lnTo>
                    <a:lnTo>
                      <a:pt x="2088" y="2570"/>
                    </a:lnTo>
                    <a:lnTo>
                      <a:pt x="2164" y="2523"/>
                    </a:lnTo>
                    <a:lnTo>
                      <a:pt x="2245" y="2478"/>
                    </a:lnTo>
                    <a:lnTo>
                      <a:pt x="2330" y="2435"/>
                    </a:lnTo>
                    <a:lnTo>
                      <a:pt x="2422" y="2398"/>
                    </a:lnTo>
                    <a:lnTo>
                      <a:pt x="2518" y="2364"/>
                    </a:lnTo>
                    <a:lnTo>
                      <a:pt x="2622" y="2333"/>
                    </a:lnTo>
                    <a:lnTo>
                      <a:pt x="2730" y="2308"/>
                    </a:lnTo>
                    <a:lnTo>
                      <a:pt x="2846" y="2282"/>
                    </a:lnTo>
                    <a:lnTo>
                      <a:pt x="2955" y="2252"/>
                    </a:lnTo>
                    <a:lnTo>
                      <a:pt x="3055" y="2218"/>
                    </a:lnTo>
                    <a:lnTo>
                      <a:pt x="3147" y="2181"/>
                    </a:lnTo>
                    <a:lnTo>
                      <a:pt x="3233" y="2140"/>
                    </a:lnTo>
                    <a:lnTo>
                      <a:pt x="3312" y="2096"/>
                    </a:lnTo>
                    <a:lnTo>
                      <a:pt x="3384" y="2050"/>
                    </a:lnTo>
                    <a:lnTo>
                      <a:pt x="3450" y="2000"/>
                    </a:lnTo>
                    <a:lnTo>
                      <a:pt x="3510" y="1949"/>
                    </a:lnTo>
                    <a:lnTo>
                      <a:pt x="3565" y="1895"/>
                    </a:lnTo>
                    <a:lnTo>
                      <a:pt x="3615" y="1840"/>
                    </a:lnTo>
                    <a:lnTo>
                      <a:pt x="3660" y="1783"/>
                    </a:lnTo>
                    <a:lnTo>
                      <a:pt x="3701" y="1724"/>
                    </a:lnTo>
                    <a:lnTo>
                      <a:pt x="3738" y="1665"/>
                    </a:lnTo>
                    <a:lnTo>
                      <a:pt x="3772" y="1604"/>
                    </a:lnTo>
                    <a:lnTo>
                      <a:pt x="3803" y="1544"/>
                    </a:lnTo>
                    <a:lnTo>
                      <a:pt x="3831" y="1483"/>
                    </a:lnTo>
                    <a:lnTo>
                      <a:pt x="3857" y="1422"/>
                    </a:lnTo>
                    <a:lnTo>
                      <a:pt x="3879" y="1361"/>
                    </a:lnTo>
                    <a:lnTo>
                      <a:pt x="3902" y="1301"/>
                    </a:lnTo>
                    <a:lnTo>
                      <a:pt x="3942" y="1182"/>
                    </a:lnTo>
                    <a:lnTo>
                      <a:pt x="3980" y="1069"/>
                    </a:lnTo>
                    <a:lnTo>
                      <a:pt x="3999" y="1015"/>
                    </a:lnTo>
                    <a:lnTo>
                      <a:pt x="4019" y="963"/>
                    </a:lnTo>
                    <a:lnTo>
                      <a:pt x="4040" y="913"/>
                    </a:lnTo>
                    <a:lnTo>
                      <a:pt x="4063" y="865"/>
                    </a:lnTo>
                    <a:lnTo>
                      <a:pt x="4087" y="820"/>
                    </a:lnTo>
                    <a:lnTo>
                      <a:pt x="4113" y="779"/>
                    </a:lnTo>
                    <a:lnTo>
                      <a:pt x="4141" y="742"/>
                    </a:lnTo>
                    <a:lnTo>
                      <a:pt x="4173" y="707"/>
                    </a:lnTo>
                    <a:lnTo>
                      <a:pt x="4206" y="676"/>
                    </a:lnTo>
                    <a:lnTo>
                      <a:pt x="4241" y="647"/>
                    </a:lnTo>
                    <a:lnTo>
                      <a:pt x="4277" y="622"/>
                    </a:lnTo>
                    <a:lnTo>
                      <a:pt x="4315" y="601"/>
                    </a:lnTo>
                    <a:lnTo>
                      <a:pt x="4354" y="581"/>
                    </a:lnTo>
                    <a:lnTo>
                      <a:pt x="4393" y="563"/>
                    </a:lnTo>
                    <a:lnTo>
                      <a:pt x="4435" y="548"/>
                    </a:lnTo>
                    <a:lnTo>
                      <a:pt x="4478" y="536"/>
                    </a:lnTo>
                    <a:lnTo>
                      <a:pt x="4523" y="523"/>
                    </a:lnTo>
                    <a:lnTo>
                      <a:pt x="4571" y="513"/>
                    </a:lnTo>
                    <a:lnTo>
                      <a:pt x="4619" y="503"/>
                    </a:lnTo>
                    <a:lnTo>
                      <a:pt x="4669" y="495"/>
                    </a:lnTo>
                    <a:lnTo>
                      <a:pt x="4777" y="480"/>
                    </a:lnTo>
                    <a:lnTo>
                      <a:pt x="4894" y="465"/>
                    </a:lnTo>
                    <a:lnTo>
                      <a:pt x="5020" y="447"/>
                    </a:lnTo>
                    <a:lnTo>
                      <a:pt x="5157" y="427"/>
                    </a:lnTo>
                    <a:lnTo>
                      <a:pt x="5230" y="415"/>
                    </a:lnTo>
                    <a:lnTo>
                      <a:pt x="5304" y="401"/>
                    </a:lnTo>
                    <a:lnTo>
                      <a:pt x="5383" y="385"/>
                    </a:lnTo>
                    <a:lnTo>
                      <a:pt x="5464" y="367"/>
                    </a:lnTo>
                    <a:lnTo>
                      <a:pt x="5549" y="347"/>
                    </a:lnTo>
                    <a:lnTo>
                      <a:pt x="5638" y="324"/>
                    </a:lnTo>
                    <a:lnTo>
                      <a:pt x="5729" y="299"/>
                    </a:lnTo>
                    <a:lnTo>
                      <a:pt x="5823" y="270"/>
                    </a:lnTo>
                    <a:lnTo>
                      <a:pt x="5921" y="238"/>
                    </a:lnTo>
                    <a:lnTo>
                      <a:pt x="6023" y="201"/>
                    </a:lnTo>
                    <a:lnTo>
                      <a:pt x="6128" y="163"/>
                    </a:lnTo>
                    <a:lnTo>
                      <a:pt x="6238" y="118"/>
                    </a:lnTo>
                    <a:lnTo>
                      <a:pt x="6349" y="78"/>
                    </a:lnTo>
                    <a:lnTo>
                      <a:pt x="6461" y="45"/>
                    </a:lnTo>
                    <a:lnTo>
                      <a:pt x="6572" y="22"/>
                    </a:lnTo>
                    <a:lnTo>
                      <a:pt x="6684" y="8"/>
                    </a:lnTo>
                    <a:lnTo>
                      <a:pt x="6794" y="0"/>
                    </a:lnTo>
                    <a:lnTo>
                      <a:pt x="6905" y="2"/>
                    </a:lnTo>
                    <a:lnTo>
                      <a:pt x="7014" y="9"/>
                    </a:lnTo>
                    <a:lnTo>
                      <a:pt x="7121" y="24"/>
                    </a:lnTo>
                    <a:lnTo>
                      <a:pt x="7229" y="44"/>
                    </a:lnTo>
                    <a:lnTo>
                      <a:pt x="7333" y="72"/>
                    </a:lnTo>
                    <a:lnTo>
                      <a:pt x="7437" y="103"/>
                    </a:lnTo>
                    <a:lnTo>
                      <a:pt x="7538" y="140"/>
                    </a:lnTo>
                    <a:lnTo>
                      <a:pt x="7637" y="181"/>
                    </a:lnTo>
                    <a:lnTo>
                      <a:pt x="7734" y="228"/>
                    </a:lnTo>
                    <a:lnTo>
                      <a:pt x="7827" y="277"/>
                    </a:lnTo>
                    <a:lnTo>
                      <a:pt x="7920" y="330"/>
                    </a:lnTo>
                    <a:lnTo>
                      <a:pt x="8007" y="385"/>
                    </a:lnTo>
                    <a:lnTo>
                      <a:pt x="8093" y="443"/>
                    </a:lnTo>
                    <a:lnTo>
                      <a:pt x="8174" y="503"/>
                    </a:lnTo>
                    <a:lnTo>
                      <a:pt x="8253" y="565"/>
                    </a:lnTo>
                    <a:lnTo>
                      <a:pt x="8328" y="628"/>
                    </a:lnTo>
                    <a:lnTo>
                      <a:pt x="8399" y="691"/>
                    </a:lnTo>
                    <a:lnTo>
                      <a:pt x="8465" y="756"/>
                    </a:lnTo>
                    <a:lnTo>
                      <a:pt x="8527" y="819"/>
                    </a:lnTo>
                    <a:lnTo>
                      <a:pt x="8585" y="882"/>
                    </a:lnTo>
                    <a:lnTo>
                      <a:pt x="8637" y="944"/>
                    </a:lnTo>
                    <a:lnTo>
                      <a:pt x="8685" y="1005"/>
                    </a:lnTo>
                    <a:lnTo>
                      <a:pt x="8727" y="1065"/>
                    </a:lnTo>
                    <a:lnTo>
                      <a:pt x="8765" y="1121"/>
                    </a:lnTo>
                    <a:lnTo>
                      <a:pt x="8796" y="1176"/>
                    </a:lnTo>
                    <a:lnTo>
                      <a:pt x="8822" y="1227"/>
                    </a:lnTo>
                    <a:lnTo>
                      <a:pt x="8842" y="1275"/>
                    </a:lnTo>
                    <a:close/>
                  </a:path>
                </a:pathLst>
              </a:custGeom>
              <a:solidFill>
                <a:srgbClr val="DBE1D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82" name="Google Shape;282;p12"/>
              <p:cNvSpPr/>
              <p:nvPr/>
            </p:nvSpPr>
            <p:spPr>
              <a:xfrm>
                <a:off x="1707" y="708"/>
                <a:ext cx="2325" cy="2040"/>
              </a:xfrm>
              <a:custGeom>
                <a:rect b="b" l="l" r="r" t="t"/>
                <a:pathLst>
                  <a:path extrusionOk="0" h="10199" w="11621">
                    <a:moveTo>
                      <a:pt x="8556" y="1205"/>
                    </a:moveTo>
                    <a:lnTo>
                      <a:pt x="8573" y="1253"/>
                    </a:lnTo>
                    <a:lnTo>
                      <a:pt x="8590" y="1299"/>
                    </a:lnTo>
                    <a:lnTo>
                      <a:pt x="8609" y="1346"/>
                    </a:lnTo>
                    <a:lnTo>
                      <a:pt x="8629" y="1393"/>
                    </a:lnTo>
                    <a:lnTo>
                      <a:pt x="8649" y="1440"/>
                    </a:lnTo>
                    <a:lnTo>
                      <a:pt x="8671" y="1487"/>
                    </a:lnTo>
                    <a:lnTo>
                      <a:pt x="8694" y="1534"/>
                    </a:lnTo>
                    <a:lnTo>
                      <a:pt x="8717" y="1580"/>
                    </a:lnTo>
                    <a:lnTo>
                      <a:pt x="8744" y="1626"/>
                    </a:lnTo>
                    <a:lnTo>
                      <a:pt x="8770" y="1671"/>
                    </a:lnTo>
                    <a:lnTo>
                      <a:pt x="8798" y="1716"/>
                    </a:lnTo>
                    <a:lnTo>
                      <a:pt x="8827" y="1760"/>
                    </a:lnTo>
                    <a:lnTo>
                      <a:pt x="8858" y="1802"/>
                    </a:lnTo>
                    <a:lnTo>
                      <a:pt x="8890" y="1844"/>
                    </a:lnTo>
                    <a:lnTo>
                      <a:pt x="8923" y="1884"/>
                    </a:lnTo>
                    <a:lnTo>
                      <a:pt x="8959" y="1924"/>
                    </a:lnTo>
                    <a:lnTo>
                      <a:pt x="8996" y="1962"/>
                    </a:lnTo>
                    <a:lnTo>
                      <a:pt x="9034" y="1999"/>
                    </a:lnTo>
                    <a:lnTo>
                      <a:pt x="9074" y="2034"/>
                    </a:lnTo>
                    <a:lnTo>
                      <a:pt x="9117" y="2068"/>
                    </a:lnTo>
                    <a:lnTo>
                      <a:pt x="9160" y="2099"/>
                    </a:lnTo>
                    <a:lnTo>
                      <a:pt x="9205" y="2129"/>
                    </a:lnTo>
                    <a:lnTo>
                      <a:pt x="9253" y="2156"/>
                    </a:lnTo>
                    <a:lnTo>
                      <a:pt x="9301" y="2183"/>
                    </a:lnTo>
                    <a:lnTo>
                      <a:pt x="9353" y="2205"/>
                    </a:lnTo>
                    <a:lnTo>
                      <a:pt x="9405" y="2226"/>
                    </a:lnTo>
                    <a:lnTo>
                      <a:pt x="9460" y="2245"/>
                    </a:lnTo>
                    <a:lnTo>
                      <a:pt x="9517" y="2261"/>
                    </a:lnTo>
                    <a:lnTo>
                      <a:pt x="9576" y="2275"/>
                    </a:lnTo>
                    <a:lnTo>
                      <a:pt x="9637" y="2285"/>
                    </a:lnTo>
                    <a:lnTo>
                      <a:pt x="9701" y="2292"/>
                    </a:lnTo>
                    <a:lnTo>
                      <a:pt x="9767" y="2297"/>
                    </a:lnTo>
                    <a:lnTo>
                      <a:pt x="9830" y="2302"/>
                    </a:lnTo>
                    <a:lnTo>
                      <a:pt x="9889" y="2309"/>
                    </a:lnTo>
                    <a:lnTo>
                      <a:pt x="9943" y="2317"/>
                    </a:lnTo>
                    <a:lnTo>
                      <a:pt x="9993" y="2329"/>
                    </a:lnTo>
                    <a:lnTo>
                      <a:pt x="10036" y="2341"/>
                    </a:lnTo>
                    <a:lnTo>
                      <a:pt x="10076" y="2355"/>
                    </a:lnTo>
                    <a:lnTo>
                      <a:pt x="10112" y="2371"/>
                    </a:lnTo>
                    <a:lnTo>
                      <a:pt x="10145" y="2389"/>
                    </a:lnTo>
                    <a:lnTo>
                      <a:pt x="10172" y="2407"/>
                    </a:lnTo>
                    <a:lnTo>
                      <a:pt x="10197" y="2429"/>
                    </a:lnTo>
                    <a:lnTo>
                      <a:pt x="10217" y="2450"/>
                    </a:lnTo>
                    <a:lnTo>
                      <a:pt x="10236" y="2473"/>
                    </a:lnTo>
                    <a:lnTo>
                      <a:pt x="10250" y="2498"/>
                    </a:lnTo>
                    <a:lnTo>
                      <a:pt x="10262" y="2525"/>
                    </a:lnTo>
                    <a:lnTo>
                      <a:pt x="10271" y="2552"/>
                    </a:lnTo>
                    <a:lnTo>
                      <a:pt x="10278" y="2580"/>
                    </a:lnTo>
                    <a:lnTo>
                      <a:pt x="10283" y="2609"/>
                    </a:lnTo>
                    <a:lnTo>
                      <a:pt x="10286" y="2641"/>
                    </a:lnTo>
                    <a:lnTo>
                      <a:pt x="10286" y="2672"/>
                    </a:lnTo>
                    <a:lnTo>
                      <a:pt x="10285" y="2704"/>
                    </a:lnTo>
                    <a:lnTo>
                      <a:pt x="10282" y="2738"/>
                    </a:lnTo>
                    <a:lnTo>
                      <a:pt x="10278" y="2773"/>
                    </a:lnTo>
                    <a:lnTo>
                      <a:pt x="10275" y="2808"/>
                    </a:lnTo>
                    <a:lnTo>
                      <a:pt x="10268" y="2843"/>
                    </a:lnTo>
                    <a:lnTo>
                      <a:pt x="10256" y="2917"/>
                    </a:lnTo>
                    <a:lnTo>
                      <a:pt x="10241" y="2993"/>
                    </a:lnTo>
                    <a:lnTo>
                      <a:pt x="10227" y="3070"/>
                    </a:lnTo>
                    <a:lnTo>
                      <a:pt x="10216" y="3147"/>
                    </a:lnTo>
                    <a:lnTo>
                      <a:pt x="10212" y="3189"/>
                    </a:lnTo>
                    <a:lnTo>
                      <a:pt x="10212" y="3234"/>
                    </a:lnTo>
                    <a:lnTo>
                      <a:pt x="10214" y="3280"/>
                    </a:lnTo>
                    <a:lnTo>
                      <a:pt x="10220" y="3328"/>
                    </a:lnTo>
                    <a:lnTo>
                      <a:pt x="10227" y="3380"/>
                    </a:lnTo>
                    <a:lnTo>
                      <a:pt x="10238" y="3432"/>
                    </a:lnTo>
                    <a:lnTo>
                      <a:pt x="10251" y="3486"/>
                    </a:lnTo>
                    <a:lnTo>
                      <a:pt x="10267" y="3542"/>
                    </a:lnTo>
                    <a:lnTo>
                      <a:pt x="10286" y="3598"/>
                    </a:lnTo>
                    <a:lnTo>
                      <a:pt x="10307" y="3657"/>
                    </a:lnTo>
                    <a:lnTo>
                      <a:pt x="10330" y="3715"/>
                    </a:lnTo>
                    <a:lnTo>
                      <a:pt x="10356" y="3775"/>
                    </a:lnTo>
                    <a:lnTo>
                      <a:pt x="10383" y="3835"/>
                    </a:lnTo>
                    <a:lnTo>
                      <a:pt x="10413" y="3895"/>
                    </a:lnTo>
                    <a:lnTo>
                      <a:pt x="10446" y="3955"/>
                    </a:lnTo>
                    <a:lnTo>
                      <a:pt x="10479" y="4015"/>
                    </a:lnTo>
                    <a:lnTo>
                      <a:pt x="10515" y="4074"/>
                    </a:lnTo>
                    <a:lnTo>
                      <a:pt x="10554" y="4132"/>
                    </a:lnTo>
                    <a:lnTo>
                      <a:pt x="10593" y="4191"/>
                    </a:lnTo>
                    <a:lnTo>
                      <a:pt x="10635" y="4247"/>
                    </a:lnTo>
                    <a:lnTo>
                      <a:pt x="10678" y="4303"/>
                    </a:lnTo>
                    <a:lnTo>
                      <a:pt x="10723" y="4357"/>
                    </a:lnTo>
                    <a:lnTo>
                      <a:pt x="10769" y="4411"/>
                    </a:lnTo>
                    <a:lnTo>
                      <a:pt x="10817" y="4460"/>
                    </a:lnTo>
                    <a:lnTo>
                      <a:pt x="10866" y="4509"/>
                    </a:lnTo>
                    <a:lnTo>
                      <a:pt x="10916" y="4555"/>
                    </a:lnTo>
                    <a:lnTo>
                      <a:pt x="10968" y="4599"/>
                    </a:lnTo>
                    <a:lnTo>
                      <a:pt x="11021" y="4640"/>
                    </a:lnTo>
                    <a:lnTo>
                      <a:pt x="11076" y="4679"/>
                    </a:lnTo>
                    <a:lnTo>
                      <a:pt x="11131" y="4714"/>
                    </a:lnTo>
                    <a:lnTo>
                      <a:pt x="11187" y="4745"/>
                    </a:lnTo>
                    <a:lnTo>
                      <a:pt x="11244" y="4774"/>
                    </a:lnTo>
                    <a:lnTo>
                      <a:pt x="11298" y="4802"/>
                    </a:lnTo>
                    <a:lnTo>
                      <a:pt x="11348" y="4834"/>
                    </a:lnTo>
                    <a:lnTo>
                      <a:pt x="11393" y="4867"/>
                    </a:lnTo>
                    <a:lnTo>
                      <a:pt x="11434" y="4905"/>
                    </a:lnTo>
                    <a:lnTo>
                      <a:pt x="11469" y="4943"/>
                    </a:lnTo>
                    <a:lnTo>
                      <a:pt x="11501" y="4986"/>
                    </a:lnTo>
                    <a:lnTo>
                      <a:pt x="11529" y="5030"/>
                    </a:lnTo>
                    <a:lnTo>
                      <a:pt x="11551" y="5076"/>
                    </a:lnTo>
                    <a:lnTo>
                      <a:pt x="11571" y="5123"/>
                    </a:lnTo>
                    <a:lnTo>
                      <a:pt x="11587" y="5173"/>
                    </a:lnTo>
                    <a:lnTo>
                      <a:pt x="11600" y="5224"/>
                    </a:lnTo>
                    <a:lnTo>
                      <a:pt x="11610" y="5275"/>
                    </a:lnTo>
                    <a:lnTo>
                      <a:pt x="11616" y="5328"/>
                    </a:lnTo>
                    <a:lnTo>
                      <a:pt x="11620" y="5382"/>
                    </a:lnTo>
                    <a:lnTo>
                      <a:pt x="11621" y="5435"/>
                    </a:lnTo>
                    <a:lnTo>
                      <a:pt x="11619" y="5490"/>
                    </a:lnTo>
                    <a:lnTo>
                      <a:pt x="11615" y="5544"/>
                    </a:lnTo>
                    <a:lnTo>
                      <a:pt x="11609" y="5599"/>
                    </a:lnTo>
                    <a:lnTo>
                      <a:pt x="11601" y="5652"/>
                    </a:lnTo>
                    <a:lnTo>
                      <a:pt x="11591" y="5706"/>
                    </a:lnTo>
                    <a:lnTo>
                      <a:pt x="11580" y="5759"/>
                    </a:lnTo>
                    <a:lnTo>
                      <a:pt x="11567" y="5810"/>
                    </a:lnTo>
                    <a:lnTo>
                      <a:pt x="11554" y="5861"/>
                    </a:lnTo>
                    <a:lnTo>
                      <a:pt x="11539" y="5910"/>
                    </a:lnTo>
                    <a:lnTo>
                      <a:pt x="11522" y="5958"/>
                    </a:lnTo>
                    <a:lnTo>
                      <a:pt x="11505" y="6004"/>
                    </a:lnTo>
                    <a:lnTo>
                      <a:pt x="11489" y="6048"/>
                    </a:lnTo>
                    <a:lnTo>
                      <a:pt x="11471" y="6089"/>
                    </a:lnTo>
                    <a:lnTo>
                      <a:pt x="11454" y="6129"/>
                    </a:lnTo>
                    <a:lnTo>
                      <a:pt x="11436" y="6167"/>
                    </a:lnTo>
                    <a:lnTo>
                      <a:pt x="11419" y="6200"/>
                    </a:lnTo>
                    <a:lnTo>
                      <a:pt x="11401" y="6232"/>
                    </a:lnTo>
                    <a:lnTo>
                      <a:pt x="11368" y="6291"/>
                    </a:lnTo>
                    <a:lnTo>
                      <a:pt x="11332" y="6351"/>
                    </a:lnTo>
                    <a:lnTo>
                      <a:pt x="11294" y="6411"/>
                    </a:lnTo>
                    <a:lnTo>
                      <a:pt x="11258" y="6474"/>
                    </a:lnTo>
                    <a:lnTo>
                      <a:pt x="11240" y="6505"/>
                    </a:lnTo>
                    <a:lnTo>
                      <a:pt x="11223" y="6536"/>
                    </a:lnTo>
                    <a:lnTo>
                      <a:pt x="11207" y="6569"/>
                    </a:lnTo>
                    <a:lnTo>
                      <a:pt x="11191" y="6601"/>
                    </a:lnTo>
                    <a:lnTo>
                      <a:pt x="11176" y="6635"/>
                    </a:lnTo>
                    <a:lnTo>
                      <a:pt x="11162" y="6668"/>
                    </a:lnTo>
                    <a:lnTo>
                      <a:pt x="11149" y="6702"/>
                    </a:lnTo>
                    <a:lnTo>
                      <a:pt x="11138" y="6736"/>
                    </a:lnTo>
                    <a:lnTo>
                      <a:pt x="11128" y="6772"/>
                    </a:lnTo>
                    <a:lnTo>
                      <a:pt x="11119" y="6807"/>
                    </a:lnTo>
                    <a:lnTo>
                      <a:pt x="11112" y="6844"/>
                    </a:lnTo>
                    <a:lnTo>
                      <a:pt x="11107" y="6881"/>
                    </a:lnTo>
                    <a:lnTo>
                      <a:pt x="11104" y="6919"/>
                    </a:lnTo>
                    <a:lnTo>
                      <a:pt x="11103" y="6958"/>
                    </a:lnTo>
                    <a:lnTo>
                      <a:pt x="11104" y="6997"/>
                    </a:lnTo>
                    <a:lnTo>
                      <a:pt x="11108" y="7037"/>
                    </a:lnTo>
                    <a:lnTo>
                      <a:pt x="11113" y="7078"/>
                    </a:lnTo>
                    <a:lnTo>
                      <a:pt x="11122" y="7120"/>
                    </a:lnTo>
                    <a:lnTo>
                      <a:pt x="11133" y="7163"/>
                    </a:lnTo>
                    <a:lnTo>
                      <a:pt x="11147" y="7208"/>
                    </a:lnTo>
                    <a:lnTo>
                      <a:pt x="11164" y="7253"/>
                    </a:lnTo>
                    <a:lnTo>
                      <a:pt x="11184" y="7297"/>
                    </a:lnTo>
                    <a:lnTo>
                      <a:pt x="11207" y="7345"/>
                    </a:lnTo>
                    <a:lnTo>
                      <a:pt x="11234" y="7394"/>
                    </a:lnTo>
                    <a:lnTo>
                      <a:pt x="11260" y="7441"/>
                    </a:lnTo>
                    <a:lnTo>
                      <a:pt x="11284" y="7488"/>
                    </a:lnTo>
                    <a:lnTo>
                      <a:pt x="11304" y="7535"/>
                    </a:lnTo>
                    <a:lnTo>
                      <a:pt x="11322" y="7580"/>
                    </a:lnTo>
                    <a:lnTo>
                      <a:pt x="11337" y="7623"/>
                    </a:lnTo>
                    <a:lnTo>
                      <a:pt x="11348" y="7667"/>
                    </a:lnTo>
                    <a:lnTo>
                      <a:pt x="11357" y="7708"/>
                    </a:lnTo>
                    <a:lnTo>
                      <a:pt x="11363" y="7749"/>
                    </a:lnTo>
                    <a:lnTo>
                      <a:pt x="11367" y="7788"/>
                    </a:lnTo>
                    <a:lnTo>
                      <a:pt x="11367" y="7827"/>
                    </a:lnTo>
                    <a:lnTo>
                      <a:pt x="11365" y="7864"/>
                    </a:lnTo>
                    <a:lnTo>
                      <a:pt x="11362" y="7900"/>
                    </a:lnTo>
                    <a:lnTo>
                      <a:pt x="11354" y="7935"/>
                    </a:lnTo>
                    <a:lnTo>
                      <a:pt x="11345" y="7968"/>
                    </a:lnTo>
                    <a:lnTo>
                      <a:pt x="11333" y="8000"/>
                    </a:lnTo>
                    <a:lnTo>
                      <a:pt x="11319" y="8031"/>
                    </a:lnTo>
                    <a:lnTo>
                      <a:pt x="11304" y="8061"/>
                    </a:lnTo>
                    <a:lnTo>
                      <a:pt x="11285" y="8089"/>
                    </a:lnTo>
                    <a:lnTo>
                      <a:pt x="11265" y="8116"/>
                    </a:lnTo>
                    <a:lnTo>
                      <a:pt x="11243" y="8141"/>
                    </a:lnTo>
                    <a:lnTo>
                      <a:pt x="11218" y="8165"/>
                    </a:lnTo>
                    <a:lnTo>
                      <a:pt x="11192" y="8189"/>
                    </a:lnTo>
                    <a:lnTo>
                      <a:pt x="11164" y="8210"/>
                    </a:lnTo>
                    <a:lnTo>
                      <a:pt x="11134" y="8229"/>
                    </a:lnTo>
                    <a:lnTo>
                      <a:pt x="11103" y="8247"/>
                    </a:lnTo>
                    <a:lnTo>
                      <a:pt x="11070" y="8265"/>
                    </a:lnTo>
                    <a:lnTo>
                      <a:pt x="11035" y="8280"/>
                    </a:lnTo>
                    <a:lnTo>
                      <a:pt x="10998" y="8293"/>
                    </a:lnTo>
                    <a:lnTo>
                      <a:pt x="10961" y="8305"/>
                    </a:lnTo>
                    <a:lnTo>
                      <a:pt x="10921" y="8316"/>
                    </a:lnTo>
                    <a:lnTo>
                      <a:pt x="10880" y="8325"/>
                    </a:lnTo>
                    <a:lnTo>
                      <a:pt x="10839" y="8332"/>
                    </a:lnTo>
                    <a:lnTo>
                      <a:pt x="10797" y="8341"/>
                    </a:lnTo>
                    <a:lnTo>
                      <a:pt x="10756" y="8355"/>
                    </a:lnTo>
                    <a:lnTo>
                      <a:pt x="10718" y="8373"/>
                    </a:lnTo>
                    <a:lnTo>
                      <a:pt x="10680" y="8396"/>
                    </a:lnTo>
                    <a:lnTo>
                      <a:pt x="10643" y="8421"/>
                    </a:lnTo>
                    <a:lnTo>
                      <a:pt x="10608" y="8451"/>
                    </a:lnTo>
                    <a:lnTo>
                      <a:pt x="10574" y="8483"/>
                    </a:lnTo>
                    <a:lnTo>
                      <a:pt x="10542" y="8519"/>
                    </a:lnTo>
                    <a:lnTo>
                      <a:pt x="10510" y="8557"/>
                    </a:lnTo>
                    <a:lnTo>
                      <a:pt x="10479" y="8597"/>
                    </a:lnTo>
                    <a:lnTo>
                      <a:pt x="10451" y="8638"/>
                    </a:lnTo>
                    <a:lnTo>
                      <a:pt x="10423" y="8682"/>
                    </a:lnTo>
                    <a:lnTo>
                      <a:pt x="10397" y="8725"/>
                    </a:lnTo>
                    <a:lnTo>
                      <a:pt x="10372" y="8770"/>
                    </a:lnTo>
                    <a:lnTo>
                      <a:pt x="10348" y="8816"/>
                    </a:lnTo>
                    <a:lnTo>
                      <a:pt x="10327" y="8863"/>
                    </a:lnTo>
                    <a:lnTo>
                      <a:pt x="10306" y="8908"/>
                    </a:lnTo>
                    <a:lnTo>
                      <a:pt x="10286" y="8952"/>
                    </a:lnTo>
                    <a:lnTo>
                      <a:pt x="10267" y="8996"/>
                    </a:lnTo>
                    <a:lnTo>
                      <a:pt x="10251" y="9040"/>
                    </a:lnTo>
                    <a:lnTo>
                      <a:pt x="10221" y="9120"/>
                    </a:lnTo>
                    <a:lnTo>
                      <a:pt x="10196" y="9192"/>
                    </a:lnTo>
                    <a:lnTo>
                      <a:pt x="10176" y="9253"/>
                    </a:lnTo>
                    <a:lnTo>
                      <a:pt x="10162" y="9299"/>
                    </a:lnTo>
                    <a:lnTo>
                      <a:pt x="10155" y="9329"/>
                    </a:lnTo>
                    <a:lnTo>
                      <a:pt x="10151" y="9341"/>
                    </a:lnTo>
                    <a:lnTo>
                      <a:pt x="10045" y="9433"/>
                    </a:lnTo>
                    <a:lnTo>
                      <a:pt x="9905" y="9519"/>
                    </a:lnTo>
                    <a:lnTo>
                      <a:pt x="9734" y="9601"/>
                    </a:lnTo>
                    <a:lnTo>
                      <a:pt x="9535" y="9678"/>
                    </a:lnTo>
                    <a:lnTo>
                      <a:pt x="9310" y="9749"/>
                    </a:lnTo>
                    <a:lnTo>
                      <a:pt x="9062" y="9815"/>
                    </a:lnTo>
                    <a:lnTo>
                      <a:pt x="8791" y="9875"/>
                    </a:lnTo>
                    <a:lnTo>
                      <a:pt x="8503" y="9931"/>
                    </a:lnTo>
                    <a:lnTo>
                      <a:pt x="8198" y="9981"/>
                    </a:lnTo>
                    <a:lnTo>
                      <a:pt x="7879" y="10026"/>
                    </a:lnTo>
                    <a:lnTo>
                      <a:pt x="7549" y="10066"/>
                    </a:lnTo>
                    <a:lnTo>
                      <a:pt x="7210" y="10099"/>
                    </a:lnTo>
                    <a:lnTo>
                      <a:pt x="6864" y="10129"/>
                    </a:lnTo>
                    <a:lnTo>
                      <a:pt x="6514" y="10153"/>
                    </a:lnTo>
                    <a:lnTo>
                      <a:pt x="6162" y="10173"/>
                    </a:lnTo>
                    <a:lnTo>
                      <a:pt x="5810" y="10187"/>
                    </a:lnTo>
                    <a:lnTo>
                      <a:pt x="5462" y="10196"/>
                    </a:lnTo>
                    <a:lnTo>
                      <a:pt x="5119" y="10199"/>
                    </a:lnTo>
                    <a:lnTo>
                      <a:pt x="4783" y="10198"/>
                    </a:lnTo>
                    <a:lnTo>
                      <a:pt x="4459" y="10191"/>
                    </a:lnTo>
                    <a:lnTo>
                      <a:pt x="4145" y="10179"/>
                    </a:lnTo>
                    <a:lnTo>
                      <a:pt x="3848" y="10163"/>
                    </a:lnTo>
                    <a:lnTo>
                      <a:pt x="3568" y="10141"/>
                    </a:lnTo>
                    <a:lnTo>
                      <a:pt x="3308" y="10114"/>
                    </a:lnTo>
                    <a:lnTo>
                      <a:pt x="3070" y="10083"/>
                    </a:lnTo>
                    <a:lnTo>
                      <a:pt x="2858" y="10046"/>
                    </a:lnTo>
                    <a:lnTo>
                      <a:pt x="2670" y="10005"/>
                    </a:lnTo>
                    <a:lnTo>
                      <a:pt x="2514" y="9957"/>
                    </a:lnTo>
                    <a:lnTo>
                      <a:pt x="2390" y="9906"/>
                    </a:lnTo>
                    <a:lnTo>
                      <a:pt x="2300" y="9849"/>
                    </a:lnTo>
                    <a:lnTo>
                      <a:pt x="2246" y="9787"/>
                    </a:lnTo>
                    <a:lnTo>
                      <a:pt x="2231" y="9721"/>
                    </a:lnTo>
                    <a:lnTo>
                      <a:pt x="2235" y="9654"/>
                    </a:lnTo>
                    <a:lnTo>
                      <a:pt x="2230" y="9591"/>
                    </a:lnTo>
                    <a:lnTo>
                      <a:pt x="2221" y="9533"/>
                    </a:lnTo>
                    <a:lnTo>
                      <a:pt x="2205" y="9479"/>
                    </a:lnTo>
                    <a:lnTo>
                      <a:pt x="2185" y="9428"/>
                    </a:lnTo>
                    <a:lnTo>
                      <a:pt x="2159" y="9381"/>
                    </a:lnTo>
                    <a:lnTo>
                      <a:pt x="2129" y="9336"/>
                    </a:lnTo>
                    <a:lnTo>
                      <a:pt x="2095" y="9294"/>
                    </a:lnTo>
                    <a:lnTo>
                      <a:pt x="2058" y="9256"/>
                    </a:lnTo>
                    <a:lnTo>
                      <a:pt x="2018" y="9220"/>
                    </a:lnTo>
                    <a:lnTo>
                      <a:pt x="1975" y="9186"/>
                    </a:lnTo>
                    <a:lnTo>
                      <a:pt x="1929" y="9155"/>
                    </a:lnTo>
                    <a:lnTo>
                      <a:pt x="1882" y="9125"/>
                    </a:lnTo>
                    <a:lnTo>
                      <a:pt x="1834" y="9096"/>
                    </a:lnTo>
                    <a:lnTo>
                      <a:pt x="1784" y="9070"/>
                    </a:lnTo>
                    <a:lnTo>
                      <a:pt x="1735" y="9044"/>
                    </a:lnTo>
                    <a:lnTo>
                      <a:pt x="1635" y="8995"/>
                    </a:lnTo>
                    <a:lnTo>
                      <a:pt x="1537" y="8947"/>
                    </a:lnTo>
                    <a:lnTo>
                      <a:pt x="1491" y="8924"/>
                    </a:lnTo>
                    <a:lnTo>
                      <a:pt x="1446" y="8901"/>
                    </a:lnTo>
                    <a:lnTo>
                      <a:pt x="1404" y="8876"/>
                    </a:lnTo>
                    <a:lnTo>
                      <a:pt x="1365" y="8853"/>
                    </a:lnTo>
                    <a:lnTo>
                      <a:pt x="1329" y="8826"/>
                    </a:lnTo>
                    <a:lnTo>
                      <a:pt x="1297" y="8800"/>
                    </a:lnTo>
                    <a:lnTo>
                      <a:pt x="1269" y="8771"/>
                    </a:lnTo>
                    <a:lnTo>
                      <a:pt x="1245" y="8743"/>
                    </a:lnTo>
                    <a:lnTo>
                      <a:pt x="1227" y="8710"/>
                    </a:lnTo>
                    <a:lnTo>
                      <a:pt x="1213" y="8678"/>
                    </a:lnTo>
                    <a:lnTo>
                      <a:pt x="1206" y="8642"/>
                    </a:lnTo>
                    <a:lnTo>
                      <a:pt x="1204" y="8604"/>
                    </a:lnTo>
                    <a:lnTo>
                      <a:pt x="1203" y="8566"/>
                    </a:lnTo>
                    <a:lnTo>
                      <a:pt x="1198" y="8529"/>
                    </a:lnTo>
                    <a:lnTo>
                      <a:pt x="1188" y="8496"/>
                    </a:lnTo>
                    <a:lnTo>
                      <a:pt x="1173" y="8463"/>
                    </a:lnTo>
                    <a:lnTo>
                      <a:pt x="1154" y="8433"/>
                    </a:lnTo>
                    <a:lnTo>
                      <a:pt x="1132" y="8403"/>
                    </a:lnTo>
                    <a:lnTo>
                      <a:pt x="1106" y="8375"/>
                    </a:lnTo>
                    <a:lnTo>
                      <a:pt x="1077" y="8347"/>
                    </a:lnTo>
                    <a:lnTo>
                      <a:pt x="1045" y="8321"/>
                    </a:lnTo>
                    <a:lnTo>
                      <a:pt x="1010" y="8295"/>
                    </a:lnTo>
                    <a:lnTo>
                      <a:pt x="972" y="8267"/>
                    </a:lnTo>
                    <a:lnTo>
                      <a:pt x="933" y="8241"/>
                    </a:lnTo>
                    <a:lnTo>
                      <a:pt x="849" y="8187"/>
                    </a:lnTo>
                    <a:lnTo>
                      <a:pt x="758" y="8131"/>
                    </a:lnTo>
                    <a:lnTo>
                      <a:pt x="711" y="8101"/>
                    </a:lnTo>
                    <a:lnTo>
                      <a:pt x="665" y="8070"/>
                    </a:lnTo>
                    <a:lnTo>
                      <a:pt x="618" y="8038"/>
                    </a:lnTo>
                    <a:lnTo>
                      <a:pt x="570" y="8003"/>
                    </a:lnTo>
                    <a:lnTo>
                      <a:pt x="523" y="7965"/>
                    </a:lnTo>
                    <a:lnTo>
                      <a:pt x="477" y="7926"/>
                    </a:lnTo>
                    <a:lnTo>
                      <a:pt x="431" y="7884"/>
                    </a:lnTo>
                    <a:lnTo>
                      <a:pt x="386" y="7840"/>
                    </a:lnTo>
                    <a:lnTo>
                      <a:pt x="342" y="7793"/>
                    </a:lnTo>
                    <a:lnTo>
                      <a:pt x="300" y="7742"/>
                    </a:lnTo>
                    <a:lnTo>
                      <a:pt x="260" y="7688"/>
                    </a:lnTo>
                    <a:lnTo>
                      <a:pt x="222" y="7631"/>
                    </a:lnTo>
                    <a:lnTo>
                      <a:pt x="187" y="7568"/>
                    </a:lnTo>
                    <a:lnTo>
                      <a:pt x="154" y="7503"/>
                    </a:lnTo>
                    <a:lnTo>
                      <a:pt x="124" y="7433"/>
                    </a:lnTo>
                    <a:lnTo>
                      <a:pt x="97" y="7359"/>
                    </a:lnTo>
                    <a:lnTo>
                      <a:pt x="74" y="7281"/>
                    </a:lnTo>
                    <a:lnTo>
                      <a:pt x="54" y="7204"/>
                    </a:lnTo>
                    <a:lnTo>
                      <a:pt x="38" y="7125"/>
                    </a:lnTo>
                    <a:lnTo>
                      <a:pt x="25" y="7047"/>
                    </a:lnTo>
                    <a:lnTo>
                      <a:pt x="14" y="6968"/>
                    </a:lnTo>
                    <a:lnTo>
                      <a:pt x="6" y="6888"/>
                    </a:lnTo>
                    <a:lnTo>
                      <a:pt x="3" y="6808"/>
                    </a:lnTo>
                    <a:lnTo>
                      <a:pt x="0" y="6730"/>
                    </a:lnTo>
                    <a:lnTo>
                      <a:pt x="0" y="6650"/>
                    </a:lnTo>
                    <a:lnTo>
                      <a:pt x="3" y="6570"/>
                    </a:lnTo>
                    <a:lnTo>
                      <a:pt x="8" y="6491"/>
                    </a:lnTo>
                    <a:lnTo>
                      <a:pt x="14" y="6411"/>
                    </a:lnTo>
                    <a:lnTo>
                      <a:pt x="23" y="6333"/>
                    </a:lnTo>
                    <a:lnTo>
                      <a:pt x="33" y="6254"/>
                    </a:lnTo>
                    <a:lnTo>
                      <a:pt x="45" y="6177"/>
                    </a:lnTo>
                    <a:lnTo>
                      <a:pt x="58" y="6099"/>
                    </a:lnTo>
                    <a:lnTo>
                      <a:pt x="72" y="6023"/>
                    </a:lnTo>
                    <a:lnTo>
                      <a:pt x="87" y="5947"/>
                    </a:lnTo>
                    <a:lnTo>
                      <a:pt x="104" y="5872"/>
                    </a:lnTo>
                    <a:lnTo>
                      <a:pt x="121" y="5798"/>
                    </a:lnTo>
                    <a:lnTo>
                      <a:pt x="156" y="5652"/>
                    </a:lnTo>
                    <a:lnTo>
                      <a:pt x="194" y="5513"/>
                    </a:lnTo>
                    <a:lnTo>
                      <a:pt x="230" y="5378"/>
                    </a:lnTo>
                    <a:lnTo>
                      <a:pt x="266" y="5248"/>
                    </a:lnTo>
                    <a:lnTo>
                      <a:pt x="300" y="5126"/>
                    </a:lnTo>
                    <a:lnTo>
                      <a:pt x="330" y="5011"/>
                    </a:lnTo>
                    <a:lnTo>
                      <a:pt x="346" y="4956"/>
                    </a:lnTo>
                    <a:lnTo>
                      <a:pt x="364" y="4904"/>
                    </a:lnTo>
                    <a:lnTo>
                      <a:pt x="387" y="4854"/>
                    </a:lnTo>
                    <a:lnTo>
                      <a:pt x="412" y="4806"/>
                    </a:lnTo>
                    <a:lnTo>
                      <a:pt x="439" y="4760"/>
                    </a:lnTo>
                    <a:lnTo>
                      <a:pt x="469" y="4716"/>
                    </a:lnTo>
                    <a:lnTo>
                      <a:pt x="502" y="4674"/>
                    </a:lnTo>
                    <a:lnTo>
                      <a:pt x="535" y="4634"/>
                    </a:lnTo>
                    <a:lnTo>
                      <a:pt x="572" y="4595"/>
                    </a:lnTo>
                    <a:lnTo>
                      <a:pt x="609" y="4559"/>
                    </a:lnTo>
                    <a:lnTo>
                      <a:pt x="646" y="4523"/>
                    </a:lnTo>
                    <a:lnTo>
                      <a:pt x="686" y="4489"/>
                    </a:lnTo>
                    <a:lnTo>
                      <a:pt x="726" y="4455"/>
                    </a:lnTo>
                    <a:lnTo>
                      <a:pt x="766" y="4424"/>
                    </a:lnTo>
                    <a:lnTo>
                      <a:pt x="807" y="4393"/>
                    </a:lnTo>
                    <a:lnTo>
                      <a:pt x="847" y="4362"/>
                    </a:lnTo>
                    <a:lnTo>
                      <a:pt x="927" y="4304"/>
                    </a:lnTo>
                    <a:lnTo>
                      <a:pt x="1005" y="4247"/>
                    </a:lnTo>
                    <a:lnTo>
                      <a:pt x="1041" y="4220"/>
                    </a:lnTo>
                    <a:lnTo>
                      <a:pt x="1076" y="4192"/>
                    </a:lnTo>
                    <a:lnTo>
                      <a:pt x="1109" y="4165"/>
                    </a:lnTo>
                    <a:lnTo>
                      <a:pt x="1141" y="4137"/>
                    </a:lnTo>
                    <a:lnTo>
                      <a:pt x="1169" y="4108"/>
                    </a:lnTo>
                    <a:lnTo>
                      <a:pt x="1196" y="4081"/>
                    </a:lnTo>
                    <a:lnTo>
                      <a:pt x="1219" y="4052"/>
                    </a:lnTo>
                    <a:lnTo>
                      <a:pt x="1240" y="4024"/>
                    </a:lnTo>
                    <a:lnTo>
                      <a:pt x="1258" y="3994"/>
                    </a:lnTo>
                    <a:lnTo>
                      <a:pt x="1272" y="3962"/>
                    </a:lnTo>
                    <a:lnTo>
                      <a:pt x="1282" y="3931"/>
                    </a:lnTo>
                    <a:lnTo>
                      <a:pt x="1288" y="3899"/>
                    </a:lnTo>
                    <a:lnTo>
                      <a:pt x="1298" y="3825"/>
                    </a:lnTo>
                    <a:lnTo>
                      <a:pt x="1313" y="3739"/>
                    </a:lnTo>
                    <a:lnTo>
                      <a:pt x="1323" y="3690"/>
                    </a:lnTo>
                    <a:lnTo>
                      <a:pt x="1334" y="3640"/>
                    </a:lnTo>
                    <a:lnTo>
                      <a:pt x="1347" y="3588"/>
                    </a:lnTo>
                    <a:lnTo>
                      <a:pt x="1361" y="3533"/>
                    </a:lnTo>
                    <a:lnTo>
                      <a:pt x="1378" y="3476"/>
                    </a:lnTo>
                    <a:lnTo>
                      <a:pt x="1396" y="3418"/>
                    </a:lnTo>
                    <a:lnTo>
                      <a:pt x="1416" y="3358"/>
                    </a:lnTo>
                    <a:lnTo>
                      <a:pt x="1440" y="3298"/>
                    </a:lnTo>
                    <a:lnTo>
                      <a:pt x="1466" y="3237"/>
                    </a:lnTo>
                    <a:lnTo>
                      <a:pt x="1494" y="3175"/>
                    </a:lnTo>
                    <a:lnTo>
                      <a:pt x="1526" y="3114"/>
                    </a:lnTo>
                    <a:lnTo>
                      <a:pt x="1560" y="3053"/>
                    </a:lnTo>
                    <a:lnTo>
                      <a:pt x="1597" y="2991"/>
                    </a:lnTo>
                    <a:lnTo>
                      <a:pt x="1637" y="2930"/>
                    </a:lnTo>
                    <a:lnTo>
                      <a:pt x="1681" y="2870"/>
                    </a:lnTo>
                    <a:lnTo>
                      <a:pt x="1728" y="2812"/>
                    </a:lnTo>
                    <a:lnTo>
                      <a:pt x="1780" y="2754"/>
                    </a:lnTo>
                    <a:lnTo>
                      <a:pt x="1834" y="2699"/>
                    </a:lnTo>
                    <a:lnTo>
                      <a:pt x="1893" y="2646"/>
                    </a:lnTo>
                    <a:lnTo>
                      <a:pt x="1955" y="2595"/>
                    </a:lnTo>
                    <a:lnTo>
                      <a:pt x="2022" y="2546"/>
                    </a:lnTo>
                    <a:lnTo>
                      <a:pt x="2093" y="2500"/>
                    </a:lnTo>
                    <a:lnTo>
                      <a:pt x="2169" y="2457"/>
                    </a:lnTo>
                    <a:lnTo>
                      <a:pt x="2249" y="2417"/>
                    </a:lnTo>
                    <a:lnTo>
                      <a:pt x="2334" y="2381"/>
                    </a:lnTo>
                    <a:lnTo>
                      <a:pt x="2422" y="2350"/>
                    </a:lnTo>
                    <a:lnTo>
                      <a:pt x="2517" y="2321"/>
                    </a:lnTo>
                    <a:lnTo>
                      <a:pt x="2617" y="2297"/>
                    </a:lnTo>
                    <a:lnTo>
                      <a:pt x="2734" y="2272"/>
                    </a:lnTo>
                    <a:lnTo>
                      <a:pt x="2841" y="2244"/>
                    </a:lnTo>
                    <a:lnTo>
                      <a:pt x="2942" y="2211"/>
                    </a:lnTo>
                    <a:lnTo>
                      <a:pt x="3035" y="2174"/>
                    </a:lnTo>
                    <a:lnTo>
                      <a:pt x="3120" y="2134"/>
                    </a:lnTo>
                    <a:lnTo>
                      <a:pt x="3198" y="2092"/>
                    </a:lnTo>
                    <a:lnTo>
                      <a:pt x="3271" y="2045"/>
                    </a:lnTo>
                    <a:lnTo>
                      <a:pt x="3337" y="1997"/>
                    </a:lnTo>
                    <a:lnTo>
                      <a:pt x="3397" y="1945"/>
                    </a:lnTo>
                    <a:lnTo>
                      <a:pt x="3452" y="1892"/>
                    </a:lnTo>
                    <a:lnTo>
                      <a:pt x="3501" y="1837"/>
                    </a:lnTo>
                    <a:lnTo>
                      <a:pt x="3546" y="1781"/>
                    </a:lnTo>
                    <a:lnTo>
                      <a:pt x="3588" y="1722"/>
                    </a:lnTo>
                    <a:lnTo>
                      <a:pt x="3624" y="1663"/>
                    </a:lnTo>
                    <a:lnTo>
                      <a:pt x="3657" y="1603"/>
                    </a:lnTo>
                    <a:lnTo>
                      <a:pt x="3687" y="1542"/>
                    </a:lnTo>
                    <a:lnTo>
                      <a:pt x="3716" y="1482"/>
                    </a:lnTo>
                    <a:lnTo>
                      <a:pt x="3741" y="1421"/>
                    </a:lnTo>
                    <a:lnTo>
                      <a:pt x="3764" y="1360"/>
                    </a:lnTo>
                    <a:lnTo>
                      <a:pt x="3786" y="1300"/>
                    </a:lnTo>
                    <a:lnTo>
                      <a:pt x="3826" y="1183"/>
                    </a:lnTo>
                    <a:lnTo>
                      <a:pt x="3863" y="1069"/>
                    </a:lnTo>
                    <a:lnTo>
                      <a:pt x="3882" y="1016"/>
                    </a:lnTo>
                    <a:lnTo>
                      <a:pt x="3902" y="963"/>
                    </a:lnTo>
                    <a:lnTo>
                      <a:pt x="3923" y="913"/>
                    </a:lnTo>
                    <a:lnTo>
                      <a:pt x="3946" y="866"/>
                    </a:lnTo>
                    <a:lnTo>
                      <a:pt x="3969" y="821"/>
                    </a:lnTo>
                    <a:lnTo>
                      <a:pt x="3996" y="780"/>
                    </a:lnTo>
                    <a:lnTo>
                      <a:pt x="4023" y="741"/>
                    </a:lnTo>
                    <a:lnTo>
                      <a:pt x="4054" y="706"/>
                    </a:lnTo>
                    <a:lnTo>
                      <a:pt x="4088" y="675"/>
                    </a:lnTo>
                    <a:lnTo>
                      <a:pt x="4123" y="647"/>
                    </a:lnTo>
                    <a:lnTo>
                      <a:pt x="4159" y="622"/>
                    </a:lnTo>
                    <a:lnTo>
                      <a:pt x="4197" y="601"/>
                    </a:lnTo>
                    <a:lnTo>
                      <a:pt x="4234" y="581"/>
                    </a:lnTo>
                    <a:lnTo>
                      <a:pt x="4274" y="564"/>
                    </a:lnTo>
                    <a:lnTo>
                      <a:pt x="4315" y="549"/>
                    </a:lnTo>
                    <a:lnTo>
                      <a:pt x="4358" y="536"/>
                    </a:lnTo>
                    <a:lnTo>
                      <a:pt x="4401" y="525"/>
                    </a:lnTo>
                    <a:lnTo>
                      <a:pt x="4447" y="514"/>
                    </a:lnTo>
                    <a:lnTo>
                      <a:pt x="4495" y="505"/>
                    </a:lnTo>
                    <a:lnTo>
                      <a:pt x="4545" y="496"/>
                    </a:lnTo>
                    <a:lnTo>
                      <a:pt x="4649" y="481"/>
                    </a:lnTo>
                    <a:lnTo>
                      <a:pt x="4764" y="466"/>
                    </a:lnTo>
                    <a:lnTo>
                      <a:pt x="4888" y="450"/>
                    </a:lnTo>
                    <a:lnTo>
                      <a:pt x="5023" y="430"/>
                    </a:lnTo>
                    <a:lnTo>
                      <a:pt x="5094" y="418"/>
                    </a:lnTo>
                    <a:lnTo>
                      <a:pt x="5169" y="405"/>
                    </a:lnTo>
                    <a:lnTo>
                      <a:pt x="5246" y="389"/>
                    </a:lnTo>
                    <a:lnTo>
                      <a:pt x="5326" y="372"/>
                    </a:lnTo>
                    <a:lnTo>
                      <a:pt x="5411" y="352"/>
                    </a:lnTo>
                    <a:lnTo>
                      <a:pt x="5497" y="329"/>
                    </a:lnTo>
                    <a:lnTo>
                      <a:pt x="5588" y="303"/>
                    </a:lnTo>
                    <a:lnTo>
                      <a:pt x="5681" y="274"/>
                    </a:lnTo>
                    <a:lnTo>
                      <a:pt x="5780" y="242"/>
                    </a:lnTo>
                    <a:lnTo>
                      <a:pt x="5881" y="207"/>
                    </a:lnTo>
                    <a:lnTo>
                      <a:pt x="5986" y="167"/>
                    </a:lnTo>
                    <a:lnTo>
                      <a:pt x="6096" y="123"/>
                    </a:lnTo>
                    <a:lnTo>
                      <a:pt x="6207" y="82"/>
                    </a:lnTo>
                    <a:lnTo>
                      <a:pt x="6318" y="50"/>
                    </a:lnTo>
                    <a:lnTo>
                      <a:pt x="6426" y="26"/>
                    </a:lnTo>
                    <a:lnTo>
                      <a:pt x="6536" y="10"/>
                    </a:lnTo>
                    <a:lnTo>
                      <a:pt x="6644" y="1"/>
                    </a:lnTo>
                    <a:lnTo>
                      <a:pt x="6750" y="0"/>
                    </a:lnTo>
                    <a:lnTo>
                      <a:pt x="6854" y="5"/>
                    </a:lnTo>
                    <a:lnTo>
                      <a:pt x="6957" y="17"/>
                    </a:lnTo>
                    <a:lnTo>
                      <a:pt x="7059" y="36"/>
                    </a:lnTo>
                    <a:lnTo>
                      <a:pt x="7158" y="60"/>
                    </a:lnTo>
                    <a:lnTo>
                      <a:pt x="7255" y="88"/>
                    </a:lnTo>
                    <a:lnTo>
                      <a:pt x="7350" y="122"/>
                    </a:lnTo>
                    <a:lnTo>
                      <a:pt x="7443" y="161"/>
                    </a:lnTo>
                    <a:lnTo>
                      <a:pt x="7533" y="202"/>
                    </a:lnTo>
                    <a:lnTo>
                      <a:pt x="7621" y="248"/>
                    </a:lnTo>
                    <a:lnTo>
                      <a:pt x="7705" y="298"/>
                    </a:lnTo>
                    <a:lnTo>
                      <a:pt x="7788" y="349"/>
                    </a:lnTo>
                    <a:lnTo>
                      <a:pt x="7866" y="404"/>
                    </a:lnTo>
                    <a:lnTo>
                      <a:pt x="7941" y="461"/>
                    </a:lnTo>
                    <a:lnTo>
                      <a:pt x="8014" y="519"/>
                    </a:lnTo>
                    <a:lnTo>
                      <a:pt x="8081" y="579"/>
                    </a:lnTo>
                    <a:lnTo>
                      <a:pt x="8146" y="639"/>
                    </a:lnTo>
                    <a:lnTo>
                      <a:pt x="8207" y="700"/>
                    </a:lnTo>
                    <a:lnTo>
                      <a:pt x="8263" y="761"/>
                    </a:lnTo>
                    <a:lnTo>
                      <a:pt x="8317" y="822"/>
                    </a:lnTo>
                    <a:lnTo>
                      <a:pt x="8364" y="882"/>
                    </a:lnTo>
                    <a:lnTo>
                      <a:pt x="8409" y="941"/>
                    </a:lnTo>
                    <a:lnTo>
                      <a:pt x="8448" y="998"/>
                    </a:lnTo>
                    <a:lnTo>
                      <a:pt x="8483" y="1054"/>
                    </a:lnTo>
                    <a:lnTo>
                      <a:pt x="8511" y="1108"/>
                    </a:lnTo>
                    <a:lnTo>
                      <a:pt x="8536" y="1158"/>
                    </a:lnTo>
                    <a:lnTo>
                      <a:pt x="8556" y="1205"/>
                    </a:lnTo>
                    <a:close/>
                  </a:path>
                </a:pathLst>
              </a:custGeom>
              <a:solidFill>
                <a:srgbClr val="BAC5B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83" name="Google Shape;283;p12"/>
              <p:cNvSpPr/>
              <p:nvPr/>
            </p:nvSpPr>
            <p:spPr>
              <a:xfrm>
                <a:off x="1739" y="740"/>
                <a:ext cx="2268" cy="2009"/>
              </a:xfrm>
              <a:custGeom>
                <a:rect b="b" l="l" r="r" t="t"/>
                <a:pathLst>
                  <a:path extrusionOk="0" h="10042" w="11340">
                    <a:moveTo>
                      <a:pt x="8268" y="1138"/>
                    </a:moveTo>
                    <a:lnTo>
                      <a:pt x="8284" y="1185"/>
                    </a:lnTo>
                    <a:lnTo>
                      <a:pt x="8303" y="1232"/>
                    </a:lnTo>
                    <a:lnTo>
                      <a:pt x="8322" y="1278"/>
                    </a:lnTo>
                    <a:lnTo>
                      <a:pt x="8342" y="1324"/>
                    </a:lnTo>
                    <a:lnTo>
                      <a:pt x="8363" y="1371"/>
                    </a:lnTo>
                    <a:lnTo>
                      <a:pt x="8384" y="1416"/>
                    </a:lnTo>
                    <a:lnTo>
                      <a:pt x="8408" y="1462"/>
                    </a:lnTo>
                    <a:lnTo>
                      <a:pt x="8431" y="1507"/>
                    </a:lnTo>
                    <a:lnTo>
                      <a:pt x="8458" y="1552"/>
                    </a:lnTo>
                    <a:lnTo>
                      <a:pt x="8484" y="1596"/>
                    </a:lnTo>
                    <a:lnTo>
                      <a:pt x="8511" y="1640"/>
                    </a:lnTo>
                    <a:lnTo>
                      <a:pt x="8541" y="1681"/>
                    </a:lnTo>
                    <a:lnTo>
                      <a:pt x="8571" y="1723"/>
                    </a:lnTo>
                    <a:lnTo>
                      <a:pt x="8604" y="1763"/>
                    </a:lnTo>
                    <a:lnTo>
                      <a:pt x="8637" y="1802"/>
                    </a:lnTo>
                    <a:lnTo>
                      <a:pt x="8672" y="1841"/>
                    </a:lnTo>
                    <a:lnTo>
                      <a:pt x="8710" y="1877"/>
                    </a:lnTo>
                    <a:lnTo>
                      <a:pt x="8747" y="1912"/>
                    </a:lnTo>
                    <a:lnTo>
                      <a:pt x="8787" y="1945"/>
                    </a:lnTo>
                    <a:lnTo>
                      <a:pt x="8829" y="1978"/>
                    </a:lnTo>
                    <a:lnTo>
                      <a:pt x="8873" y="2008"/>
                    </a:lnTo>
                    <a:lnTo>
                      <a:pt x="8918" y="2037"/>
                    </a:lnTo>
                    <a:lnTo>
                      <a:pt x="8964" y="2063"/>
                    </a:lnTo>
                    <a:lnTo>
                      <a:pt x="9014" y="2088"/>
                    </a:lnTo>
                    <a:lnTo>
                      <a:pt x="9064" y="2110"/>
                    </a:lnTo>
                    <a:lnTo>
                      <a:pt x="9118" y="2130"/>
                    </a:lnTo>
                    <a:lnTo>
                      <a:pt x="9173" y="2149"/>
                    </a:lnTo>
                    <a:lnTo>
                      <a:pt x="9229" y="2164"/>
                    </a:lnTo>
                    <a:lnTo>
                      <a:pt x="9287" y="2178"/>
                    </a:lnTo>
                    <a:lnTo>
                      <a:pt x="9349" y="2188"/>
                    </a:lnTo>
                    <a:lnTo>
                      <a:pt x="9412" y="2196"/>
                    </a:lnTo>
                    <a:lnTo>
                      <a:pt x="9478" y="2201"/>
                    </a:lnTo>
                    <a:lnTo>
                      <a:pt x="9542" y="2205"/>
                    </a:lnTo>
                    <a:lnTo>
                      <a:pt x="9602" y="2211"/>
                    </a:lnTo>
                    <a:lnTo>
                      <a:pt x="9657" y="2220"/>
                    </a:lnTo>
                    <a:lnTo>
                      <a:pt x="9707" y="2230"/>
                    </a:lnTo>
                    <a:lnTo>
                      <a:pt x="9753" y="2243"/>
                    </a:lnTo>
                    <a:lnTo>
                      <a:pt x="9794" y="2256"/>
                    </a:lnTo>
                    <a:lnTo>
                      <a:pt x="9831" y="2273"/>
                    </a:lnTo>
                    <a:lnTo>
                      <a:pt x="9865" y="2290"/>
                    </a:lnTo>
                    <a:lnTo>
                      <a:pt x="9895" y="2309"/>
                    </a:lnTo>
                    <a:lnTo>
                      <a:pt x="9921" y="2329"/>
                    </a:lnTo>
                    <a:lnTo>
                      <a:pt x="9944" y="2351"/>
                    </a:lnTo>
                    <a:lnTo>
                      <a:pt x="9964" y="2375"/>
                    </a:lnTo>
                    <a:lnTo>
                      <a:pt x="9980" y="2400"/>
                    </a:lnTo>
                    <a:lnTo>
                      <a:pt x="9994" y="2426"/>
                    </a:lnTo>
                    <a:lnTo>
                      <a:pt x="10005" y="2453"/>
                    </a:lnTo>
                    <a:lnTo>
                      <a:pt x="10014" y="2481"/>
                    </a:lnTo>
                    <a:lnTo>
                      <a:pt x="10020" y="2511"/>
                    </a:lnTo>
                    <a:lnTo>
                      <a:pt x="10025" y="2542"/>
                    </a:lnTo>
                    <a:lnTo>
                      <a:pt x="10027" y="2573"/>
                    </a:lnTo>
                    <a:lnTo>
                      <a:pt x="10029" y="2607"/>
                    </a:lnTo>
                    <a:lnTo>
                      <a:pt x="10027" y="2641"/>
                    </a:lnTo>
                    <a:lnTo>
                      <a:pt x="10026" y="2674"/>
                    </a:lnTo>
                    <a:lnTo>
                      <a:pt x="10022" y="2711"/>
                    </a:lnTo>
                    <a:lnTo>
                      <a:pt x="10019" y="2746"/>
                    </a:lnTo>
                    <a:lnTo>
                      <a:pt x="10007" y="2819"/>
                    </a:lnTo>
                    <a:lnTo>
                      <a:pt x="9996" y="2895"/>
                    </a:lnTo>
                    <a:lnTo>
                      <a:pt x="9984" y="2973"/>
                    </a:lnTo>
                    <a:lnTo>
                      <a:pt x="9972" y="3051"/>
                    </a:lnTo>
                    <a:lnTo>
                      <a:pt x="9969" y="3091"/>
                    </a:lnTo>
                    <a:lnTo>
                      <a:pt x="9967" y="3135"/>
                    </a:lnTo>
                    <a:lnTo>
                      <a:pt x="9969" y="3180"/>
                    </a:lnTo>
                    <a:lnTo>
                      <a:pt x="9974" y="3227"/>
                    </a:lnTo>
                    <a:lnTo>
                      <a:pt x="9981" y="3276"/>
                    </a:lnTo>
                    <a:lnTo>
                      <a:pt x="9991" y="3327"/>
                    </a:lnTo>
                    <a:lnTo>
                      <a:pt x="10004" y="3380"/>
                    </a:lnTo>
                    <a:lnTo>
                      <a:pt x="10019" y="3433"/>
                    </a:lnTo>
                    <a:lnTo>
                      <a:pt x="10035" y="3487"/>
                    </a:lnTo>
                    <a:lnTo>
                      <a:pt x="10055" y="3543"/>
                    </a:lnTo>
                    <a:lnTo>
                      <a:pt x="10077" y="3599"/>
                    </a:lnTo>
                    <a:lnTo>
                      <a:pt x="10101" y="3655"/>
                    </a:lnTo>
                    <a:lnTo>
                      <a:pt x="10127" y="3713"/>
                    </a:lnTo>
                    <a:lnTo>
                      <a:pt x="10156" y="3770"/>
                    </a:lnTo>
                    <a:lnTo>
                      <a:pt x="10186" y="3826"/>
                    </a:lnTo>
                    <a:lnTo>
                      <a:pt x="10218" y="3884"/>
                    </a:lnTo>
                    <a:lnTo>
                      <a:pt x="10253" y="3940"/>
                    </a:lnTo>
                    <a:lnTo>
                      <a:pt x="10289" y="3996"/>
                    </a:lnTo>
                    <a:lnTo>
                      <a:pt x="10327" y="4051"/>
                    </a:lnTo>
                    <a:lnTo>
                      <a:pt x="10367" y="4106"/>
                    </a:lnTo>
                    <a:lnTo>
                      <a:pt x="10409" y="4158"/>
                    </a:lnTo>
                    <a:lnTo>
                      <a:pt x="10453" y="4211"/>
                    </a:lnTo>
                    <a:lnTo>
                      <a:pt x="10498" y="4261"/>
                    </a:lnTo>
                    <a:lnTo>
                      <a:pt x="10544" y="4309"/>
                    </a:lnTo>
                    <a:lnTo>
                      <a:pt x="10591" y="4356"/>
                    </a:lnTo>
                    <a:lnTo>
                      <a:pt x="10641" y="4401"/>
                    </a:lnTo>
                    <a:lnTo>
                      <a:pt x="10692" y="4442"/>
                    </a:lnTo>
                    <a:lnTo>
                      <a:pt x="10745" y="4482"/>
                    </a:lnTo>
                    <a:lnTo>
                      <a:pt x="10797" y="4519"/>
                    </a:lnTo>
                    <a:lnTo>
                      <a:pt x="10852" y="4553"/>
                    </a:lnTo>
                    <a:lnTo>
                      <a:pt x="10908" y="4585"/>
                    </a:lnTo>
                    <a:lnTo>
                      <a:pt x="10964" y="4613"/>
                    </a:lnTo>
                    <a:lnTo>
                      <a:pt x="11019" y="4640"/>
                    </a:lnTo>
                    <a:lnTo>
                      <a:pt x="11069" y="4671"/>
                    </a:lnTo>
                    <a:lnTo>
                      <a:pt x="11114" y="4706"/>
                    </a:lnTo>
                    <a:lnTo>
                      <a:pt x="11155" y="4743"/>
                    </a:lnTo>
                    <a:lnTo>
                      <a:pt x="11190" y="4782"/>
                    </a:lnTo>
                    <a:lnTo>
                      <a:pt x="11221" y="4824"/>
                    </a:lnTo>
                    <a:lnTo>
                      <a:pt x="11249" y="4867"/>
                    </a:lnTo>
                    <a:lnTo>
                      <a:pt x="11273" y="4914"/>
                    </a:lnTo>
                    <a:lnTo>
                      <a:pt x="11291" y="4961"/>
                    </a:lnTo>
                    <a:lnTo>
                      <a:pt x="11308" y="5010"/>
                    </a:lnTo>
                    <a:lnTo>
                      <a:pt x="11320" y="5060"/>
                    </a:lnTo>
                    <a:lnTo>
                      <a:pt x="11330" y="5111"/>
                    </a:lnTo>
                    <a:lnTo>
                      <a:pt x="11336" y="5163"/>
                    </a:lnTo>
                    <a:lnTo>
                      <a:pt x="11339" y="5216"/>
                    </a:lnTo>
                    <a:lnTo>
                      <a:pt x="11340" y="5269"/>
                    </a:lnTo>
                    <a:lnTo>
                      <a:pt x="11338" y="5323"/>
                    </a:lnTo>
                    <a:lnTo>
                      <a:pt x="11334" y="5377"/>
                    </a:lnTo>
                    <a:lnTo>
                      <a:pt x="11328" y="5430"/>
                    </a:lnTo>
                    <a:lnTo>
                      <a:pt x="11319" y="5484"/>
                    </a:lnTo>
                    <a:lnTo>
                      <a:pt x="11309" y="5536"/>
                    </a:lnTo>
                    <a:lnTo>
                      <a:pt x="11298" y="5589"/>
                    </a:lnTo>
                    <a:lnTo>
                      <a:pt x="11285" y="5640"/>
                    </a:lnTo>
                    <a:lnTo>
                      <a:pt x="11270" y="5690"/>
                    </a:lnTo>
                    <a:lnTo>
                      <a:pt x="11255" y="5739"/>
                    </a:lnTo>
                    <a:lnTo>
                      <a:pt x="11239" y="5786"/>
                    </a:lnTo>
                    <a:lnTo>
                      <a:pt x="11223" y="5831"/>
                    </a:lnTo>
                    <a:lnTo>
                      <a:pt x="11205" y="5875"/>
                    </a:lnTo>
                    <a:lnTo>
                      <a:pt x="11188" y="5916"/>
                    </a:lnTo>
                    <a:lnTo>
                      <a:pt x="11170" y="5954"/>
                    </a:lnTo>
                    <a:lnTo>
                      <a:pt x="11153" y="5992"/>
                    </a:lnTo>
                    <a:lnTo>
                      <a:pt x="11135" y="6026"/>
                    </a:lnTo>
                    <a:lnTo>
                      <a:pt x="11118" y="6056"/>
                    </a:lnTo>
                    <a:lnTo>
                      <a:pt x="11084" y="6114"/>
                    </a:lnTo>
                    <a:lnTo>
                      <a:pt x="11048" y="6173"/>
                    </a:lnTo>
                    <a:lnTo>
                      <a:pt x="11012" y="6232"/>
                    </a:lnTo>
                    <a:lnTo>
                      <a:pt x="10976" y="6290"/>
                    </a:lnTo>
                    <a:lnTo>
                      <a:pt x="10958" y="6320"/>
                    </a:lnTo>
                    <a:lnTo>
                      <a:pt x="10942" y="6350"/>
                    </a:lnTo>
                    <a:lnTo>
                      <a:pt x="10926" y="6381"/>
                    </a:lnTo>
                    <a:lnTo>
                      <a:pt x="10911" y="6411"/>
                    </a:lnTo>
                    <a:lnTo>
                      <a:pt x="10896" y="6442"/>
                    </a:lnTo>
                    <a:lnTo>
                      <a:pt x="10882" y="6474"/>
                    </a:lnTo>
                    <a:lnTo>
                      <a:pt x="10870" y="6506"/>
                    </a:lnTo>
                    <a:lnTo>
                      <a:pt x="10858" y="6539"/>
                    </a:lnTo>
                    <a:lnTo>
                      <a:pt x="10850" y="6571"/>
                    </a:lnTo>
                    <a:lnTo>
                      <a:pt x="10841" y="6605"/>
                    </a:lnTo>
                    <a:lnTo>
                      <a:pt x="10835" y="6640"/>
                    </a:lnTo>
                    <a:lnTo>
                      <a:pt x="10830" y="6675"/>
                    </a:lnTo>
                    <a:lnTo>
                      <a:pt x="10827" y="6711"/>
                    </a:lnTo>
                    <a:lnTo>
                      <a:pt x="10826" y="6747"/>
                    </a:lnTo>
                    <a:lnTo>
                      <a:pt x="10827" y="6786"/>
                    </a:lnTo>
                    <a:lnTo>
                      <a:pt x="10831" y="6823"/>
                    </a:lnTo>
                    <a:lnTo>
                      <a:pt x="10836" y="6863"/>
                    </a:lnTo>
                    <a:lnTo>
                      <a:pt x="10845" y="6904"/>
                    </a:lnTo>
                    <a:lnTo>
                      <a:pt x="10856" y="6945"/>
                    </a:lnTo>
                    <a:lnTo>
                      <a:pt x="10870" y="6989"/>
                    </a:lnTo>
                    <a:lnTo>
                      <a:pt x="10886" y="7033"/>
                    </a:lnTo>
                    <a:lnTo>
                      <a:pt x="10906" y="7078"/>
                    </a:lnTo>
                    <a:lnTo>
                      <a:pt x="10929" y="7125"/>
                    </a:lnTo>
                    <a:lnTo>
                      <a:pt x="10956" y="7173"/>
                    </a:lnTo>
                    <a:lnTo>
                      <a:pt x="10982" y="7221"/>
                    </a:lnTo>
                    <a:lnTo>
                      <a:pt x="11006" y="7269"/>
                    </a:lnTo>
                    <a:lnTo>
                      <a:pt x="11026" y="7315"/>
                    </a:lnTo>
                    <a:lnTo>
                      <a:pt x="11043" y="7361"/>
                    </a:lnTo>
                    <a:lnTo>
                      <a:pt x="11058" y="7406"/>
                    </a:lnTo>
                    <a:lnTo>
                      <a:pt x="11069" y="7450"/>
                    </a:lnTo>
                    <a:lnTo>
                      <a:pt x="11078" y="7492"/>
                    </a:lnTo>
                    <a:lnTo>
                      <a:pt x="11084" y="7535"/>
                    </a:lnTo>
                    <a:lnTo>
                      <a:pt x="11087" y="7575"/>
                    </a:lnTo>
                    <a:lnTo>
                      <a:pt x="11088" y="7614"/>
                    </a:lnTo>
                    <a:lnTo>
                      <a:pt x="11085" y="7653"/>
                    </a:lnTo>
                    <a:lnTo>
                      <a:pt x="11080" y="7691"/>
                    </a:lnTo>
                    <a:lnTo>
                      <a:pt x="11074" y="7727"/>
                    </a:lnTo>
                    <a:lnTo>
                      <a:pt x="11064" y="7762"/>
                    </a:lnTo>
                    <a:lnTo>
                      <a:pt x="11053" y="7795"/>
                    </a:lnTo>
                    <a:lnTo>
                      <a:pt x="11038" y="7828"/>
                    </a:lnTo>
                    <a:lnTo>
                      <a:pt x="11022" y="7859"/>
                    </a:lnTo>
                    <a:lnTo>
                      <a:pt x="11004" y="7889"/>
                    </a:lnTo>
                    <a:lnTo>
                      <a:pt x="10983" y="7918"/>
                    </a:lnTo>
                    <a:lnTo>
                      <a:pt x="10961" y="7945"/>
                    </a:lnTo>
                    <a:lnTo>
                      <a:pt x="10936" y="7970"/>
                    </a:lnTo>
                    <a:lnTo>
                      <a:pt x="10910" y="7994"/>
                    </a:lnTo>
                    <a:lnTo>
                      <a:pt x="10882" y="8016"/>
                    </a:lnTo>
                    <a:lnTo>
                      <a:pt x="10852" y="8038"/>
                    </a:lnTo>
                    <a:lnTo>
                      <a:pt x="10820" y="8058"/>
                    </a:lnTo>
                    <a:lnTo>
                      <a:pt x="10786" y="8075"/>
                    </a:lnTo>
                    <a:lnTo>
                      <a:pt x="10751" y="8091"/>
                    </a:lnTo>
                    <a:lnTo>
                      <a:pt x="10715" y="8106"/>
                    </a:lnTo>
                    <a:lnTo>
                      <a:pt x="10677" y="8119"/>
                    </a:lnTo>
                    <a:lnTo>
                      <a:pt x="10637" y="8130"/>
                    </a:lnTo>
                    <a:lnTo>
                      <a:pt x="10596" y="8139"/>
                    </a:lnTo>
                    <a:lnTo>
                      <a:pt x="10555" y="8146"/>
                    </a:lnTo>
                    <a:lnTo>
                      <a:pt x="10513" y="8155"/>
                    </a:lnTo>
                    <a:lnTo>
                      <a:pt x="10473" y="8170"/>
                    </a:lnTo>
                    <a:lnTo>
                      <a:pt x="10435" y="8187"/>
                    </a:lnTo>
                    <a:lnTo>
                      <a:pt x="10398" y="8211"/>
                    </a:lnTo>
                    <a:lnTo>
                      <a:pt x="10363" y="8237"/>
                    </a:lnTo>
                    <a:lnTo>
                      <a:pt x="10331" y="8267"/>
                    </a:lnTo>
                    <a:lnTo>
                      <a:pt x="10298" y="8301"/>
                    </a:lnTo>
                    <a:lnTo>
                      <a:pt x="10268" y="8337"/>
                    </a:lnTo>
                    <a:lnTo>
                      <a:pt x="10239" y="8376"/>
                    </a:lnTo>
                    <a:lnTo>
                      <a:pt x="10212" y="8417"/>
                    </a:lnTo>
                    <a:lnTo>
                      <a:pt x="10187" y="8459"/>
                    </a:lnTo>
                    <a:lnTo>
                      <a:pt x="10163" y="8503"/>
                    </a:lnTo>
                    <a:lnTo>
                      <a:pt x="10140" y="8549"/>
                    </a:lnTo>
                    <a:lnTo>
                      <a:pt x="10118" y="8596"/>
                    </a:lnTo>
                    <a:lnTo>
                      <a:pt x="10100" y="8642"/>
                    </a:lnTo>
                    <a:lnTo>
                      <a:pt x="10081" y="8689"/>
                    </a:lnTo>
                    <a:lnTo>
                      <a:pt x="10064" y="8735"/>
                    </a:lnTo>
                    <a:lnTo>
                      <a:pt x="10047" y="8781"/>
                    </a:lnTo>
                    <a:lnTo>
                      <a:pt x="10034" y="8826"/>
                    </a:lnTo>
                    <a:lnTo>
                      <a:pt x="10020" y="8870"/>
                    </a:lnTo>
                    <a:lnTo>
                      <a:pt x="9996" y="8954"/>
                    </a:lnTo>
                    <a:lnTo>
                      <a:pt x="9979" y="9027"/>
                    </a:lnTo>
                    <a:lnTo>
                      <a:pt x="9965" y="9090"/>
                    </a:lnTo>
                    <a:lnTo>
                      <a:pt x="9955" y="9137"/>
                    </a:lnTo>
                    <a:lnTo>
                      <a:pt x="9949" y="9168"/>
                    </a:lnTo>
                    <a:lnTo>
                      <a:pt x="9947" y="9180"/>
                    </a:lnTo>
                    <a:lnTo>
                      <a:pt x="9840" y="9272"/>
                    </a:lnTo>
                    <a:lnTo>
                      <a:pt x="9702" y="9359"/>
                    </a:lnTo>
                    <a:lnTo>
                      <a:pt x="9532" y="9442"/>
                    </a:lnTo>
                    <a:lnTo>
                      <a:pt x="9334" y="9518"/>
                    </a:lnTo>
                    <a:lnTo>
                      <a:pt x="9110" y="9590"/>
                    </a:lnTo>
                    <a:lnTo>
                      <a:pt x="8864" y="9656"/>
                    </a:lnTo>
                    <a:lnTo>
                      <a:pt x="8596" y="9716"/>
                    </a:lnTo>
                    <a:lnTo>
                      <a:pt x="8310" y="9772"/>
                    </a:lnTo>
                    <a:lnTo>
                      <a:pt x="8008" y="9822"/>
                    </a:lnTo>
                    <a:lnTo>
                      <a:pt x="7693" y="9869"/>
                    </a:lnTo>
                    <a:lnTo>
                      <a:pt x="7366" y="9909"/>
                    </a:lnTo>
                    <a:lnTo>
                      <a:pt x="7030" y="9942"/>
                    </a:lnTo>
                    <a:lnTo>
                      <a:pt x="6687" y="9972"/>
                    </a:lnTo>
                    <a:lnTo>
                      <a:pt x="6341" y="9997"/>
                    </a:lnTo>
                    <a:lnTo>
                      <a:pt x="5992" y="10016"/>
                    </a:lnTo>
                    <a:lnTo>
                      <a:pt x="5645" y="10030"/>
                    </a:lnTo>
                    <a:lnTo>
                      <a:pt x="5299" y="10038"/>
                    </a:lnTo>
                    <a:lnTo>
                      <a:pt x="4960" y="10042"/>
                    </a:lnTo>
                    <a:lnTo>
                      <a:pt x="4628" y="10041"/>
                    </a:lnTo>
                    <a:lnTo>
                      <a:pt x="4306" y="10035"/>
                    </a:lnTo>
                    <a:lnTo>
                      <a:pt x="3997" y="10023"/>
                    </a:lnTo>
                    <a:lnTo>
                      <a:pt x="3702" y="10007"/>
                    </a:lnTo>
                    <a:lnTo>
                      <a:pt x="3425" y="9985"/>
                    </a:lnTo>
                    <a:lnTo>
                      <a:pt x="3168" y="9958"/>
                    </a:lnTo>
                    <a:lnTo>
                      <a:pt x="2932" y="9926"/>
                    </a:lnTo>
                    <a:lnTo>
                      <a:pt x="2721" y="9890"/>
                    </a:lnTo>
                    <a:lnTo>
                      <a:pt x="2538" y="9849"/>
                    </a:lnTo>
                    <a:lnTo>
                      <a:pt x="2382" y="9801"/>
                    </a:lnTo>
                    <a:lnTo>
                      <a:pt x="2258" y="9750"/>
                    </a:lnTo>
                    <a:lnTo>
                      <a:pt x="2170" y="9693"/>
                    </a:lnTo>
                    <a:lnTo>
                      <a:pt x="2116" y="9631"/>
                    </a:lnTo>
                    <a:lnTo>
                      <a:pt x="2101" y="9564"/>
                    </a:lnTo>
                    <a:lnTo>
                      <a:pt x="2105" y="9498"/>
                    </a:lnTo>
                    <a:lnTo>
                      <a:pt x="2101" y="9435"/>
                    </a:lnTo>
                    <a:lnTo>
                      <a:pt x="2094" y="9377"/>
                    </a:lnTo>
                    <a:lnTo>
                      <a:pt x="2080" y="9322"/>
                    </a:lnTo>
                    <a:lnTo>
                      <a:pt x="2061" y="9271"/>
                    </a:lnTo>
                    <a:lnTo>
                      <a:pt x="2039" y="9223"/>
                    </a:lnTo>
                    <a:lnTo>
                      <a:pt x="2013" y="9178"/>
                    </a:lnTo>
                    <a:lnTo>
                      <a:pt x="1983" y="9137"/>
                    </a:lnTo>
                    <a:lnTo>
                      <a:pt x="1950" y="9098"/>
                    </a:lnTo>
                    <a:lnTo>
                      <a:pt x="1914" y="9061"/>
                    </a:lnTo>
                    <a:lnTo>
                      <a:pt x="1875" y="9027"/>
                    </a:lnTo>
                    <a:lnTo>
                      <a:pt x="1835" y="8995"/>
                    </a:lnTo>
                    <a:lnTo>
                      <a:pt x="1793" y="8965"/>
                    </a:lnTo>
                    <a:lnTo>
                      <a:pt x="1749" y="8936"/>
                    </a:lnTo>
                    <a:lnTo>
                      <a:pt x="1706" y="8909"/>
                    </a:lnTo>
                    <a:lnTo>
                      <a:pt x="1661" y="8883"/>
                    </a:lnTo>
                    <a:lnTo>
                      <a:pt x="1572" y="8833"/>
                    </a:lnTo>
                    <a:lnTo>
                      <a:pt x="1485" y="8785"/>
                    </a:lnTo>
                    <a:lnTo>
                      <a:pt x="1444" y="8762"/>
                    </a:lnTo>
                    <a:lnTo>
                      <a:pt x="1404" y="8737"/>
                    </a:lnTo>
                    <a:lnTo>
                      <a:pt x="1366" y="8713"/>
                    </a:lnTo>
                    <a:lnTo>
                      <a:pt x="1331" y="8688"/>
                    </a:lnTo>
                    <a:lnTo>
                      <a:pt x="1299" y="8662"/>
                    </a:lnTo>
                    <a:lnTo>
                      <a:pt x="1270" y="8634"/>
                    </a:lnTo>
                    <a:lnTo>
                      <a:pt x="1245" y="8607"/>
                    </a:lnTo>
                    <a:lnTo>
                      <a:pt x="1224" y="8577"/>
                    </a:lnTo>
                    <a:lnTo>
                      <a:pt x="1206" y="8546"/>
                    </a:lnTo>
                    <a:lnTo>
                      <a:pt x="1195" y="8512"/>
                    </a:lnTo>
                    <a:lnTo>
                      <a:pt x="1188" y="8476"/>
                    </a:lnTo>
                    <a:lnTo>
                      <a:pt x="1188" y="8438"/>
                    </a:lnTo>
                    <a:lnTo>
                      <a:pt x="1187" y="8400"/>
                    </a:lnTo>
                    <a:lnTo>
                      <a:pt x="1182" y="8363"/>
                    </a:lnTo>
                    <a:lnTo>
                      <a:pt x="1172" y="8328"/>
                    </a:lnTo>
                    <a:lnTo>
                      <a:pt x="1157" y="8296"/>
                    </a:lnTo>
                    <a:lnTo>
                      <a:pt x="1138" y="8265"/>
                    </a:lnTo>
                    <a:lnTo>
                      <a:pt x="1115" y="8235"/>
                    </a:lnTo>
                    <a:lnTo>
                      <a:pt x="1090" y="8206"/>
                    </a:lnTo>
                    <a:lnTo>
                      <a:pt x="1062" y="8179"/>
                    </a:lnTo>
                    <a:lnTo>
                      <a:pt x="1029" y="8151"/>
                    </a:lnTo>
                    <a:lnTo>
                      <a:pt x="994" y="8125"/>
                    </a:lnTo>
                    <a:lnTo>
                      <a:pt x="958" y="8099"/>
                    </a:lnTo>
                    <a:lnTo>
                      <a:pt x="918" y="8071"/>
                    </a:lnTo>
                    <a:lnTo>
                      <a:pt x="835" y="8018"/>
                    </a:lnTo>
                    <a:lnTo>
                      <a:pt x="746" y="7960"/>
                    </a:lnTo>
                    <a:lnTo>
                      <a:pt x="700" y="7930"/>
                    </a:lnTo>
                    <a:lnTo>
                      <a:pt x="654" y="7899"/>
                    </a:lnTo>
                    <a:lnTo>
                      <a:pt x="606" y="7865"/>
                    </a:lnTo>
                    <a:lnTo>
                      <a:pt x="560" y="7830"/>
                    </a:lnTo>
                    <a:lnTo>
                      <a:pt x="514" y="7793"/>
                    </a:lnTo>
                    <a:lnTo>
                      <a:pt x="468" y="7754"/>
                    </a:lnTo>
                    <a:lnTo>
                      <a:pt x="423" y="7712"/>
                    </a:lnTo>
                    <a:lnTo>
                      <a:pt x="379" y="7667"/>
                    </a:lnTo>
                    <a:lnTo>
                      <a:pt x="337" y="7619"/>
                    </a:lnTo>
                    <a:lnTo>
                      <a:pt x="296" y="7568"/>
                    </a:lnTo>
                    <a:lnTo>
                      <a:pt x="257" y="7515"/>
                    </a:lnTo>
                    <a:lnTo>
                      <a:pt x="221" y="7456"/>
                    </a:lnTo>
                    <a:lnTo>
                      <a:pt x="186" y="7394"/>
                    </a:lnTo>
                    <a:lnTo>
                      <a:pt x="155" y="7329"/>
                    </a:lnTo>
                    <a:lnTo>
                      <a:pt x="126" y="7258"/>
                    </a:lnTo>
                    <a:lnTo>
                      <a:pt x="101" y="7183"/>
                    </a:lnTo>
                    <a:lnTo>
                      <a:pt x="78" y="7105"/>
                    </a:lnTo>
                    <a:lnTo>
                      <a:pt x="60" y="7028"/>
                    </a:lnTo>
                    <a:lnTo>
                      <a:pt x="44" y="6950"/>
                    </a:lnTo>
                    <a:lnTo>
                      <a:pt x="30" y="6873"/>
                    </a:lnTo>
                    <a:lnTo>
                      <a:pt x="19" y="6797"/>
                    </a:lnTo>
                    <a:lnTo>
                      <a:pt x="11" y="6721"/>
                    </a:lnTo>
                    <a:lnTo>
                      <a:pt x="5" y="6646"/>
                    </a:lnTo>
                    <a:lnTo>
                      <a:pt x="1" y="6571"/>
                    </a:lnTo>
                    <a:lnTo>
                      <a:pt x="0" y="6496"/>
                    </a:lnTo>
                    <a:lnTo>
                      <a:pt x="0" y="6421"/>
                    </a:lnTo>
                    <a:lnTo>
                      <a:pt x="2" y="6348"/>
                    </a:lnTo>
                    <a:lnTo>
                      <a:pt x="7" y="6275"/>
                    </a:lnTo>
                    <a:lnTo>
                      <a:pt x="12" y="6203"/>
                    </a:lnTo>
                    <a:lnTo>
                      <a:pt x="20" y="6130"/>
                    </a:lnTo>
                    <a:lnTo>
                      <a:pt x="29" y="6059"/>
                    </a:lnTo>
                    <a:lnTo>
                      <a:pt x="40" y="5989"/>
                    </a:lnTo>
                    <a:lnTo>
                      <a:pt x="51" y="5920"/>
                    </a:lnTo>
                    <a:lnTo>
                      <a:pt x="63" y="5850"/>
                    </a:lnTo>
                    <a:lnTo>
                      <a:pt x="76" y="5782"/>
                    </a:lnTo>
                    <a:lnTo>
                      <a:pt x="91" y="5715"/>
                    </a:lnTo>
                    <a:lnTo>
                      <a:pt x="105" y="5647"/>
                    </a:lnTo>
                    <a:lnTo>
                      <a:pt x="121" y="5581"/>
                    </a:lnTo>
                    <a:lnTo>
                      <a:pt x="136" y="5516"/>
                    </a:lnTo>
                    <a:lnTo>
                      <a:pt x="152" y="5453"/>
                    </a:lnTo>
                    <a:lnTo>
                      <a:pt x="186" y="5327"/>
                    </a:lnTo>
                    <a:lnTo>
                      <a:pt x="218" y="5204"/>
                    </a:lnTo>
                    <a:lnTo>
                      <a:pt x="249" y="5087"/>
                    </a:lnTo>
                    <a:lnTo>
                      <a:pt x="278" y="4973"/>
                    </a:lnTo>
                    <a:lnTo>
                      <a:pt x="293" y="4919"/>
                    </a:lnTo>
                    <a:lnTo>
                      <a:pt x="312" y="4866"/>
                    </a:lnTo>
                    <a:lnTo>
                      <a:pt x="334" y="4816"/>
                    </a:lnTo>
                    <a:lnTo>
                      <a:pt x="358" y="4768"/>
                    </a:lnTo>
                    <a:lnTo>
                      <a:pt x="385" y="4721"/>
                    </a:lnTo>
                    <a:lnTo>
                      <a:pt x="415" y="4678"/>
                    </a:lnTo>
                    <a:lnTo>
                      <a:pt x="448" y="4635"/>
                    </a:lnTo>
                    <a:lnTo>
                      <a:pt x="481" y="4594"/>
                    </a:lnTo>
                    <a:lnTo>
                      <a:pt x="516" y="4555"/>
                    </a:lnTo>
                    <a:lnTo>
                      <a:pt x="554" y="4518"/>
                    </a:lnTo>
                    <a:lnTo>
                      <a:pt x="593" y="4482"/>
                    </a:lnTo>
                    <a:lnTo>
                      <a:pt x="631" y="4447"/>
                    </a:lnTo>
                    <a:lnTo>
                      <a:pt x="671" y="4413"/>
                    </a:lnTo>
                    <a:lnTo>
                      <a:pt x="711" y="4381"/>
                    </a:lnTo>
                    <a:lnTo>
                      <a:pt x="751" y="4348"/>
                    </a:lnTo>
                    <a:lnTo>
                      <a:pt x="792" y="4317"/>
                    </a:lnTo>
                    <a:lnTo>
                      <a:pt x="872" y="4257"/>
                    </a:lnTo>
                    <a:lnTo>
                      <a:pt x="948" y="4200"/>
                    </a:lnTo>
                    <a:lnTo>
                      <a:pt x="984" y="4171"/>
                    </a:lnTo>
                    <a:lnTo>
                      <a:pt x="1019" y="4143"/>
                    </a:lnTo>
                    <a:lnTo>
                      <a:pt x="1053" y="4115"/>
                    </a:lnTo>
                    <a:lnTo>
                      <a:pt x="1084" y="4087"/>
                    </a:lnTo>
                    <a:lnTo>
                      <a:pt x="1113" y="4059"/>
                    </a:lnTo>
                    <a:lnTo>
                      <a:pt x="1139" y="4030"/>
                    </a:lnTo>
                    <a:lnTo>
                      <a:pt x="1163" y="4001"/>
                    </a:lnTo>
                    <a:lnTo>
                      <a:pt x="1184" y="3971"/>
                    </a:lnTo>
                    <a:lnTo>
                      <a:pt x="1201" y="3941"/>
                    </a:lnTo>
                    <a:lnTo>
                      <a:pt x="1215" y="3911"/>
                    </a:lnTo>
                    <a:lnTo>
                      <a:pt x="1225" y="3879"/>
                    </a:lnTo>
                    <a:lnTo>
                      <a:pt x="1231" y="3846"/>
                    </a:lnTo>
                    <a:lnTo>
                      <a:pt x="1236" y="3811"/>
                    </a:lnTo>
                    <a:lnTo>
                      <a:pt x="1244" y="3774"/>
                    </a:lnTo>
                    <a:lnTo>
                      <a:pt x="1251" y="3732"/>
                    </a:lnTo>
                    <a:lnTo>
                      <a:pt x="1260" y="3688"/>
                    </a:lnTo>
                    <a:lnTo>
                      <a:pt x="1270" y="3640"/>
                    </a:lnTo>
                    <a:lnTo>
                      <a:pt x="1283" y="3591"/>
                    </a:lnTo>
                    <a:lnTo>
                      <a:pt x="1296" y="3538"/>
                    </a:lnTo>
                    <a:lnTo>
                      <a:pt x="1313" y="3484"/>
                    </a:lnTo>
                    <a:lnTo>
                      <a:pt x="1330" y="3428"/>
                    </a:lnTo>
                    <a:lnTo>
                      <a:pt x="1349" y="3371"/>
                    </a:lnTo>
                    <a:lnTo>
                      <a:pt x="1371" y="3312"/>
                    </a:lnTo>
                    <a:lnTo>
                      <a:pt x="1395" y="3254"/>
                    </a:lnTo>
                    <a:lnTo>
                      <a:pt x="1421" y="3194"/>
                    </a:lnTo>
                    <a:lnTo>
                      <a:pt x="1450" y="3134"/>
                    </a:lnTo>
                    <a:lnTo>
                      <a:pt x="1481" y="3073"/>
                    </a:lnTo>
                    <a:lnTo>
                      <a:pt x="1515" y="3013"/>
                    </a:lnTo>
                    <a:lnTo>
                      <a:pt x="1551" y="2953"/>
                    </a:lnTo>
                    <a:lnTo>
                      <a:pt x="1591" y="2894"/>
                    </a:lnTo>
                    <a:lnTo>
                      <a:pt x="1633" y="2835"/>
                    </a:lnTo>
                    <a:lnTo>
                      <a:pt x="1678" y="2779"/>
                    </a:lnTo>
                    <a:lnTo>
                      <a:pt x="1727" y="2724"/>
                    </a:lnTo>
                    <a:lnTo>
                      <a:pt x="1779" y="2671"/>
                    </a:lnTo>
                    <a:lnTo>
                      <a:pt x="1834" y="2618"/>
                    </a:lnTo>
                    <a:lnTo>
                      <a:pt x="1893" y="2570"/>
                    </a:lnTo>
                    <a:lnTo>
                      <a:pt x="1955" y="2522"/>
                    </a:lnTo>
                    <a:lnTo>
                      <a:pt x="2021" y="2478"/>
                    </a:lnTo>
                    <a:lnTo>
                      <a:pt x="2091" y="2439"/>
                    </a:lnTo>
                    <a:lnTo>
                      <a:pt x="2165" y="2401"/>
                    </a:lnTo>
                    <a:lnTo>
                      <a:pt x="2243" y="2367"/>
                    </a:lnTo>
                    <a:lnTo>
                      <a:pt x="2325" y="2337"/>
                    </a:lnTo>
                    <a:lnTo>
                      <a:pt x="2411" y="2311"/>
                    </a:lnTo>
                    <a:lnTo>
                      <a:pt x="2502" y="2290"/>
                    </a:lnTo>
                    <a:lnTo>
                      <a:pt x="2619" y="2266"/>
                    </a:lnTo>
                    <a:lnTo>
                      <a:pt x="2728" y="2239"/>
                    </a:lnTo>
                    <a:lnTo>
                      <a:pt x="2827" y="2206"/>
                    </a:lnTo>
                    <a:lnTo>
                      <a:pt x="2921" y="2171"/>
                    </a:lnTo>
                    <a:lnTo>
                      <a:pt x="3006" y="2133"/>
                    </a:lnTo>
                    <a:lnTo>
                      <a:pt x="3084" y="2090"/>
                    </a:lnTo>
                    <a:lnTo>
                      <a:pt x="3157" y="2044"/>
                    </a:lnTo>
                    <a:lnTo>
                      <a:pt x="3223" y="1997"/>
                    </a:lnTo>
                    <a:lnTo>
                      <a:pt x="3283" y="1945"/>
                    </a:lnTo>
                    <a:lnTo>
                      <a:pt x="3338" y="1893"/>
                    </a:lnTo>
                    <a:lnTo>
                      <a:pt x="3388" y="1838"/>
                    </a:lnTo>
                    <a:lnTo>
                      <a:pt x="3433" y="1782"/>
                    </a:lnTo>
                    <a:lnTo>
                      <a:pt x="3474" y="1725"/>
                    </a:lnTo>
                    <a:lnTo>
                      <a:pt x="3511" y="1666"/>
                    </a:lnTo>
                    <a:lnTo>
                      <a:pt x="3544" y="1606"/>
                    </a:lnTo>
                    <a:lnTo>
                      <a:pt x="3575" y="1546"/>
                    </a:lnTo>
                    <a:lnTo>
                      <a:pt x="3602" y="1485"/>
                    </a:lnTo>
                    <a:lnTo>
                      <a:pt x="3627" y="1424"/>
                    </a:lnTo>
                    <a:lnTo>
                      <a:pt x="3650" y="1364"/>
                    </a:lnTo>
                    <a:lnTo>
                      <a:pt x="3671" y="1303"/>
                    </a:lnTo>
                    <a:lnTo>
                      <a:pt x="3711" y="1185"/>
                    </a:lnTo>
                    <a:lnTo>
                      <a:pt x="3748" y="1072"/>
                    </a:lnTo>
                    <a:lnTo>
                      <a:pt x="3768" y="1018"/>
                    </a:lnTo>
                    <a:lnTo>
                      <a:pt x="3787" y="966"/>
                    </a:lnTo>
                    <a:lnTo>
                      <a:pt x="3808" y="916"/>
                    </a:lnTo>
                    <a:lnTo>
                      <a:pt x="3829" y="868"/>
                    </a:lnTo>
                    <a:lnTo>
                      <a:pt x="3853" y="823"/>
                    </a:lnTo>
                    <a:lnTo>
                      <a:pt x="3879" y="782"/>
                    </a:lnTo>
                    <a:lnTo>
                      <a:pt x="3908" y="744"/>
                    </a:lnTo>
                    <a:lnTo>
                      <a:pt x="3939" y="709"/>
                    </a:lnTo>
                    <a:lnTo>
                      <a:pt x="3973" y="677"/>
                    </a:lnTo>
                    <a:lnTo>
                      <a:pt x="4008" y="650"/>
                    </a:lnTo>
                    <a:lnTo>
                      <a:pt x="4043" y="625"/>
                    </a:lnTo>
                    <a:lnTo>
                      <a:pt x="4079" y="603"/>
                    </a:lnTo>
                    <a:lnTo>
                      <a:pt x="4116" y="584"/>
                    </a:lnTo>
                    <a:lnTo>
                      <a:pt x="4155" y="566"/>
                    </a:lnTo>
                    <a:lnTo>
                      <a:pt x="4195" y="553"/>
                    </a:lnTo>
                    <a:lnTo>
                      <a:pt x="4237" y="539"/>
                    </a:lnTo>
                    <a:lnTo>
                      <a:pt x="4280" y="528"/>
                    </a:lnTo>
                    <a:lnTo>
                      <a:pt x="4325" y="518"/>
                    </a:lnTo>
                    <a:lnTo>
                      <a:pt x="4371" y="509"/>
                    </a:lnTo>
                    <a:lnTo>
                      <a:pt x="4420" y="500"/>
                    </a:lnTo>
                    <a:lnTo>
                      <a:pt x="4522" y="485"/>
                    </a:lnTo>
                    <a:lnTo>
                      <a:pt x="4634" y="471"/>
                    </a:lnTo>
                    <a:lnTo>
                      <a:pt x="4755" y="455"/>
                    </a:lnTo>
                    <a:lnTo>
                      <a:pt x="4888" y="435"/>
                    </a:lnTo>
                    <a:lnTo>
                      <a:pt x="4959" y="424"/>
                    </a:lnTo>
                    <a:lnTo>
                      <a:pt x="5031" y="410"/>
                    </a:lnTo>
                    <a:lnTo>
                      <a:pt x="5108" y="395"/>
                    </a:lnTo>
                    <a:lnTo>
                      <a:pt x="5188" y="378"/>
                    </a:lnTo>
                    <a:lnTo>
                      <a:pt x="5271" y="358"/>
                    </a:lnTo>
                    <a:lnTo>
                      <a:pt x="5358" y="335"/>
                    </a:lnTo>
                    <a:lnTo>
                      <a:pt x="5448" y="310"/>
                    </a:lnTo>
                    <a:lnTo>
                      <a:pt x="5541" y="282"/>
                    </a:lnTo>
                    <a:lnTo>
                      <a:pt x="5639" y="249"/>
                    </a:lnTo>
                    <a:lnTo>
                      <a:pt x="5740" y="213"/>
                    </a:lnTo>
                    <a:lnTo>
                      <a:pt x="5846" y="174"/>
                    </a:lnTo>
                    <a:lnTo>
                      <a:pt x="5956" y="131"/>
                    </a:lnTo>
                    <a:lnTo>
                      <a:pt x="6065" y="88"/>
                    </a:lnTo>
                    <a:lnTo>
                      <a:pt x="6175" y="56"/>
                    </a:lnTo>
                    <a:lnTo>
                      <a:pt x="6283" y="31"/>
                    </a:lnTo>
                    <a:lnTo>
                      <a:pt x="6389" y="13"/>
                    </a:lnTo>
                    <a:lnTo>
                      <a:pt x="6493" y="3"/>
                    </a:lnTo>
                    <a:lnTo>
                      <a:pt x="6596" y="0"/>
                    </a:lnTo>
                    <a:lnTo>
                      <a:pt x="6696" y="3"/>
                    </a:lnTo>
                    <a:lnTo>
                      <a:pt x="6794" y="12"/>
                    </a:lnTo>
                    <a:lnTo>
                      <a:pt x="6890" y="28"/>
                    </a:lnTo>
                    <a:lnTo>
                      <a:pt x="6984" y="48"/>
                    </a:lnTo>
                    <a:lnTo>
                      <a:pt x="7075" y="75"/>
                    </a:lnTo>
                    <a:lnTo>
                      <a:pt x="7165" y="106"/>
                    </a:lnTo>
                    <a:lnTo>
                      <a:pt x="7251" y="141"/>
                    </a:lnTo>
                    <a:lnTo>
                      <a:pt x="7335" y="179"/>
                    </a:lnTo>
                    <a:lnTo>
                      <a:pt x="7414" y="222"/>
                    </a:lnTo>
                    <a:lnTo>
                      <a:pt x="7493" y="268"/>
                    </a:lnTo>
                    <a:lnTo>
                      <a:pt x="7568" y="317"/>
                    </a:lnTo>
                    <a:lnTo>
                      <a:pt x="7640" y="368"/>
                    </a:lnTo>
                    <a:lnTo>
                      <a:pt x="7709" y="420"/>
                    </a:lnTo>
                    <a:lnTo>
                      <a:pt x="7774" y="475"/>
                    </a:lnTo>
                    <a:lnTo>
                      <a:pt x="7836" y="531"/>
                    </a:lnTo>
                    <a:lnTo>
                      <a:pt x="7895" y="589"/>
                    </a:lnTo>
                    <a:lnTo>
                      <a:pt x="7950" y="647"/>
                    </a:lnTo>
                    <a:lnTo>
                      <a:pt x="8001" y="706"/>
                    </a:lnTo>
                    <a:lnTo>
                      <a:pt x="8048" y="764"/>
                    </a:lnTo>
                    <a:lnTo>
                      <a:pt x="8092" y="822"/>
                    </a:lnTo>
                    <a:lnTo>
                      <a:pt x="8132" y="878"/>
                    </a:lnTo>
                    <a:lnTo>
                      <a:pt x="8167" y="935"/>
                    </a:lnTo>
                    <a:lnTo>
                      <a:pt x="8199" y="989"/>
                    </a:lnTo>
                    <a:lnTo>
                      <a:pt x="8225" y="1041"/>
                    </a:lnTo>
                    <a:lnTo>
                      <a:pt x="8249" y="1092"/>
                    </a:lnTo>
                    <a:lnTo>
                      <a:pt x="8268" y="1138"/>
                    </a:lnTo>
                    <a:close/>
                  </a:path>
                </a:pathLst>
              </a:custGeom>
              <a:solidFill>
                <a:srgbClr val="9FB09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84" name="Google Shape;284;p12"/>
              <p:cNvSpPr/>
              <p:nvPr/>
            </p:nvSpPr>
            <p:spPr>
              <a:xfrm>
                <a:off x="1771" y="772"/>
                <a:ext cx="2212" cy="1977"/>
              </a:xfrm>
              <a:custGeom>
                <a:rect b="b" l="l" r="r" t="t"/>
                <a:pathLst>
                  <a:path extrusionOk="0" h="9887" w="11059">
                    <a:moveTo>
                      <a:pt x="7984" y="1074"/>
                    </a:moveTo>
                    <a:lnTo>
                      <a:pt x="8001" y="1120"/>
                    </a:lnTo>
                    <a:lnTo>
                      <a:pt x="8019" y="1166"/>
                    </a:lnTo>
                    <a:lnTo>
                      <a:pt x="8038" y="1212"/>
                    </a:lnTo>
                    <a:lnTo>
                      <a:pt x="8058" y="1259"/>
                    </a:lnTo>
                    <a:lnTo>
                      <a:pt x="8079" y="1303"/>
                    </a:lnTo>
                    <a:lnTo>
                      <a:pt x="8100" y="1348"/>
                    </a:lnTo>
                    <a:lnTo>
                      <a:pt x="8124" y="1393"/>
                    </a:lnTo>
                    <a:lnTo>
                      <a:pt x="8148" y="1438"/>
                    </a:lnTo>
                    <a:lnTo>
                      <a:pt x="8174" y="1481"/>
                    </a:lnTo>
                    <a:lnTo>
                      <a:pt x="8200" y="1524"/>
                    </a:lnTo>
                    <a:lnTo>
                      <a:pt x="8228" y="1566"/>
                    </a:lnTo>
                    <a:lnTo>
                      <a:pt x="8258" y="1607"/>
                    </a:lnTo>
                    <a:lnTo>
                      <a:pt x="8288" y="1647"/>
                    </a:lnTo>
                    <a:lnTo>
                      <a:pt x="8320" y="1685"/>
                    </a:lnTo>
                    <a:lnTo>
                      <a:pt x="8354" y="1723"/>
                    </a:lnTo>
                    <a:lnTo>
                      <a:pt x="8389" y="1760"/>
                    </a:lnTo>
                    <a:lnTo>
                      <a:pt x="8426" y="1795"/>
                    </a:lnTo>
                    <a:lnTo>
                      <a:pt x="8464" y="1829"/>
                    </a:lnTo>
                    <a:lnTo>
                      <a:pt x="8503" y="1860"/>
                    </a:lnTo>
                    <a:lnTo>
                      <a:pt x="8546" y="1891"/>
                    </a:lnTo>
                    <a:lnTo>
                      <a:pt x="8590" y="1920"/>
                    </a:lnTo>
                    <a:lnTo>
                      <a:pt x="8634" y="1948"/>
                    </a:lnTo>
                    <a:lnTo>
                      <a:pt x="8681" y="1972"/>
                    </a:lnTo>
                    <a:lnTo>
                      <a:pt x="8731" y="1996"/>
                    </a:lnTo>
                    <a:lnTo>
                      <a:pt x="8780" y="2017"/>
                    </a:lnTo>
                    <a:lnTo>
                      <a:pt x="8834" y="2036"/>
                    </a:lnTo>
                    <a:lnTo>
                      <a:pt x="8889" y="2052"/>
                    </a:lnTo>
                    <a:lnTo>
                      <a:pt x="8945" y="2067"/>
                    </a:lnTo>
                    <a:lnTo>
                      <a:pt x="9004" y="2080"/>
                    </a:lnTo>
                    <a:lnTo>
                      <a:pt x="9065" y="2090"/>
                    </a:lnTo>
                    <a:lnTo>
                      <a:pt x="9129" y="2097"/>
                    </a:lnTo>
                    <a:lnTo>
                      <a:pt x="9195" y="2101"/>
                    </a:lnTo>
                    <a:lnTo>
                      <a:pt x="9258" y="2106"/>
                    </a:lnTo>
                    <a:lnTo>
                      <a:pt x="9318" y="2112"/>
                    </a:lnTo>
                    <a:lnTo>
                      <a:pt x="9373" y="2121"/>
                    </a:lnTo>
                    <a:lnTo>
                      <a:pt x="9424" y="2131"/>
                    </a:lnTo>
                    <a:lnTo>
                      <a:pt x="9471" y="2143"/>
                    </a:lnTo>
                    <a:lnTo>
                      <a:pt x="9513" y="2157"/>
                    </a:lnTo>
                    <a:lnTo>
                      <a:pt x="9550" y="2173"/>
                    </a:lnTo>
                    <a:lnTo>
                      <a:pt x="9585" y="2191"/>
                    </a:lnTo>
                    <a:lnTo>
                      <a:pt x="9617" y="2210"/>
                    </a:lnTo>
                    <a:lnTo>
                      <a:pt x="9644" y="2231"/>
                    </a:lnTo>
                    <a:lnTo>
                      <a:pt x="9669" y="2252"/>
                    </a:lnTo>
                    <a:lnTo>
                      <a:pt x="9690" y="2276"/>
                    </a:lnTo>
                    <a:lnTo>
                      <a:pt x="9709" y="2302"/>
                    </a:lnTo>
                    <a:lnTo>
                      <a:pt x="9724" y="2328"/>
                    </a:lnTo>
                    <a:lnTo>
                      <a:pt x="9738" y="2356"/>
                    </a:lnTo>
                    <a:lnTo>
                      <a:pt x="9749" y="2384"/>
                    </a:lnTo>
                    <a:lnTo>
                      <a:pt x="9756" y="2414"/>
                    </a:lnTo>
                    <a:lnTo>
                      <a:pt x="9764" y="2446"/>
                    </a:lnTo>
                    <a:lnTo>
                      <a:pt x="9767" y="2478"/>
                    </a:lnTo>
                    <a:lnTo>
                      <a:pt x="9770" y="2510"/>
                    </a:lnTo>
                    <a:lnTo>
                      <a:pt x="9771" y="2544"/>
                    </a:lnTo>
                    <a:lnTo>
                      <a:pt x="9771" y="2579"/>
                    </a:lnTo>
                    <a:lnTo>
                      <a:pt x="9770" y="2614"/>
                    </a:lnTo>
                    <a:lnTo>
                      <a:pt x="9767" y="2650"/>
                    </a:lnTo>
                    <a:lnTo>
                      <a:pt x="9760" y="2724"/>
                    </a:lnTo>
                    <a:lnTo>
                      <a:pt x="9750" y="2800"/>
                    </a:lnTo>
                    <a:lnTo>
                      <a:pt x="9739" y="2877"/>
                    </a:lnTo>
                    <a:lnTo>
                      <a:pt x="9728" y="2956"/>
                    </a:lnTo>
                    <a:lnTo>
                      <a:pt x="9724" y="2997"/>
                    </a:lnTo>
                    <a:lnTo>
                      <a:pt x="9723" y="3040"/>
                    </a:lnTo>
                    <a:lnTo>
                      <a:pt x="9724" y="3083"/>
                    </a:lnTo>
                    <a:lnTo>
                      <a:pt x="9728" y="3129"/>
                    </a:lnTo>
                    <a:lnTo>
                      <a:pt x="9735" y="3177"/>
                    </a:lnTo>
                    <a:lnTo>
                      <a:pt x="9744" y="3227"/>
                    </a:lnTo>
                    <a:lnTo>
                      <a:pt x="9754" y="3277"/>
                    </a:lnTo>
                    <a:lnTo>
                      <a:pt x="9767" y="3328"/>
                    </a:lnTo>
                    <a:lnTo>
                      <a:pt x="9784" y="3380"/>
                    </a:lnTo>
                    <a:lnTo>
                      <a:pt x="9801" y="3433"/>
                    </a:lnTo>
                    <a:lnTo>
                      <a:pt x="9822" y="3486"/>
                    </a:lnTo>
                    <a:lnTo>
                      <a:pt x="9844" y="3540"/>
                    </a:lnTo>
                    <a:lnTo>
                      <a:pt x="9869" y="3595"/>
                    </a:lnTo>
                    <a:lnTo>
                      <a:pt x="9895" y="3649"/>
                    </a:lnTo>
                    <a:lnTo>
                      <a:pt x="9923" y="3704"/>
                    </a:lnTo>
                    <a:lnTo>
                      <a:pt x="9955" y="3757"/>
                    </a:lnTo>
                    <a:lnTo>
                      <a:pt x="9987" y="3811"/>
                    </a:lnTo>
                    <a:lnTo>
                      <a:pt x="10022" y="3863"/>
                    </a:lnTo>
                    <a:lnTo>
                      <a:pt x="10058" y="3916"/>
                    </a:lnTo>
                    <a:lnTo>
                      <a:pt x="10096" y="3967"/>
                    </a:lnTo>
                    <a:lnTo>
                      <a:pt x="10136" y="4017"/>
                    </a:lnTo>
                    <a:lnTo>
                      <a:pt x="10178" y="4067"/>
                    </a:lnTo>
                    <a:lnTo>
                      <a:pt x="10222" y="4114"/>
                    </a:lnTo>
                    <a:lnTo>
                      <a:pt x="10267" y="4160"/>
                    </a:lnTo>
                    <a:lnTo>
                      <a:pt x="10313" y="4204"/>
                    </a:lnTo>
                    <a:lnTo>
                      <a:pt x="10361" y="4247"/>
                    </a:lnTo>
                    <a:lnTo>
                      <a:pt x="10411" y="4288"/>
                    </a:lnTo>
                    <a:lnTo>
                      <a:pt x="10463" y="4325"/>
                    </a:lnTo>
                    <a:lnTo>
                      <a:pt x="10515" y="4361"/>
                    </a:lnTo>
                    <a:lnTo>
                      <a:pt x="10569" y="4395"/>
                    </a:lnTo>
                    <a:lnTo>
                      <a:pt x="10625" y="4426"/>
                    </a:lnTo>
                    <a:lnTo>
                      <a:pt x="10681" y="4454"/>
                    </a:lnTo>
                    <a:lnTo>
                      <a:pt x="10736" y="4481"/>
                    </a:lnTo>
                    <a:lnTo>
                      <a:pt x="10786" y="4512"/>
                    </a:lnTo>
                    <a:lnTo>
                      <a:pt x="10831" y="4547"/>
                    </a:lnTo>
                    <a:lnTo>
                      <a:pt x="10872" y="4584"/>
                    </a:lnTo>
                    <a:lnTo>
                      <a:pt x="10907" y="4622"/>
                    </a:lnTo>
                    <a:lnTo>
                      <a:pt x="10939" y="4663"/>
                    </a:lnTo>
                    <a:lnTo>
                      <a:pt x="10967" y="4707"/>
                    </a:lnTo>
                    <a:lnTo>
                      <a:pt x="10989" y="4752"/>
                    </a:lnTo>
                    <a:lnTo>
                      <a:pt x="11009" y="4799"/>
                    </a:lnTo>
                    <a:lnTo>
                      <a:pt x="11025" y="4847"/>
                    </a:lnTo>
                    <a:lnTo>
                      <a:pt x="11038" y="4897"/>
                    </a:lnTo>
                    <a:lnTo>
                      <a:pt x="11048" y="4948"/>
                    </a:lnTo>
                    <a:lnTo>
                      <a:pt x="11054" y="4999"/>
                    </a:lnTo>
                    <a:lnTo>
                      <a:pt x="11058" y="5052"/>
                    </a:lnTo>
                    <a:lnTo>
                      <a:pt x="11059" y="5104"/>
                    </a:lnTo>
                    <a:lnTo>
                      <a:pt x="11056" y="5158"/>
                    </a:lnTo>
                    <a:lnTo>
                      <a:pt x="11053" y="5210"/>
                    </a:lnTo>
                    <a:lnTo>
                      <a:pt x="11047" y="5264"/>
                    </a:lnTo>
                    <a:lnTo>
                      <a:pt x="11039" y="5316"/>
                    </a:lnTo>
                    <a:lnTo>
                      <a:pt x="11029" y="5369"/>
                    </a:lnTo>
                    <a:lnTo>
                      <a:pt x="11018" y="5421"/>
                    </a:lnTo>
                    <a:lnTo>
                      <a:pt x="11005" y="5471"/>
                    </a:lnTo>
                    <a:lnTo>
                      <a:pt x="10992" y="5521"/>
                    </a:lnTo>
                    <a:lnTo>
                      <a:pt x="10977" y="5570"/>
                    </a:lnTo>
                    <a:lnTo>
                      <a:pt x="10960" y="5616"/>
                    </a:lnTo>
                    <a:lnTo>
                      <a:pt x="10943" y="5662"/>
                    </a:lnTo>
                    <a:lnTo>
                      <a:pt x="10927" y="5704"/>
                    </a:lnTo>
                    <a:lnTo>
                      <a:pt x="10909" y="5746"/>
                    </a:lnTo>
                    <a:lnTo>
                      <a:pt x="10892" y="5785"/>
                    </a:lnTo>
                    <a:lnTo>
                      <a:pt x="10874" y="5822"/>
                    </a:lnTo>
                    <a:lnTo>
                      <a:pt x="10857" y="5855"/>
                    </a:lnTo>
                    <a:lnTo>
                      <a:pt x="10839" y="5887"/>
                    </a:lnTo>
                    <a:lnTo>
                      <a:pt x="10806" y="5945"/>
                    </a:lnTo>
                    <a:lnTo>
                      <a:pt x="10769" y="6003"/>
                    </a:lnTo>
                    <a:lnTo>
                      <a:pt x="10733" y="6059"/>
                    </a:lnTo>
                    <a:lnTo>
                      <a:pt x="10697" y="6115"/>
                    </a:lnTo>
                    <a:lnTo>
                      <a:pt x="10680" y="6144"/>
                    </a:lnTo>
                    <a:lnTo>
                      <a:pt x="10663" y="6171"/>
                    </a:lnTo>
                    <a:lnTo>
                      <a:pt x="10647" y="6200"/>
                    </a:lnTo>
                    <a:lnTo>
                      <a:pt x="10632" y="6229"/>
                    </a:lnTo>
                    <a:lnTo>
                      <a:pt x="10617" y="6257"/>
                    </a:lnTo>
                    <a:lnTo>
                      <a:pt x="10604" y="6287"/>
                    </a:lnTo>
                    <a:lnTo>
                      <a:pt x="10592" y="6317"/>
                    </a:lnTo>
                    <a:lnTo>
                      <a:pt x="10581" y="6347"/>
                    </a:lnTo>
                    <a:lnTo>
                      <a:pt x="10571" y="6378"/>
                    </a:lnTo>
                    <a:lnTo>
                      <a:pt x="10564" y="6410"/>
                    </a:lnTo>
                    <a:lnTo>
                      <a:pt x="10557" y="6442"/>
                    </a:lnTo>
                    <a:lnTo>
                      <a:pt x="10552" y="6476"/>
                    </a:lnTo>
                    <a:lnTo>
                      <a:pt x="10550" y="6509"/>
                    </a:lnTo>
                    <a:lnTo>
                      <a:pt x="10549" y="6544"/>
                    </a:lnTo>
                    <a:lnTo>
                      <a:pt x="10550" y="6581"/>
                    </a:lnTo>
                    <a:lnTo>
                      <a:pt x="10554" y="6618"/>
                    </a:lnTo>
                    <a:lnTo>
                      <a:pt x="10560" y="6655"/>
                    </a:lnTo>
                    <a:lnTo>
                      <a:pt x="10569" y="6695"/>
                    </a:lnTo>
                    <a:lnTo>
                      <a:pt x="10580" y="6735"/>
                    </a:lnTo>
                    <a:lnTo>
                      <a:pt x="10595" y="6778"/>
                    </a:lnTo>
                    <a:lnTo>
                      <a:pt x="10611" y="6820"/>
                    </a:lnTo>
                    <a:lnTo>
                      <a:pt x="10632" y="6865"/>
                    </a:lnTo>
                    <a:lnTo>
                      <a:pt x="10655" y="6911"/>
                    </a:lnTo>
                    <a:lnTo>
                      <a:pt x="10681" y="6960"/>
                    </a:lnTo>
                    <a:lnTo>
                      <a:pt x="10707" y="7007"/>
                    </a:lnTo>
                    <a:lnTo>
                      <a:pt x="10731" y="7055"/>
                    </a:lnTo>
                    <a:lnTo>
                      <a:pt x="10751" y="7101"/>
                    </a:lnTo>
                    <a:lnTo>
                      <a:pt x="10768" y="7147"/>
                    </a:lnTo>
                    <a:lnTo>
                      <a:pt x="10782" y="7192"/>
                    </a:lnTo>
                    <a:lnTo>
                      <a:pt x="10793" y="7237"/>
                    </a:lnTo>
                    <a:lnTo>
                      <a:pt x="10801" y="7279"/>
                    </a:lnTo>
                    <a:lnTo>
                      <a:pt x="10807" y="7322"/>
                    </a:lnTo>
                    <a:lnTo>
                      <a:pt x="10809" y="7364"/>
                    </a:lnTo>
                    <a:lnTo>
                      <a:pt x="10809" y="7404"/>
                    </a:lnTo>
                    <a:lnTo>
                      <a:pt x="10807" y="7444"/>
                    </a:lnTo>
                    <a:lnTo>
                      <a:pt x="10802" y="7483"/>
                    </a:lnTo>
                    <a:lnTo>
                      <a:pt x="10794" y="7520"/>
                    </a:lnTo>
                    <a:lnTo>
                      <a:pt x="10784" y="7557"/>
                    </a:lnTo>
                    <a:lnTo>
                      <a:pt x="10772" y="7592"/>
                    </a:lnTo>
                    <a:lnTo>
                      <a:pt x="10758" y="7625"/>
                    </a:lnTo>
                    <a:lnTo>
                      <a:pt x="10742" y="7658"/>
                    </a:lnTo>
                    <a:lnTo>
                      <a:pt x="10723" y="7689"/>
                    </a:lnTo>
                    <a:lnTo>
                      <a:pt x="10702" y="7719"/>
                    </a:lnTo>
                    <a:lnTo>
                      <a:pt x="10680" y="7748"/>
                    </a:lnTo>
                    <a:lnTo>
                      <a:pt x="10655" y="7774"/>
                    </a:lnTo>
                    <a:lnTo>
                      <a:pt x="10627" y="7799"/>
                    </a:lnTo>
                    <a:lnTo>
                      <a:pt x="10599" y="7822"/>
                    </a:lnTo>
                    <a:lnTo>
                      <a:pt x="10569" y="7845"/>
                    </a:lnTo>
                    <a:lnTo>
                      <a:pt x="10537" y="7865"/>
                    </a:lnTo>
                    <a:lnTo>
                      <a:pt x="10504" y="7884"/>
                    </a:lnTo>
                    <a:lnTo>
                      <a:pt x="10469" y="7901"/>
                    </a:lnTo>
                    <a:lnTo>
                      <a:pt x="10431" y="7916"/>
                    </a:lnTo>
                    <a:lnTo>
                      <a:pt x="10394" y="7930"/>
                    </a:lnTo>
                    <a:lnTo>
                      <a:pt x="10354" y="7941"/>
                    </a:lnTo>
                    <a:lnTo>
                      <a:pt x="10314" y="7950"/>
                    </a:lnTo>
                    <a:lnTo>
                      <a:pt x="10272" y="7957"/>
                    </a:lnTo>
                    <a:lnTo>
                      <a:pt x="10230" y="7967"/>
                    </a:lnTo>
                    <a:lnTo>
                      <a:pt x="10190" y="7981"/>
                    </a:lnTo>
                    <a:lnTo>
                      <a:pt x="10153" y="8000"/>
                    </a:lnTo>
                    <a:lnTo>
                      <a:pt x="10118" y="8023"/>
                    </a:lnTo>
                    <a:lnTo>
                      <a:pt x="10084" y="8051"/>
                    </a:lnTo>
                    <a:lnTo>
                      <a:pt x="10053" y="8082"/>
                    </a:lnTo>
                    <a:lnTo>
                      <a:pt x="10023" y="8116"/>
                    </a:lnTo>
                    <a:lnTo>
                      <a:pt x="9996" y="8153"/>
                    </a:lnTo>
                    <a:lnTo>
                      <a:pt x="9971" y="8193"/>
                    </a:lnTo>
                    <a:lnTo>
                      <a:pt x="9946" y="8234"/>
                    </a:lnTo>
                    <a:lnTo>
                      <a:pt x="9923" y="8279"/>
                    </a:lnTo>
                    <a:lnTo>
                      <a:pt x="9902" y="8324"/>
                    </a:lnTo>
                    <a:lnTo>
                      <a:pt x="9884" y="8372"/>
                    </a:lnTo>
                    <a:lnTo>
                      <a:pt x="9866" y="8419"/>
                    </a:lnTo>
                    <a:lnTo>
                      <a:pt x="9849" y="8466"/>
                    </a:lnTo>
                    <a:lnTo>
                      <a:pt x="9834" y="8515"/>
                    </a:lnTo>
                    <a:lnTo>
                      <a:pt x="9820" y="8563"/>
                    </a:lnTo>
                    <a:lnTo>
                      <a:pt x="9807" y="8610"/>
                    </a:lnTo>
                    <a:lnTo>
                      <a:pt x="9797" y="8657"/>
                    </a:lnTo>
                    <a:lnTo>
                      <a:pt x="9786" y="8702"/>
                    </a:lnTo>
                    <a:lnTo>
                      <a:pt x="9770" y="8787"/>
                    </a:lnTo>
                    <a:lnTo>
                      <a:pt x="9758" y="8863"/>
                    </a:lnTo>
                    <a:lnTo>
                      <a:pt x="9748" y="8928"/>
                    </a:lnTo>
                    <a:lnTo>
                      <a:pt x="9743" y="8977"/>
                    </a:lnTo>
                    <a:lnTo>
                      <a:pt x="9739" y="9009"/>
                    </a:lnTo>
                    <a:lnTo>
                      <a:pt x="9738" y="9021"/>
                    </a:lnTo>
                    <a:lnTo>
                      <a:pt x="9631" y="9113"/>
                    </a:lnTo>
                    <a:lnTo>
                      <a:pt x="9493" y="9200"/>
                    </a:lnTo>
                    <a:lnTo>
                      <a:pt x="9325" y="9283"/>
                    </a:lnTo>
                    <a:lnTo>
                      <a:pt x="9127" y="9359"/>
                    </a:lnTo>
                    <a:lnTo>
                      <a:pt x="8906" y="9431"/>
                    </a:lnTo>
                    <a:lnTo>
                      <a:pt x="8662" y="9497"/>
                    </a:lnTo>
                    <a:lnTo>
                      <a:pt x="8397" y="9559"/>
                    </a:lnTo>
                    <a:lnTo>
                      <a:pt x="8114" y="9615"/>
                    </a:lnTo>
                    <a:lnTo>
                      <a:pt x="7815" y="9665"/>
                    </a:lnTo>
                    <a:lnTo>
                      <a:pt x="7501" y="9710"/>
                    </a:lnTo>
                    <a:lnTo>
                      <a:pt x="7178" y="9751"/>
                    </a:lnTo>
                    <a:lnTo>
                      <a:pt x="6845" y="9786"/>
                    </a:lnTo>
                    <a:lnTo>
                      <a:pt x="6507" y="9814"/>
                    </a:lnTo>
                    <a:lnTo>
                      <a:pt x="6164" y="9839"/>
                    </a:lnTo>
                    <a:lnTo>
                      <a:pt x="5818" y="9859"/>
                    </a:lnTo>
                    <a:lnTo>
                      <a:pt x="5475" y="9873"/>
                    </a:lnTo>
                    <a:lnTo>
                      <a:pt x="5133" y="9882"/>
                    </a:lnTo>
                    <a:lnTo>
                      <a:pt x="4797" y="9887"/>
                    </a:lnTo>
                    <a:lnTo>
                      <a:pt x="4469" y="9886"/>
                    </a:lnTo>
                    <a:lnTo>
                      <a:pt x="4151" y="9879"/>
                    </a:lnTo>
                    <a:lnTo>
                      <a:pt x="3845" y="9868"/>
                    </a:lnTo>
                    <a:lnTo>
                      <a:pt x="3555" y="9852"/>
                    </a:lnTo>
                    <a:lnTo>
                      <a:pt x="3280" y="9829"/>
                    </a:lnTo>
                    <a:lnTo>
                      <a:pt x="3026" y="9803"/>
                    </a:lnTo>
                    <a:lnTo>
                      <a:pt x="2792" y="9772"/>
                    </a:lnTo>
                    <a:lnTo>
                      <a:pt x="2584" y="9736"/>
                    </a:lnTo>
                    <a:lnTo>
                      <a:pt x="2402" y="9693"/>
                    </a:lnTo>
                    <a:lnTo>
                      <a:pt x="2248" y="9647"/>
                    </a:lnTo>
                    <a:lnTo>
                      <a:pt x="2127" y="9595"/>
                    </a:lnTo>
                    <a:lnTo>
                      <a:pt x="2038" y="9539"/>
                    </a:lnTo>
                    <a:lnTo>
                      <a:pt x="1985" y="9477"/>
                    </a:lnTo>
                    <a:lnTo>
                      <a:pt x="1971" y="9410"/>
                    </a:lnTo>
                    <a:lnTo>
                      <a:pt x="1975" y="9344"/>
                    </a:lnTo>
                    <a:lnTo>
                      <a:pt x="1972" y="9281"/>
                    </a:lnTo>
                    <a:lnTo>
                      <a:pt x="1966" y="9223"/>
                    </a:lnTo>
                    <a:lnTo>
                      <a:pt x="1954" y="9168"/>
                    </a:lnTo>
                    <a:lnTo>
                      <a:pt x="1939" y="9115"/>
                    </a:lnTo>
                    <a:lnTo>
                      <a:pt x="1919" y="9068"/>
                    </a:lnTo>
                    <a:lnTo>
                      <a:pt x="1896" y="9023"/>
                    </a:lnTo>
                    <a:lnTo>
                      <a:pt x="1870" y="8981"/>
                    </a:lnTo>
                    <a:lnTo>
                      <a:pt x="1841" y="8941"/>
                    </a:lnTo>
                    <a:lnTo>
                      <a:pt x="1810" y="8905"/>
                    </a:lnTo>
                    <a:lnTo>
                      <a:pt x="1776" y="8870"/>
                    </a:lnTo>
                    <a:lnTo>
                      <a:pt x="1742" y="8837"/>
                    </a:lnTo>
                    <a:lnTo>
                      <a:pt x="1704" y="8806"/>
                    </a:lnTo>
                    <a:lnTo>
                      <a:pt x="1667" y="8776"/>
                    </a:lnTo>
                    <a:lnTo>
                      <a:pt x="1627" y="8749"/>
                    </a:lnTo>
                    <a:lnTo>
                      <a:pt x="1588" y="8721"/>
                    </a:lnTo>
                    <a:lnTo>
                      <a:pt x="1509" y="8670"/>
                    </a:lnTo>
                    <a:lnTo>
                      <a:pt x="1433" y="8621"/>
                    </a:lnTo>
                    <a:lnTo>
                      <a:pt x="1397" y="8596"/>
                    </a:lnTo>
                    <a:lnTo>
                      <a:pt x="1362" y="8571"/>
                    </a:lnTo>
                    <a:lnTo>
                      <a:pt x="1328" y="8546"/>
                    </a:lnTo>
                    <a:lnTo>
                      <a:pt x="1299" y="8521"/>
                    </a:lnTo>
                    <a:lnTo>
                      <a:pt x="1270" y="8495"/>
                    </a:lnTo>
                    <a:lnTo>
                      <a:pt x="1245" y="8468"/>
                    </a:lnTo>
                    <a:lnTo>
                      <a:pt x="1224" y="8439"/>
                    </a:lnTo>
                    <a:lnTo>
                      <a:pt x="1205" y="8409"/>
                    </a:lnTo>
                    <a:lnTo>
                      <a:pt x="1191" y="8377"/>
                    </a:lnTo>
                    <a:lnTo>
                      <a:pt x="1181" y="8343"/>
                    </a:lnTo>
                    <a:lnTo>
                      <a:pt x="1176" y="8307"/>
                    </a:lnTo>
                    <a:lnTo>
                      <a:pt x="1175" y="8269"/>
                    </a:lnTo>
                    <a:lnTo>
                      <a:pt x="1175" y="8231"/>
                    </a:lnTo>
                    <a:lnTo>
                      <a:pt x="1169" y="8194"/>
                    </a:lnTo>
                    <a:lnTo>
                      <a:pt x="1159" y="8161"/>
                    </a:lnTo>
                    <a:lnTo>
                      <a:pt x="1145" y="8128"/>
                    </a:lnTo>
                    <a:lnTo>
                      <a:pt x="1126" y="8097"/>
                    </a:lnTo>
                    <a:lnTo>
                      <a:pt x="1104" y="8068"/>
                    </a:lnTo>
                    <a:lnTo>
                      <a:pt x="1078" y="8040"/>
                    </a:lnTo>
                    <a:lnTo>
                      <a:pt x="1049" y="8012"/>
                    </a:lnTo>
                    <a:lnTo>
                      <a:pt x="1017" y="7985"/>
                    </a:lnTo>
                    <a:lnTo>
                      <a:pt x="983" y="7957"/>
                    </a:lnTo>
                    <a:lnTo>
                      <a:pt x="945" y="7931"/>
                    </a:lnTo>
                    <a:lnTo>
                      <a:pt x="907" y="7905"/>
                    </a:lnTo>
                    <a:lnTo>
                      <a:pt x="823" y="7850"/>
                    </a:lnTo>
                    <a:lnTo>
                      <a:pt x="735" y="7792"/>
                    </a:lnTo>
                    <a:lnTo>
                      <a:pt x="688" y="7761"/>
                    </a:lnTo>
                    <a:lnTo>
                      <a:pt x="642" y="7730"/>
                    </a:lnTo>
                    <a:lnTo>
                      <a:pt x="596" y="7696"/>
                    </a:lnTo>
                    <a:lnTo>
                      <a:pt x="550" y="7660"/>
                    </a:lnTo>
                    <a:lnTo>
                      <a:pt x="504" y="7623"/>
                    </a:lnTo>
                    <a:lnTo>
                      <a:pt x="459" y="7583"/>
                    </a:lnTo>
                    <a:lnTo>
                      <a:pt x="415" y="7540"/>
                    </a:lnTo>
                    <a:lnTo>
                      <a:pt x="371" y="7495"/>
                    </a:lnTo>
                    <a:lnTo>
                      <a:pt x="330" y="7447"/>
                    </a:lnTo>
                    <a:lnTo>
                      <a:pt x="290" y="7394"/>
                    </a:lnTo>
                    <a:lnTo>
                      <a:pt x="253" y="7339"/>
                    </a:lnTo>
                    <a:lnTo>
                      <a:pt x="217" y="7281"/>
                    </a:lnTo>
                    <a:lnTo>
                      <a:pt x="184" y="7218"/>
                    </a:lnTo>
                    <a:lnTo>
                      <a:pt x="154" y="7151"/>
                    </a:lnTo>
                    <a:lnTo>
                      <a:pt x="127" y="7080"/>
                    </a:lnTo>
                    <a:lnTo>
                      <a:pt x="103" y="7004"/>
                    </a:lnTo>
                    <a:lnTo>
                      <a:pt x="83" y="6926"/>
                    </a:lnTo>
                    <a:lnTo>
                      <a:pt x="64" y="6850"/>
                    </a:lnTo>
                    <a:lnTo>
                      <a:pt x="49" y="6775"/>
                    </a:lnTo>
                    <a:lnTo>
                      <a:pt x="36" y="6702"/>
                    </a:lnTo>
                    <a:lnTo>
                      <a:pt x="25" y="6628"/>
                    </a:lnTo>
                    <a:lnTo>
                      <a:pt x="16" y="6556"/>
                    </a:lnTo>
                    <a:lnTo>
                      <a:pt x="8" y="6484"/>
                    </a:lnTo>
                    <a:lnTo>
                      <a:pt x="3" y="6415"/>
                    </a:lnTo>
                    <a:lnTo>
                      <a:pt x="1" y="6345"/>
                    </a:lnTo>
                    <a:lnTo>
                      <a:pt x="0" y="6276"/>
                    </a:lnTo>
                    <a:lnTo>
                      <a:pt x="0" y="6209"/>
                    </a:lnTo>
                    <a:lnTo>
                      <a:pt x="1" y="6141"/>
                    </a:lnTo>
                    <a:lnTo>
                      <a:pt x="5" y="6075"/>
                    </a:lnTo>
                    <a:lnTo>
                      <a:pt x="8" y="6010"/>
                    </a:lnTo>
                    <a:lnTo>
                      <a:pt x="15" y="5945"/>
                    </a:lnTo>
                    <a:lnTo>
                      <a:pt x="22" y="5882"/>
                    </a:lnTo>
                    <a:lnTo>
                      <a:pt x="30" y="5818"/>
                    </a:lnTo>
                    <a:lnTo>
                      <a:pt x="39" y="5756"/>
                    </a:lnTo>
                    <a:lnTo>
                      <a:pt x="49" y="5693"/>
                    </a:lnTo>
                    <a:lnTo>
                      <a:pt x="61" y="5632"/>
                    </a:lnTo>
                    <a:lnTo>
                      <a:pt x="72" y="5571"/>
                    </a:lnTo>
                    <a:lnTo>
                      <a:pt x="84" y="5511"/>
                    </a:lnTo>
                    <a:lnTo>
                      <a:pt x="97" y="5451"/>
                    </a:lnTo>
                    <a:lnTo>
                      <a:pt x="111" y="5392"/>
                    </a:lnTo>
                    <a:lnTo>
                      <a:pt x="138" y="5275"/>
                    </a:lnTo>
                    <a:lnTo>
                      <a:pt x="167" y="5160"/>
                    </a:lnTo>
                    <a:lnTo>
                      <a:pt x="194" y="5045"/>
                    </a:lnTo>
                    <a:lnTo>
                      <a:pt x="222" y="4933"/>
                    </a:lnTo>
                    <a:lnTo>
                      <a:pt x="238" y="4878"/>
                    </a:lnTo>
                    <a:lnTo>
                      <a:pt x="257" y="4827"/>
                    </a:lnTo>
                    <a:lnTo>
                      <a:pt x="279" y="4777"/>
                    </a:lnTo>
                    <a:lnTo>
                      <a:pt x="304" y="4728"/>
                    </a:lnTo>
                    <a:lnTo>
                      <a:pt x="331" y="4682"/>
                    </a:lnTo>
                    <a:lnTo>
                      <a:pt x="361" y="4638"/>
                    </a:lnTo>
                    <a:lnTo>
                      <a:pt x="394" y="4596"/>
                    </a:lnTo>
                    <a:lnTo>
                      <a:pt x="428" y="4555"/>
                    </a:lnTo>
                    <a:lnTo>
                      <a:pt x="462" y="4515"/>
                    </a:lnTo>
                    <a:lnTo>
                      <a:pt x="500" y="4477"/>
                    </a:lnTo>
                    <a:lnTo>
                      <a:pt x="539" y="4441"/>
                    </a:lnTo>
                    <a:lnTo>
                      <a:pt x="577" y="4405"/>
                    </a:lnTo>
                    <a:lnTo>
                      <a:pt x="617" y="4371"/>
                    </a:lnTo>
                    <a:lnTo>
                      <a:pt x="657" y="4338"/>
                    </a:lnTo>
                    <a:lnTo>
                      <a:pt x="698" y="4305"/>
                    </a:lnTo>
                    <a:lnTo>
                      <a:pt x="738" y="4274"/>
                    </a:lnTo>
                    <a:lnTo>
                      <a:pt x="818" y="4213"/>
                    </a:lnTo>
                    <a:lnTo>
                      <a:pt x="894" y="4154"/>
                    </a:lnTo>
                    <a:lnTo>
                      <a:pt x="932" y="4125"/>
                    </a:lnTo>
                    <a:lnTo>
                      <a:pt x="967" y="4097"/>
                    </a:lnTo>
                    <a:lnTo>
                      <a:pt x="999" y="4068"/>
                    </a:lnTo>
                    <a:lnTo>
                      <a:pt x="1030" y="4038"/>
                    </a:lnTo>
                    <a:lnTo>
                      <a:pt x="1060" y="4009"/>
                    </a:lnTo>
                    <a:lnTo>
                      <a:pt x="1086" y="3981"/>
                    </a:lnTo>
                    <a:lnTo>
                      <a:pt x="1110" y="3952"/>
                    </a:lnTo>
                    <a:lnTo>
                      <a:pt x="1131" y="3922"/>
                    </a:lnTo>
                    <a:lnTo>
                      <a:pt x="1149" y="3892"/>
                    </a:lnTo>
                    <a:lnTo>
                      <a:pt x="1164" y="3861"/>
                    </a:lnTo>
                    <a:lnTo>
                      <a:pt x="1174" y="3828"/>
                    </a:lnTo>
                    <a:lnTo>
                      <a:pt x="1180" y="3796"/>
                    </a:lnTo>
                    <a:lnTo>
                      <a:pt x="1185" y="3762"/>
                    </a:lnTo>
                    <a:lnTo>
                      <a:pt x="1191" y="3724"/>
                    </a:lnTo>
                    <a:lnTo>
                      <a:pt x="1199" y="3682"/>
                    </a:lnTo>
                    <a:lnTo>
                      <a:pt x="1209" y="3639"/>
                    </a:lnTo>
                    <a:lnTo>
                      <a:pt x="1220" y="3591"/>
                    </a:lnTo>
                    <a:lnTo>
                      <a:pt x="1232" y="3543"/>
                    </a:lnTo>
                    <a:lnTo>
                      <a:pt x="1246" y="3491"/>
                    </a:lnTo>
                    <a:lnTo>
                      <a:pt x="1262" y="3438"/>
                    </a:lnTo>
                    <a:lnTo>
                      <a:pt x="1281" y="3383"/>
                    </a:lnTo>
                    <a:lnTo>
                      <a:pt x="1301" y="3327"/>
                    </a:lnTo>
                    <a:lnTo>
                      <a:pt x="1323" y="3271"/>
                    </a:lnTo>
                    <a:lnTo>
                      <a:pt x="1347" y="3212"/>
                    </a:lnTo>
                    <a:lnTo>
                      <a:pt x="1373" y="3153"/>
                    </a:lnTo>
                    <a:lnTo>
                      <a:pt x="1402" y="3095"/>
                    </a:lnTo>
                    <a:lnTo>
                      <a:pt x="1433" y="3036"/>
                    </a:lnTo>
                    <a:lnTo>
                      <a:pt x="1467" y="2977"/>
                    </a:lnTo>
                    <a:lnTo>
                      <a:pt x="1503" y="2920"/>
                    </a:lnTo>
                    <a:lnTo>
                      <a:pt x="1542" y="2862"/>
                    </a:lnTo>
                    <a:lnTo>
                      <a:pt x="1583" y="2806"/>
                    </a:lnTo>
                    <a:lnTo>
                      <a:pt x="1627" y="2750"/>
                    </a:lnTo>
                    <a:lnTo>
                      <a:pt x="1673" y="2698"/>
                    </a:lnTo>
                    <a:lnTo>
                      <a:pt x="1723" y="2645"/>
                    </a:lnTo>
                    <a:lnTo>
                      <a:pt x="1775" y="2595"/>
                    </a:lnTo>
                    <a:lnTo>
                      <a:pt x="1831" y="2548"/>
                    </a:lnTo>
                    <a:lnTo>
                      <a:pt x="1889" y="2504"/>
                    </a:lnTo>
                    <a:lnTo>
                      <a:pt x="1951" y="2462"/>
                    </a:lnTo>
                    <a:lnTo>
                      <a:pt x="2016" y="2423"/>
                    </a:lnTo>
                    <a:lnTo>
                      <a:pt x="2083" y="2387"/>
                    </a:lnTo>
                    <a:lnTo>
                      <a:pt x="2156" y="2356"/>
                    </a:lnTo>
                    <a:lnTo>
                      <a:pt x="2231" y="2327"/>
                    </a:lnTo>
                    <a:lnTo>
                      <a:pt x="2309" y="2303"/>
                    </a:lnTo>
                    <a:lnTo>
                      <a:pt x="2390" y="2284"/>
                    </a:lnTo>
                    <a:lnTo>
                      <a:pt x="2508" y="2262"/>
                    </a:lnTo>
                    <a:lnTo>
                      <a:pt x="2616" y="2236"/>
                    </a:lnTo>
                    <a:lnTo>
                      <a:pt x="2716" y="2205"/>
                    </a:lnTo>
                    <a:lnTo>
                      <a:pt x="2808" y="2170"/>
                    </a:lnTo>
                    <a:lnTo>
                      <a:pt x="2893" y="2132"/>
                    </a:lnTo>
                    <a:lnTo>
                      <a:pt x="2972" y="2090"/>
                    </a:lnTo>
                    <a:lnTo>
                      <a:pt x="3044" y="2046"/>
                    </a:lnTo>
                    <a:lnTo>
                      <a:pt x="3109" y="1999"/>
                    </a:lnTo>
                    <a:lnTo>
                      <a:pt x="3169" y="1949"/>
                    </a:lnTo>
                    <a:lnTo>
                      <a:pt x="3224" y="1896"/>
                    </a:lnTo>
                    <a:lnTo>
                      <a:pt x="3274" y="1843"/>
                    </a:lnTo>
                    <a:lnTo>
                      <a:pt x="3319" y="1786"/>
                    </a:lnTo>
                    <a:lnTo>
                      <a:pt x="3359" y="1729"/>
                    </a:lnTo>
                    <a:lnTo>
                      <a:pt x="3396" y="1670"/>
                    </a:lnTo>
                    <a:lnTo>
                      <a:pt x="3430" y="1611"/>
                    </a:lnTo>
                    <a:lnTo>
                      <a:pt x="3460" y="1551"/>
                    </a:lnTo>
                    <a:lnTo>
                      <a:pt x="3487" y="1489"/>
                    </a:lnTo>
                    <a:lnTo>
                      <a:pt x="3512" y="1430"/>
                    </a:lnTo>
                    <a:lnTo>
                      <a:pt x="3535" y="1368"/>
                    </a:lnTo>
                    <a:lnTo>
                      <a:pt x="3556" y="1308"/>
                    </a:lnTo>
                    <a:lnTo>
                      <a:pt x="3596" y="1190"/>
                    </a:lnTo>
                    <a:lnTo>
                      <a:pt x="3633" y="1076"/>
                    </a:lnTo>
                    <a:lnTo>
                      <a:pt x="3652" y="1023"/>
                    </a:lnTo>
                    <a:lnTo>
                      <a:pt x="3672" y="970"/>
                    </a:lnTo>
                    <a:lnTo>
                      <a:pt x="3692" y="920"/>
                    </a:lnTo>
                    <a:lnTo>
                      <a:pt x="3714" y="872"/>
                    </a:lnTo>
                    <a:lnTo>
                      <a:pt x="3738" y="828"/>
                    </a:lnTo>
                    <a:lnTo>
                      <a:pt x="3764" y="785"/>
                    </a:lnTo>
                    <a:lnTo>
                      <a:pt x="3793" y="748"/>
                    </a:lnTo>
                    <a:lnTo>
                      <a:pt x="3824" y="713"/>
                    </a:lnTo>
                    <a:lnTo>
                      <a:pt x="3858" y="682"/>
                    </a:lnTo>
                    <a:lnTo>
                      <a:pt x="3892" y="653"/>
                    </a:lnTo>
                    <a:lnTo>
                      <a:pt x="3926" y="629"/>
                    </a:lnTo>
                    <a:lnTo>
                      <a:pt x="3963" y="607"/>
                    </a:lnTo>
                    <a:lnTo>
                      <a:pt x="4000" y="588"/>
                    </a:lnTo>
                    <a:lnTo>
                      <a:pt x="4038" y="571"/>
                    </a:lnTo>
                    <a:lnTo>
                      <a:pt x="4076" y="557"/>
                    </a:lnTo>
                    <a:lnTo>
                      <a:pt x="4117" y="543"/>
                    </a:lnTo>
                    <a:lnTo>
                      <a:pt x="4160" y="532"/>
                    </a:lnTo>
                    <a:lnTo>
                      <a:pt x="4203" y="523"/>
                    </a:lnTo>
                    <a:lnTo>
                      <a:pt x="4248" y="513"/>
                    </a:lnTo>
                    <a:lnTo>
                      <a:pt x="4296" y="506"/>
                    </a:lnTo>
                    <a:lnTo>
                      <a:pt x="4397" y="492"/>
                    </a:lnTo>
                    <a:lnTo>
                      <a:pt x="4505" y="478"/>
                    </a:lnTo>
                    <a:lnTo>
                      <a:pt x="4624" y="462"/>
                    </a:lnTo>
                    <a:lnTo>
                      <a:pt x="4754" y="444"/>
                    </a:lnTo>
                    <a:lnTo>
                      <a:pt x="4824" y="432"/>
                    </a:lnTo>
                    <a:lnTo>
                      <a:pt x="4896" y="419"/>
                    </a:lnTo>
                    <a:lnTo>
                      <a:pt x="4971" y="404"/>
                    </a:lnTo>
                    <a:lnTo>
                      <a:pt x="5049" y="386"/>
                    </a:lnTo>
                    <a:lnTo>
                      <a:pt x="5132" y="366"/>
                    </a:lnTo>
                    <a:lnTo>
                      <a:pt x="5217" y="344"/>
                    </a:lnTo>
                    <a:lnTo>
                      <a:pt x="5305" y="319"/>
                    </a:lnTo>
                    <a:lnTo>
                      <a:pt x="5399" y="290"/>
                    </a:lnTo>
                    <a:lnTo>
                      <a:pt x="5495" y="259"/>
                    </a:lnTo>
                    <a:lnTo>
                      <a:pt x="5596" y="223"/>
                    </a:lnTo>
                    <a:lnTo>
                      <a:pt x="5701" y="183"/>
                    </a:lnTo>
                    <a:lnTo>
                      <a:pt x="5809" y="139"/>
                    </a:lnTo>
                    <a:lnTo>
                      <a:pt x="5920" y="98"/>
                    </a:lnTo>
                    <a:lnTo>
                      <a:pt x="6029" y="63"/>
                    </a:lnTo>
                    <a:lnTo>
                      <a:pt x="6135" y="37"/>
                    </a:lnTo>
                    <a:lnTo>
                      <a:pt x="6240" y="18"/>
                    </a:lnTo>
                    <a:lnTo>
                      <a:pt x="6341" y="5"/>
                    </a:lnTo>
                    <a:lnTo>
                      <a:pt x="6440" y="0"/>
                    </a:lnTo>
                    <a:lnTo>
                      <a:pt x="6536" y="2"/>
                    </a:lnTo>
                    <a:lnTo>
                      <a:pt x="6629" y="8"/>
                    </a:lnTo>
                    <a:lnTo>
                      <a:pt x="6720" y="20"/>
                    </a:lnTo>
                    <a:lnTo>
                      <a:pt x="6809" y="39"/>
                    </a:lnTo>
                    <a:lnTo>
                      <a:pt x="6895" y="62"/>
                    </a:lnTo>
                    <a:lnTo>
                      <a:pt x="6977" y="89"/>
                    </a:lnTo>
                    <a:lnTo>
                      <a:pt x="7057" y="120"/>
                    </a:lnTo>
                    <a:lnTo>
                      <a:pt x="7135" y="156"/>
                    </a:lnTo>
                    <a:lnTo>
                      <a:pt x="7209" y="195"/>
                    </a:lnTo>
                    <a:lnTo>
                      <a:pt x="7281" y="238"/>
                    </a:lnTo>
                    <a:lnTo>
                      <a:pt x="7349" y="283"/>
                    </a:lnTo>
                    <a:lnTo>
                      <a:pt x="7414" y="331"/>
                    </a:lnTo>
                    <a:lnTo>
                      <a:pt x="7476" y="381"/>
                    </a:lnTo>
                    <a:lnTo>
                      <a:pt x="7535" y="432"/>
                    </a:lnTo>
                    <a:lnTo>
                      <a:pt x="7591" y="486"/>
                    </a:lnTo>
                    <a:lnTo>
                      <a:pt x="7644" y="541"/>
                    </a:lnTo>
                    <a:lnTo>
                      <a:pt x="7694" y="596"/>
                    </a:lnTo>
                    <a:lnTo>
                      <a:pt x="7740" y="652"/>
                    </a:lnTo>
                    <a:lnTo>
                      <a:pt x="7782" y="708"/>
                    </a:lnTo>
                    <a:lnTo>
                      <a:pt x="7821" y="763"/>
                    </a:lnTo>
                    <a:lnTo>
                      <a:pt x="7857" y="818"/>
                    </a:lnTo>
                    <a:lnTo>
                      <a:pt x="7890" y="873"/>
                    </a:lnTo>
                    <a:lnTo>
                      <a:pt x="7918" y="925"/>
                    </a:lnTo>
                    <a:lnTo>
                      <a:pt x="7944" y="976"/>
                    </a:lnTo>
                    <a:lnTo>
                      <a:pt x="7966" y="1026"/>
                    </a:lnTo>
                    <a:lnTo>
                      <a:pt x="7984" y="1074"/>
                    </a:lnTo>
                    <a:close/>
                  </a:path>
                </a:pathLst>
              </a:custGeom>
              <a:solidFill>
                <a:srgbClr val="8D9E8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85" name="Google Shape;285;p12"/>
              <p:cNvSpPr/>
              <p:nvPr/>
            </p:nvSpPr>
            <p:spPr>
              <a:xfrm>
                <a:off x="1802" y="804"/>
                <a:ext cx="2157" cy="1946"/>
              </a:xfrm>
              <a:custGeom>
                <a:rect b="b" l="l" r="r" t="t"/>
                <a:pathLst>
                  <a:path extrusionOk="0" h="9731" w="10785">
                    <a:moveTo>
                      <a:pt x="7709" y="1009"/>
                    </a:moveTo>
                    <a:lnTo>
                      <a:pt x="7725" y="1056"/>
                    </a:lnTo>
                    <a:lnTo>
                      <a:pt x="7744" y="1102"/>
                    </a:lnTo>
                    <a:lnTo>
                      <a:pt x="7762" y="1147"/>
                    </a:lnTo>
                    <a:lnTo>
                      <a:pt x="7782" y="1193"/>
                    </a:lnTo>
                    <a:lnTo>
                      <a:pt x="7802" y="1238"/>
                    </a:lnTo>
                    <a:lnTo>
                      <a:pt x="7825" y="1282"/>
                    </a:lnTo>
                    <a:lnTo>
                      <a:pt x="7847" y="1325"/>
                    </a:lnTo>
                    <a:lnTo>
                      <a:pt x="7872" y="1368"/>
                    </a:lnTo>
                    <a:lnTo>
                      <a:pt x="7897" y="1410"/>
                    </a:lnTo>
                    <a:lnTo>
                      <a:pt x="7923" y="1451"/>
                    </a:lnTo>
                    <a:lnTo>
                      <a:pt x="7951" y="1492"/>
                    </a:lnTo>
                    <a:lnTo>
                      <a:pt x="7981" y="1531"/>
                    </a:lnTo>
                    <a:lnTo>
                      <a:pt x="8011" y="1570"/>
                    </a:lnTo>
                    <a:lnTo>
                      <a:pt x="8043" y="1607"/>
                    </a:lnTo>
                    <a:lnTo>
                      <a:pt x="8076" y="1643"/>
                    </a:lnTo>
                    <a:lnTo>
                      <a:pt x="8111" y="1678"/>
                    </a:lnTo>
                    <a:lnTo>
                      <a:pt x="8148" y="1712"/>
                    </a:lnTo>
                    <a:lnTo>
                      <a:pt x="8185" y="1743"/>
                    </a:lnTo>
                    <a:lnTo>
                      <a:pt x="8225" y="1775"/>
                    </a:lnTo>
                    <a:lnTo>
                      <a:pt x="8267" y="1803"/>
                    </a:lnTo>
                    <a:lnTo>
                      <a:pt x="8310" y="1831"/>
                    </a:lnTo>
                    <a:lnTo>
                      <a:pt x="8355" y="1857"/>
                    </a:lnTo>
                    <a:lnTo>
                      <a:pt x="8401" y="1881"/>
                    </a:lnTo>
                    <a:lnTo>
                      <a:pt x="8450" y="1902"/>
                    </a:lnTo>
                    <a:lnTo>
                      <a:pt x="8501" y="1923"/>
                    </a:lnTo>
                    <a:lnTo>
                      <a:pt x="8554" y="1941"/>
                    </a:lnTo>
                    <a:lnTo>
                      <a:pt x="8608" y="1957"/>
                    </a:lnTo>
                    <a:lnTo>
                      <a:pt x="8665" y="1970"/>
                    </a:lnTo>
                    <a:lnTo>
                      <a:pt x="8725" y="1982"/>
                    </a:lnTo>
                    <a:lnTo>
                      <a:pt x="8784" y="1992"/>
                    </a:lnTo>
                    <a:lnTo>
                      <a:pt x="8848" y="1998"/>
                    </a:lnTo>
                    <a:lnTo>
                      <a:pt x="8914" y="2003"/>
                    </a:lnTo>
                    <a:lnTo>
                      <a:pt x="8979" y="2007"/>
                    </a:lnTo>
                    <a:lnTo>
                      <a:pt x="9039" y="2013"/>
                    </a:lnTo>
                    <a:lnTo>
                      <a:pt x="9095" y="2022"/>
                    </a:lnTo>
                    <a:lnTo>
                      <a:pt x="9146" y="2033"/>
                    </a:lnTo>
                    <a:lnTo>
                      <a:pt x="9194" y="2044"/>
                    </a:lnTo>
                    <a:lnTo>
                      <a:pt x="9237" y="2059"/>
                    </a:lnTo>
                    <a:lnTo>
                      <a:pt x="9277" y="2075"/>
                    </a:lnTo>
                    <a:lnTo>
                      <a:pt x="9314" y="2093"/>
                    </a:lnTo>
                    <a:lnTo>
                      <a:pt x="9347" y="2112"/>
                    </a:lnTo>
                    <a:lnTo>
                      <a:pt x="9376" y="2133"/>
                    </a:lnTo>
                    <a:lnTo>
                      <a:pt x="9402" y="2155"/>
                    </a:lnTo>
                    <a:lnTo>
                      <a:pt x="9426" y="2179"/>
                    </a:lnTo>
                    <a:lnTo>
                      <a:pt x="9446" y="2205"/>
                    </a:lnTo>
                    <a:lnTo>
                      <a:pt x="9465" y="2231"/>
                    </a:lnTo>
                    <a:lnTo>
                      <a:pt x="9479" y="2259"/>
                    </a:lnTo>
                    <a:lnTo>
                      <a:pt x="9492" y="2288"/>
                    </a:lnTo>
                    <a:lnTo>
                      <a:pt x="9502" y="2319"/>
                    </a:lnTo>
                    <a:lnTo>
                      <a:pt x="9511" y="2350"/>
                    </a:lnTo>
                    <a:lnTo>
                      <a:pt x="9517" y="2382"/>
                    </a:lnTo>
                    <a:lnTo>
                      <a:pt x="9522" y="2415"/>
                    </a:lnTo>
                    <a:lnTo>
                      <a:pt x="9524" y="2449"/>
                    </a:lnTo>
                    <a:lnTo>
                      <a:pt x="9526" y="2483"/>
                    </a:lnTo>
                    <a:lnTo>
                      <a:pt x="9527" y="2520"/>
                    </a:lnTo>
                    <a:lnTo>
                      <a:pt x="9526" y="2556"/>
                    </a:lnTo>
                    <a:lnTo>
                      <a:pt x="9523" y="2593"/>
                    </a:lnTo>
                    <a:lnTo>
                      <a:pt x="9521" y="2631"/>
                    </a:lnTo>
                    <a:lnTo>
                      <a:pt x="9517" y="2668"/>
                    </a:lnTo>
                    <a:lnTo>
                      <a:pt x="9512" y="2707"/>
                    </a:lnTo>
                    <a:lnTo>
                      <a:pt x="9502" y="2784"/>
                    </a:lnTo>
                    <a:lnTo>
                      <a:pt x="9492" y="2863"/>
                    </a:lnTo>
                    <a:lnTo>
                      <a:pt x="9488" y="2903"/>
                    </a:lnTo>
                    <a:lnTo>
                      <a:pt x="9487" y="2945"/>
                    </a:lnTo>
                    <a:lnTo>
                      <a:pt x="9487" y="2988"/>
                    </a:lnTo>
                    <a:lnTo>
                      <a:pt x="9491" y="3033"/>
                    </a:lnTo>
                    <a:lnTo>
                      <a:pt x="9496" y="3079"/>
                    </a:lnTo>
                    <a:lnTo>
                      <a:pt x="9503" y="3126"/>
                    </a:lnTo>
                    <a:lnTo>
                      <a:pt x="9513" y="3175"/>
                    </a:lnTo>
                    <a:lnTo>
                      <a:pt x="9526" y="3224"/>
                    </a:lnTo>
                    <a:lnTo>
                      <a:pt x="9539" y="3274"/>
                    </a:lnTo>
                    <a:lnTo>
                      <a:pt x="9557" y="3323"/>
                    </a:lnTo>
                    <a:lnTo>
                      <a:pt x="9576" y="3373"/>
                    </a:lnTo>
                    <a:lnTo>
                      <a:pt x="9596" y="3425"/>
                    </a:lnTo>
                    <a:lnTo>
                      <a:pt x="9618" y="3476"/>
                    </a:lnTo>
                    <a:lnTo>
                      <a:pt x="9643" y="3527"/>
                    </a:lnTo>
                    <a:lnTo>
                      <a:pt x="9670" y="3578"/>
                    </a:lnTo>
                    <a:lnTo>
                      <a:pt x="9699" y="3628"/>
                    </a:lnTo>
                    <a:lnTo>
                      <a:pt x="9729" y="3679"/>
                    </a:lnTo>
                    <a:lnTo>
                      <a:pt x="9763" y="3729"/>
                    </a:lnTo>
                    <a:lnTo>
                      <a:pt x="9796" y="3778"/>
                    </a:lnTo>
                    <a:lnTo>
                      <a:pt x="9833" y="3826"/>
                    </a:lnTo>
                    <a:lnTo>
                      <a:pt x="9871" y="3873"/>
                    </a:lnTo>
                    <a:lnTo>
                      <a:pt x="9911" y="3919"/>
                    </a:lnTo>
                    <a:lnTo>
                      <a:pt x="9954" y="3964"/>
                    </a:lnTo>
                    <a:lnTo>
                      <a:pt x="9997" y="4007"/>
                    </a:lnTo>
                    <a:lnTo>
                      <a:pt x="10042" y="4050"/>
                    </a:lnTo>
                    <a:lnTo>
                      <a:pt x="10090" y="4091"/>
                    </a:lnTo>
                    <a:lnTo>
                      <a:pt x="10138" y="4128"/>
                    </a:lnTo>
                    <a:lnTo>
                      <a:pt x="10188" y="4166"/>
                    </a:lnTo>
                    <a:lnTo>
                      <a:pt x="10241" y="4201"/>
                    </a:lnTo>
                    <a:lnTo>
                      <a:pt x="10294" y="4233"/>
                    </a:lnTo>
                    <a:lnTo>
                      <a:pt x="10349" y="4263"/>
                    </a:lnTo>
                    <a:lnTo>
                      <a:pt x="10405" y="4291"/>
                    </a:lnTo>
                    <a:lnTo>
                      <a:pt x="10460" y="4318"/>
                    </a:lnTo>
                    <a:lnTo>
                      <a:pt x="10510" y="4349"/>
                    </a:lnTo>
                    <a:lnTo>
                      <a:pt x="10556" y="4383"/>
                    </a:lnTo>
                    <a:lnTo>
                      <a:pt x="10596" y="4421"/>
                    </a:lnTo>
                    <a:lnTo>
                      <a:pt x="10632" y="4459"/>
                    </a:lnTo>
                    <a:lnTo>
                      <a:pt x="10664" y="4500"/>
                    </a:lnTo>
                    <a:lnTo>
                      <a:pt x="10691" y="4543"/>
                    </a:lnTo>
                    <a:lnTo>
                      <a:pt x="10715" y="4588"/>
                    </a:lnTo>
                    <a:lnTo>
                      <a:pt x="10735" y="4635"/>
                    </a:lnTo>
                    <a:lnTo>
                      <a:pt x="10751" y="4683"/>
                    </a:lnTo>
                    <a:lnTo>
                      <a:pt x="10763" y="4733"/>
                    </a:lnTo>
                    <a:lnTo>
                      <a:pt x="10773" y="4784"/>
                    </a:lnTo>
                    <a:lnTo>
                      <a:pt x="10781" y="4835"/>
                    </a:lnTo>
                    <a:lnTo>
                      <a:pt x="10785" y="4886"/>
                    </a:lnTo>
                    <a:lnTo>
                      <a:pt x="10785" y="4939"/>
                    </a:lnTo>
                    <a:lnTo>
                      <a:pt x="10783" y="4992"/>
                    </a:lnTo>
                    <a:lnTo>
                      <a:pt x="10780" y="5045"/>
                    </a:lnTo>
                    <a:lnTo>
                      <a:pt x="10775" y="5098"/>
                    </a:lnTo>
                    <a:lnTo>
                      <a:pt x="10767" y="5151"/>
                    </a:lnTo>
                    <a:lnTo>
                      <a:pt x="10757" y="5202"/>
                    </a:lnTo>
                    <a:lnTo>
                      <a:pt x="10746" y="5254"/>
                    </a:lnTo>
                    <a:lnTo>
                      <a:pt x="10734" y="5304"/>
                    </a:lnTo>
                    <a:lnTo>
                      <a:pt x="10720" y="5354"/>
                    </a:lnTo>
                    <a:lnTo>
                      <a:pt x="10705" y="5402"/>
                    </a:lnTo>
                    <a:lnTo>
                      <a:pt x="10689" y="5449"/>
                    </a:lnTo>
                    <a:lnTo>
                      <a:pt x="10672" y="5494"/>
                    </a:lnTo>
                    <a:lnTo>
                      <a:pt x="10655" y="5538"/>
                    </a:lnTo>
                    <a:lnTo>
                      <a:pt x="10639" y="5579"/>
                    </a:lnTo>
                    <a:lnTo>
                      <a:pt x="10621" y="5617"/>
                    </a:lnTo>
                    <a:lnTo>
                      <a:pt x="10604" y="5654"/>
                    </a:lnTo>
                    <a:lnTo>
                      <a:pt x="10586" y="5687"/>
                    </a:lnTo>
                    <a:lnTo>
                      <a:pt x="10569" y="5719"/>
                    </a:lnTo>
                    <a:lnTo>
                      <a:pt x="10535" y="5777"/>
                    </a:lnTo>
                    <a:lnTo>
                      <a:pt x="10499" y="5832"/>
                    </a:lnTo>
                    <a:lnTo>
                      <a:pt x="10463" y="5886"/>
                    </a:lnTo>
                    <a:lnTo>
                      <a:pt x="10427" y="5940"/>
                    </a:lnTo>
                    <a:lnTo>
                      <a:pt x="10393" y="5992"/>
                    </a:lnTo>
                    <a:lnTo>
                      <a:pt x="10362" y="6044"/>
                    </a:lnTo>
                    <a:lnTo>
                      <a:pt x="10347" y="6072"/>
                    </a:lnTo>
                    <a:lnTo>
                      <a:pt x="10333" y="6099"/>
                    </a:lnTo>
                    <a:lnTo>
                      <a:pt x="10322" y="6127"/>
                    </a:lnTo>
                    <a:lnTo>
                      <a:pt x="10311" y="6154"/>
                    </a:lnTo>
                    <a:lnTo>
                      <a:pt x="10301" y="6183"/>
                    </a:lnTo>
                    <a:lnTo>
                      <a:pt x="10293" y="6213"/>
                    </a:lnTo>
                    <a:lnTo>
                      <a:pt x="10287" y="6243"/>
                    </a:lnTo>
                    <a:lnTo>
                      <a:pt x="10282" y="6274"/>
                    </a:lnTo>
                    <a:lnTo>
                      <a:pt x="10279" y="6305"/>
                    </a:lnTo>
                    <a:lnTo>
                      <a:pt x="10278" y="6339"/>
                    </a:lnTo>
                    <a:lnTo>
                      <a:pt x="10279" y="6373"/>
                    </a:lnTo>
                    <a:lnTo>
                      <a:pt x="10283" y="6408"/>
                    </a:lnTo>
                    <a:lnTo>
                      <a:pt x="10289" y="6444"/>
                    </a:lnTo>
                    <a:lnTo>
                      <a:pt x="10298" y="6482"/>
                    </a:lnTo>
                    <a:lnTo>
                      <a:pt x="10309" y="6521"/>
                    </a:lnTo>
                    <a:lnTo>
                      <a:pt x="10324" y="6562"/>
                    </a:lnTo>
                    <a:lnTo>
                      <a:pt x="10340" y="6605"/>
                    </a:lnTo>
                    <a:lnTo>
                      <a:pt x="10362" y="6648"/>
                    </a:lnTo>
                    <a:lnTo>
                      <a:pt x="10384" y="6695"/>
                    </a:lnTo>
                    <a:lnTo>
                      <a:pt x="10410" y="6742"/>
                    </a:lnTo>
                    <a:lnTo>
                      <a:pt x="10438" y="6791"/>
                    </a:lnTo>
                    <a:lnTo>
                      <a:pt x="10462" y="6838"/>
                    </a:lnTo>
                    <a:lnTo>
                      <a:pt x="10481" y="6886"/>
                    </a:lnTo>
                    <a:lnTo>
                      <a:pt x="10498" y="6932"/>
                    </a:lnTo>
                    <a:lnTo>
                      <a:pt x="10513" y="6978"/>
                    </a:lnTo>
                    <a:lnTo>
                      <a:pt x="10524" y="7024"/>
                    </a:lnTo>
                    <a:lnTo>
                      <a:pt x="10531" y="7068"/>
                    </a:lnTo>
                    <a:lnTo>
                      <a:pt x="10538" y="7112"/>
                    </a:lnTo>
                    <a:lnTo>
                      <a:pt x="10540" y="7155"/>
                    </a:lnTo>
                    <a:lnTo>
                      <a:pt x="10540" y="7196"/>
                    </a:lnTo>
                    <a:lnTo>
                      <a:pt x="10538" y="7238"/>
                    </a:lnTo>
                    <a:lnTo>
                      <a:pt x="10531" y="7278"/>
                    </a:lnTo>
                    <a:lnTo>
                      <a:pt x="10524" y="7316"/>
                    </a:lnTo>
                    <a:lnTo>
                      <a:pt x="10514" y="7354"/>
                    </a:lnTo>
                    <a:lnTo>
                      <a:pt x="10501" y="7390"/>
                    </a:lnTo>
                    <a:lnTo>
                      <a:pt x="10486" y="7425"/>
                    </a:lnTo>
                    <a:lnTo>
                      <a:pt x="10470" y="7458"/>
                    </a:lnTo>
                    <a:lnTo>
                      <a:pt x="10450" y="7491"/>
                    </a:lnTo>
                    <a:lnTo>
                      <a:pt x="10429" y="7522"/>
                    </a:lnTo>
                    <a:lnTo>
                      <a:pt x="10407" y="7551"/>
                    </a:lnTo>
                    <a:lnTo>
                      <a:pt x="10382" y="7580"/>
                    </a:lnTo>
                    <a:lnTo>
                      <a:pt x="10354" y="7606"/>
                    </a:lnTo>
                    <a:lnTo>
                      <a:pt x="10325" y="7631"/>
                    </a:lnTo>
                    <a:lnTo>
                      <a:pt x="10294" y="7653"/>
                    </a:lnTo>
                    <a:lnTo>
                      <a:pt x="10263" y="7674"/>
                    </a:lnTo>
                    <a:lnTo>
                      <a:pt x="10228" y="7694"/>
                    </a:lnTo>
                    <a:lnTo>
                      <a:pt x="10193" y="7712"/>
                    </a:lnTo>
                    <a:lnTo>
                      <a:pt x="10157" y="7727"/>
                    </a:lnTo>
                    <a:lnTo>
                      <a:pt x="10118" y="7741"/>
                    </a:lnTo>
                    <a:lnTo>
                      <a:pt x="10078" y="7753"/>
                    </a:lnTo>
                    <a:lnTo>
                      <a:pt x="10038" y="7763"/>
                    </a:lnTo>
                    <a:lnTo>
                      <a:pt x="9996" y="7771"/>
                    </a:lnTo>
                    <a:lnTo>
                      <a:pt x="9955" y="7779"/>
                    </a:lnTo>
                    <a:lnTo>
                      <a:pt x="9916" y="7794"/>
                    </a:lnTo>
                    <a:lnTo>
                      <a:pt x="9880" y="7814"/>
                    </a:lnTo>
                    <a:lnTo>
                      <a:pt x="9846" y="7838"/>
                    </a:lnTo>
                    <a:lnTo>
                      <a:pt x="9814" y="7867"/>
                    </a:lnTo>
                    <a:lnTo>
                      <a:pt x="9785" y="7899"/>
                    </a:lnTo>
                    <a:lnTo>
                      <a:pt x="9758" y="7934"/>
                    </a:lnTo>
                    <a:lnTo>
                      <a:pt x="9733" y="7973"/>
                    </a:lnTo>
                    <a:lnTo>
                      <a:pt x="9710" y="8014"/>
                    </a:lnTo>
                    <a:lnTo>
                      <a:pt x="9689" y="8058"/>
                    </a:lnTo>
                    <a:lnTo>
                      <a:pt x="9670" y="8103"/>
                    </a:lnTo>
                    <a:lnTo>
                      <a:pt x="9652" y="8150"/>
                    </a:lnTo>
                    <a:lnTo>
                      <a:pt x="9637" y="8197"/>
                    </a:lnTo>
                    <a:lnTo>
                      <a:pt x="9622" y="8247"/>
                    </a:lnTo>
                    <a:lnTo>
                      <a:pt x="9609" y="8297"/>
                    </a:lnTo>
                    <a:lnTo>
                      <a:pt x="9598" y="8346"/>
                    </a:lnTo>
                    <a:lnTo>
                      <a:pt x="9588" y="8396"/>
                    </a:lnTo>
                    <a:lnTo>
                      <a:pt x="9579" y="8445"/>
                    </a:lnTo>
                    <a:lnTo>
                      <a:pt x="9572" y="8493"/>
                    </a:lnTo>
                    <a:lnTo>
                      <a:pt x="9566" y="8539"/>
                    </a:lnTo>
                    <a:lnTo>
                      <a:pt x="9556" y="8628"/>
                    </a:lnTo>
                    <a:lnTo>
                      <a:pt x="9548" y="8707"/>
                    </a:lnTo>
                    <a:lnTo>
                      <a:pt x="9544" y="8773"/>
                    </a:lnTo>
                    <a:lnTo>
                      <a:pt x="9542" y="8823"/>
                    </a:lnTo>
                    <a:lnTo>
                      <a:pt x="9542" y="8855"/>
                    </a:lnTo>
                    <a:lnTo>
                      <a:pt x="9542" y="8868"/>
                    </a:lnTo>
                    <a:lnTo>
                      <a:pt x="9436" y="8960"/>
                    </a:lnTo>
                    <a:lnTo>
                      <a:pt x="9297" y="9046"/>
                    </a:lnTo>
                    <a:lnTo>
                      <a:pt x="9130" y="9128"/>
                    </a:lnTo>
                    <a:lnTo>
                      <a:pt x="8934" y="9205"/>
                    </a:lnTo>
                    <a:lnTo>
                      <a:pt x="8715" y="9276"/>
                    </a:lnTo>
                    <a:lnTo>
                      <a:pt x="8472" y="9342"/>
                    </a:lnTo>
                    <a:lnTo>
                      <a:pt x="8209" y="9403"/>
                    </a:lnTo>
                    <a:lnTo>
                      <a:pt x="7928" y="9459"/>
                    </a:lnTo>
                    <a:lnTo>
                      <a:pt x="7633" y="9509"/>
                    </a:lnTo>
                    <a:lnTo>
                      <a:pt x="7323" y="9555"/>
                    </a:lnTo>
                    <a:lnTo>
                      <a:pt x="7003" y="9595"/>
                    </a:lnTo>
                    <a:lnTo>
                      <a:pt x="6673" y="9630"/>
                    </a:lnTo>
                    <a:lnTo>
                      <a:pt x="6337" y="9660"/>
                    </a:lnTo>
                    <a:lnTo>
                      <a:pt x="5997" y="9685"/>
                    </a:lnTo>
                    <a:lnTo>
                      <a:pt x="5656" y="9704"/>
                    </a:lnTo>
                    <a:lnTo>
                      <a:pt x="5316" y="9719"/>
                    </a:lnTo>
                    <a:lnTo>
                      <a:pt x="4977" y="9728"/>
                    </a:lnTo>
                    <a:lnTo>
                      <a:pt x="4645" y="9731"/>
                    </a:lnTo>
                    <a:lnTo>
                      <a:pt x="4320" y="9731"/>
                    </a:lnTo>
                    <a:lnTo>
                      <a:pt x="4005" y="9725"/>
                    </a:lnTo>
                    <a:lnTo>
                      <a:pt x="3702" y="9714"/>
                    </a:lnTo>
                    <a:lnTo>
                      <a:pt x="3415" y="9698"/>
                    </a:lnTo>
                    <a:lnTo>
                      <a:pt x="3143" y="9676"/>
                    </a:lnTo>
                    <a:lnTo>
                      <a:pt x="2891" y="9650"/>
                    </a:lnTo>
                    <a:lnTo>
                      <a:pt x="2661" y="9618"/>
                    </a:lnTo>
                    <a:lnTo>
                      <a:pt x="2454" y="9582"/>
                    </a:lnTo>
                    <a:lnTo>
                      <a:pt x="2275" y="9540"/>
                    </a:lnTo>
                    <a:lnTo>
                      <a:pt x="2124" y="9494"/>
                    </a:lnTo>
                    <a:lnTo>
                      <a:pt x="2003" y="9442"/>
                    </a:lnTo>
                    <a:lnTo>
                      <a:pt x="1915" y="9386"/>
                    </a:lnTo>
                    <a:lnTo>
                      <a:pt x="1863" y="9324"/>
                    </a:lnTo>
                    <a:lnTo>
                      <a:pt x="1849" y="9257"/>
                    </a:lnTo>
                    <a:lnTo>
                      <a:pt x="1853" y="9191"/>
                    </a:lnTo>
                    <a:lnTo>
                      <a:pt x="1852" y="9128"/>
                    </a:lnTo>
                    <a:lnTo>
                      <a:pt x="1847" y="9069"/>
                    </a:lnTo>
                    <a:lnTo>
                      <a:pt x="1837" y="9014"/>
                    </a:lnTo>
                    <a:lnTo>
                      <a:pt x="1824" y="8962"/>
                    </a:lnTo>
                    <a:lnTo>
                      <a:pt x="1808" y="8914"/>
                    </a:lnTo>
                    <a:lnTo>
                      <a:pt x="1788" y="8869"/>
                    </a:lnTo>
                    <a:lnTo>
                      <a:pt x="1767" y="8826"/>
                    </a:lnTo>
                    <a:lnTo>
                      <a:pt x="1742" y="8786"/>
                    </a:lnTo>
                    <a:lnTo>
                      <a:pt x="1716" y="8749"/>
                    </a:lnTo>
                    <a:lnTo>
                      <a:pt x="1687" y="8714"/>
                    </a:lnTo>
                    <a:lnTo>
                      <a:pt x="1656" y="8680"/>
                    </a:lnTo>
                    <a:lnTo>
                      <a:pt x="1624" y="8649"/>
                    </a:lnTo>
                    <a:lnTo>
                      <a:pt x="1592" y="8619"/>
                    </a:lnTo>
                    <a:lnTo>
                      <a:pt x="1558" y="8591"/>
                    </a:lnTo>
                    <a:lnTo>
                      <a:pt x="1525" y="8563"/>
                    </a:lnTo>
                    <a:lnTo>
                      <a:pt x="1457" y="8511"/>
                    </a:lnTo>
                    <a:lnTo>
                      <a:pt x="1391" y="8461"/>
                    </a:lnTo>
                    <a:lnTo>
                      <a:pt x="1359" y="8436"/>
                    </a:lnTo>
                    <a:lnTo>
                      <a:pt x="1329" y="8411"/>
                    </a:lnTo>
                    <a:lnTo>
                      <a:pt x="1300" y="8386"/>
                    </a:lnTo>
                    <a:lnTo>
                      <a:pt x="1274" y="8360"/>
                    </a:lnTo>
                    <a:lnTo>
                      <a:pt x="1250" y="8333"/>
                    </a:lnTo>
                    <a:lnTo>
                      <a:pt x="1228" y="8305"/>
                    </a:lnTo>
                    <a:lnTo>
                      <a:pt x="1209" y="8276"/>
                    </a:lnTo>
                    <a:lnTo>
                      <a:pt x="1193" y="8246"/>
                    </a:lnTo>
                    <a:lnTo>
                      <a:pt x="1180" y="8214"/>
                    </a:lnTo>
                    <a:lnTo>
                      <a:pt x="1171" y="8180"/>
                    </a:lnTo>
                    <a:lnTo>
                      <a:pt x="1168" y="8144"/>
                    </a:lnTo>
                    <a:lnTo>
                      <a:pt x="1167" y="8106"/>
                    </a:lnTo>
                    <a:lnTo>
                      <a:pt x="1167" y="8068"/>
                    </a:lnTo>
                    <a:lnTo>
                      <a:pt x="1160" y="8031"/>
                    </a:lnTo>
                    <a:lnTo>
                      <a:pt x="1150" y="7996"/>
                    </a:lnTo>
                    <a:lnTo>
                      <a:pt x="1137" y="7964"/>
                    </a:lnTo>
                    <a:lnTo>
                      <a:pt x="1118" y="7933"/>
                    </a:lnTo>
                    <a:lnTo>
                      <a:pt x="1095" y="7903"/>
                    </a:lnTo>
                    <a:lnTo>
                      <a:pt x="1069" y="7874"/>
                    </a:lnTo>
                    <a:lnTo>
                      <a:pt x="1040" y="7845"/>
                    </a:lnTo>
                    <a:lnTo>
                      <a:pt x="1009" y="7818"/>
                    </a:lnTo>
                    <a:lnTo>
                      <a:pt x="974" y="7792"/>
                    </a:lnTo>
                    <a:lnTo>
                      <a:pt x="937" y="7764"/>
                    </a:lnTo>
                    <a:lnTo>
                      <a:pt x="898" y="7737"/>
                    </a:lnTo>
                    <a:lnTo>
                      <a:pt x="816" y="7682"/>
                    </a:lnTo>
                    <a:lnTo>
                      <a:pt x="727" y="7624"/>
                    </a:lnTo>
                    <a:lnTo>
                      <a:pt x="682" y="7593"/>
                    </a:lnTo>
                    <a:lnTo>
                      <a:pt x="637" y="7561"/>
                    </a:lnTo>
                    <a:lnTo>
                      <a:pt x="591" y="7527"/>
                    </a:lnTo>
                    <a:lnTo>
                      <a:pt x="546" y="7492"/>
                    </a:lnTo>
                    <a:lnTo>
                      <a:pt x="501" y="7453"/>
                    </a:lnTo>
                    <a:lnTo>
                      <a:pt x="456" y="7414"/>
                    </a:lnTo>
                    <a:lnTo>
                      <a:pt x="413" y="7371"/>
                    </a:lnTo>
                    <a:lnTo>
                      <a:pt x="372" y="7325"/>
                    </a:lnTo>
                    <a:lnTo>
                      <a:pt x="330" y="7276"/>
                    </a:lnTo>
                    <a:lnTo>
                      <a:pt x="292" y="7224"/>
                    </a:lnTo>
                    <a:lnTo>
                      <a:pt x="256" y="7169"/>
                    </a:lnTo>
                    <a:lnTo>
                      <a:pt x="222" y="7109"/>
                    </a:lnTo>
                    <a:lnTo>
                      <a:pt x="189" y="7047"/>
                    </a:lnTo>
                    <a:lnTo>
                      <a:pt x="162" y="6979"/>
                    </a:lnTo>
                    <a:lnTo>
                      <a:pt x="136" y="6907"/>
                    </a:lnTo>
                    <a:lnTo>
                      <a:pt x="115" y="6831"/>
                    </a:lnTo>
                    <a:lnTo>
                      <a:pt x="95" y="6753"/>
                    </a:lnTo>
                    <a:lnTo>
                      <a:pt x="77" y="6677"/>
                    </a:lnTo>
                    <a:lnTo>
                      <a:pt x="62" y="6604"/>
                    </a:lnTo>
                    <a:lnTo>
                      <a:pt x="48" y="6531"/>
                    </a:lnTo>
                    <a:lnTo>
                      <a:pt x="37" y="6461"/>
                    </a:lnTo>
                    <a:lnTo>
                      <a:pt x="27" y="6393"/>
                    </a:lnTo>
                    <a:lnTo>
                      <a:pt x="19" y="6325"/>
                    </a:lnTo>
                    <a:lnTo>
                      <a:pt x="12" y="6259"/>
                    </a:lnTo>
                    <a:lnTo>
                      <a:pt x="7" y="6194"/>
                    </a:lnTo>
                    <a:lnTo>
                      <a:pt x="4" y="6130"/>
                    </a:lnTo>
                    <a:lnTo>
                      <a:pt x="1" y="6069"/>
                    </a:lnTo>
                    <a:lnTo>
                      <a:pt x="0" y="6008"/>
                    </a:lnTo>
                    <a:lnTo>
                      <a:pt x="1" y="5948"/>
                    </a:lnTo>
                    <a:lnTo>
                      <a:pt x="2" y="5890"/>
                    </a:lnTo>
                    <a:lnTo>
                      <a:pt x="5" y="5831"/>
                    </a:lnTo>
                    <a:lnTo>
                      <a:pt x="10" y="5774"/>
                    </a:lnTo>
                    <a:lnTo>
                      <a:pt x="15" y="5717"/>
                    </a:lnTo>
                    <a:lnTo>
                      <a:pt x="21" y="5661"/>
                    </a:lnTo>
                    <a:lnTo>
                      <a:pt x="27" y="5606"/>
                    </a:lnTo>
                    <a:lnTo>
                      <a:pt x="36" y="5551"/>
                    </a:lnTo>
                    <a:lnTo>
                      <a:pt x="45" y="5496"/>
                    </a:lnTo>
                    <a:lnTo>
                      <a:pt x="55" y="5443"/>
                    </a:lnTo>
                    <a:lnTo>
                      <a:pt x="65" y="5389"/>
                    </a:lnTo>
                    <a:lnTo>
                      <a:pt x="76" y="5334"/>
                    </a:lnTo>
                    <a:lnTo>
                      <a:pt x="100" y="5227"/>
                    </a:lnTo>
                    <a:lnTo>
                      <a:pt x="125" y="5119"/>
                    </a:lnTo>
                    <a:lnTo>
                      <a:pt x="151" y="5010"/>
                    </a:lnTo>
                    <a:lnTo>
                      <a:pt x="178" y="4899"/>
                    </a:lnTo>
                    <a:lnTo>
                      <a:pt x="194" y="4844"/>
                    </a:lnTo>
                    <a:lnTo>
                      <a:pt x="212" y="4792"/>
                    </a:lnTo>
                    <a:lnTo>
                      <a:pt x="234" y="4741"/>
                    </a:lnTo>
                    <a:lnTo>
                      <a:pt x="259" y="4694"/>
                    </a:lnTo>
                    <a:lnTo>
                      <a:pt x="287" y="4648"/>
                    </a:lnTo>
                    <a:lnTo>
                      <a:pt x="315" y="4603"/>
                    </a:lnTo>
                    <a:lnTo>
                      <a:pt x="348" y="4560"/>
                    </a:lnTo>
                    <a:lnTo>
                      <a:pt x="382" y="4519"/>
                    </a:lnTo>
                    <a:lnTo>
                      <a:pt x="418" y="4479"/>
                    </a:lnTo>
                    <a:lnTo>
                      <a:pt x="454" y="4441"/>
                    </a:lnTo>
                    <a:lnTo>
                      <a:pt x="493" y="4403"/>
                    </a:lnTo>
                    <a:lnTo>
                      <a:pt x="531" y="4368"/>
                    </a:lnTo>
                    <a:lnTo>
                      <a:pt x="571" y="4333"/>
                    </a:lnTo>
                    <a:lnTo>
                      <a:pt x="611" y="4299"/>
                    </a:lnTo>
                    <a:lnTo>
                      <a:pt x="652" y="4267"/>
                    </a:lnTo>
                    <a:lnTo>
                      <a:pt x="692" y="4235"/>
                    </a:lnTo>
                    <a:lnTo>
                      <a:pt x="772" y="4172"/>
                    </a:lnTo>
                    <a:lnTo>
                      <a:pt x="848" y="4112"/>
                    </a:lnTo>
                    <a:lnTo>
                      <a:pt x="886" y="4084"/>
                    </a:lnTo>
                    <a:lnTo>
                      <a:pt x="921" y="4054"/>
                    </a:lnTo>
                    <a:lnTo>
                      <a:pt x="953" y="4025"/>
                    </a:lnTo>
                    <a:lnTo>
                      <a:pt x="984" y="3996"/>
                    </a:lnTo>
                    <a:lnTo>
                      <a:pt x="1013" y="3966"/>
                    </a:lnTo>
                    <a:lnTo>
                      <a:pt x="1040" y="3938"/>
                    </a:lnTo>
                    <a:lnTo>
                      <a:pt x="1064" y="3908"/>
                    </a:lnTo>
                    <a:lnTo>
                      <a:pt x="1084" y="3878"/>
                    </a:lnTo>
                    <a:lnTo>
                      <a:pt x="1102" y="3848"/>
                    </a:lnTo>
                    <a:lnTo>
                      <a:pt x="1115" y="3816"/>
                    </a:lnTo>
                    <a:lnTo>
                      <a:pt x="1127" y="3785"/>
                    </a:lnTo>
                    <a:lnTo>
                      <a:pt x="1133" y="3752"/>
                    </a:lnTo>
                    <a:lnTo>
                      <a:pt x="1138" y="3718"/>
                    </a:lnTo>
                    <a:lnTo>
                      <a:pt x="1144" y="3679"/>
                    </a:lnTo>
                    <a:lnTo>
                      <a:pt x="1152" y="3638"/>
                    </a:lnTo>
                    <a:lnTo>
                      <a:pt x="1162" y="3594"/>
                    </a:lnTo>
                    <a:lnTo>
                      <a:pt x="1174" y="3548"/>
                    </a:lnTo>
                    <a:lnTo>
                      <a:pt x="1188" y="3499"/>
                    </a:lnTo>
                    <a:lnTo>
                      <a:pt x="1203" y="3448"/>
                    </a:lnTo>
                    <a:lnTo>
                      <a:pt x="1220" y="3396"/>
                    </a:lnTo>
                    <a:lnTo>
                      <a:pt x="1239" y="3342"/>
                    </a:lnTo>
                    <a:lnTo>
                      <a:pt x="1260" y="3287"/>
                    </a:lnTo>
                    <a:lnTo>
                      <a:pt x="1283" y="3231"/>
                    </a:lnTo>
                    <a:lnTo>
                      <a:pt x="1308" y="3174"/>
                    </a:lnTo>
                    <a:lnTo>
                      <a:pt x="1335" y="3116"/>
                    </a:lnTo>
                    <a:lnTo>
                      <a:pt x="1364" y="3059"/>
                    </a:lnTo>
                    <a:lnTo>
                      <a:pt x="1395" y="3001"/>
                    </a:lnTo>
                    <a:lnTo>
                      <a:pt x="1429" y="2944"/>
                    </a:lnTo>
                    <a:lnTo>
                      <a:pt x="1463" y="2888"/>
                    </a:lnTo>
                    <a:lnTo>
                      <a:pt x="1501" y="2832"/>
                    </a:lnTo>
                    <a:lnTo>
                      <a:pt x="1541" y="2777"/>
                    </a:lnTo>
                    <a:lnTo>
                      <a:pt x="1583" y="2723"/>
                    </a:lnTo>
                    <a:lnTo>
                      <a:pt x="1628" y="2672"/>
                    </a:lnTo>
                    <a:lnTo>
                      <a:pt x="1676" y="2622"/>
                    </a:lnTo>
                    <a:lnTo>
                      <a:pt x="1724" y="2575"/>
                    </a:lnTo>
                    <a:lnTo>
                      <a:pt x="1777" y="2528"/>
                    </a:lnTo>
                    <a:lnTo>
                      <a:pt x="1830" y="2486"/>
                    </a:lnTo>
                    <a:lnTo>
                      <a:pt x="1888" y="2447"/>
                    </a:lnTo>
                    <a:lnTo>
                      <a:pt x="1946" y="2410"/>
                    </a:lnTo>
                    <a:lnTo>
                      <a:pt x="2009" y="2377"/>
                    </a:lnTo>
                    <a:lnTo>
                      <a:pt x="2074" y="2347"/>
                    </a:lnTo>
                    <a:lnTo>
                      <a:pt x="2141" y="2322"/>
                    </a:lnTo>
                    <a:lnTo>
                      <a:pt x="2211" y="2301"/>
                    </a:lnTo>
                    <a:lnTo>
                      <a:pt x="2283" y="2284"/>
                    </a:lnTo>
                    <a:lnTo>
                      <a:pt x="2401" y="2263"/>
                    </a:lnTo>
                    <a:lnTo>
                      <a:pt x="2509" y="2238"/>
                    </a:lnTo>
                    <a:lnTo>
                      <a:pt x="2609" y="2208"/>
                    </a:lnTo>
                    <a:lnTo>
                      <a:pt x="2703" y="2173"/>
                    </a:lnTo>
                    <a:lnTo>
                      <a:pt x="2787" y="2135"/>
                    </a:lnTo>
                    <a:lnTo>
                      <a:pt x="2866" y="2094"/>
                    </a:lnTo>
                    <a:lnTo>
                      <a:pt x="2938" y="2050"/>
                    </a:lnTo>
                    <a:lnTo>
                      <a:pt x="3005" y="2003"/>
                    </a:lnTo>
                    <a:lnTo>
                      <a:pt x="3064" y="1954"/>
                    </a:lnTo>
                    <a:lnTo>
                      <a:pt x="3118" y="1902"/>
                    </a:lnTo>
                    <a:lnTo>
                      <a:pt x="3168" y="1848"/>
                    </a:lnTo>
                    <a:lnTo>
                      <a:pt x="3213" y="1792"/>
                    </a:lnTo>
                    <a:lnTo>
                      <a:pt x="3254" y="1735"/>
                    </a:lnTo>
                    <a:lnTo>
                      <a:pt x="3290" y="1676"/>
                    </a:lnTo>
                    <a:lnTo>
                      <a:pt x="3324" y="1617"/>
                    </a:lnTo>
                    <a:lnTo>
                      <a:pt x="3354" y="1556"/>
                    </a:lnTo>
                    <a:lnTo>
                      <a:pt x="3381" y="1496"/>
                    </a:lnTo>
                    <a:lnTo>
                      <a:pt x="3406" y="1435"/>
                    </a:lnTo>
                    <a:lnTo>
                      <a:pt x="3429" y="1375"/>
                    </a:lnTo>
                    <a:lnTo>
                      <a:pt x="3450" y="1314"/>
                    </a:lnTo>
                    <a:lnTo>
                      <a:pt x="3489" y="1195"/>
                    </a:lnTo>
                    <a:lnTo>
                      <a:pt x="3526" y="1082"/>
                    </a:lnTo>
                    <a:lnTo>
                      <a:pt x="3545" y="1028"/>
                    </a:lnTo>
                    <a:lnTo>
                      <a:pt x="3565" y="976"/>
                    </a:lnTo>
                    <a:lnTo>
                      <a:pt x="3585" y="925"/>
                    </a:lnTo>
                    <a:lnTo>
                      <a:pt x="3607" y="877"/>
                    </a:lnTo>
                    <a:lnTo>
                      <a:pt x="3631" y="832"/>
                    </a:lnTo>
                    <a:lnTo>
                      <a:pt x="3657" y="791"/>
                    </a:lnTo>
                    <a:lnTo>
                      <a:pt x="3685" y="752"/>
                    </a:lnTo>
                    <a:lnTo>
                      <a:pt x="3716" y="717"/>
                    </a:lnTo>
                    <a:lnTo>
                      <a:pt x="3749" y="686"/>
                    </a:lnTo>
                    <a:lnTo>
                      <a:pt x="3784" y="659"/>
                    </a:lnTo>
                    <a:lnTo>
                      <a:pt x="3818" y="634"/>
                    </a:lnTo>
                    <a:lnTo>
                      <a:pt x="3854" y="613"/>
                    </a:lnTo>
                    <a:lnTo>
                      <a:pt x="3890" y="594"/>
                    </a:lnTo>
                    <a:lnTo>
                      <a:pt x="3928" y="576"/>
                    </a:lnTo>
                    <a:lnTo>
                      <a:pt x="3967" y="563"/>
                    </a:lnTo>
                    <a:lnTo>
                      <a:pt x="4007" y="550"/>
                    </a:lnTo>
                    <a:lnTo>
                      <a:pt x="4048" y="539"/>
                    </a:lnTo>
                    <a:lnTo>
                      <a:pt x="4090" y="529"/>
                    </a:lnTo>
                    <a:lnTo>
                      <a:pt x="4134" y="520"/>
                    </a:lnTo>
                    <a:lnTo>
                      <a:pt x="4180" y="513"/>
                    </a:lnTo>
                    <a:lnTo>
                      <a:pt x="4279" y="499"/>
                    </a:lnTo>
                    <a:lnTo>
                      <a:pt x="4386" y="485"/>
                    </a:lnTo>
                    <a:lnTo>
                      <a:pt x="4502" y="469"/>
                    </a:lnTo>
                    <a:lnTo>
                      <a:pt x="4629" y="450"/>
                    </a:lnTo>
                    <a:lnTo>
                      <a:pt x="4698" y="439"/>
                    </a:lnTo>
                    <a:lnTo>
                      <a:pt x="4769" y="425"/>
                    </a:lnTo>
                    <a:lnTo>
                      <a:pt x="4844" y="410"/>
                    </a:lnTo>
                    <a:lnTo>
                      <a:pt x="4921" y="393"/>
                    </a:lnTo>
                    <a:lnTo>
                      <a:pt x="5002" y="373"/>
                    </a:lnTo>
                    <a:lnTo>
                      <a:pt x="5087" y="350"/>
                    </a:lnTo>
                    <a:lnTo>
                      <a:pt x="5176" y="325"/>
                    </a:lnTo>
                    <a:lnTo>
                      <a:pt x="5268" y="297"/>
                    </a:lnTo>
                    <a:lnTo>
                      <a:pt x="5364" y="264"/>
                    </a:lnTo>
                    <a:lnTo>
                      <a:pt x="5464" y="228"/>
                    </a:lnTo>
                    <a:lnTo>
                      <a:pt x="5569" y="188"/>
                    </a:lnTo>
                    <a:lnTo>
                      <a:pt x="5677" y="144"/>
                    </a:lnTo>
                    <a:lnTo>
                      <a:pt x="5787" y="102"/>
                    </a:lnTo>
                    <a:lnTo>
                      <a:pt x="5894" y="68"/>
                    </a:lnTo>
                    <a:lnTo>
                      <a:pt x="5999" y="41"/>
                    </a:lnTo>
                    <a:lnTo>
                      <a:pt x="6099" y="21"/>
                    </a:lnTo>
                    <a:lnTo>
                      <a:pt x="6198" y="7"/>
                    </a:lnTo>
                    <a:lnTo>
                      <a:pt x="6293" y="1"/>
                    </a:lnTo>
                    <a:lnTo>
                      <a:pt x="6384" y="0"/>
                    </a:lnTo>
                    <a:lnTo>
                      <a:pt x="6473" y="5"/>
                    </a:lnTo>
                    <a:lnTo>
                      <a:pt x="6558" y="15"/>
                    </a:lnTo>
                    <a:lnTo>
                      <a:pt x="6642" y="30"/>
                    </a:lnTo>
                    <a:lnTo>
                      <a:pt x="6721" y="50"/>
                    </a:lnTo>
                    <a:lnTo>
                      <a:pt x="6798" y="75"/>
                    </a:lnTo>
                    <a:lnTo>
                      <a:pt x="6872" y="103"/>
                    </a:lnTo>
                    <a:lnTo>
                      <a:pt x="6943" y="134"/>
                    </a:lnTo>
                    <a:lnTo>
                      <a:pt x="7010" y="171"/>
                    </a:lnTo>
                    <a:lnTo>
                      <a:pt x="7075" y="209"/>
                    </a:lnTo>
                    <a:lnTo>
                      <a:pt x="7136" y="252"/>
                    </a:lnTo>
                    <a:lnTo>
                      <a:pt x="7195" y="297"/>
                    </a:lnTo>
                    <a:lnTo>
                      <a:pt x="7251" y="343"/>
                    </a:lnTo>
                    <a:lnTo>
                      <a:pt x="7303" y="392"/>
                    </a:lnTo>
                    <a:lnTo>
                      <a:pt x="7353" y="442"/>
                    </a:lnTo>
                    <a:lnTo>
                      <a:pt x="7401" y="494"/>
                    </a:lnTo>
                    <a:lnTo>
                      <a:pt x="7444" y="546"/>
                    </a:lnTo>
                    <a:lnTo>
                      <a:pt x="7485" y="599"/>
                    </a:lnTo>
                    <a:lnTo>
                      <a:pt x="7524" y="652"/>
                    </a:lnTo>
                    <a:lnTo>
                      <a:pt x="7559" y="706"/>
                    </a:lnTo>
                    <a:lnTo>
                      <a:pt x="7592" y="759"/>
                    </a:lnTo>
                    <a:lnTo>
                      <a:pt x="7620" y="812"/>
                    </a:lnTo>
                    <a:lnTo>
                      <a:pt x="7646" y="863"/>
                    </a:lnTo>
                    <a:lnTo>
                      <a:pt x="7670" y="913"/>
                    </a:lnTo>
                    <a:lnTo>
                      <a:pt x="7690" y="962"/>
                    </a:lnTo>
                    <a:lnTo>
                      <a:pt x="7709" y="1009"/>
                    </a:lnTo>
                    <a:close/>
                  </a:path>
                </a:pathLst>
              </a:custGeom>
              <a:solidFill>
                <a:srgbClr val="7C8E7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86" name="Google Shape;286;p12"/>
              <p:cNvSpPr/>
              <p:nvPr/>
            </p:nvSpPr>
            <p:spPr>
              <a:xfrm>
                <a:off x="1832" y="835"/>
                <a:ext cx="2103" cy="1916"/>
              </a:xfrm>
              <a:custGeom>
                <a:rect b="b" l="l" r="r" t="t"/>
                <a:pathLst>
                  <a:path extrusionOk="0" h="9578" w="10513">
                    <a:moveTo>
                      <a:pt x="7434" y="945"/>
                    </a:moveTo>
                    <a:lnTo>
                      <a:pt x="7451" y="991"/>
                    </a:lnTo>
                    <a:lnTo>
                      <a:pt x="7469" y="1037"/>
                    </a:lnTo>
                    <a:lnTo>
                      <a:pt x="7488" y="1082"/>
                    </a:lnTo>
                    <a:lnTo>
                      <a:pt x="7508" y="1127"/>
                    </a:lnTo>
                    <a:lnTo>
                      <a:pt x="7528" y="1171"/>
                    </a:lnTo>
                    <a:lnTo>
                      <a:pt x="7550" y="1215"/>
                    </a:lnTo>
                    <a:lnTo>
                      <a:pt x="7573" y="1257"/>
                    </a:lnTo>
                    <a:lnTo>
                      <a:pt x="7598" y="1298"/>
                    </a:lnTo>
                    <a:lnTo>
                      <a:pt x="7623" y="1339"/>
                    </a:lnTo>
                    <a:lnTo>
                      <a:pt x="7649" y="1379"/>
                    </a:lnTo>
                    <a:lnTo>
                      <a:pt x="7676" y="1418"/>
                    </a:lnTo>
                    <a:lnTo>
                      <a:pt x="7706" y="1457"/>
                    </a:lnTo>
                    <a:lnTo>
                      <a:pt x="7736" y="1493"/>
                    </a:lnTo>
                    <a:lnTo>
                      <a:pt x="7769" y="1529"/>
                    </a:lnTo>
                    <a:lnTo>
                      <a:pt x="7801" y="1564"/>
                    </a:lnTo>
                    <a:lnTo>
                      <a:pt x="7836" y="1597"/>
                    </a:lnTo>
                    <a:lnTo>
                      <a:pt x="7874" y="1629"/>
                    </a:lnTo>
                    <a:lnTo>
                      <a:pt x="7911" y="1659"/>
                    </a:lnTo>
                    <a:lnTo>
                      <a:pt x="7951" y="1688"/>
                    </a:lnTo>
                    <a:lnTo>
                      <a:pt x="7992" y="1715"/>
                    </a:lnTo>
                    <a:lnTo>
                      <a:pt x="8036" y="1741"/>
                    </a:lnTo>
                    <a:lnTo>
                      <a:pt x="8081" y="1766"/>
                    </a:lnTo>
                    <a:lnTo>
                      <a:pt x="8127" y="1789"/>
                    </a:lnTo>
                    <a:lnTo>
                      <a:pt x="8175" y="1809"/>
                    </a:lnTo>
                    <a:lnTo>
                      <a:pt x="8227" y="1827"/>
                    </a:lnTo>
                    <a:lnTo>
                      <a:pt x="8279" y="1845"/>
                    </a:lnTo>
                    <a:lnTo>
                      <a:pt x="8334" y="1860"/>
                    </a:lnTo>
                    <a:lnTo>
                      <a:pt x="8390" y="1874"/>
                    </a:lnTo>
                    <a:lnTo>
                      <a:pt x="8450" y="1884"/>
                    </a:lnTo>
                    <a:lnTo>
                      <a:pt x="8510" y="1892"/>
                    </a:lnTo>
                    <a:lnTo>
                      <a:pt x="8574" y="1900"/>
                    </a:lnTo>
                    <a:lnTo>
                      <a:pt x="8640" y="1904"/>
                    </a:lnTo>
                    <a:lnTo>
                      <a:pt x="8703" y="1909"/>
                    </a:lnTo>
                    <a:lnTo>
                      <a:pt x="8764" y="1916"/>
                    </a:lnTo>
                    <a:lnTo>
                      <a:pt x="8821" y="1925"/>
                    </a:lnTo>
                    <a:lnTo>
                      <a:pt x="8872" y="1935"/>
                    </a:lnTo>
                    <a:lnTo>
                      <a:pt x="8920" y="1949"/>
                    </a:lnTo>
                    <a:lnTo>
                      <a:pt x="8965" y="1962"/>
                    </a:lnTo>
                    <a:lnTo>
                      <a:pt x="9007" y="1978"/>
                    </a:lnTo>
                    <a:lnTo>
                      <a:pt x="9044" y="1997"/>
                    </a:lnTo>
                    <a:lnTo>
                      <a:pt x="9078" y="2016"/>
                    </a:lnTo>
                    <a:lnTo>
                      <a:pt x="9109" y="2037"/>
                    </a:lnTo>
                    <a:lnTo>
                      <a:pt x="9136" y="2060"/>
                    </a:lnTo>
                    <a:lnTo>
                      <a:pt x="9161" y="2085"/>
                    </a:lnTo>
                    <a:lnTo>
                      <a:pt x="9184" y="2110"/>
                    </a:lnTo>
                    <a:lnTo>
                      <a:pt x="9204" y="2137"/>
                    </a:lnTo>
                    <a:lnTo>
                      <a:pt x="9221" y="2164"/>
                    </a:lnTo>
                    <a:lnTo>
                      <a:pt x="9235" y="2193"/>
                    </a:lnTo>
                    <a:lnTo>
                      <a:pt x="9247" y="2224"/>
                    </a:lnTo>
                    <a:lnTo>
                      <a:pt x="9259" y="2256"/>
                    </a:lnTo>
                    <a:lnTo>
                      <a:pt x="9266" y="2288"/>
                    </a:lnTo>
                    <a:lnTo>
                      <a:pt x="9274" y="2320"/>
                    </a:lnTo>
                    <a:lnTo>
                      <a:pt x="9277" y="2355"/>
                    </a:lnTo>
                    <a:lnTo>
                      <a:pt x="9281" y="2390"/>
                    </a:lnTo>
                    <a:lnTo>
                      <a:pt x="9282" y="2425"/>
                    </a:lnTo>
                    <a:lnTo>
                      <a:pt x="9284" y="2462"/>
                    </a:lnTo>
                    <a:lnTo>
                      <a:pt x="9282" y="2499"/>
                    </a:lnTo>
                    <a:lnTo>
                      <a:pt x="9281" y="2536"/>
                    </a:lnTo>
                    <a:lnTo>
                      <a:pt x="9279" y="2574"/>
                    </a:lnTo>
                    <a:lnTo>
                      <a:pt x="9275" y="2613"/>
                    </a:lnTo>
                    <a:lnTo>
                      <a:pt x="9267" y="2690"/>
                    </a:lnTo>
                    <a:lnTo>
                      <a:pt x="9257" y="2769"/>
                    </a:lnTo>
                    <a:lnTo>
                      <a:pt x="9252" y="2808"/>
                    </a:lnTo>
                    <a:lnTo>
                      <a:pt x="9251" y="2850"/>
                    </a:lnTo>
                    <a:lnTo>
                      <a:pt x="9251" y="2893"/>
                    </a:lnTo>
                    <a:lnTo>
                      <a:pt x="9254" y="2937"/>
                    </a:lnTo>
                    <a:lnTo>
                      <a:pt x="9259" y="2981"/>
                    </a:lnTo>
                    <a:lnTo>
                      <a:pt x="9265" y="3027"/>
                    </a:lnTo>
                    <a:lnTo>
                      <a:pt x="9274" y="3073"/>
                    </a:lnTo>
                    <a:lnTo>
                      <a:pt x="9285" y="3119"/>
                    </a:lnTo>
                    <a:lnTo>
                      <a:pt x="9297" y="3167"/>
                    </a:lnTo>
                    <a:lnTo>
                      <a:pt x="9312" y="3214"/>
                    </a:lnTo>
                    <a:lnTo>
                      <a:pt x="9330" y="3263"/>
                    </a:lnTo>
                    <a:lnTo>
                      <a:pt x="9348" y="3310"/>
                    </a:lnTo>
                    <a:lnTo>
                      <a:pt x="9370" y="3359"/>
                    </a:lnTo>
                    <a:lnTo>
                      <a:pt x="9392" y="3408"/>
                    </a:lnTo>
                    <a:lnTo>
                      <a:pt x="9417" y="3455"/>
                    </a:lnTo>
                    <a:lnTo>
                      <a:pt x="9445" y="3502"/>
                    </a:lnTo>
                    <a:lnTo>
                      <a:pt x="9473" y="3550"/>
                    </a:lnTo>
                    <a:lnTo>
                      <a:pt x="9503" y="3597"/>
                    </a:lnTo>
                    <a:lnTo>
                      <a:pt x="9537" y="3643"/>
                    </a:lnTo>
                    <a:lnTo>
                      <a:pt x="9571" y="3688"/>
                    </a:lnTo>
                    <a:lnTo>
                      <a:pt x="9608" y="3733"/>
                    </a:lnTo>
                    <a:lnTo>
                      <a:pt x="9647" y="3776"/>
                    </a:lnTo>
                    <a:lnTo>
                      <a:pt x="9687" y="3818"/>
                    </a:lnTo>
                    <a:lnTo>
                      <a:pt x="9729" y="3859"/>
                    </a:lnTo>
                    <a:lnTo>
                      <a:pt x="9773" y="3899"/>
                    </a:lnTo>
                    <a:lnTo>
                      <a:pt x="9819" y="3938"/>
                    </a:lnTo>
                    <a:lnTo>
                      <a:pt x="9866" y="3975"/>
                    </a:lnTo>
                    <a:lnTo>
                      <a:pt x="9916" y="4010"/>
                    </a:lnTo>
                    <a:lnTo>
                      <a:pt x="9967" y="4044"/>
                    </a:lnTo>
                    <a:lnTo>
                      <a:pt x="10020" y="4075"/>
                    </a:lnTo>
                    <a:lnTo>
                      <a:pt x="10075" y="4105"/>
                    </a:lnTo>
                    <a:lnTo>
                      <a:pt x="10132" y="4133"/>
                    </a:lnTo>
                    <a:lnTo>
                      <a:pt x="10186" y="4160"/>
                    </a:lnTo>
                    <a:lnTo>
                      <a:pt x="10236" y="4191"/>
                    </a:lnTo>
                    <a:lnTo>
                      <a:pt x="10282" y="4225"/>
                    </a:lnTo>
                    <a:lnTo>
                      <a:pt x="10322" y="4261"/>
                    </a:lnTo>
                    <a:lnTo>
                      <a:pt x="10358" y="4300"/>
                    </a:lnTo>
                    <a:lnTo>
                      <a:pt x="10389" y="4341"/>
                    </a:lnTo>
                    <a:lnTo>
                      <a:pt x="10418" y="4384"/>
                    </a:lnTo>
                    <a:lnTo>
                      <a:pt x="10442" y="4429"/>
                    </a:lnTo>
                    <a:lnTo>
                      <a:pt x="10461" y="4475"/>
                    </a:lnTo>
                    <a:lnTo>
                      <a:pt x="10478" y="4523"/>
                    </a:lnTo>
                    <a:lnTo>
                      <a:pt x="10490" y="4572"/>
                    </a:lnTo>
                    <a:lnTo>
                      <a:pt x="10500" y="4622"/>
                    </a:lnTo>
                    <a:lnTo>
                      <a:pt x="10508" y="4673"/>
                    </a:lnTo>
                    <a:lnTo>
                      <a:pt x="10511" y="4724"/>
                    </a:lnTo>
                    <a:lnTo>
                      <a:pt x="10513" y="4777"/>
                    </a:lnTo>
                    <a:lnTo>
                      <a:pt x="10511" y="4829"/>
                    </a:lnTo>
                    <a:lnTo>
                      <a:pt x="10509" y="4882"/>
                    </a:lnTo>
                    <a:lnTo>
                      <a:pt x="10503" y="4934"/>
                    </a:lnTo>
                    <a:lnTo>
                      <a:pt x="10495" y="4986"/>
                    </a:lnTo>
                    <a:lnTo>
                      <a:pt x="10486" y="5038"/>
                    </a:lnTo>
                    <a:lnTo>
                      <a:pt x="10475" y="5089"/>
                    </a:lnTo>
                    <a:lnTo>
                      <a:pt x="10463" y="5139"/>
                    </a:lnTo>
                    <a:lnTo>
                      <a:pt x="10449" y="5187"/>
                    </a:lnTo>
                    <a:lnTo>
                      <a:pt x="10434" y="5236"/>
                    </a:lnTo>
                    <a:lnTo>
                      <a:pt x="10419" y="5282"/>
                    </a:lnTo>
                    <a:lnTo>
                      <a:pt x="10403" y="5327"/>
                    </a:lnTo>
                    <a:lnTo>
                      <a:pt x="10385" y="5370"/>
                    </a:lnTo>
                    <a:lnTo>
                      <a:pt x="10368" y="5411"/>
                    </a:lnTo>
                    <a:lnTo>
                      <a:pt x="10350" y="5450"/>
                    </a:lnTo>
                    <a:lnTo>
                      <a:pt x="10333" y="5486"/>
                    </a:lnTo>
                    <a:lnTo>
                      <a:pt x="10317" y="5521"/>
                    </a:lnTo>
                    <a:lnTo>
                      <a:pt x="10299" y="5551"/>
                    </a:lnTo>
                    <a:lnTo>
                      <a:pt x="10283" y="5579"/>
                    </a:lnTo>
                    <a:lnTo>
                      <a:pt x="10266" y="5608"/>
                    </a:lnTo>
                    <a:lnTo>
                      <a:pt x="10247" y="5634"/>
                    </a:lnTo>
                    <a:lnTo>
                      <a:pt x="10229" y="5662"/>
                    </a:lnTo>
                    <a:lnTo>
                      <a:pt x="10193" y="5712"/>
                    </a:lnTo>
                    <a:lnTo>
                      <a:pt x="10158" y="5762"/>
                    </a:lnTo>
                    <a:lnTo>
                      <a:pt x="10125" y="5810"/>
                    </a:lnTo>
                    <a:lnTo>
                      <a:pt x="10093" y="5859"/>
                    </a:lnTo>
                    <a:lnTo>
                      <a:pt x="10080" y="5884"/>
                    </a:lnTo>
                    <a:lnTo>
                      <a:pt x="10066" y="5909"/>
                    </a:lnTo>
                    <a:lnTo>
                      <a:pt x="10053" y="5934"/>
                    </a:lnTo>
                    <a:lnTo>
                      <a:pt x="10043" y="5960"/>
                    </a:lnTo>
                    <a:lnTo>
                      <a:pt x="10033" y="5986"/>
                    </a:lnTo>
                    <a:lnTo>
                      <a:pt x="10026" y="6014"/>
                    </a:lnTo>
                    <a:lnTo>
                      <a:pt x="10020" y="6042"/>
                    </a:lnTo>
                    <a:lnTo>
                      <a:pt x="10015" y="6071"/>
                    </a:lnTo>
                    <a:lnTo>
                      <a:pt x="10012" y="6101"/>
                    </a:lnTo>
                    <a:lnTo>
                      <a:pt x="10012" y="6132"/>
                    </a:lnTo>
                    <a:lnTo>
                      <a:pt x="10014" y="6163"/>
                    </a:lnTo>
                    <a:lnTo>
                      <a:pt x="10019" y="6197"/>
                    </a:lnTo>
                    <a:lnTo>
                      <a:pt x="10025" y="6232"/>
                    </a:lnTo>
                    <a:lnTo>
                      <a:pt x="10033" y="6270"/>
                    </a:lnTo>
                    <a:lnTo>
                      <a:pt x="10045" y="6307"/>
                    </a:lnTo>
                    <a:lnTo>
                      <a:pt x="10058" y="6347"/>
                    </a:lnTo>
                    <a:lnTo>
                      <a:pt x="10076" y="6388"/>
                    </a:lnTo>
                    <a:lnTo>
                      <a:pt x="10096" y="6432"/>
                    </a:lnTo>
                    <a:lnTo>
                      <a:pt x="10120" y="6477"/>
                    </a:lnTo>
                    <a:lnTo>
                      <a:pt x="10146" y="6524"/>
                    </a:lnTo>
                    <a:lnTo>
                      <a:pt x="10172" y="6573"/>
                    </a:lnTo>
                    <a:lnTo>
                      <a:pt x="10196" y="6622"/>
                    </a:lnTo>
                    <a:lnTo>
                      <a:pt x="10216" y="6669"/>
                    </a:lnTo>
                    <a:lnTo>
                      <a:pt x="10232" y="6716"/>
                    </a:lnTo>
                    <a:lnTo>
                      <a:pt x="10246" y="6764"/>
                    </a:lnTo>
                    <a:lnTo>
                      <a:pt x="10256" y="6810"/>
                    </a:lnTo>
                    <a:lnTo>
                      <a:pt x="10264" y="6855"/>
                    </a:lnTo>
                    <a:lnTo>
                      <a:pt x="10269" y="6900"/>
                    </a:lnTo>
                    <a:lnTo>
                      <a:pt x="10271" y="6944"/>
                    </a:lnTo>
                    <a:lnTo>
                      <a:pt x="10271" y="6987"/>
                    </a:lnTo>
                    <a:lnTo>
                      <a:pt x="10268" y="7030"/>
                    </a:lnTo>
                    <a:lnTo>
                      <a:pt x="10262" y="7071"/>
                    </a:lnTo>
                    <a:lnTo>
                      <a:pt x="10254" y="7111"/>
                    </a:lnTo>
                    <a:lnTo>
                      <a:pt x="10243" y="7149"/>
                    </a:lnTo>
                    <a:lnTo>
                      <a:pt x="10231" y="7188"/>
                    </a:lnTo>
                    <a:lnTo>
                      <a:pt x="10216" y="7224"/>
                    </a:lnTo>
                    <a:lnTo>
                      <a:pt x="10198" y="7261"/>
                    </a:lnTo>
                    <a:lnTo>
                      <a:pt x="10178" y="7294"/>
                    </a:lnTo>
                    <a:lnTo>
                      <a:pt x="10157" y="7327"/>
                    </a:lnTo>
                    <a:lnTo>
                      <a:pt x="10133" y="7358"/>
                    </a:lnTo>
                    <a:lnTo>
                      <a:pt x="10108" y="7387"/>
                    </a:lnTo>
                    <a:lnTo>
                      <a:pt x="10081" y="7415"/>
                    </a:lnTo>
                    <a:lnTo>
                      <a:pt x="10052" y="7440"/>
                    </a:lnTo>
                    <a:lnTo>
                      <a:pt x="10021" y="7465"/>
                    </a:lnTo>
                    <a:lnTo>
                      <a:pt x="9989" y="7488"/>
                    </a:lnTo>
                    <a:lnTo>
                      <a:pt x="9955" y="7508"/>
                    </a:lnTo>
                    <a:lnTo>
                      <a:pt x="9919" y="7526"/>
                    </a:lnTo>
                    <a:lnTo>
                      <a:pt x="9883" y="7543"/>
                    </a:lnTo>
                    <a:lnTo>
                      <a:pt x="9844" y="7558"/>
                    </a:lnTo>
                    <a:lnTo>
                      <a:pt x="9804" y="7570"/>
                    </a:lnTo>
                    <a:lnTo>
                      <a:pt x="9764" y="7580"/>
                    </a:lnTo>
                    <a:lnTo>
                      <a:pt x="9722" y="7588"/>
                    </a:lnTo>
                    <a:lnTo>
                      <a:pt x="9680" y="7596"/>
                    </a:lnTo>
                    <a:lnTo>
                      <a:pt x="9642" y="7611"/>
                    </a:lnTo>
                    <a:lnTo>
                      <a:pt x="9607" y="7631"/>
                    </a:lnTo>
                    <a:lnTo>
                      <a:pt x="9574" y="7655"/>
                    </a:lnTo>
                    <a:lnTo>
                      <a:pt x="9544" y="7684"/>
                    </a:lnTo>
                    <a:lnTo>
                      <a:pt x="9517" y="7716"/>
                    </a:lnTo>
                    <a:lnTo>
                      <a:pt x="9493" y="7752"/>
                    </a:lnTo>
                    <a:lnTo>
                      <a:pt x="9471" y="7792"/>
                    </a:lnTo>
                    <a:lnTo>
                      <a:pt x="9450" y="7833"/>
                    </a:lnTo>
                    <a:lnTo>
                      <a:pt x="9432" y="7878"/>
                    </a:lnTo>
                    <a:lnTo>
                      <a:pt x="9416" y="7925"/>
                    </a:lnTo>
                    <a:lnTo>
                      <a:pt x="9401" y="7973"/>
                    </a:lnTo>
                    <a:lnTo>
                      <a:pt x="9388" y="8022"/>
                    </a:lnTo>
                    <a:lnTo>
                      <a:pt x="9378" y="8072"/>
                    </a:lnTo>
                    <a:lnTo>
                      <a:pt x="9368" y="8123"/>
                    </a:lnTo>
                    <a:lnTo>
                      <a:pt x="9361" y="8174"/>
                    </a:lnTo>
                    <a:lnTo>
                      <a:pt x="9355" y="8225"/>
                    </a:lnTo>
                    <a:lnTo>
                      <a:pt x="9348" y="8275"/>
                    </a:lnTo>
                    <a:lnTo>
                      <a:pt x="9345" y="8324"/>
                    </a:lnTo>
                    <a:lnTo>
                      <a:pt x="9341" y="8373"/>
                    </a:lnTo>
                    <a:lnTo>
                      <a:pt x="9337" y="8462"/>
                    </a:lnTo>
                    <a:lnTo>
                      <a:pt x="9336" y="8544"/>
                    </a:lnTo>
                    <a:lnTo>
                      <a:pt x="9337" y="8611"/>
                    </a:lnTo>
                    <a:lnTo>
                      <a:pt x="9338" y="8663"/>
                    </a:lnTo>
                    <a:lnTo>
                      <a:pt x="9340" y="8697"/>
                    </a:lnTo>
                    <a:lnTo>
                      <a:pt x="9341" y="8710"/>
                    </a:lnTo>
                    <a:lnTo>
                      <a:pt x="9235" y="8802"/>
                    </a:lnTo>
                    <a:lnTo>
                      <a:pt x="9098" y="8889"/>
                    </a:lnTo>
                    <a:lnTo>
                      <a:pt x="8932" y="8972"/>
                    </a:lnTo>
                    <a:lnTo>
                      <a:pt x="8737" y="9049"/>
                    </a:lnTo>
                    <a:lnTo>
                      <a:pt x="8520" y="9120"/>
                    </a:lnTo>
                    <a:lnTo>
                      <a:pt x="8279" y="9186"/>
                    </a:lnTo>
                    <a:lnTo>
                      <a:pt x="8018" y="9248"/>
                    </a:lnTo>
                    <a:lnTo>
                      <a:pt x="7741" y="9304"/>
                    </a:lnTo>
                    <a:lnTo>
                      <a:pt x="7447" y="9355"/>
                    </a:lnTo>
                    <a:lnTo>
                      <a:pt x="7141" y="9400"/>
                    </a:lnTo>
                    <a:lnTo>
                      <a:pt x="6823" y="9441"/>
                    </a:lnTo>
                    <a:lnTo>
                      <a:pt x="6497" y="9476"/>
                    </a:lnTo>
                    <a:lnTo>
                      <a:pt x="6165" y="9506"/>
                    </a:lnTo>
                    <a:lnTo>
                      <a:pt x="5830" y="9531"/>
                    </a:lnTo>
                    <a:lnTo>
                      <a:pt x="5491" y="9551"/>
                    </a:lnTo>
                    <a:lnTo>
                      <a:pt x="5155" y="9565"/>
                    </a:lnTo>
                    <a:lnTo>
                      <a:pt x="4821" y="9575"/>
                    </a:lnTo>
                    <a:lnTo>
                      <a:pt x="4492" y="9578"/>
                    </a:lnTo>
                    <a:lnTo>
                      <a:pt x="4171" y="9577"/>
                    </a:lnTo>
                    <a:lnTo>
                      <a:pt x="3861" y="9571"/>
                    </a:lnTo>
                    <a:lnTo>
                      <a:pt x="3561" y="9561"/>
                    </a:lnTo>
                    <a:lnTo>
                      <a:pt x="3277" y="9545"/>
                    </a:lnTo>
                    <a:lnTo>
                      <a:pt x="3008" y="9523"/>
                    </a:lnTo>
                    <a:lnTo>
                      <a:pt x="2760" y="9496"/>
                    </a:lnTo>
                    <a:lnTo>
                      <a:pt x="2533" y="9465"/>
                    </a:lnTo>
                    <a:lnTo>
                      <a:pt x="2328" y="9429"/>
                    </a:lnTo>
                    <a:lnTo>
                      <a:pt x="2151" y="9387"/>
                    </a:lnTo>
                    <a:lnTo>
                      <a:pt x="2001" y="9341"/>
                    </a:lnTo>
                    <a:lnTo>
                      <a:pt x="1883" y="9289"/>
                    </a:lnTo>
                    <a:lnTo>
                      <a:pt x="1797" y="9233"/>
                    </a:lnTo>
                    <a:lnTo>
                      <a:pt x="1745" y="9171"/>
                    </a:lnTo>
                    <a:lnTo>
                      <a:pt x="1732" y="9104"/>
                    </a:lnTo>
                    <a:lnTo>
                      <a:pt x="1735" y="9038"/>
                    </a:lnTo>
                    <a:lnTo>
                      <a:pt x="1735" y="8974"/>
                    </a:lnTo>
                    <a:lnTo>
                      <a:pt x="1732" y="8916"/>
                    </a:lnTo>
                    <a:lnTo>
                      <a:pt x="1724" y="8861"/>
                    </a:lnTo>
                    <a:lnTo>
                      <a:pt x="1713" y="8808"/>
                    </a:lnTo>
                    <a:lnTo>
                      <a:pt x="1699" y="8760"/>
                    </a:lnTo>
                    <a:lnTo>
                      <a:pt x="1683" y="8713"/>
                    </a:lnTo>
                    <a:lnTo>
                      <a:pt x="1664" y="8671"/>
                    </a:lnTo>
                    <a:lnTo>
                      <a:pt x="1644" y="8630"/>
                    </a:lnTo>
                    <a:lnTo>
                      <a:pt x="1622" y="8592"/>
                    </a:lnTo>
                    <a:lnTo>
                      <a:pt x="1597" y="8556"/>
                    </a:lnTo>
                    <a:lnTo>
                      <a:pt x="1572" y="8522"/>
                    </a:lnTo>
                    <a:lnTo>
                      <a:pt x="1546" y="8490"/>
                    </a:lnTo>
                    <a:lnTo>
                      <a:pt x="1517" y="8460"/>
                    </a:lnTo>
                    <a:lnTo>
                      <a:pt x="1490" y="8431"/>
                    </a:lnTo>
                    <a:lnTo>
                      <a:pt x="1461" y="8403"/>
                    </a:lnTo>
                    <a:lnTo>
                      <a:pt x="1404" y="8349"/>
                    </a:lnTo>
                    <a:lnTo>
                      <a:pt x="1349" y="8298"/>
                    </a:lnTo>
                    <a:lnTo>
                      <a:pt x="1322" y="8273"/>
                    </a:lnTo>
                    <a:lnTo>
                      <a:pt x="1296" y="8247"/>
                    </a:lnTo>
                    <a:lnTo>
                      <a:pt x="1273" y="8220"/>
                    </a:lnTo>
                    <a:lnTo>
                      <a:pt x="1250" y="8194"/>
                    </a:lnTo>
                    <a:lnTo>
                      <a:pt x="1230" y="8167"/>
                    </a:lnTo>
                    <a:lnTo>
                      <a:pt x="1213" y="8139"/>
                    </a:lnTo>
                    <a:lnTo>
                      <a:pt x="1196" y="8109"/>
                    </a:lnTo>
                    <a:lnTo>
                      <a:pt x="1184" y="8079"/>
                    </a:lnTo>
                    <a:lnTo>
                      <a:pt x="1174" y="8047"/>
                    </a:lnTo>
                    <a:lnTo>
                      <a:pt x="1166" y="8012"/>
                    </a:lnTo>
                    <a:lnTo>
                      <a:pt x="1164" y="7977"/>
                    </a:lnTo>
                    <a:lnTo>
                      <a:pt x="1164" y="7938"/>
                    </a:lnTo>
                    <a:lnTo>
                      <a:pt x="1163" y="7900"/>
                    </a:lnTo>
                    <a:lnTo>
                      <a:pt x="1158" y="7863"/>
                    </a:lnTo>
                    <a:lnTo>
                      <a:pt x="1148" y="7830"/>
                    </a:lnTo>
                    <a:lnTo>
                      <a:pt x="1133" y="7797"/>
                    </a:lnTo>
                    <a:lnTo>
                      <a:pt x="1114" y="7766"/>
                    </a:lnTo>
                    <a:lnTo>
                      <a:pt x="1092" y="7737"/>
                    </a:lnTo>
                    <a:lnTo>
                      <a:pt x="1067" y="7709"/>
                    </a:lnTo>
                    <a:lnTo>
                      <a:pt x="1037" y="7680"/>
                    </a:lnTo>
                    <a:lnTo>
                      <a:pt x="1006" y="7654"/>
                    </a:lnTo>
                    <a:lnTo>
                      <a:pt x="971" y="7626"/>
                    </a:lnTo>
                    <a:lnTo>
                      <a:pt x="934" y="7600"/>
                    </a:lnTo>
                    <a:lnTo>
                      <a:pt x="894" y="7573"/>
                    </a:lnTo>
                    <a:lnTo>
                      <a:pt x="812" y="7518"/>
                    </a:lnTo>
                    <a:lnTo>
                      <a:pt x="725" y="7459"/>
                    </a:lnTo>
                    <a:lnTo>
                      <a:pt x="680" y="7428"/>
                    </a:lnTo>
                    <a:lnTo>
                      <a:pt x="634" y="7395"/>
                    </a:lnTo>
                    <a:lnTo>
                      <a:pt x="589" y="7360"/>
                    </a:lnTo>
                    <a:lnTo>
                      <a:pt x="544" y="7324"/>
                    </a:lnTo>
                    <a:lnTo>
                      <a:pt x="499" y="7287"/>
                    </a:lnTo>
                    <a:lnTo>
                      <a:pt x="455" y="7246"/>
                    </a:lnTo>
                    <a:lnTo>
                      <a:pt x="412" y="7202"/>
                    </a:lnTo>
                    <a:lnTo>
                      <a:pt x="370" y="7156"/>
                    </a:lnTo>
                    <a:lnTo>
                      <a:pt x="330" y="7106"/>
                    </a:lnTo>
                    <a:lnTo>
                      <a:pt x="293" y="7053"/>
                    </a:lnTo>
                    <a:lnTo>
                      <a:pt x="257" y="6997"/>
                    </a:lnTo>
                    <a:lnTo>
                      <a:pt x="224" y="6937"/>
                    </a:lnTo>
                    <a:lnTo>
                      <a:pt x="193" y="6872"/>
                    </a:lnTo>
                    <a:lnTo>
                      <a:pt x="166" y="6804"/>
                    </a:lnTo>
                    <a:lnTo>
                      <a:pt x="142" y="6731"/>
                    </a:lnTo>
                    <a:lnTo>
                      <a:pt x="122" y="6653"/>
                    </a:lnTo>
                    <a:lnTo>
                      <a:pt x="105" y="6575"/>
                    </a:lnTo>
                    <a:lnTo>
                      <a:pt x="88" y="6500"/>
                    </a:lnTo>
                    <a:lnTo>
                      <a:pt x="73" y="6428"/>
                    </a:lnTo>
                    <a:lnTo>
                      <a:pt x="61" y="6358"/>
                    </a:lnTo>
                    <a:lnTo>
                      <a:pt x="48" y="6291"/>
                    </a:lnTo>
                    <a:lnTo>
                      <a:pt x="38" y="6226"/>
                    </a:lnTo>
                    <a:lnTo>
                      <a:pt x="30" y="6162"/>
                    </a:lnTo>
                    <a:lnTo>
                      <a:pt x="22" y="6101"/>
                    </a:lnTo>
                    <a:lnTo>
                      <a:pt x="15" y="6042"/>
                    </a:lnTo>
                    <a:lnTo>
                      <a:pt x="10" y="5984"/>
                    </a:lnTo>
                    <a:lnTo>
                      <a:pt x="5" y="5929"/>
                    </a:lnTo>
                    <a:lnTo>
                      <a:pt x="2" y="5874"/>
                    </a:lnTo>
                    <a:lnTo>
                      <a:pt x="0" y="5820"/>
                    </a:lnTo>
                    <a:lnTo>
                      <a:pt x="0" y="5768"/>
                    </a:lnTo>
                    <a:lnTo>
                      <a:pt x="0" y="5717"/>
                    </a:lnTo>
                    <a:lnTo>
                      <a:pt x="1" y="5667"/>
                    </a:lnTo>
                    <a:lnTo>
                      <a:pt x="2" y="5617"/>
                    </a:lnTo>
                    <a:lnTo>
                      <a:pt x="6" y="5567"/>
                    </a:lnTo>
                    <a:lnTo>
                      <a:pt x="10" y="5518"/>
                    </a:lnTo>
                    <a:lnTo>
                      <a:pt x="15" y="5471"/>
                    </a:lnTo>
                    <a:lnTo>
                      <a:pt x="20" y="5422"/>
                    </a:lnTo>
                    <a:lnTo>
                      <a:pt x="27" y="5373"/>
                    </a:lnTo>
                    <a:lnTo>
                      <a:pt x="35" y="5326"/>
                    </a:lnTo>
                    <a:lnTo>
                      <a:pt x="42" y="5277"/>
                    </a:lnTo>
                    <a:lnTo>
                      <a:pt x="61" y="5179"/>
                    </a:lnTo>
                    <a:lnTo>
                      <a:pt x="82" y="5078"/>
                    </a:lnTo>
                    <a:lnTo>
                      <a:pt x="106" y="4974"/>
                    </a:lnTo>
                    <a:lnTo>
                      <a:pt x="131" y="4864"/>
                    </a:lnTo>
                    <a:lnTo>
                      <a:pt x="147" y="4809"/>
                    </a:lnTo>
                    <a:lnTo>
                      <a:pt x="166" y="4757"/>
                    </a:lnTo>
                    <a:lnTo>
                      <a:pt x="188" y="4707"/>
                    </a:lnTo>
                    <a:lnTo>
                      <a:pt x="213" y="4658"/>
                    </a:lnTo>
                    <a:lnTo>
                      <a:pt x="241" y="4612"/>
                    </a:lnTo>
                    <a:lnTo>
                      <a:pt x="271" y="4567"/>
                    </a:lnTo>
                    <a:lnTo>
                      <a:pt x="303" y="4523"/>
                    </a:lnTo>
                    <a:lnTo>
                      <a:pt x="337" y="4482"/>
                    </a:lnTo>
                    <a:lnTo>
                      <a:pt x="373" y="4442"/>
                    </a:lnTo>
                    <a:lnTo>
                      <a:pt x="409" y="4402"/>
                    </a:lnTo>
                    <a:lnTo>
                      <a:pt x="448" y="4365"/>
                    </a:lnTo>
                    <a:lnTo>
                      <a:pt x="486" y="4329"/>
                    </a:lnTo>
                    <a:lnTo>
                      <a:pt x="526" y="4294"/>
                    </a:lnTo>
                    <a:lnTo>
                      <a:pt x="566" y="4259"/>
                    </a:lnTo>
                    <a:lnTo>
                      <a:pt x="606" y="4225"/>
                    </a:lnTo>
                    <a:lnTo>
                      <a:pt x="647" y="4193"/>
                    </a:lnTo>
                    <a:lnTo>
                      <a:pt x="726" y="4129"/>
                    </a:lnTo>
                    <a:lnTo>
                      <a:pt x="803" y="4068"/>
                    </a:lnTo>
                    <a:lnTo>
                      <a:pt x="840" y="4038"/>
                    </a:lnTo>
                    <a:lnTo>
                      <a:pt x="874" y="4008"/>
                    </a:lnTo>
                    <a:lnTo>
                      <a:pt x="907" y="3979"/>
                    </a:lnTo>
                    <a:lnTo>
                      <a:pt x="938" y="3949"/>
                    </a:lnTo>
                    <a:lnTo>
                      <a:pt x="967" y="3919"/>
                    </a:lnTo>
                    <a:lnTo>
                      <a:pt x="993" y="3889"/>
                    </a:lnTo>
                    <a:lnTo>
                      <a:pt x="1017" y="3859"/>
                    </a:lnTo>
                    <a:lnTo>
                      <a:pt x="1037" y="3829"/>
                    </a:lnTo>
                    <a:lnTo>
                      <a:pt x="1054" y="3798"/>
                    </a:lnTo>
                    <a:lnTo>
                      <a:pt x="1069" y="3767"/>
                    </a:lnTo>
                    <a:lnTo>
                      <a:pt x="1079" y="3736"/>
                    </a:lnTo>
                    <a:lnTo>
                      <a:pt x="1085" y="3703"/>
                    </a:lnTo>
                    <a:lnTo>
                      <a:pt x="1090" y="3668"/>
                    </a:lnTo>
                    <a:lnTo>
                      <a:pt x="1098" y="3631"/>
                    </a:lnTo>
                    <a:lnTo>
                      <a:pt x="1107" y="3590"/>
                    </a:lnTo>
                    <a:lnTo>
                      <a:pt x="1118" y="3546"/>
                    </a:lnTo>
                    <a:lnTo>
                      <a:pt x="1130" y="3500"/>
                    </a:lnTo>
                    <a:lnTo>
                      <a:pt x="1145" y="3453"/>
                    </a:lnTo>
                    <a:lnTo>
                      <a:pt x="1161" y="3403"/>
                    </a:lnTo>
                    <a:lnTo>
                      <a:pt x="1180" y="3350"/>
                    </a:lnTo>
                    <a:lnTo>
                      <a:pt x="1200" y="3298"/>
                    </a:lnTo>
                    <a:lnTo>
                      <a:pt x="1221" y="3243"/>
                    </a:lnTo>
                    <a:lnTo>
                      <a:pt x="1245" y="3188"/>
                    </a:lnTo>
                    <a:lnTo>
                      <a:pt x="1271" y="3132"/>
                    </a:lnTo>
                    <a:lnTo>
                      <a:pt x="1299" y="3076"/>
                    </a:lnTo>
                    <a:lnTo>
                      <a:pt x="1329" y="3019"/>
                    </a:lnTo>
                    <a:lnTo>
                      <a:pt x="1360" y="2963"/>
                    </a:lnTo>
                    <a:lnTo>
                      <a:pt x="1392" y="2908"/>
                    </a:lnTo>
                    <a:lnTo>
                      <a:pt x="1427" y="2852"/>
                    </a:lnTo>
                    <a:lnTo>
                      <a:pt x="1465" y="2798"/>
                    </a:lnTo>
                    <a:lnTo>
                      <a:pt x="1503" y="2746"/>
                    </a:lnTo>
                    <a:lnTo>
                      <a:pt x="1543" y="2694"/>
                    </a:lnTo>
                    <a:lnTo>
                      <a:pt x="1586" y="2644"/>
                    </a:lnTo>
                    <a:lnTo>
                      <a:pt x="1631" y="2596"/>
                    </a:lnTo>
                    <a:lnTo>
                      <a:pt x="1677" y="2550"/>
                    </a:lnTo>
                    <a:lnTo>
                      <a:pt x="1726" y="2506"/>
                    </a:lnTo>
                    <a:lnTo>
                      <a:pt x="1775" y="2466"/>
                    </a:lnTo>
                    <a:lnTo>
                      <a:pt x="1828" y="2429"/>
                    </a:lnTo>
                    <a:lnTo>
                      <a:pt x="1881" y="2394"/>
                    </a:lnTo>
                    <a:lnTo>
                      <a:pt x="1938" y="2363"/>
                    </a:lnTo>
                    <a:lnTo>
                      <a:pt x="1996" y="2337"/>
                    </a:lnTo>
                    <a:lnTo>
                      <a:pt x="2056" y="2313"/>
                    </a:lnTo>
                    <a:lnTo>
                      <a:pt x="2117" y="2294"/>
                    </a:lnTo>
                    <a:lnTo>
                      <a:pt x="2182" y="2279"/>
                    </a:lnTo>
                    <a:lnTo>
                      <a:pt x="2298" y="2259"/>
                    </a:lnTo>
                    <a:lnTo>
                      <a:pt x="2407" y="2236"/>
                    </a:lnTo>
                    <a:lnTo>
                      <a:pt x="2508" y="2206"/>
                    </a:lnTo>
                    <a:lnTo>
                      <a:pt x="2600" y="2173"/>
                    </a:lnTo>
                    <a:lnTo>
                      <a:pt x="2685" y="2137"/>
                    </a:lnTo>
                    <a:lnTo>
                      <a:pt x="2764" y="2096"/>
                    </a:lnTo>
                    <a:lnTo>
                      <a:pt x="2836" y="2053"/>
                    </a:lnTo>
                    <a:lnTo>
                      <a:pt x="2901" y="2006"/>
                    </a:lnTo>
                    <a:lnTo>
                      <a:pt x="2961" y="1957"/>
                    </a:lnTo>
                    <a:lnTo>
                      <a:pt x="3015" y="1906"/>
                    </a:lnTo>
                    <a:lnTo>
                      <a:pt x="3064" y="1852"/>
                    </a:lnTo>
                    <a:lnTo>
                      <a:pt x="3108" y="1798"/>
                    </a:lnTo>
                    <a:lnTo>
                      <a:pt x="3149" y="1740"/>
                    </a:lnTo>
                    <a:lnTo>
                      <a:pt x="3185" y="1681"/>
                    </a:lnTo>
                    <a:lnTo>
                      <a:pt x="3218" y="1623"/>
                    </a:lnTo>
                    <a:lnTo>
                      <a:pt x="3248" y="1563"/>
                    </a:lnTo>
                    <a:lnTo>
                      <a:pt x="3275" y="1502"/>
                    </a:lnTo>
                    <a:lnTo>
                      <a:pt x="3299" y="1441"/>
                    </a:lnTo>
                    <a:lnTo>
                      <a:pt x="3321" y="1381"/>
                    </a:lnTo>
                    <a:lnTo>
                      <a:pt x="3343" y="1319"/>
                    </a:lnTo>
                    <a:lnTo>
                      <a:pt x="3381" y="1202"/>
                    </a:lnTo>
                    <a:lnTo>
                      <a:pt x="3419" y="1087"/>
                    </a:lnTo>
                    <a:lnTo>
                      <a:pt x="3438" y="1034"/>
                    </a:lnTo>
                    <a:lnTo>
                      <a:pt x="3456" y="981"/>
                    </a:lnTo>
                    <a:lnTo>
                      <a:pt x="3477" y="930"/>
                    </a:lnTo>
                    <a:lnTo>
                      <a:pt x="3499" y="883"/>
                    </a:lnTo>
                    <a:lnTo>
                      <a:pt x="3524" y="838"/>
                    </a:lnTo>
                    <a:lnTo>
                      <a:pt x="3550" y="797"/>
                    </a:lnTo>
                    <a:lnTo>
                      <a:pt x="3579" y="758"/>
                    </a:lnTo>
                    <a:lnTo>
                      <a:pt x="3610" y="723"/>
                    </a:lnTo>
                    <a:lnTo>
                      <a:pt x="3643" y="692"/>
                    </a:lnTo>
                    <a:lnTo>
                      <a:pt x="3677" y="664"/>
                    </a:lnTo>
                    <a:lnTo>
                      <a:pt x="3711" y="639"/>
                    </a:lnTo>
                    <a:lnTo>
                      <a:pt x="3747" y="618"/>
                    </a:lnTo>
                    <a:lnTo>
                      <a:pt x="3782" y="599"/>
                    </a:lnTo>
                    <a:lnTo>
                      <a:pt x="3819" y="582"/>
                    </a:lnTo>
                    <a:lnTo>
                      <a:pt x="3857" y="568"/>
                    </a:lnTo>
                    <a:lnTo>
                      <a:pt x="3895" y="556"/>
                    </a:lnTo>
                    <a:lnTo>
                      <a:pt x="3935" y="544"/>
                    </a:lnTo>
                    <a:lnTo>
                      <a:pt x="3978" y="536"/>
                    </a:lnTo>
                    <a:lnTo>
                      <a:pt x="4021" y="527"/>
                    </a:lnTo>
                    <a:lnTo>
                      <a:pt x="4066" y="519"/>
                    </a:lnTo>
                    <a:lnTo>
                      <a:pt x="4163" y="506"/>
                    </a:lnTo>
                    <a:lnTo>
                      <a:pt x="4267" y="492"/>
                    </a:lnTo>
                    <a:lnTo>
                      <a:pt x="4381" y="477"/>
                    </a:lnTo>
                    <a:lnTo>
                      <a:pt x="4507" y="460"/>
                    </a:lnTo>
                    <a:lnTo>
                      <a:pt x="4573" y="448"/>
                    </a:lnTo>
                    <a:lnTo>
                      <a:pt x="4643" y="435"/>
                    </a:lnTo>
                    <a:lnTo>
                      <a:pt x="4717" y="420"/>
                    </a:lnTo>
                    <a:lnTo>
                      <a:pt x="4794" y="402"/>
                    </a:lnTo>
                    <a:lnTo>
                      <a:pt x="4874" y="383"/>
                    </a:lnTo>
                    <a:lnTo>
                      <a:pt x="4957" y="361"/>
                    </a:lnTo>
                    <a:lnTo>
                      <a:pt x="5046" y="335"/>
                    </a:lnTo>
                    <a:lnTo>
                      <a:pt x="5137" y="306"/>
                    </a:lnTo>
                    <a:lnTo>
                      <a:pt x="5233" y="275"/>
                    </a:lnTo>
                    <a:lnTo>
                      <a:pt x="5333" y="239"/>
                    </a:lnTo>
                    <a:lnTo>
                      <a:pt x="5438" y="199"/>
                    </a:lnTo>
                    <a:lnTo>
                      <a:pt x="5546" y="155"/>
                    </a:lnTo>
                    <a:lnTo>
                      <a:pt x="5656" y="113"/>
                    </a:lnTo>
                    <a:lnTo>
                      <a:pt x="5762" y="78"/>
                    </a:lnTo>
                    <a:lnTo>
                      <a:pt x="5865" y="49"/>
                    </a:lnTo>
                    <a:lnTo>
                      <a:pt x="5962" y="28"/>
                    </a:lnTo>
                    <a:lnTo>
                      <a:pt x="6057" y="13"/>
                    </a:lnTo>
                    <a:lnTo>
                      <a:pt x="6148" y="4"/>
                    </a:lnTo>
                    <a:lnTo>
                      <a:pt x="6235" y="0"/>
                    </a:lnTo>
                    <a:lnTo>
                      <a:pt x="6320" y="3"/>
                    </a:lnTo>
                    <a:lnTo>
                      <a:pt x="6400" y="10"/>
                    </a:lnTo>
                    <a:lnTo>
                      <a:pt x="6477" y="23"/>
                    </a:lnTo>
                    <a:lnTo>
                      <a:pt x="6551" y="39"/>
                    </a:lnTo>
                    <a:lnTo>
                      <a:pt x="6621" y="60"/>
                    </a:lnTo>
                    <a:lnTo>
                      <a:pt x="6688" y="86"/>
                    </a:lnTo>
                    <a:lnTo>
                      <a:pt x="6753" y="115"/>
                    </a:lnTo>
                    <a:lnTo>
                      <a:pt x="6814" y="147"/>
                    </a:lnTo>
                    <a:lnTo>
                      <a:pt x="6872" y="182"/>
                    </a:lnTo>
                    <a:lnTo>
                      <a:pt x="6926" y="221"/>
                    </a:lnTo>
                    <a:lnTo>
                      <a:pt x="6979" y="262"/>
                    </a:lnTo>
                    <a:lnTo>
                      <a:pt x="7029" y="306"/>
                    </a:lnTo>
                    <a:lnTo>
                      <a:pt x="7075" y="351"/>
                    </a:lnTo>
                    <a:lnTo>
                      <a:pt x="7119" y="398"/>
                    </a:lnTo>
                    <a:lnTo>
                      <a:pt x="7160" y="447"/>
                    </a:lnTo>
                    <a:lnTo>
                      <a:pt x="7197" y="496"/>
                    </a:lnTo>
                    <a:lnTo>
                      <a:pt x="7233" y="547"/>
                    </a:lnTo>
                    <a:lnTo>
                      <a:pt x="7267" y="598"/>
                    </a:lnTo>
                    <a:lnTo>
                      <a:pt x="7297" y="649"/>
                    </a:lnTo>
                    <a:lnTo>
                      <a:pt x="7326" y="700"/>
                    </a:lnTo>
                    <a:lnTo>
                      <a:pt x="7352" y="750"/>
                    </a:lnTo>
                    <a:lnTo>
                      <a:pt x="7376" y="801"/>
                    </a:lnTo>
                    <a:lnTo>
                      <a:pt x="7397" y="850"/>
                    </a:lnTo>
                    <a:lnTo>
                      <a:pt x="7417" y="899"/>
                    </a:lnTo>
                    <a:lnTo>
                      <a:pt x="7434" y="945"/>
                    </a:lnTo>
                    <a:close/>
                  </a:path>
                </a:pathLst>
              </a:custGeom>
              <a:solidFill>
                <a:srgbClr val="6B7E5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87" name="Google Shape;287;p12"/>
              <p:cNvSpPr/>
              <p:nvPr/>
            </p:nvSpPr>
            <p:spPr>
              <a:xfrm>
                <a:off x="1860" y="867"/>
                <a:ext cx="2050" cy="1884"/>
              </a:xfrm>
              <a:custGeom>
                <a:rect b="b" l="l" r="r" t="t"/>
                <a:pathLst>
                  <a:path extrusionOk="0" h="9422" w="10252">
                    <a:moveTo>
                      <a:pt x="7171" y="880"/>
                    </a:moveTo>
                    <a:lnTo>
                      <a:pt x="7187" y="926"/>
                    </a:lnTo>
                    <a:lnTo>
                      <a:pt x="7204" y="972"/>
                    </a:lnTo>
                    <a:lnTo>
                      <a:pt x="7223" y="1017"/>
                    </a:lnTo>
                    <a:lnTo>
                      <a:pt x="7242" y="1061"/>
                    </a:lnTo>
                    <a:lnTo>
                      <a:pt x="7263" y="1103"/>
                    </a:lnTo>
                    <a:lnTo>
                      <a:pt x="7284" y="1145"/>
                    </a:lnTo>
                    <a:lnTo>
                      <a:pt x="7307" y="1188"/>
                    </a:lnTo>
                    <a:lnTo>
                      <a:pt x="7330" y="1228"/>
                    </a:lnTo>
                    <a:lnTo>
                      <a:pt x="7355" y="1268"/>
                    </a:lnTo>
                    <a:lnTo>
                      <a:pt x="7382" y="1306"/>
                    </a:lnTo>
                    <a:lnTo>
                      <a:pt x="7409" y="1344"/>
                    </a:lnTo>
                    <a:lnTo>
                      <a:pt x="7439" y="1381"/>
                    </a:lnTo>
                    <a:lnTo>
                      <a:pt x="7469" y="1416"/>
                    </a:lnTo>
                    <a:lnTo>
                      <a:pt x="7500" y="1450"/>
                    </a:lnTo>
                    <a:lnTo>
                      <a:pt x="7534" y="1484"/>
                    </a:lnTo>
                    <a:lnTo>
                      <a:pt x="7569" y="1515"/>
                    </a:lnTo>
                    <a:lnTo>
                      <a:pt x="7605" y="1546"/>
                    </a:lnTo>
                    <a:lnTo>
                      <a:pt x="7642" y="1575"/>
                    </a:lnTo>
                    <a:lnTo>
                      <a:pt x="7682" y="1602"/>
                    </a:lnTo>
                    <a:lnTo>
                      <a:pt x="7724" y="1629"/>
                    </a:lnTo>
                    <a:lnTo>
                      <a:pt x="7767" y="1652"/>
                    </a:lnTo>
                    <a:lnTo>
                      <a:pt x="7812" y="1676"/>
                    </a:lnTo>
                    <a:lnTo>
                      <a:pt x="7858" y="1697"/>
                    </a:lnTo>
                    <a:lnTo>
                      <a:pt x="7907" y="1717"/>
                    </a:lnTo>
                    <a:lnTo>
                      <a:pt x="7958" y="1735"/>
                    </a:lnTo>
                    <a:lnTo>
                      <a:pt x="8011" y="1751"/>
                    </a:lnTo>
                    <a:lnTo>
                      <a:pt x="8065" y="1766"/>
                    </a:lnTo>
                    <a:lnTo>
                      <a:pt x="8122" y="1778"/>
                    </a:lnTo>
                    <a:lnTo>
                      <a:pt x="8181" y="1790"/>
                    </a:lnTo>
                    <a:lnTo>
                      <a:pt x="8243" y="1798"/>
                    </a:lnTo>
                    <a:lnTo>
                      <a:pt x="8305" y="1805"/>
                    </a:lnTo>
                    <a:lnTo>
                      <a:pt x="8371" y="1809"/>
                    </a:lnTo>
                    <a:lnTo>
                      <a:pt x="8436" y="1813"/>
                    </a:lnTo>
                    <a:lnTo>
                      <a:pt x="8497" y="1819"/>
                    </a:lnTo>
                    <a:lnTo>
                      <a:pt x="8555" y="1828"/>
                    </a:lnTo>
                    <a:lnTo>
                      <a:pt x="8607" y="1839"/>
                    </a:lnTo>
                    <a:lnTo>
                      <a:pt x="8657" y="1852"/>
                    </a:lnTo>
                    <a:lnTo>
                      <a:pt x="8703" y="1866"/>
                    </a:lnTo>
                    <a:lnTo>
                      <a:pt x="8746" y="1882"/>
                    </a:lnTo>
                    <a:lnTo>
                      <a:pt x="8784" y="1899"/>
                    </a:lnTo>
                    <a:lnTo>
                      <a:pt x="8820" y="1919"/>
                    </a:lnTo>
                    <a:lnTo>
                      <a:pt x="8853" y="1941"/>
                    </a:lnTo>
                    <a:lnTo>
                      <a:pt x="8883" y="1963"/>
                    </a:lnTo>
                    <a:lnTo>
                      <a:pt x="8909" y="1987"/>
                    </a:lnTo>
                    <a:lnTo>
                      <a:pt x="8934" y="2013"/>
                    </a:lnTo>
                    <a:lnTo>
                      <a:pt x="8955" y="2039"/>
                    </a:lnTo>
                    <a:lnTo>
                      <a:pt x="8974" y="2068"/>
                    </a:lnTo>
                    <a:lnTo>
                      <a:pt x="8991" y="2097"/>
                    </a:lnTo>
                    <a:lnTo>
                      <a:pt x="9005" y="2128"/>
                    </a:lnTo>
                    <a:lnTo>
                      <a:pt x="9018" y="2159"/>
                    </a:lnTo>
                    <a:lnTo>
                      <a:pt x="9028" y="2191"/>
                    </a:lnTo>
                    <a:lnTo>
                      <a:pt x="9036" y="2225"/>
                    </a:lnTo>
                    <a:lnTo>
                      <a:pt x="9042" y="2259"/>
                    </a:lnTo>
                    <a:lnTo>
                      <a:pt x="9047" y="2294"/>
                    </a:lnTo>
                    <a:lnTo>
                      <a:pt x="9051" y="2330"/>
                    </a:lnTo>
                    <a:lnTo>
                      <a:pt x="9054" y="2366"/>
                    </a:lnTo>
                    <a:lnTo>
                      <a:pt x="9054" y="2404"/>
                    </a:lnTo>
                    <a:lnTo>
                      <a:pt x="9054" y="2441"/>
                    </a:lnTo>
                    <a:lnTo>
                      <a:pt x="9052" y="2480"/>
                    </a:lnTo>
                    <a:lnTo>
                      <a:pt x="9050" y="2517"/>
                    </a:lnTo>
                    <a:lnTo>
                      <a:pt x="9042" y="2596"/>
                    </a:lnTo>
                    <a:lnTo>
                      <a:pt x="9032" y="2674"/>
                    </a:lnTo>
                    <a:lnTo>
                      <a:pt x="9029" y="2714"/>
                    </a:lnTo>
                    <a:lnTo>
                      <a:pt x="9026" y="2754"/>
                    </a:lnTo>
                    <a:lnTo>
                      <a:pt x="9026" y="2797"/>
                    </a:lnTo>
                    <a:lnTo>
                      <a:pt x="9028" y="2839"/>
                    </a:lnTo>
                    <a:lnTo>
                      <a:pt x="9031" y="2882"/>
                    </a:lnTo>
                    <a:lnTo>
                      <a:pt x="9037" y="2925"/>
                    </a:lnTo>
                    <a:lnTo>
                      <a:pt x="9045" y="2970"/>
                    </a:lnTo>
                    <a:lnTo>
                      <a:pt x="9054" y="3015"/>
                    </a:lnTo>
                    <a:lnTo>
                      <a:pt x="9066" y="3060"/>
                    </a:lnTo>
                    <a:lnTo>
                      <a:pt x="9079" y="3105"/>
                    </a:lnTo>
                    <a:lnTo>
                      <a:pt x="9095" y="3150"/>
                    </a:lnTo>
                    <a:lnTo>
                      <a:pt x="9111" y="3195"/>
                    </a:lnTo>
                    <a:lnTo>
                      <a:pt x="9131" y="3241"/>
                    </a:lnTo>
                    <a:lnTo>
                      <a:pt x="9152" y="3286"/>
                    </a:lnTo>
                    <a:lnTo>
                      <a:pt x="9175" y="3331"/>
                    </a:lnTo>
                    <a:lnTo>
                      <a:pt x="9200" y="3375"/>
                    </a:lnTo>
                    <a:lnTo>
                      <a:pt x="9227" y="3420"/>
                    </a:lnTo>
                    <a:lnTo>
                      <a:pt x="9256" y="3463"/>
                    </a:lnTo>
                    <a:lnTo>
                      <a:pt x="9287" y="3506"/>
                    </a:lnTo>
                    <a:lnTo>
                      <a:pt x="9321" y="3548"/>
                    </a:lnTo>
                    <a:lnTo>
                      <a:pt x="9354" y="3589"/>
                    </a:lnTo>
                    <a:lnTo>
                      <a:pt x="9392" y="3631"/>
                    </a:lnTo>
                    <a:lnTo>
                      <a:pt x="9431" y="3670"/>
                    </a:lnTo>
                    <a:lnTo>
                      <a:pt x="9472" y="3709"/>
                    </a:lnTo>
                    <a:lnTo>
                      <a:pt x="9514" y="3747"/>
                    </a:lnTo>
                    <a:lnTo>
                      <a:pt x="9559" y="3783"/>
                    </a:lnTo>
                    <a:lnTo>
                      <a:pt x="9605" y="3818"/>
                    </a:lnTo>
                    <a:lnTo>
                      <a:pt x="9654" y="3851"/>
                    </a:lnTo>
                    <a:lnTo>
                      <a:pt x="9705" y="3883"/>
                    </a:lnTo>
                    <a:lnTo>
                      <a:pt x="9757" y="3914"/>
                    </a:lnTo>
                    <a:lnTo>
                      <a:pt x="9811" y="3943"/>
                    </a:lnTo>
                    <a:lnTo>
                      <a:pt x="9869" y="3969"/>
                    </a:lnTo>
                    <a:lnTo>
                      <a:pt x="9923" y="3996"/>
                    </a:lnTo>
                    <a:lnTo>
                      <a:pt x="9973" y="4027"/>
                    </a:lnTo>
                    <a:lnTo>
                      <a:pt x="10018" y="4061"/>
                    </a:lnTo>
                    <a:lnTo>
                      <a:pt x="10058" y="4097"/>
                    </a:lnTo>
                    <a:lnTo>
                      <a:pt x="10094" y="4136"/>
                    </a:lnTo>
                    <a:lnTo>
                      <a:pt x="10127" y="4176"/>
                    </a:lnTo>
                    <a:lnTo>
                      <a:pt x="10154" y="4218"/>
                    </a:lnTo>
                    <a:lnTo>
                      <a:pt x="10178" y="4263"/>
                    </a:lnTo>
                    <a:lnTo>
                      <a:pt x="10199" y="4309"/>
                    </a:lnTo>
                    <a:lnTo>
                      <a:pt x="10215" y="4357"/>
                    </a:lnTo>
                    <a:lnTo>
                      <a:pt x="10229" y="4406"/>
                    </a:lnTo>
                    <a:lnTo>
                      <a:pt x="10239" y="4456"/>
                    </a:lnTo>
                    <a:lnTo>
                      <a:pt x="10245" y="4505"/>
                    </a:lnTo>
                    <a:lnTo>
                      <a:pt x="10250" y="4557"/>
                    </a:lnTo>
                    <a:lnTo>
                      <a:pt x="10252" y="4608"/>
                    </a:lnTo>
                    <a:lnTo>
                      <a:pt x="10250" y="4660"/>
                    </a:lnTo>
                    <a:lnTo>
                      <a:pt x="10248" y="4713"/>
                    </a:lnTo>
                    <a:lnTo>
                      <a:pt x="10243" y="4764"/>
                    </a:lnTo>
                    <a:lnTo>
                      <a:pt x="10235" y="4816"/>
                    </a:lnTo>
                    <a:lnTo>
                      <a:pt x="10225" y="4867"/>
                    </a:lnTo>
                    <a:lnTo>
                      <a:pt x="10215" y="4917"/>
                    </a:lnTo>
                    <a:lnTo>
                      <a:pt x="10203" y="4967"/>
                    </a:lnTo>
                    <a:lnTo>
                      <a:pt x="10189" y="5016"/>
                    </a:lnTo>
                    <a:lnTo>
                      <a:pt x="10176" y="5063"/>
                    </a:lnTo>
                    <a:lnTo>
                      <a:pt x="10159" y="5110"/>
                    </a:lnTo>
                    <a:lnTo>
                      <a:pt x="10143" y="5154"/>
                    </a:lnTo>
                    <a:lnTo>
                      <a:pt x="10127" y="5197"/>
                    </a:lnTo>
                    <a:lnTo>
                      <a:pt x="10109" y="5238"/>
                    </a:lnTo>
                    <a:lnTo>
                      <a:pt x="10092" y="5277"/>
                    </a:lnTo>
                    <a:lnTo>
                      <a:pt x="10074" y="5313"/>
                    </a:lnTo>
                    <a:lnTo>
                      <a:pt x="10058" y="5347"/>
                    </a:lnTo>
                    <a:lnTo>
                      <a:pt x="10041" y="5378"/>
                    </a:lnTo>
                    <a:lnTo>
                      <a:pt x="10025" y="5407"/>
                    </a:lnTo>
                    <a:lnTo>
                      <a:pt x="10007" y="5434"/>
                    </a:lnTo>
                    <a:lnTo>
                      <a:pt x="9988" y="5462"/>
                    </a:lnTo>
                    <a:lnTo>
                      <a:pt x="9971" y="5486"/>
                    </a:lnTo>
                    <a:lnTo>
                      <a:pt x="9935" y="5536"/>
                    </a:lnTo>
                    <a:lnTo>
                      <a:pt x="9900" y="5584"/>
                    </a:lnTo>
                    <a:lnTo>
                      <a:pt x="9866" y="5630"/>
                    </a:lnTo>
                    <a:lnTo>
                      <a:pt x="9835" y="5675"/>
                    </a:lnTo>
                    <a:lnTo>
                      <a:pt x="9821" y="5697"/>
                    </a:lnTo>
                    <a:lnTo>
                      <a:pt x="9807" y="5721"/>
                    </a:lnTo>
                    <a:lnTo>
                      <a:pt x="9795" y="5745"/>
                    </a:lnTo>
                    <a:lnTo>
                      <a:pt x="9785" y="5769"/>
                    </a:lnTo>
                    <a:lnTo>
                      <a:pt x="9775" y="5794"/>
                    </a:lnTo>
                    <a:lnTo>
                      <a:pt x="9767" y="5818"/>
                    </a:lnTo>
                    <a:lnTo>
                      <a:pt x="9761" y="5845"/>
                    </a:lnTo>
                    <a:lnTo>
                      <a:pt x="9756" y="5871"/>
                    </a:lnTo>
                    <a:lnTo>
                      <a:pt x="9754" y="5900"/>
                    </a:lnTo>
                    <a:lnTo>
                      <a:pt x="9754" y="5928"/>
                    </a:lnTo>
                    <a:lnTo>
                      <a:pt x="9755" y="5960"/>
                    </a:lnTo>
                    <a:lnTo>
                      <a:pt x="9760" y="5991"/>
                    </a:lnTo>
                    <a:lnTo>
                      <a:pt x="9766" y="6024"/>
                    </a:lnTo>
                    <a:lnTo>
                      <a:pt x="9775" y="6059"/>
                    </a:lnTo>
                    <a:lnTo>
                      <a:pt x="9786" y="6097"/>
                    </a:lnTo>
                    <a:lnTo>
                      <a:pt x="9800" y="6135"/>
                    </a:lnTo>
                    <a:lnTo>
                      <a:pt x="9817" y="6175"/>
                    </a:lnTo>
                    <a:lnTo>
                      <a:pt x="9837" y="6219"/>
                    </a:lnTo>
                    <a:lnTo>
                      <a:pt x="9861" y="6264"/>
                    </a:lnTo>
                    <a:lnTo>
                      <a:pt x="9887" y="6311"/>
                    </a:lnTo>
                    <a:lnTo>
                      <a:pt x="9915" y="6360"/>
                    </a:lnTo>
                    <a:lnTo>
                      <a:pt x="9937" y="6408"/>
                    </a:lnTo>
                    <a:lnTo>
                      <a:pt x="9957" y="6455"/>
                    </a:lnTo>
                    <a:lnTo>
                      <a:pt x="9975" y="6502"/>
                    </a:lnTo>
                    <a:lnTo>
                      <a:pt x="9988" y="6550"/>
                    </a:lnTo>
                    <a:lnTo>
                      <a:pt x="9998" y="6597"/>
                    </a:lnTo>
                    <a:lnTo>
                      <a:pt x="10007" y="6642"/>
                    </a:lnTo>
                    <a:lnTo>
                      <a:pt x="10012" y="6688"/>
                    </a:lnTo>
                    <a:lnTo>
                      <a:pt x="10013" y="6733"/>
                    </a:lnTo>
                    <a:lnTo>
                      <a:pt x="10013" y="6777"/>
                    </a:lnTo>
                    <a:lnTo>
                      <a:pt x="10010" y="6821"/>
                    </a:lnTo>
                    <a:lnTo>
                      <a:pt x="10005" y="6863"/>
                    </a:lnTo>
                    <a:lnTo>
                      <a:pt x="9996" y="6904"/>
                    </a:lnTo>
                    <a:lnTo>
                      <a:pt x="9985" y="6944"/>
                    </a:lnTo>
                    <a:lnTo>
                      <a:pt x="9972" y="6984"/>
                    </a:lnTo>
                    <a:lnTo>
                      <a:pt x="9956" y="7022"/>
                    </a:lnTo>
                    <a:lnTo>
                      <a:pt x="9938" y="7058"/>
                    </a:lnTo>
                    <a:lnTo>
                      <a:pt x="9918" y="7094"/>
                    </a:lnTo>
                    <a:lnTo>
                      <a:pt x="9897" y="7128"/>
                    </a:lnTo>
                    <a:lnTo>
                      <a:pt x="9874" y="7160"/>
                    </a:lnTo>
                    <a:lnTo>
                      <a:pt x="9847" y="7190"/>
                    </a:lnTo>
                    <a:lnTo>
                      <a:pt x="9820" y="7219"/>
                    </a:lnTo>
                    <a:lnTo>
                      <a:pt x="9790" y="7246"/>
                    </a:lnTo>
                    <a:lnTo>
                      <a:pt x="9759" y="7271"/>
                    </a:lnTo>
                    <a:lnTo>
                      <a:pt x="9726" y="7295"/>
                    </a:lnTo>
                    <a:lnTo>
                      <a:pt x="9693" y="7316"/>
                    </a:lnTo>
                    <a:lnTo>
                      <a:pt x="9656" y="7336"/>
                    </a:lnTo>
                    <a:lnTo>
                      <a:pt x="9619" y="7354"/>
                    </a:lnTo>
                    <a:lnTo>
                      <a:pt x="9580" y="7369"/>
                    </a:lnTo>
                    <a:lnTo>
                      <a:pt x="9540" y="7381"/>
                    </a:lnTo>
                    <a:lnTo>
                      <a:pt x="9500" y="7391"/>
                    </a:lnTo>
                    <a:lnTo>
                      <a:pt x="9458" y="7399"/>
                    </a:lnTo>
                    <a:lnTo>
                      <a:pt x="9417" y="7409"/>
                    </a:lnTo>
                    <a:lnTo>
                      <a:pt x="9379" y="7424"/>
                    </a:lnTo>
                    <a:lnTo>
                      <a:pt x="9346" y="7444"/>
                    </a:lnTo>
                    <a:lnTo>
                      <a:pt x="9315" y="7468"/>
                    </a:lnTo>
                    <a:lnTo>
                      <a:pt x="9286" y="7497"/>
                    </a:lnTo>
                    <a:lnTo>
                      <a:pt x="9261" y="7531"/>
                    </a:lnTo>
                    <a:lnTo>
                      <a:pt x="9238" y="7567"/>
                    </a:lnTo>
                    <a:lnTo>
                      <a:pt x="9218" y="7608"/>
                    </a:lnTo>
                    <a:lnTo>
                      <a:pt x="9202" y="7651"/>
                    </a:lnTo>
                    <a:lnTo>
                      <a:pt x="9186" y="7697"/>
                    </a:lnTo>
                    <a:lnTo>
                      <a:pt x="9174" y="7744"/>
                    </a:lnTo>
                    <a:lnTo>
                      <a:pt x="9162" y="7793"/>
                    </a:lnTo>
                    <a:lnTo>
                      <a:pt x="9154" y="7844"/>
                    </a:lnTo>
                    <a:lnTo>
                      <a:pt x="9146" y="7895"/>
                    </a:lnTo>
                    <a:lnTo>
                      <a:pt x="9141" y="7948"/>
                    </a:lnTo>
                    <a:lnTo>
                      <a:pt x="9137" y="8000"/>
                    </a:lnTo>
                    <a:lnTo>
                      <a:pt x="9134" y="8053"/>
                    </a:lnTo>
                    <a:lnTo>
                      <a:pt x="9132" y="8104"/>
                    </a:lnTo>
                    <a:lnTo>
                      <a:pt x="9131" y="8155"/>
                    </a:lnTo>
                    <a:lnTo>
                      <a:pt x="9132" y="8204"/>
                    </a:lnTo>
                    <a:lnTo>
                      <a:pt x="9135" y="8297"/>
                    </a:lnTo>
                    <a:lnTo>
                      <a:pt x="9140" y="8380"/>
                    </a:lnTo>
                    <a:lnTo>
                      <a:pt x="9145" y="8450"/>
                    </a:lnTo>
                    <a:lnTo>
                      <a:pt x="9151" y="8503"/>
                    </a:lnTo>
                    <a:lnTo>
                      <a:pt x="9155" y="8538"/>
                    </a:lnTo>
                    <a:lnTo>
                      <a:pt x="9156" y="8551"/>
                    </a:lnTo>
                    <a:lnTo>
                      <a:pt x="9051" y="8643"/>
                    </a:lnTo>
                    <a:lnTo>
                      <a:pt x="8914" y="8730"/>
                    </a:lnTo>
                    <a:lnTo>
                      <a:pt x="8748" y="8813"/>
                    </a:lnTo>
                    <a:lnTo>
                      <a:pt x="8556" y="8890"/>
                    </a:lnTo>
                    <a:lnTo>
                      <a:pt x="8340" y="8961"/>
                    </a:lnTo>
                    <a:lnTo>
                      <a:pt x="8102" y="9029"/>
                    </a:lnTo>
                    <a:lnTo>
                      <a:pt x="7843" y="9090"/>
                    </a:lnTo>
                    <a:lnTo>
                      <a:pt x="7568" y="9146"/>
                    </a:lnTo>
                    <a:lnTo>
                      <a:pt x="7277" y="9197"/>
                    </a:lnTo>
                    <a:lnTo>
                      <a:pt x="6974" y="9242"/>
                    </a:lnTo>
                    <a:lnTo>
                      <a:pt x="6659" y="9283"/>
                    </a:lnTo>
                    <a:lnTo>
                      <a:pt x="6336" y="9318"/>
                    </a:lnTo>
                    <a:lnTo>
                      <a:pt x="6008" y="9348"/>
                    </a:lnTo>
                    <a:lnTo>
                      <a:pt x="5675" y="9373"/>
                    </a:lnTo>
                    <a:lnTo>
                      <a:pt x="5341" y="9393"/>
                    </a:lnTo>
                    <a:lnTo>
                      <a:pt x="5007" y="9408"/>
                    </a:lnTo>
                    <a:lnTo>
                      <a:pt x="4678" y="9418"/>
                    </a:lnTo>
                    <a:lnTo>
                      <a:pt x="4352" y="9422"/>
                    </a:lnTo>
                    <a:lnTo>
                      <a:pt x="4034" y="9422"/>
                    </a:lnTo>
                    <a:lnTo>
                      <a:pt x="3727" y="9416"/>
                    </a:lnTo>
                    <a:lnTo>
                      <a:pt x="3430" y="9404"/>
                    </a:lnTo>
                    <a:lnTo>
                      <a:pt x="3149" y="9389"/>
                    </a:lnTo>
                    <a:lnTo>
                      <a:pt x="2884" y="9368"/>
                    </a:lnTo>
                    <a:lnTo>
                      <a:pt x="2637" y="9342"/>
                    </a:lnTo>
                    <a:lnTo>
                      <a:pt x="2413" y="9311"/>
                    </a:lnTo>
                    <a:lnTo>
                      <a:pt x="2212" y="9275"/>
                    </a:lnTo>
                    <a:lnTo>
                      <a:pt x="2036" y="9233"/>
                    </a:lnTo>
                    <a:lnTo>
                      <a:pt x="1887" y="9186"/>
                    </a:lnTo>
                    <a:lnTo>
                      <a:pt x="1770" y="9135"/>
                    </a:lnTo>
                    <a:lnTo>
                      <a:pt x="1685" y="9079"/>
                    </a:lnTo>
                    <a:lnTo>
                      <a:pt x="1635" y="9017"/>
                    </a:lnTo>
                    <a:lnTo>
                      <a:pt x="1622" y="8950"/>
                    </a:lnTo>
                    <a:lnTo>
                      <a:pt x="1625" y="8884"/>
                    </a:lnTo>
                    <a:lnTo>
                      <a:pt x="1627" y="8820"/>
                    </a:lnTo>
                    <a:lnTo>
                      <a:pt x="1624" y="8762"/>
                    </a:lnTo>
                    <a:lnTo>
                      <a:pt x="1618" y="8705"/>
                    </a:lnTo>
                    <a:lnTo>
                      <a:pt x="1610" y="8653"/>
                    </a:lnTo>
                    <a:lnTo>
                      <a:pt x="1600" y="8604"/>
                    </a:lnTo>
                    <a:lnTo>
                      <a:pt x="1588" y="8558"/>
                    </a:lnTo>
                    <a:lnTo>
                      <a:pt x="1573" y="8514"/>
                    </a:lnTo>
                    <a:lnTo>
                      <a:pt x="1557" y="8474"/>
                    </a:lnTo>
                    <a:lnTo>
                      <a:pt x="1538" y="8436"/>
                    </a:lnTo>
                    <a:lnTo>
                      <a:pt x="1519" y="8400"/>
                    </a:lnTo>
                    <a:lnTo>
                      <a:pt x="1499" y="8365"/>
                    </a:lnTo>
                    <a:lnTo>
                      <a:pt x="1477" y="8332"/>
                    </a:lnTo>
                    <a:lnTo>
                      <a:pt x="1456" y="8301"/>
                    </a:lnTo>
                    <a:lnTo>
                      <a:pt x="1432" y="8272"/>
                    </a:lnTo>
                    <a:lnTo>
                      <a:pt x="1410" y="8244"/>
                    </a:lnTo>
                    <a:lnTo>
                      <a:pt x="1363" y="8189"/>
                    </a:lnTo>
                    <a:lnTo>
                      <a:pt x="1318" y="8136"/>
                    </a:lnTo>
                    <a:lnTo>
                      <a:pt x="1296" y="8110"/>
                    </a:lnTo>
                    <a:lnTo>
                      <a:pt x="1276" y="8084"/>
                    </a:lnTo>
                    <a:lnTo>
                      <a:pt x="1256" y="8056"/>
                    </a:lnTo>
                    <a:lnTo>
                      <a:pt x="1239" y="8030"/>
                    </a:lnTo>
                    <a:lnTo>
                      <a:pt x="1221" y="8001"/>
                    </a:lnTo>
                    <a:lnTo>
                      <a:pt x="1207" y="7973"/>
                    </a:lnTo>
                    <a:lnTo>
                      <a:pt x="1194" y="7943"/>
                    </a:lnTo>
                    <a:lnTo>
                      <a:pt x="1184" y="7912"/>
                    </a:lnTo>
                    <a:lnTo>
                      <a:pt x="1175" y="7879"/>
                    </a:lnTo>
                    <a:lnTo>
                      <a:pt x="1170" y="7844"/>
                    </a:lnTo>
                    <a:lnTo>
                      <a:pt x="1167" y="7808"/>
                    </a:lnTo>
                    <a:lnTo>
                      <a:pt x="1167" y="7769"/>
                    </a:lnTo>
                    <a:lnTo>
                      <a:pt x="1166" y="7731"/>
                    </a:lnTo>
                    <a:lnTo>
                      <a:pt x="1161" y="7696"/>
                    </a:lnTo>
                    <a:lnTo>
                      <a:pt x="1151" y="7661"/>
                    </a:lnTo>
                    <a:lnTo>
                      <a:pt x="1136" y="7628"/>
                    </a:lnTo>
                    <a:lnTo>
                      <a:pt x="1118" y="7597"/>
                    </a:lnTo>
                    <a:lnTo>
                      <a:pt x="1095" y="7568"/>
                    </a:lnTo>
                    <a:lnTo>
                      <a:pt x="1070" y="7540"/>
                    </a:lnTo>
                    <a:lnTo>
                      <a:pt x="1041" y="7511"/>
                    </a:lnTo>
                    <a:lnTo>
                      <a:pt x="1009" y="7485"/>
                    </a:lnTo>
                    <a:lnTo>
                      <a:pt x="974" y="7457"/>
                    </a:lnTo>
                    <a:lnTo>
                      <a:pt x="938" y="7430"/>
                    </a:lnTo>
                    <a:lnTo>
                      <a:pt x="899" y="7404"/>
                    </a:lnTo>
                    <a:lnTo>
                      <a:pt x="817" y="7347"/>
                    </a:lnTo>
                    <a:lnTo>
                      <a:pt x="730" y="7289"/>
                    </a:lnTo>
                    <a:lnTo>
                      <a:pt x="686" y="7258"/>
                    </a:lnTo>
                    <a:lnTo>
                      <a:pt x="641" y="7225"/>
                    </a:lnTo>
                    <a:lnTo>
                      <a:pt x="596" y="7191"/>
                    </a:lnTo>
                    <a:lnTo>
                      <a:pt x="551" y="7155"/>
                    </a:lnTo>
                    <a:lnTo>
                      <a:pt x="507" y="7117"/>
                    </a:lnTo>
                    <a:lnTo>
                      <a:pt x="465" y="7075"/>
                    </a:lnTo>
                    <a:lnTo>
                      <a:pt x="423" y="7032"/>
                    </a:lnTo>
                    <a:lnTo>
                      <a:pt x="383" y="6984"/>
                    </a:lnTo>
                    <a:lnTo>
                      <a:pt x="344" y="6936"/>
                    </a:lnTo>
                    <a:lnTo>
                      <a:pt x="306" y="6882"/>
                    </a:lnTo>
                    <a:lnTo>
                      <a:pt x="273" y="6824"/>
                    </a:lnTo>
                    <a:lnTo>
                      <a:pt x="240" y="6765"/>
                    </a:lnTo>
                    <a:lnTo>
                      <a:pt x="212" y="6700"/>
                    </a:lnTo>
                    <a:lnTo>
                      <a:pt x="185" y="6631"/>
                    </a:lnTo>
                    <a:lnTo>
                      <a:pt x="163" y="6557"/>
                    </a:lnTo>
                    <a:lnTo>
                      <a:pt x="144" y="6480"/>
                    </a:lnTo>
                    <a:lnTo>
                      <a:pt x="113" y="6326"/>
                    </a:lnTo>
                    <a:lnTo>
                      <a:pt x="86" y="6188"/>
                    </a:lnTo>
                    <a:lnTo>
                      <a:pt x="62" y="6061"/>
                    </a:lnTo>
                    <a:lnTo>
                      <a:pt x="42" y="5945"/>
                    </a:lnTo>
                    <a:lnTo>
                      <a:pt x="33" y="5891"/>
                    </a:lnTo>
                    <a:lnTo>
                      <a:pt x="26" y="5838"/>
                    </a:lnTo>
                    <a:lnTo>
                      <a:pt x="19" y="5787"/>
                    </a:lnTo>
                    <a:lnTo>
                      <a:pt x="13" y="5739"/>
                    </a:lnTo>
                    <a:lnTo>
                      <a:pt x="8" y="5692"/>
                    </a:lnTo>
                    <a:lnTo>
                      <a:pt x="5" y="5646"/>
                    </a:lnTo>
                    <a:lnTo>
                      <a:pt x="2" y="5601"/>
                    </a:lnTo>
                    <a:lnTo>
                      <a:pt x="0" y="5558"/>
                    </a:lnTo>
                    <a:lnTo>
                      <a:pt x="0" y="5515"/>
                    </a:lnTo>
                    <a:lnTo>
                      <a:pt x="0" y="5473"/>
                    </a:lnTo>
                    <a:lnTo>
                      <a:pt x="1" y="5430"/>
                    </a:lnTo>
                    <a:lnTo>
                      <a:pt x="2" y="5388"/>
                    </a:lnTo>
                    <a:lnTo>
                      <a:pt x="5" y="5347"/>
                    </a:lnTo>
                    <a:lnTo>
                      <a:pt x="10" y="5304"/>
                    </a:lnTo>
                    <a:lnTo>
                      <a:pt x="13" y="5262"/>
                    </a:lnTo>
                    <a:lnTo>
                      <a:pt x="19" y="5219"/>
                    </a:lnTo>
                    <a:lnTo>
                      <a:pt x="26" y="5174"/>
                    </a:lnTo>
                    <a:lnTo>
                      <a:pt x="34" y="5130"/>
                    </a:lnTo>
                    <a:lnTo>
                      <a:pt x="42" y="5083"/>
                    </a:lnTo>
                    <a:lnTo>
                      <a:pt x="52" y="5036"/>
                    </a:lnTo>
                    <a:lnTo>
                      <a:pt x="74" y="4936"/>
                    </a:lnTo>
                    <a:lnTo>
                      <a:pt x="101" y="4829"/>
                    </a:lnTo>
                    <a:lnTo>
                      <a:pt x="116" y="4774"/>
                    </a:lnTo>
                    <a:lnTo>
                      <a:pt x="134" y="4721"/>
                    </a:lnTo>
                    <a:lnTo>
                      <a:pt x="157" y="4670"/>
                    </a:lnTo>
                    <a:lnTo>
                      <a:pt x="182" y="4622"/>
                    </a:lnTo>
                    <a:lnTo>
                      <a:pt x="209" y="4574"/>
                    </a:lnTo>
                    <a:lnTo>
                      <a:pt x="239" y="4528"/>
                    </a:lnTo>
                    <a:lnTo>
                      <a:pt x="270" y="4484"/>
                    </a:lnTo>
                    <a:lnTo>
                      <a:pt x="305" y="4442"/>
                    </a:lnTo>
                    <a:lnTo>
                      <a:pt x="340" y="4401"/>
                    </a:lnTo>
                    <a:lnTo>
                      <a:pt x="376" y="4362"/>
                    </a:lnTo>
                    <a:lnTo>
                      <a:pt x="415" y="4323"/>
                    </a:lnTo>
                    <a:lnTo>
                      <a:pt x="454" y="4286"/>
                    </a:lnTo>
                    <a:lnTo>
                      <a:pt x="494" y="4251"/>
                    </a:lnTo>
                    <a:lnTo>
                      <a:pt x="534" y="4216"/>
                    </a:lnTo>
                    <a:lnTo>
                      <a:pt x="574" y="4181"/>
                    </a:lnTo>
                    <a:lnTo>
                      <a:pt x="613" y="4148"/>
                    </a:lnTo>
                    <a:lnTo>
                      <a:pt x="693" y="4084"/>
                    </a:lnTo>
                    <a:lnTo>
                      <a:pt x="769" y="4021"/>
                    </a:lnTo>
                    <a:lnTo>
                      <a:pt x="806" y="3991"/>
                    </a:lnTo>
                    <a:lnTo>
                      <a:pt x="841" y="3960"/>
                    </a:lnTo>
                    <a:lnTo>
                      <a:pt x="873" y="3930"/>
                    </a:lnTo>
                    <a:lnTo>
                      <a:pt x="904" y="3900"/>
                    </a:lnTo>
                    <a:lnTo>
                      <a:pt x="934" y="3870"/>
                    </a:lnTo>
                    <a:lnTo>
                      <a:pt x="960" y="3840"/>
                    </a:lnTo>
                    <a:lnTo>
                      <a:pt x="984" y="3810"/>
                    </a:lnTo>
                    <a:lnTo>
                      <a:pt x="1004" y="3779"/>
                    </a:lnTo>
                    <a:lnTo>
                      <a:pt x="1023" y="3748"/>
                    </a:lnTo>
                    <a:lnTo>
                      <a:pt x="1036" y="3717"/>
                    </a:lnTo>
                    <a:lnTo>
                      <a:pt x="1046" y="3685"/>
                    </a:lnTo>
                    <a:lnTo>
                      <a:pt x="1054" y="3653"/>
                    </a:lnTo>
                    <a:lnTo>
                      <a:pt x="1059" y="3618"/>
                    </a:lnTo>
                    <a:lnTo>
                      <a:pt x="1066" y="3581"/>
                    </a:lnTo>
                    <a:lnTo>
                      <a:pt x="1075" y="3541"/>
                    </a:lnTo>
                    <a:lnTo>
                      <a:pt x="1086" y="3497"/>
                    </a:lnTo>
                    <a:lnTo>
                      <a:pt x="1100" y="3452"/>
                    </a:lnTo>
                    <a:lnTo>
                      <a:pt x="1115" y="3405"/>
                    </a:lnTo>
                    <a:lnTo>
                      <a:pt x="1133" y="3355"/>
                    </a:lnTo>
                    <a:lnTo>
                      <a:pt x="1151" y="3305"/>
                    </a:lnTo>
                    <a:lnTo>
                      <a:pt x="1172" y="3252"/>
                    </a:lnTo>
                    <a:lnTo>
                      <a:pt x="1195" y="3199"/>
                    </a:lnTo>
                    <a:lnTo>
                      <a:pt x="1219" y="3145"/>
                    </a:lnTo>
                    <a:lnTo>
                      <a:pt x="1245" y="3091"/>
                    </a:lnTo>
                    <a:lnTo>
                      <a:pt x="1274" y="3036"/>
                    </a:lnTo>
                    <a:lnTo>
                      <a:pt x="1302" y="2981"/>
                    </a:lnTo>
                    <a:lnTo>
                      <a:pt x="1333" y="2927"/>
                    </a:lnTo>
                    <a:lnTo>
                      <a:pt x="1367" y="2873"/>
                    </a:lnTo>
                    <a:lnTo>
                      <a:pt x="1401" y="2819"/>
                    </a:lnTo>
                    <a:lnTo>
                      <a:pt x="1437" y="2767"/>
                    </a:lnTo>
                    <a:lnTo>
                      <a:pt x="1474" y="2716"/>
                    </a:lnTo>
                    <a:lnTo>
                      <a:pt x="1514" y="2666"/>
                    </a:lnTo>
                    <a:lnTo>
                      <a:pt x="1554" y="2617"/>
                    </a:lnTo>
                    <a:lnTo>
                      <a:pt x="1597" y="2571"/>
                    </a:lnTo>
                    <a:lnTo>
                      <a:pt x="1640" y="2527"/>
                    </a:lnTo>
                    <a:lnTo>
                      <a:pt x="1685" y="2486"/>
                    </a:lnTo>
                    <a:lnTo>
                      <a:pt x="1732" y="2447"/>
                    </a:lnTo>
                    <a:lnTo>
                      <a:pt x="1779" y="2411"/>
                    </a:lnTo>
                    <a:lnTo>
                      <a:pt x="1828" y="2379"/>
                    </a:lnTo>
                    <a:lnTo>
                      <a:pt x="1879" y="2350"/>
                    </a:lnTo>
                    <a:lnTo>
                      <a:pt x="1930" y="2325"/>
                    </a:lnTo>
                    <a:lnTo>
                      <a:pt x="1982" y="2304"/>
                    </a:lnTo>
                    <a:lnTo>
                      <a:pt x="2036" y="2286"/>
                    </a:lnTo>
                    <a:lnTo>
                      <a:pt x="2091" y="2274"/>
                    </a:lnTo>
                    <a:lnTo>
                      <a:pt x="2208" y="2255"/>
                    </a:lnTo>
                    <a:lnTo>
                      <a:pt x="2315" y="2231"/>
                    </a:lnTo>
                    <a:lnTo>
                      <a:pt x="2415" y="2203"/>
                    </a:lnTo>
                    <a:lnTo>
                      <a:pt x="2508" y="2170"/>
                    </a:lnTo>
                    <a:lnTo>
                      <a:pt x="2593" y="2134"/>
                    </a:lnTo>
                    <a:lnTo>
                      <a:pt x="2671" y="2095"/>
                    </a:lnTo>
                    <a:lnTo>
                      <a:pt x="2742" y="2052"/>
                    </a:lnTo>
                    <a:lnTo>
                      <a:pt x="2807" y="2007"/>
                    </a:lnTo>
                    <a:lnTo>
                      <a:pt x="2867" y="1958"/>
                    </a:lnTo>
                    <a:lnTo>
                      <a:pt x="2921" y="1907"/>
                    </a:lnTo>
                    <a:lnTo>
                      <a:pt x="2971" y="1853"/>
                    </a:lnTo>
                    <a:lnTo>
                      <a:pt x="3014" y="1798"/>
                    </a:lnTo>
                    <a:lnTo>
                      <a:pt x="3054" y="1742"/>
                    </a:lnTo>
                    <a:lnTo>
                      <a:pt x="3090" y="1685"/>
                    </a:lnTo>
                    <a:lnTo>
                      <a:pt x="3123" y="1625"/>
                    </a:lnTo>
                    <a:lnTo>
                      <a:pt x="3153" y="1565"/>
                    </a:lnTo>
                    <a:lnTo>
                      <a:pt x="3180" y="1505"/>
                    </a:lnTo>
                    <a:lnTo>
                      <a:pt x="3204" y="1444"/>
                    </a:lnTo>
                    <a:lnTo>
                      <a:pt x="3226" y="1384"/>
                    </a:lnTo>
                    <a:lnTo>
                      <a:pt x="3248" y="1324"/>
                    </a:lnTo>
                    <a:lnTo>
                      <a:pt x="3286" y="1205"/>
                    </a:lnTo>
                    <a:lnTo>
                      <a:pt x="3322" y="1092"/>
                    </a:lnTo>
                    <a:lnTo>
                      <a:pt x="3341" y="1037"/>
                    </a:lnTo>
                    <a:lnTo>
                      <a:pt x="3361" y="984"/>
                    </a:lnTo>
                    <a:lnTo>
                      <a:pt x="3382" y="935"/>
                    </a:lnTo>
                    <a:lnTo>
                      <a:pt x="3404" y="887"/>
                    </a:lnTo>
                    <a:lnTo>
                      <a:pt x="3427" y="842"/>
                    </a:lnTo>
                    <a:lnTo>
                      <a:pt x="3453" y="800"/>
                    </a:lnTo>
                    <a:lnTo>
                      <a:pt x="3482" y="762"/>
                    </a:lnTo>
                    <a:lnTo>
                      <a:pt x="3515" y="727"/>
                    </a:lnTo>
                    <a:lnTo>
                      <a:pt x="3547" y="696"/>
                    </a:lnTo>
                    <a:lnTo>
                      <a:pt x="3581" y="669"/>
                    </a:lnTo>
                    <a:lnTo>
                      <a:pt x="3614" y="644"/>
                    </a:lnTo>
                    <a:lnTo>
                      <a:pt x="3648" y="623"/>
                    </a:lnTo>
                    <a:lnTo>
                      <a:pt x="3683" y="603"/>
                    </a:lnTo>
                    <a:lnTo>
                      <a:pt x="3719" y="586"/>
                    </a:lnTo>
                    <a:lnTo>
                      <a:pt x="3755" y="573"/>
                    </a:lnTo>
                    <a:lnTo>
                      <a:pt x="3793" y="560"/>
                    </a:lnTo>
                    <a:lnTo>
                      <a:pt x="3833" y="549"/>
                    </a:lnTo>
                    <a:lnTo>
                      <a:pt x="3873" y="539"/>
                    </a:lnTo>
                    <a:lnTo>
                      <a:pt x="3915" y="531"/>
                    </a:lnTo>
                    <a:lnTo>
                      <a:pt x="3959" y="524"/>
                    </a:lnTo>
                    <a:lnTo>
                      <a:pt x="4052" y="510"/>
                    </a:lnTo>
                    <a:lnTo>
                      <a:pt x="4155" y="498"/>
                    </a:lnTo>
                    <a:lnTo>
                      <a:pt x="4267" y="483"/>
                    </a:lnTo>
                    <a:lnTo>
                      <a:pt x="4391" y="464"/>
                    </a:lnTo>
                    <a:lnTo>
                      <a:pt x="4457" y="453"/>
                    </a:lnTo>
                    <a:lnTo>
                      <a:pt x="4525" y="440"/>
                    </a:lnTo>
                    <a:lnTo>
                      <a:pt x="4598" y="425"/>
                    </a:lnTo>
                    <a:lnTo>
                      <a:pt x="4674" y="409"/>
                    </a:lnTo>
                    <a:lnTo>
                      <a:pt x="4754" y="389"/>
                    </a:lnTo>
                    <a:lnTo>
                      <a:pt x="4837" y="367"/>
                    </a:lnTo>
                    <a:lnTo>
                      <a:pt x="4925" y="342"/>
                    </a:lnTo>
                    <a:lnTo>
                      <a:pt x="5017" y="314"/>
                    </a:lnTo>
                    <a:lnTo>
                      <a:pt x="5112" y="282"/>
                    </a:lnTo>
                    <a:lnTo>
                      <a:pt x="5213" y="247"/>
                    </a:lnTo>
                    <a:lnTo>
                      <a:pt x="5316" y="207"/>
                    </a:lnTo>
                    <a:lnTo>
                      <a:pt x="5426" y="163"/>
                    </a:lnTo>
                    <a:lnTo>
                      <a:pt x="5535" y="121"/>
                    </a:lnTo>
                    <a:lnTo>
                      <a:pt x="5640" y="86"/>
                    </a:lnTo>
                    <a:lnTo>
                      <a:pt x="5741" y="57"/>
                    </a:lnTo>
                    <a:lnTo>
                      <a:pt x="5836" y="33"/>
                    </a:lnTo>
                    <a:lnTo>
                      <a:pt x="5927" y="17"/>
                    </a:lnTo>
                    <a:lnTo>
                      <a:pt x="6014" y="6"/>
                    </a:lnTo>
                    <a:lnTo>
                      <a:pt x="6098" y="1"/>
                    </a:lnTo>
                    <a:lnTo>
                      <a:pt x="6176" y="0"/>
                    </a:lnTo>
                    <a:lnTo>
                      <a:pt x="6252" y="5"/>
                    </a:lnTo>
                    <a:lnTo>
                      <a:pt x="6323" y="15"/>
                    </a:lnTo>
                    <a:lnTo>
                      <a:pt x="6391" y="28"/>
                    </a:lnTo>
                    <a:lnTo>
                      <a:pt x="6456" y="46"/>
                    </a:lnTo>
                    <a:lnTo>
                      <a:pt x="6517" y="68"/>
                    </a:lnTo>
                    <a:lnTo>
                      <a:pt x="6574" y="93"/>
                    </a:lnTo>
                    <a:lnTo>
                      <a:pt x="6629" y="123"/>
                    </a:lnTo>
                    <a:lnTo>
                      <a:pt x="6680" y="154"/>
                    </a:lnTo>
                    <a:lnTo>
                      <a:pt x="6728" y="189"/>
                    </a:lnTo>
                    <a:lnTo>
                      <a:pt x="6774" y="227"/>
                    </a:lnTo>
                    <a:lnTo>
                      <a:pt x="6816" y="267"/>
                    </a:lnTo>
                    <a:lnTo>
                      <a:pt x="6856" y="309"/>
                    </a:lnTo>
                    <a:lnTo>
                      <a:pt x="6894" y="353"/>
                    </a:lnTo>
                    <a:lnTo>
                      <a:pt x="6929" y="399"/>
                    </a:lnTo>
                    <a:lnTo>
                      <a:pt x="6961" y="445"/>
                    </a:lnTo>
                    <a:lnTo>
                      <a:pt x="6992" y="493"/>
                    </a:lnTo>
                    <a:lnTo>
                      <a:pt x="7021" y="541"/>
                    </a:lnTo>
                    <a:lnTo>
                      <a:pt x="7047" y="590"/>
                    </a:lnTo>
                    <a:lnTo>
                      <a:pt x="7072" y="640"/>
                    </a:lnTo>
                    <a:lnTo>
                      <a:pt x="7095" y="689"/>
                    </a:lnTo>
                    <a:lnTo>
                      <a:pt x="7116" y="737"/>
                    </a:lnTo>
                    <a:lnTo>
                      <a:pt x="7136" y="786"/>
                    </a:lnTo>
                    <a:lnTo>
                      <a:pt x="7153" y="833"/>
                    </a:lnTo>
                    <a:lnTo>
                      <a:pt x="7171" y="880"/>
                    </a:lnTo>
                    <a:close/>
                  </a:path>
                </a:pathLst>
              </a:custGeom>
              <a:solidFill>
                <a:srgbClr val="5D705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88" name="Google Shape;288;p12"/>
              <p:cNvSpPr/>
              <p:nvPr/>
            </p:nvSpPr>
            <p:spPr>
              <a:xfrm>
                <a:off x="1887" y="898"/>
                <a:ext cx="1999" cy="1854"/>
              </a:xfrm>
              <a:custGeom>
                <a:rect b="b" l="l" r="r" t="t"/>
                <a:pathLst>
                  <a:path extrusionOk="0" h="9269" w="9998">
                    <a:moveTo>
                      <a:pt x="6914" y="817"/>
                    </a:moveTo>
                    <a:lnTo>
                      <a:pt x="6930" y="862"/>
                    </a:lnTo>
                    <a:lnTo>
                      <a:pt x="6948" y="909"/>
                    </a:lnTo>
                    <a:lnTo>
                      <a:pt x="6967" y="952"/>
                    </a:lnTo>
                    <a:lnTo>
                      <a:pt x="6985" y="996"/>
                    </a:lnTo>
                    <a:lnTo>
                      <a:pt x="7007" y="1038"/>
                    </a:lnTo>
                    <a:lnTo>
                      <a:pt x="7028" y="1080"/>
                    </a:lnTo>
                    <a:lnTo>
                      <a:pt x="7050" y="1121"/>
                    </a:lnTo>
                    <a:lnTo>
                      <a:pt x="7074" y="1161"/>
                    </a:lnTo>
                    <a:lnTo>
                      <a:pt x="7099" y="1199"/>
                    </a:lnTo>
                    <a:lnTo>
                      <a:pt x="7125" y="1237"/>
                    </a:lnTo>
                    <a:lnTo>
                      <a:pt x="7153" y="1273"/>
                    </a:lnTo>
                    <a:lnTo>
                      <a:pt x="7182" y="1308"/>
                    </a:lnTo>
                    <a:lnTo>
                      <a:pt x="7212" y="1342"/>
                    </a:lnTo>
                    <a:lnTo>
                      <a:pt x="7244" y="1375"/>
                    </a:lnTo>
                    <a:lnTo>
                      <a:pt x="7277" y="1407"/>
                    </a:lnTo>
                    <a:lnTo>
                      <a:pt x="7312" y="1437"/>
                    </a:lnTo>
                    <a:lnTo>
                      <a:pt x="7348" y="1465"/>
                    </a:lnTo>
                    <a:lnTo>
                      <a:pt x="7386" y="1493"/>
                    </a:lnTo>
                    <a:lnTo>
                      <a:pt x="7426" y="1519"/>
                    </a:lnTo>
                    <a:lnTo>
                      <a:pt x="7467" y="1544"/>
                    </a:lnTo>
                    <a:lnTo>
                      <a:pt x="7511" y="1566"/>
                    </a:lnTo>
                    <a:lnTo>
                      <a:pt x="7556" y="1589"/>
                    </a:lnTo>
                    <a:lnTo>
                      <a:pt x="7602" y="1609"/>
                    </a:lnTo>
                    <a:lnTo>
                      <a:pt x="7650" y="1626"/>
                    </a:lnTo>
                    <a:lnTo>
                      <a:pt x="7702" y="1644"/>
                    </a:lnTo>
                    <a:lnTo>
                      <a:pt x="7754" y="1659"/>
                    </a:lnTo>
                    <a:lnTo>
                      <a:pt x="7809" y="1672"/>
                    </a:lnTo>
                    <a:lnTo>
                      <a:pt x="7865" y="1684"/>
                    </a:lnTo>
                    <a:lnTo>
                      <a:pt x="7925" y="1694"/>
                    </a:lnTo>
                    <a:lnTo>
                      <a:pt x="7986" y="1701"/>
                    </a:lnTo>
                    <a:lnTo>
                      <a:pt x="8048" y="1707"/>
                    </a:lnTo>
                    <a:lnTo>
                      <a:pt x="8115" y="1711"/>
                    </a:lnTo>
                    <a:lnTo>
                      <a:pt x="8180" y="1716"/>
                    </a:lnTo>
                    <a:lnTo>
                      <a:pt x="8241" y="1722"/>
                    </a:lnTo>
                    <a:lnTo>
                      <a:pt x="8297" y="1731"/>
                    </a:lnTo>
                    <a:lnTo>
                      <a:pt x="8350" y="1741"/>
                    </a:lnTo>
                    <a:lnTo>
                      <a:pt x="8402" y="1754"/>
                    </a:lnTo>
                    <a:lnTo>
                      <a:pt x="8448" y="1769"/>
                    </a:lnTo>
                    <a:lnTo>
                      <a:pt x="8491" y="1785"/>
                    </a:lnTo>
                    <a:lnTo>
                      <a:pt x="8531" y="1802"/>
                    </a:lnTo>
                    <a:lnTo>
                      <a:pt x="8569" y="1822"/>
                    </a:lnTo>
                    <a:lnTo>
                      <a:pt x="8604" y="1843"/>
                    </a:lnTo>
                    <a:lnTo>
                      <a:pt x="8635" y="1866"/>
                    </a:lnTo>
                    <a:lnTo>
                      <a:pt x="8664" y="1890"/>
                    </a:lnTo>
                    <a:lnTo>
                      <a:pt x="8690" y="1916"/>
                    </a:lnTo>
                    <a:lnTo>
                      <a:pt x="8712" y="1942"/>
                    </a:lnTo>
                    <a:lnTo>
                      <a:pt x="8734" y="1971"/>
                    </a:lnTo>
                    <a:lnTo>
                      <a:pt x="8752" y="1999"/>
                    </a:lnTo>
                    <a:lnTo>
                      <a:pt x="8768" y="2031"/>
                    </a:lnTo>
                    <a:lnTo>
                      <a:pt x="8783" y="2062"/>
                    </a:lnTo>
                    <a:lnTo>
                      <a:pt x="8795" y="2094"/>
                    </a:lnTo>
                    <a:lnTo>
                      <a:pt x="8806" y="2128"/>
                    </a:lnTo>
                    <a:lnTo>
                      <a:pt x="8813" y="2163"/>
                    </a:lnTo>
                    <a:lnTo>
                      <a:pt x="8821" y="2198"/>
                    </a:lnTo>
                    <a:lnTo>
                      <a:pt x="8826" y="2234"/>
                    </a:lnTo>
                    <a:lnTo>
                      <a:pt x="8830" y="2272"/>
                    </a:lnTo>
                    <a:lnTo>
                      <a:pt x="8831" y="2308"/>
                    </a:lnTo>
                    <a:lnTo>
                      <a:pt x="8832" y="2346"/>
                    </a:lnTo>
                    <a:lnTo>
                      <a:pt x="8832" y="2385"/>
                    </a:lnTo>
                    <a:lnTo>
                      <a:pt x="8831" y="2424"/>
                    </a:lnTo>
                    <a:lnTo>
                      <a:pt x="8828" y="2463"/>
                    </a:lnTo>
                    <a:lnTo>
                      <a:pt x="8825" y="2502"/>
                    </a:lnTo>
                    <a:lnTo>
                      <a:pt x="8821" y="2541"/>
                    </a:lnTo>
                    <a:lnTo>
                      <a:pt x="8816" y="2581"/>
                    </a:lnTo>
                    <a:lnTo>
                      <a:pt x="8812" y="2621"/>
                    </a:lnTo>
                    <a:lnTo>
                      <a:pt x="8810" y="2661"/>
                    </a:lnTo>
                    <a:lnTo>
                      <a:pt x="8808" y="2702"/>
                    </a:lnTo>
                    <a:lnTo>
                      <a:pt x="8810" y="2743"/>
                    </a:lnTo>
                    <a:lnTo>
                      <a:pt x="8812" y="2785"/>
                    </a:lnTo>
                    <a:lnTo>
                      <a:pt x="8817" y="2827"/>
                    </a:lnTo>
                    <a:lnTo>
                      <a:pt x="8823" y="2869"/>
                    </a:lnTo>
                    <a:lnTo>
                      <a:pt x="8832" y="2911"/>
                    </a:lnTo>
                    <a:lnTo>
                      <a:pt x="8842" y="2953"/>
                    </a:lnTo>
                    <a:lnTo>
                      <a:pt x="8855" y="2997"/>
                    </a:lnTo>
                    <a:lnTo>
                      <a:pt x="8868" y="3039"/>
                    </a:lnTo>
                    <a:lnTo>
                      <a:pt x="8883" y="3082"/>
                    </a:lnTo>
                    <a:lnTo>
                      <a:pt x="8902" y="3123"/>
                    </a:lnTo>
                    <a:lnTo>
                      <a:pt x="8921" y="3165"/>
                    </a:lnTo>
                    <a:lnTo>
                      <a:pt x="8943" y="3208"/>
                    </a:lnTo>
                    <a:lnTo>
                      <a:pt x="8966" y="3249"/>
                    </a:lnTo>
                    <a:lnTo>
                      <a:pt x="8992" y="3290"/>
                    </a:lnTo>
                    <a:lnTo>
                      <a:pt x="9019" y="3330"/>
                    </a:lnTo>
                    <a:lnTo>
                      <a:pt x="9048" y="3370"/>
                    </a:lnTo>
                    <a:lnTo>
                      <a:pt x="9079" y="3410"/>
                    </a:lnTo>
                    <a:lnTo>
                      <a:pt x="9113" y="3449"/>
                    </a:lnTo>
                    <a:lnTo>
                      <a:pt x="9148" y="3486"/>
                    </a:lnTo>
                    <a:lnTo>
                      <a:pt x="9185" y="3523"/>
                    </a:lnTo>
                    <a:lnTo>
                      <a:pt x="9225" y="3560"/>
                    </a:lnTo>
                    <a:lnTo>
                      <a:pt x="9266" y="3596"/>
                    </a:lnTo>
                    <a:lnTo>
                      <a:pt x="9310" y="3630"/>
                    </a:lnTo>
                    <a:lnTo>
                      <a:pt x="9356" y="3663"/>
                    </a:lnTo>
                    <a:lnTo>
                      <a:pt x="9404" y="3696"/>
                    </a:lnTo>
                    <a:lnTo>
                      <a:pt x="9454" y="3727"/>
                    </a:lnTo>
                    <a:lnTo>
                      <a:pt x="9506" y="3757"/>
                    </a:lnTo>
                    <a:lnTo>
                      <a:pt x="9560" y="3784"/>
                    </a:lnTo>
                    <a:lnTo>
                      <a:pt x="9616" y="3812"/>
                    </a:lnTo>
                    <a:lnTo>
                      <a:pt x="9671" y="3839"/>
                    </a:lnTo>
                    <a:lnTo>
                      <a:pt x="9721" y="3870"/>
                    </a:lnTo>
                    <a:lnTo>
                      <a:pt x="9767" y="3904"/>
                    </a:lnTo>
                    <a:lnTo>
                      <a:pt x="9807" y="3940"/>
                    </a:lnTo>
                    <a:lnTo>
                      <a:pt x="9843" y="3978"/>
                    </a:lnTo>
                    <a:lnTo>
                      <a:pt x="9874" y="4019"/>
                    </a:lnTo>
                    <a:lnTo>
                      <a:pt x="9903" y="4061"/>
                    </a:lnTo>
                    <a:lnTo>
                      <a:pt x="9926" y="4105"/>
                    </a:lnTo>
                    <a:lnTo>
                      <a:pt x="9946" y="4150"/>
                    </a:lnTo>
                    <a:lnTo>
                      <a:pt x="9963" y="4197"/>
                    </a:lnTo>
                    <a:lnTo>
                      <a:pt x="9975" y="4246"/>
                    </a:lnTo>
                    <a:lnTo>
                      <a:pt x="9985" y="4295"/>
                    </a:lnTo>
                    <a:lnTo>
                      <a:pt x="9993" y="4345"/>
                    </a:lnTo>
                    <a:lnTo>
                      <a:pt x="9996" y="4396"/>
                    </a:lnTo>
                    <a:lnTo>
                      <a:pt x="9998" y="4447"/>
                    </a:lnTo>
                    <a:lnTo>
                      <a:pt x="9996" y="4498"/>
                    </a:lnTo>
                    <a:lnTo>
                      <a:pt x="9994" y="4549"/>
                    </a:lnTo>
                    <a:lnTo>
                      <a:pt x="9988" y="4602"/>
                    </a:lnTo>
                    <a:lnTo>
                      <a:pt x="9980" y="4653"/>
                    </a:lnTo>
                    <a:lnTo>
                      <a:pt x="9971" y="4703"/>
                    </a:lnTo>
                    <a:lnTo>
                      <a:pt x="9960" y="4753"/>
                    </a:lnTo>
                    <a:lnTo>
                      <a:pt x="9948" y="4803"/>
                    </a:lnTo>
                    <a:lnTo>
                      <a:pt x="9934" y="4851"/>
                    </a:lnTo>
                    <a:lnTo>
                      <a:pt x="9919" y="4898"/>
                    </a:lnTo>
                    <a:lnTo>
                      <a:pt x="9904" y="4944"/>
                    </a:lnTo>
                    <a:lnTo>
                      <a:pt x="9888" y="4989"/>
                    </a:lnTo>
                    <a:lnTo>
                      <a:pt x="9870" y="5031"/>
                    </a:lnTo>
                    <a:lnTo>
                      <a:pt x="9853" y="5071"/>
                    </a:lnTo>
                    <a:lnTo>
                      <a:pt x="9835" y="5110"/>
                    </a:lnTo>
                    <a:lnTo>
                      <a:pt x="9818" y="5146"/>
                    </a:lnTo>
                    <a:lnTo>
                      <a:pt x="9802" y="5180"/>
                    </a:lnTo>
                    <a:lnTo>
                      <a:pt x="9784" y="5211"/>
                    </a:lnTo>
                    <a:lnTo>
                      <a:pt x="9768" y="5240"/>
                    </a:lnTo>
                    <a:lnTo>
                      <a:pt x="9751" y="5267"/>
                    </a:lnTo>
                    <a:lnTo>
                      <a:pt x="9733" y="5293"/>
                    </a:lnTo>
                    <a:lnTo>
                      <a:pt x="9714" y="5318"/>
                    </a:lnTo>
                    <a:lnTo>
                      <a:pt x="9679" y="5366"/>
                    </a:lnTo>
                    <a:lnTo>
                      <a:pt x="9644" y="5409"/>
                    </a:lnTo>
                    <a:lnTo>
                      <a:pt x="9612" y="5452"/>
                    </a:lnTo>
                    <a:lnTo>
                      <a:pt x="9581" y="5493"/>
                    </a:lnTo>
                    <a:lnTo>
                      <a:pt x="9567" y="5513"/>
                    </a:lnTo>
                    <a:lnTo>
                      <a:pt x="9555" y="5534"/>
                    </a:lnTo>
                    <a:lnTo>
                      <a:pt x="9543" y="5555"/>
                    </a:lnTo>
                    <a:lnTo>
                      <a:pt x="9532" y="5577"/>
                    </a:lnTo>
                    <a:lnTo>
                      <a:pt x="9523" y="5599"/>
                    </a:lnTo>
                    <a:lnTo>
                      <a:pt x="9516" y="5622"/>
                    </a:lnTo>
                    <a:lnTo>
                      <a:pt x="9510" y="5645"/>
                    </a:lnTo>
                    <a:lnTo>
                      <a:pt x="9506" y="5670"/>
                    </a:lnTo>
                    <a:lnTo>
                      <a:pt x="9503" y="5696"/>
                    </a:lnTo>
                    <a:lnTo>
                      <a:pt x="9503" y="5724"/>
                    </a:lnTo>
                    <a:lnTo>
                      <a:pt x="9505" y="5753"/>
                    </a:lnTo>
                    <a:lnTo>
                      <a:pt x="9510" y="5783"/>
                    </a:lnTo>
                    <a:lnTo>
                      <a:pt x="9516" y="5814"/>
                    </a:lnTo>
                    <a:lnTo>
                      <a:pt x="9525" y="5847"/>
                    </a:lnTo>
                    <a:lnTo>
                      <a:pt x="9536" y="5884"/>
                    </a:lnTo>
                    <a:lnTo>
                      <a:pt x="9550" y="5921"/>
                    </a:lnTo>
                    <a:lnTo>
                      <a:pt x="9567" y="5961"/>
                    </a:lnTo>
                    <a:lnTo>
                      <a:pt x="9587" y="6003"/>
                    </a:lnTo>
                    <a:lnTo>
                      <a:pt x="9610" y="6048"/>
                    </a:lnTo>
                    <a:lnTo>
                      <a:pt x="9636" y="6095"/>
                    </a:lnTo>
                    <a:lnTo>
                      <a:pt x="9663" y="6143"/>
                    </a:lnTo>
                    <a:lnTo>
                      <a:pt x="9686" y="6192"/>
                    </a:lnTo>
                    <a:lnTo>
                      <a:pt x="9706" y="6241"/>
                    </a:lnTo>
                    <a:lnTo>
                      <a:pt x="9723" y="6289"/>
                    </a:lnTo>
                    <a:lnTo>
                      <a:pt x="9737" y="6338"/>
                    </a:lnTo>
                    <a:lnTo>
                      <a:pt x="9747" y="6385"/>
                    </a:lnTo>
                    <a:lnTo>
                      <a:pt x="9754" y="6433"/>
                    </a:lnTo>
                    <a:lnTo>
                      <a:pt x="9759" y="6479"/>
                    </a:lnTo>
                    <a:lnTo>
                      <a:pt x="9762" y="6525"/>
                    </a:lnTo>
                    <a:lnTo>
                      <a:pt x="9760" y="6571"/>
                    </a:lnTo>
                    <a:lnTo>
                      <a:pt x="9757" y="6616"/>
                    </a:lnTo>
                    <a:lnTo>
                      <a:pt x="9751" y="6660"/>
                    </a:lnTo>
                    <a:lnTo>
                      <a:pt x="9742" y="6702"/>
                    </a:lnTo>
                    <a:lnTo>
                      <a:pt x="9732" y="6745"/>
                    </a:lnTo>
                    <a:lnTo>
                      <a:pt x="9718" y="6785"/>
                    </a:lnTo>
                    <a:lnTo>
                      <a:pt x="9702" y="6825"/>
                    </a:lnTo>
                    <a:lnTo>
                      <a:pt x="9684" y="6863"/>
                    </a:lnTo>
                    <a:lnTo>
                      <a:pt x="9664" y="6900"/>
                    </a:lnTo>
                    <a:lnTo>
                      <a:pt x="9642" y="6935"/>
                    </a:lnTo>
                    <a:lnTo>
                      <a:pt x="9618" y="6968"/>
                    </a:lnTo>
                    <a:lnTo>
                      <a:pt x="9592" y="7001"/>
                    </a:lnTo>
                    <a:lnTo>
                      <a:pt x="9565" y="7031"/>
                    </a:lnTo>
                    <a:lnTo>
                      <a:pt x="9535" y="7059"/>
                    </a:lnTo>
                    <a:lnTo>
                      <a:pt x="9503" y="7086"/>
                    </a:lnTo>
                    <a:lnTo>
                      <a:pt x="9471" y="7109"/>
                    </a:lnTo>
                    <a:lnTo>
                      <a:pt x="9436" y="7132"/>
                    </a:lnTo>
                    <a:lnTo>
                      <a:pt x="9400" y="7152"/>
                    </a:lnTo>
                    <a:lnTo>
                      <a:pt x="9362" y="7170"/>
                    </a:lnTo>
                    <a:lnTo>
                      <a:pt x="9324" y="7185"/>
                    </a:lnTo>
                    <a:lnTo>
                      <a:pt x="9284" y="7199"/>
                    </a:lnTo>
                    <a:lnTo>
                      <a:pt x="9244" y="7209"/>
                    </a:lnTo>
                    <a:lnTo>
                      <a:pt x="9201" y="7217"/>
                    </a:lnTo>
                    <a:lnTo>
                      <a:pt x="9160" y="7227"/>
                    </a:lnTo>
                    <a:lnTo>
                      <a:pt x="9124" y="7242"/>
                    </a:lnTo>
                    <a:lnTo>
                      <a:pt x="9090" y="7262"/>
                    </a:lnTo>
                    <a:lnTo>
                      <a:pt x="9060" y="7288"/>
                    </a:lnTo>
                    <a:lnTo>
                      <a:pt x="9034" y="7318"/>
                    </a:lnTo>
                    <a:lnTo>
                      <a:pt x="9012" y="7351"/>
                    </a:lnTo>
                    <a:lnTo>
                      <a:pt x="8992" y="7389"/>
                    </a:lnTo>
                    <a:lnTo>
                      <a:pt x="8974" y="7430"/>
                    </a:lnTo>
                    <a:lnTo>
                      <a:pt x="8959" y="7474"/>
                    </a:lnTo>
                    <a:lnTo>
                      <a:pt x="8947" y="7520"/>
                    </a:lnTo>
                    <a:lnTo>
                      <a:pt x="8937" y="7569"/>
                    </a:lnTo>
                    <a:lnTo>
                      <a:pt x="8929" y="7620"/>
                    </a:lnTo>
                    <a:lnTo>
                      <a:pt x="8924" y="7671"/>
                    </a:lnTo>
                    <a:lnTo>
                      <a:pt x="8921" y="7725"/>
                    </a:lnTo>
                    <a:lnTo>
                      <a:pt x="8918" y="7777"/>
                    </a:lnTo>
                    <a:lnTo>
                      <a:pt x="8917" y="7831"/>
                    </a:lnTo>
                    <a:lnTo>
                      <a:pt x="8918" y="7884"/>
                    </a:lnTo>
                    <a:lnTo>
                      <a:pt x="8919" y="7937"/>
                    </a:lnTo>
                    <a:lnTo>
                      <a:pt x="8922" y="7989"/>
                    </a:lnTo>
                    <a:lnTo>
                      <a:pt x="8926" y="8039"/>
                    </a:lnTo>
                    <a:lnTo>
                      <a:pt x="8936" y="8134"/>
                    </a:lnTo>
                    <a:lnTo>
                      <a:pt x="8946" y="8219"/>
                    </a:lnTo>
                    <a:lnTo>
                      <a:pt x="8956" y="8290"/>
                    </a:lnTo>
                    <a:lnTo>
                      <a:pt x="8966" y="8345"/>
                    </a:lnTo>
                    <a:lnTo>
                      <a:pt x="8972" y="8381"/>
                    </a:lnTo>
                    <a:lnTo>
                      <a:pt x="8974" y="8394"/>
                    </a:lnTo>
                    <a:lnTo>
                      <a:pt x="8868" y="8486"/>
                    </a:lnTo>
                    <a:lnTo>
                      <a:pt x="8732" y="8573"/>
                    </a:lnTo>
                    <a:lnTo>
                      <a:pt x="8568" y="8656"/>
                    </a:lnTo>
                    <a:lnTo>
                      <a:pt x="8378" y="8733"/>
                    </a:lnTo>
                    <a:lnTo>
                      <a:pt x="8163" y="8805"/>
                    </a:lnTo>
                    <a:lnTo>
                      <a:pt x="7926" y="8872"/>
                    </a:lnTo>
                    <a:lnTo>
                      <a:pt x="7670" y="8933"/>
                    </a:lnTo>
                    <a:lnTo>
                      <a:pt x="7398" y="8989"/>
                    </a:lnTo>
                    <a:lnTo>
                      <a:pt x="7110" y="9040"/>
                    </a:lnTo>
                    <a:lnTo>
                      <a:pt x="6809" y="9086"/>
                    </a:lnTo>
                    <a:lnTo>
                      <a:pt x="6499" y="9128"/>
                    </a:lnTo>
                    <a:lnTo>
                      <a:pt x="6179" y="9162"/>
                    </a:lnTo>
                    <a:lnTo>
                      <a:pt x="5854" y="9194"/>
                    </a:lnTo>
                    <a:lnTo>
                      <a:pt x="5525" y="9219"/>
                    </a:lnTo>
                    <a:lnTo>
                      <a:pt x="5195" y="9239"/>
                    </a:lnTo>
                    <a:lnTo>
                      <a:pt x="4864" y="9254"/>
                    </a:lnTo>
                    <a:lnTo>
                      <a:pt x="4538" y="9264"/>
                    </a:lnTo>
                    <a:lnTo>
                      <a:pt x="4216" y="9269"/>
                    </a:lnTo>
                    <a:lnTo>
                      <a:pt x="3902" y="9267"/>
                    </a:lnTo>
                    <a:lnTo>
                      <a:pt x="3598" y="9262"/>
                    </a:lnTo>
                    <a:lnTo>
                      <a:pt x="3306" y="9251"/>
                    </a:lnTo>
                    <a:lnTo>
                      <a:pt x="3027" y="9236"/>
                    </a:lnTo>
                    <a:lnTo>
                      <a:pt x="2765" y="9215"/>
                    </a:lnTo>
                    <a:lnTo>
                      <a:pt x="2522" y="9189"/>
                    </a:lnTo>
                    <a:lnTo>
                      <a:pt x="2300" y="9157"/>
                    </a:lnTo>
                    <a:lnTo>
                      <a:pt x="2101" y="9121"/>
                    </a:lnTo>
                    <a:lnTo>
                      <a:pt x="1927" y="9080"/>
                    </a:lnTo>
                    <a:lnTo>
                      <a:pt x="1781" y="9034"/>
                    </a:lnTo>
                    <a:lnTo>
                      <a:pt x="1665" y="8983"/>
                    </a:lnTo>
                    <a:lnTo>
                      <a:pt x="1581" y="8927"/>
                    </a:lnTo>
                    <a:lnTo>
                      <a:pt x="1531" y="8865"/>
                    </a:lnTo>
                    <a:lnTo>
                      <a:pt x="1519" y="8798"/>
                    </a:lnTo>
                    <a:lnTo>
                      <a:pt x="1522" y="8732"/>
                    </a:lnTo>
                    <a:lnTo>
                      <a:pt x="1524" y="8668"/>
                    </a:lnTo>
                    <a:lnTo>
                      <a:pt x="1524" y="8608"/>
                    </a:lnTo>
                    <a:lnTo>
                      <a:pt x="1520" y="8553"/>
                    </a:lnTo>
                    <a:lnTo>
                      <a:pt x="1515" y="8501"/>
                    </a:lnTo>
                    <a:lnTo>
                      <a:pt x="1507" y="8451"/>
                    </a:lnTo>
                    <a:lnTo>
                      <a:pt x="1499" y="8405"/>
                    </a:lnTo>
                    <a:lnTo>
                      <a:pt x="1487" y="8361"/>
                    </a:lnTo>
                    <a:lnTo>
                      <a:pt x="1475" y="8320"/>
                    </a:lnTo>
                    <a:lnTo>
                      <a:pt x="1461" y="8280"/>
                    </a:lnTo>
                    <a:lnTo>
                      <a:pt x="1448" y="8244"/>
                    </a:lnTo>
                    <a:lnTo>
                      <a:pt x="1431" y="8209"/>
                    </a:lnTo>
                    <a:lnTo>
                      <a:pt x="1415" y="8175"/>
                    </a:lnTo>
                    <a:lnTo>
                      <a:pt x="1398" y="8144"/>
                    </a:lnTo>
                    <a:lnTo>
                      <a:pt x="1380" y="8114"/>
                    </a:lnTo>
                    <a:lnTo>
                      <a:pt x="1363" y="8084"/>
                    </a:lnTo>
                    <a:lnTo>
                      <a:pt x="1328" y="8028"/>
                    </a:lnTo>
                    <a:lnTo>
                      <a:pt x="1293" y="7974"/>
                    </a:lnTo>
                    <a:lnTo>
                      <a:pt x="1275" y="7948"/>
                    </a:lnTo>
                    <a:lnTo>
                      <a:pt x="1260" y="7922"/>
                    </a:lnTo>
                    <a:lnTo>
                      <a:pt x="1245" y="7894"/>
                    </a:lnTo>
                    <a:lnTo>
                      <a:pt x="1230" y="7867"/>
                    </a:lnTo>
                    <a:lnTo>
                      <a:pt x="1218" y="7839"/>
                    </a:lnTo>
                    <a:lnTo>
                      <a:pt x="1207" y="7811"/>
                    </a:lnTo>
                    <a:lnTo>
                      <a:pt x="1197" y="7781"/>
                    </a:lnTo>
                    <a:lnTo>
                      <a:pt x="1189" y="7748"/>
                    </a:lnTo>
                    <a:lnTo>
                      <a:pt x="1183" y="7716"/>
                    </a:lnTo>
                    <a:lnTo>
                      <a:pt x="1179" y="7682"/>
                    </a:lnTo>
                    <a:lnTo>
                      <a:pt x="1177" y="7646"/>
                    </a:lnTo>
                    <a:lnTo>
                      <a:pt x="1178" y="7607"/>
                    </a:lnTo>
                    <a:lnTo>
                      <a:pt x="1177" y="7569"/>
                    </a:lnTo>
                    <a:lnTo>
                      <a:pt x="1172" y="7532"/>
                    </a:lnTo>
                    <a:lnTo>
                      <a:pt x="1162" y="7499"/>
                    </a:lnTo>
                    <a:lnTo>
                      <a:pt x="1148" y="7466"/>
                    </a:lnTo>
                    <a:lnTo>
                      <a:pt x="1131" y="7435"/>
                    </a:lnTo>
                    <a:lnTo>
                      <a:pt x="1108" y="7405"/>
                    </a:lnTo>
                    <a:lnTo>
                      <a:pt x="1083" y="7376"/>
                    </a:lnTo>
                    <a:lnTo>
                      <a:pt x="1054" y="7349"/>
                    </a:lnTo>
                    <a:lnTo>
                      <a:pt x="1023" y="7321"/>
                    </a:lnTo>
                    <a:lnTo>
                      <a:pt x="988" y="7294"/>
                    </a:lnTo>
                    <a:lnTo>
                      <a:pt x="952" y="7267"/>
                    </a:lnTo>
                    <a:lnTo>
                      <a:pt x="915" y="7239"/>
                    </a:lnTo>
                    <a:lnTo>
                      <a:pt x="832" y="7183"/>
                    </a:lnTo>
                    <a:lnTo>
                      <a:pt x="746" y="7124"/>
                    </a:lnTo>
                    <a:lnTo>
                      <a:pt x="703" y="7092"/>
                    </a:lnTo>
                    <a:lnTo>
                      <a:pt x="658" y="7059"/>
                    </a:lnTo>
                    <a:lnTo>
                      <a:pt x="614" y="7024"/>
                    </a:lnTo>
                    <a:lnTo>
                      <a:pt x="570" y="6987"/>
                    </a:lnTo>
                    <a:lnTo>
                      <a:pt x="527" y="6948"/>
                    </a:lnTo>
                    <a:lnTo>
                      <a:pt x="484" y="6906"/>
                    </a:lnTo>
                    <a:lnTo>
                      <a:pt x="443" y="6862"/>
                    </a:lnTo>
                    <a:lnTo>
                      <a:pt x="403" y="6815"/>
                    </a:lnTo>
                    <a:lnTo>
                      <a:pt x="366" y="6764"/>
                    </a:lnTo>
                    <a:lnTo>
                      <a:pt x="329" y="6710"/>
                    </a:lnTo>
                    <a:lnTo>
                      <a:pt x="296" y="6652"/>
                    </a:lnTo>
                    <a:lnTo>
                      <a:pt x="266" y="6591"/>
                    </a:lnTo>
                    <a:lnTo>
                      <a:pt x="237" y="6525"/>
                    </a:lnTo>
                    <a:lnTo>
                      <a:pt x="213" y="6457"/>
                    </a:lnTo>
                    <a:lnTo>
                      <a:pt x="192" y="6382"/>
                    </a:lnTo>
                    <a:lnTo>
                      <a:pt x="175" y="6303"/>
                    </a:lnTo>
                    <a:lnTo>
                      <a:pt x="146" y="6151"/>
                    </a:lnTo>
                    <a:lnTo>
                      <a:pt x="119" y="6016"/>
                    </a:lnTo>
                    <a:lnTo>
                      <a:pt x="94" y="5895"/>
                    </a:lnTo>
                    <a:lnTo>
                      <a:pt x="71" y="5789"/>
                    </a:lnTo>
                    <a:lnTo>
                      <a:pt x="51" y="5693"/>
                    </a:lnTo>
                    <a:lnTo>
                      <a:pt x="35" y="5605"/>
                    </a:lnTo>
                    <a:lnTo>
                      <a:pt x="28" y="5565"/>
                    </a:lnTo>
                    <a:lnTo>
                      <a:pt x="21" y="5525"/>
                    </a:lnTo>
                    <a:lnTo>
                      <a:pt x="15" y="5488"/>
                    </a:lnTo>
                    <a:lnTo>
                      <a:pt x="10" y="5451"/>
                    </a:lnTo>
                    <a:lnTo>
                      <a:pt x="6" y="5414"/>
                    </a:lnTo>
                    <a:lnTo>
                      <a:pt x="4" y="5379"/>
                    </a:lnTo>
                    <a:lnTo>
                      <a:pt x="1" y="5343"/>
                    </a:lnTo>
                    <a:lnTo>
                      <a:pt x="0" y="5308"/>
                    </a:lnTo>
                    <a:lnTo>
                      <a:pt x="0" y="5273"/>
                    </a:lnTo>
                    <a:lnTo>
                      <a:pt x="1" y="5237"/>
                    </a:lnTo>
                    <a:lnTo>
                      <a:pt x="4" y="5200"/>
                    </a:lnTo>
                    <a:lnTo>
                      <a:pt x="6" y="5162"/>
                    </a:lnTo>
                    <a:lnTo>
                      <a:pt x="11" y="5124"/>
                    </a:lnTo>
                    <a:lnTo>
                      <a:pt x="16" y="5082"/>
                    </a:lnTo>
                    <a:lnTo>
                      <a:pt x="23" y="5041"/>
                    </a:lnTo>
                    <a:lnTo>
                      <a:pt x="31" y="4996"/>
                    </a:lnTo>
                    <a:lnTo>
                      <a:pt x="40" y="4950"/>
                    </a:lnTo>
                    <a:lnTo>
                      <a:pt x="51" y="4901"/>
                    </a:lnTo>
                    <a:lnTo>
                      <a:pt x="62" y="4850"/>
                    </a:lnTo>
                    <a:lnTo>
                      <a:pt x="76" y="4795"/>
                    </a:lnTo>
                    <a:lnTo>
                      <a:pt x="91" y="4740"/>
                    </a:lnTo>
                    <a:lnTo>
                      <a:pt x="110" y="4687"/>
                    </a:lnTo>
                    <a:lnTo>
                      <a:pt x="131" y="4637"/>
                    </a:lnTo>
                    <a:lnTo>
                      <a:pt x="156" y="4587"/>
                    </a:lnTo>
                    <a:lnTo>
                      <a:pt x="183" y="4539"/>
                    </a:lnTo>
                    <a:lnTo>
                      <a:pt x="212" y="4493"/>
                    </a:lnTo>
                    <a:lnTo>
                      <a:pt x="245" y="4450"/>
                    </a:lnTo>
                    <a:lnTo>
                      <a:pt x="278" y="4406"/>
                    </a:lnTo>
                    <a:lnTo>
                      <a:pt x="313" y="4365"/>
                    </a:lnTo>
                    <a:lnTo>
                      <a:pt x="351" y="4325"/>
                    </a:lnTo>
                    <a:lnTo>
                      <a:pt x="388" y="4286"/>
                    </a:lnTo>
                    <a:lnTo>
                      <a:pt x="427" y="4249"/>
                    </a:lnTo>
                    <a:lnTo>
                      <a:pt x="467" y="4211"/>
                    </a:lnTo>
                    <a:lnTo>
                      <a:pt x="507" y="4176"/>
                    </a:lnTo>
                    <a:lnTo>
                      <a:pt x="547" y="4141"/>
                    </a:lnTo>
                    <a:lnTo>
                      <a:pt x="588" y="4108"/>
                    </a:lnTo>
                    <a:lnTo>
                      <a:pt x="666" y="4041"/>
                    </a:lnTo>
                    <a:lnTo>
                      <a:pt x="743" y="3978"/>
                    </a:lnTo>
                    <a:lnTo>
                      <a:pt x="779" y="3947"/>
                    </a:lnTo>
                    <a:lnTo>
                      <a:pt x="814" y="3915"/>
                    </a:lnTo>
                    <a:lnTo>
                      <a:pt x="846" y="3885"/>
                    </a:lnTo>
                    <a:lnTo>
                      <a:pt x="877" y="3854"/>
                    </a:lnTo>
                    <a:lnTo>
                      <a:pt x="906" y="3824"/>
                    </a:lnTo>
                    <a:lnTo>
                      <a:pt x="932" y="3793"/>
                    </a:lnTo>
                    <a:lnTo>
                      <a:pt x="956" y="3763"/>
                    </a:lnTo>
                    <a:lnTo>
                      <a:pt x="977" y="3732"/>
                    </a:lnTo>
                    <a:lnTo>
                      <a:pt x="995" y="3701"/>
                    </a:lnTo>
                    <a:lnTo>
                      <a:pt x="1008" y="3669"/>
                    </a:lnTo>
                    <a:lnTo>
                      <a:pt x="1018" y="3637"/>
                    </a:lnTo>
                    <a:lnTo>
                      <a:pt x="1025" y="3605"/>
                    </a:lnTo>
                    <a:lnTo>
                      <a:pt x="1030" y="3570"/>
                    </a:lnTo>
                    <a:lnTo>
                      <a:pt x="1037" y="3532"/>
                    </a:lnTo>
                    <a:lnTo>
                      <a:pt x="1047" y="3492"/>
                    </a:lnTo>
                    <a:lnTo>
                      <a:pt x="1059" y="3450"/>
                    </a:lnTo>
                    <a:lnTo>
                      <a:pt x="1073" y="3405"/>
                    </a:lnTo>
                    <a:lnTo>
                      <a:pt x="1089" y="3359"/>
                    </a:lnTo>
                    <a:lnTo>
                      <a:pt x="1107" y="3310"/>
                    </a:lnTo>
                    <a:lnTo>
                      <a:pt x="1127" y="3260"/>
                    </a:lnTo>
                    <a:lnTo>
                      <a:pt x="1149" y="3209"/>
                    </a:lnTo>
                    <a:lnTo>
                      <a:pt x="1173" y="3156"/>
                    </a:lnTo>
                    <a:lnTo>
                      <a:pt x="1198" y="3103"/>
                    </a:lnTo>
                    <a:lnTo>
                      <a:pt x="1224" y="3050"/>
                    </a:lnTo>
                    <a:lnTo>
                      <a:pt x="1253" y="2997"/>
                    </a:lnTo>
                    <a:lnTo>
                      <a:pt x="1283" y="2943"/>
                    </a:lnTo>
                    <a:lnTo>
                      <a:pt x="1314" y="2889"/>
                    </a:lnTo>
                    <a:lnTo>
                      <a:pt x="1346" y="2837"/>
                    </a:lnTo>
                    <a:lnTo>
                      <a:pt x="1381" y="2785"/>
                    </a:lnTo>
                    <a:lnTo>
                      <a:pt x="1416" y="2735"/>
                    </a:lnTo>
                    <a:lnTo>
                      <a:pt x="1453" y="2685"/>
                    </a:lnTo>
                    <a:lnTo>
                      <a:pt x="1490" y="2636"/>
                    </a:lnTo>
                    <a:lnTo>
                      <a:pt x="1529" y="2590"/>
                    </a:lnTo>
                    <a:lnTo>
                      <a:pt x="1569" y="2546"/>
                    </a:lnTo>
                    <a:lnTo>
                      <a:pt x="1608" y="2504"/>
                    </a:lnTo>
                    <a:lnTo>
                      <a:pt x="1650" y="2465"/>
                    </a:lnTo>
                    <a:lnTo>
                      <a:pt x="1692" y="2428"/>
                    </a:lnTo>
                    <a:lnTo>
                      <a:pt x="1735" y="2394"/>
                    </a:lnTo>
                    <a:lnTo>
                      <a:pt x="1778" y="2364"/>
                    </a:lnTo>
                    <a:lnTo>
                      <a:pt x="1822" y="2336"/>
                    </a:lnTo>
                    <a:lnTo>
                      <a:pt x="1867" y="2314"/>
                    </a:lnTo>
                    <a:lnTo>
                      <a:pt x="1912" y="2295"/>
                    </a:lnTo>
                    <a:lnTo>
                      <a:pt x="1957" y="2280"/>
                    </a:lnTo>
                    <a:lnTo>
                      <a:pt x="2003" y="2270"/>
                    </a:lnTo>
                    <a:lnTo>
                      <a:pt x="2120" y="2253"/>
                    </a:lnTo>
                    <a:lnTo>
                      <a:pt x="2229" y="2229"/>
                    </a:lnTo>
                    <a:lnTo>
                      <a:pt x="2328" y="2203"/>
                    </a:lnTo>
                    <a:lnTo>
                      <a:pt x="2421" y="2172"/>
                    </a:lnTo>
                    <a:lnTo>
                      <a:pt x="2506" y="2137"/>
                    </a:lnTo>
                    <a:lnTo>
                      <a:pt x="2584" y="2098"/>
                    </a:lnTo>
                    <a:lnTo>
                      <a:pt x="2655" y="2056"/>
                    </a:lnTo>
                    <a:lnTo>
                      <a:pt x="2722" y="2011"/>
                    </a:lnTo>
                    <a:lnTo>
                      <a:pt x="2780" y="1962"/>
                    </a:lnTo>
                    <a:lnTo>
                      <a:pt x="2835" y="1912"/>
                    </a:lnTo>
                    <a:lnTo>
                      <a:pt x="2884" y="1860"/>
                    </a:lnTo>
                    <a:lnTo>
                      <a:pt x="2927" y="1805"/>
                    </a:lnTo>
                    <a:lnTo>
                      <a:pt x="2967" y="1749"/>
                    </a:lnTo>
                    <a:lnTo>
                      <a:pt x="3004" y="1690"/>
                    </a:lnTo>
                    <a:lnTo>
                      <a:pt x="3037" y="1631"/>
                    </a:lnTo>
                    <a:lnTo>
                      <a:pt x="3066" y="1571"/>
                    </a:lnTo>
                    <a:lnTo>
                      <a:pt x="3093" y="1511"/>
                    </a:lnTo>
                    <a:lnTo>
                      <a:pt x="3117" y="1452"/>
                    </a:lnTo>
                    <a:lnTo>
                      <a:pt x="3140" y="1390"/>
                    </a:lnTo>
                    <a:lnTo>
                      <a:pt x="3161" y="1330"/>
                    </a:lnTo>
                    <a:lnTo>
                      <a:pt x="3198" y="1212"/>
                    </a:lnTo>
                    <a:lnTo>
                      <a:pt x="3236" y="1098"/>
                    </a:lnTo>
                    <a:lnTo>
                      <a:pt x="3254" y="1043"/>
                    </a:lnTo>
                    <a:lnTo>
                      <a:pt x="3273" y="991"/>
                    </a:lnTo>
                    <a:lnTo>
                      <a:pt x="3293" y="941"/>
                    </a:lnTo>
                    <a:lnTo>
                      <a:pt x="3316" y="894"/>
                    </a:lnTo>
                    <a:lnTo>
                      <a:pt x="3339" y="849"/>
                    </a:lnTo>
                    <a:lnTo>
                      <a:pt x="3365" y="806"/>
                    </a:lnTo>
                    <a:lnTo>
                      <a:pt x="3394" y="768"/>
                    </a:lnTo>
                    <a:lnTo>
                      <a:pt x="3425" y="733"/>
                    </a:lnTo>
                    <a:lnTo>
                      <a:pt x="3459" y="701"/>
                    </a:lnTo>
                    <a:lnTo>
                      <a:pt x="3491" y="674"/>
                    </a:lnTo>
                    <a:lnTo>
                      <a:pt x="3525" y="650"/>
                    </a:lnTo>
                    <a:lnTo>
                      <a:pt x="3559" y="628"/>
                    </a:lnTo>
                    <a:lnTo>
                      <a:pt x="3593" y="609"/>
                    </a:lnTo>
                    <a:lnTo>
                      <a:pt x="3627" y="593"/>
                    </a:lnTo>
                    <a:lnTo>
                      <a:pt x="3664" y="579"/>
                    </a:lnTo>
                    <a:lnTo>
                      <a:pt x="3701" y="567"/>
                    </a:lnTo>
                    <a:lnTo>
                      <a:pt x="3740" y="555"/>
                    </a:lnTo>
                    <a:lnTo>
                      <a:pt x="3778" y="547"/>
                    </a:lnTo>
                    <a:lnTo>
                      <a:pt x="3820" y="538"/>
                    </a:lnTo>
                    <a:lnTo>
                      <a:pt x="3863" y="532"/>
                    </a:lnTo>
                    <a:lnTo>
                      <a:pt x="3954" y="518"/>
                    </a:lnTo>
                    <a:lnTo>
                      <a:pt x="4054" y="505"/>
                    </a:lnTo>
                    <a:lnTo>
                      <a:pt x="4163" y="492"/>
                    </a:lnTo>
                    <a:lnTo>
                      <a:pt x="4284" y="474"/>
                    </a:lnTo>
                    <a:lnTo>
                      <a:pt x="4349" y="463"/>
                    </a:lnTo>
                    <a:lnTo>
                      <a:pt x="4416" y="451"/>
                    </a:lnTo>
                    <a:lnTo>
                      <a:pt x="4488" y="436"/>
                    </a:lnTo>
                    <a:lnTo>
                      <a:pt x="4563" y="419"/>
                    </a:lnTo>
                    <a:lnTo>
                      <a:pt x="4642" y="399"/>
                    </a:lnTo>
                    <a:lnTo>
                      <a:pt x="4724" y="378"/>
                    </a:lnTo>
                    <a:lnTo>
                      <a:pt x="4810" y="353"/>
                    </a:lnTo>
                    <a:lnTo>
                      <a:pt x="4901" y="324"/>
                    </a:lnTo>
                    <a:lnTo>
                      <a:pt x="4996" y="293"/>
                    </a:lnTo>
                    <a:lnTo>
                      <a:pt x="5095" y="257"/>
                    </a:lnTo>
                    <a:lnTo>
                      <a:pt x="5200" y="218"/>
                    </a:lnTo>
                    <a:lnTo>
                      <a:pt x="5308" y="175"/>
                    </a:lnTo>
                    <a:lnTo>
                      <a:pt x="5417" y="132"/>
                    </a:lnTo>
                    <a:lnTo>
                      <a:pt x="5522" y="96"/>
                    </a:lnTo>
                    <a:lnTo>
                      <a:pt x="5620" y="66"/>
                    </a:lnTo>
                    <a:lnTo>
                      <a:pt x="5713" y="41"/>
                    </a:lnTo>
                    <a:lnTo>
                      <a:pt x="5801" y="24"/>
                    </a:lnTo>
                    <a:lnTo>
                      <a:pt x="5885" y="10"/>
                    </a:lnTo>
                    <a:lnTo>
                      <a:pt x="5963" y="2"/>
                    </a:lnTo>
                    <a:lnTo>
                      <a:pt x="6038" y="0"/>
                    </a:lnTo>
                    <a:lnTo>
                      <a:pt x="6108" y="1"/>
                    </a:lnTo>
                    <a:lnTo>
                      <a:pt x="6174" y="9"/>
                    </a:lnTo>
                    <a:lnTo>
                      <a:pt x="6237" y="19"/>
                    </a:lnTo>
                    <a:lnTo>
                      <a:pt x="6294" y="34"/>
                    </a:lnTo>
                    <a:lnTo>
                      <a:pt x="6349" y="52"/>
                    </a:lnTo>
                    <a:lnTo>
                      <a:pt x="6400" y="75"/>
                    </a:lnTo>
                    <a:lnTo>
                      <a:pt x="6448" y="100"/>
                    </a:lnTo>
                    <a:lnTo>
                      <a:pt x="6492" y="129"/>
                    </a:lnTo>
                    <a:lnTo>
                      <a:pt x="6534" y="161"/>
                    </a:lnTo>
                    <a:lnTo>
                      <a:pt x="6574" y="195"/>
                    </a:lnTo>
                    <a:lnTo>
                      <a:pt x="6609" y="231"/>
                    </a:lnTo>
                    <a:lnTo>
                      <a:pt x="6642" y="270"/>
                    </a:lnTo>
                    <a:lnTo>
                      <a:pt x="6675" y="311"/>
                    </a:lnTo>
                    <a:lnTo>
                      <a:pt x="6703" y="353"/>
                    </a:lnTo>
                    <a:lnTo>
                      <a:pt x="6731" y="397"/>
                    </a:lnTo>
                    <a:lnTo>
                      <a:pt x="6756" y="442"/>
                    </a:lnTo>
                    <a:lnTo>
                      <a:pt x="6779" y="488"/>
                    </a:lnTo>
                    <a:lnTo>
                      <a:pt x="6802" y="534"/>
                    </a:lnTo>
                    <a:lnTo>
                      <a:pt x="6823" y="582"/>
                    </a:lnTo>
                    <a:lnTo>
                      <a:pt x="6843" y="629"/>
                    </a:lnTo>
                    <a:lnTo>
                      <a:pt x="6879" y="724"/>
                    </a:lnTo>
                    <a:lnTo>
                      <a:pt x="6914" y="817"/>
                    </a:lnTo>
                    <a:close/>
                  </a:path>
                </a:pathLst>
              </a:custGeom>
              <a:solidFill>
                <a:srgbClr val="50634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89" name="Google Shape;289;p12"/>
              <p:cNvSpPr/>
              <p:nvPr/>
            </p:nvSpPr>
            <p:spPr>
              <a:xfrm>
                <a:off x="1911" y="930"/>
                <a:ext cx="1951" cy="1823"/>
              </a:xfrm>
              <a:custGeom>
                <a:rect b="b" l="l" r="r" t="t"/>
                <a:pathLst>
                  <a:path extrusionOk="0" h="9115" w="9753">
                    <a:moveTo>
                      <a:pt x="6667" y="755"/>
                    </a:moveTo>
                    <a:lnTo>
                      <a:pt x="6683" y="801"/>
                    </a:lnTo>
                    <a:lnTo>
                      <a:pt x="6700" y="846"/>
                    </a:lnTo>
                    <a:lnTo>
                      <a:pt x="6719" y="890"/>
                    </a:lnTo>
                    <a:lnTo>
                      <a:pt x="6738" y="932"/>
                    </a:lnTo>
                    <a:lnTo>
                      <a:pt x="6759" y="974"/>
                    </a:lnTo>
                    <a:lnTo>
                      <a:pt x="6780" y="1015"/>
                    </a:lnTo>
                    <a:lnTo>
                      <a:pt x="6803" y="1055"/>
                    </a:lnTo>
                    <a:lnTo>
                      <a:pt x="6826" y="1093"/>
                    </a:lnTo>
                    <a:lnTo>
                      <a:pt x="6851" y="1131"/>
                    </a:lnTo>
                    <a:lnTo>
                      <a:pt x="6876" y="1167"/>
                    </a:lnTo>
                    <a:lnTo>
                      <a:pt x="6904" y="1202"/>
                    </a:lnTo>
                    <a:lnTo>
                      <a:pt x="6932" y="1236"/>
                    </a:lnTo>
                    <a:lnTo>
                      <a:pt x="6964" y="1268"/>
                    </a:lnTo>
                    <a:lnTo>
                      <a:pt x="6995" y="1299"/>
                    </a:lnTo>
                    <a:lnTo>
                      <a:pt x="7027" y="1329"/>
                    </a:lnTo>
                    <a:lnTo>
                      <a:pt x="7062" y="1357"/>
                    </a:lnTo>
                    <a:lnTo>
                      <a:pt x="7098" y="1384"/>
                    </a:lnTo>
                    <a:lnTo>
                      <a:pt x="7136" y="1410"/>
                    </a:lnTo>
                    <a:lnTo>
                      <a:pt x="7176" y="1435"/>
                    </a:lnTo>
                    <a:lnTo>
                      <a:pt x="7217" y="1458"/>
                    </a:lnTo>
                    <a:lnTo>
                      <a:pt x="7259" y="1479"/>
                    </a:lnTo>
                    <a:lnTo>
                      <a:pt x="7304" y="1500"/>
                    </a:lnTo>
                    <a:lnTo>
                      <a:pt x="7350" y="1518"/>
                    </a:lnTo>
                    <a:lnTo>
                      <a:pt x="7399" y="1535"/>
                    </a:lnTo>
                    <a:lnTo>
                      <a:pt x="7450" y="1551"/>
                    </a:lnTo>
                    <a:lnTo>
                      <a:pt x="7503" y="1565"/>
                    </a:lnTo>
                    <a:lnTo>
                      <a:pt x="7556" y="1578"/>
                    </a:lnTo>
                    <a:lnTo>
                      <a:pt x="7614" y="1589"/>
                    </a:lnTo>
                    <a:lnTo>
                      <a:pt x="7672" y="1598"/>
                    </a:lnTo>
                    <a:lnTo>
                      <a:pt x="7734" y="1605"/>
                    </a:lnTo>
                    <a:lnTo>
                      <a:pt x="7796" y="1611"/>
                    </a:lnTo>
                    <a:lnTo>
                      <a:pt x="7862" y="1615"/>
                    </a:lnTo>
                    <a:lnTo>
                      <a:pt x="7927" y="1619"/>
                    </a:lnTo>
                    <a:lnTo>
                      <a:pt x="7989" y="1626"/>
                    </a:lnTo>
                    <a:lnTo>
                      <a:pt x="8047" y="1634"/>
                    </a:lnTo>
                    <a:lnTo>
                      <a:pt x="8102" y="1645"/>
                    </a:lnTo>
                    <a:lnTo>
                      <a:pt x="8153" y="1658"/>
                    </a:lnTo>
                    <a:lnTo>
                      <a:pt x="8202" y="1672"/>
                    </a:lnTo>
                    <a:lnTo>
                      <a:pt x="8246" y="1689"/>
                    </a:lnTo>
                    <a:lnTo>
                      <a:pt x="8289" y="1706"/>
                    </a:lnTo>
                    <a:lnTo>
                      <a:pt x="8328" y="1726"/>
                    </a:lnTo>
                    <a:lnTo>
                      <a:pt x="8364" y="1747"/>
                    </a:lnTo>
                    <a:lnTo>
                      <a:pt x="8396" y="1770"/>
                    </a:lnTo>
                    <a:lnTo>
                      <a:pt x="8427" y="1795"/>
                    </a:lnTo>
                    <a:lnTo>
                      <a:pt x="8455" y="1821"/>
                    </a:lnTo>
                    <a:lnTo>
                      <a:pt x="8481" y="1847"/>
                    </a:lnTo>
                    <a:lnTo>
                      <a:pt x="8503" y="1876"/>
                    </a:lnTo>
                    <a:lnTo>
                      <a:pt x="8523" y="1906"/>
                    </a:lnTo>
                    <a:lnTo>
                      <a:pt x="8542" y="1937"/>
                    </a:lnTo>
                    <a:lnTo>
                      <a:pt x="8558" y="1968"/>
                    </a:lnTo>
                    <a:lnTo>
                      <a:pt x="8572" y="2001"/>
                    </a:lnTo>
                    <a:lnTo>
                      <a:pt x="8585" y="2036"/>
                    </a:lnTo>
                    <a:lnTo>
                      <a:pt x="8595" y="2069"/>
                    </a:lnTo>
                    <a:lnTo>
                      <a:pt x="8603" y="2106"/>
                    </a:lnTo>
                    <a:lnTo>
                      <a:pt x="8610" y="2142"/>
                    </a:lnTo>
                    <a:lnTo>
                      <a:pt x="8615" y="2178"/>
                    </a:lnTo>
                    <a:lnTo>
                      <a:pt x="8618" y="2215"/>
                    </a:lnTo>
                    <a:lnTo>
                      <a:pt x="8621" y="2254"/>
                    </a:lnTo>
                    <a:lnTo>
                      <a:pt x="8622" y="2293"/>
                    </a:lnTo>
                    <a:lnTo>
                      <a:pt x="8621" y="2331"/>
                    </a:lnTo>
                    <a:lnTo>
                      <a:pt x="8620" y="2370"/>
                    </a:lnTo>
                    <a:lnTo>
                      <a:pt x="8617" y="2410"/>
                    </a:lnTo>
                    <a:lnTo>
                      <a:pt x="8612" y="2450"/>
                    </a:lnTo>
                    <a:lnTo>
                      <a:pt x="8608" y="2490"/>
                    </a:lnTo>
                    <a:lnTo>
                      <a:pt x="8603" y="2529"/>
                    </a:lnTo>
                    <a:lnTo>
                      <a:pt x="8601" y="2569"/>
                    </a:lnTo>
                    <a:lnTo>
                      <a:pt x="8600" y="2609"/>
                    </a:lnTo>
                    <a:lnTo>
                      <a:pt x="8600" y="2649"/>
                    </a:lnTo>
                    <a:lnTo>
                      <a:pt x="8602" y="2688"/>
                    </a:lnTo>
                    <a:lnTo>
                      <a:pt x="8606" y="2730"/>
                    </a:lnTo>
                    <a:lnTo>
                      <a:pt x="8611" y="2770"/>
                    </a:lnTo>
                    <a:lnTo>
                      <a:pt x="8618" y="2810"/>
                    </a:lnTo>
                    <a:lnTo>
                      <a:pt x="8627" y="2849"/>
                    </a:lnTo>
                    <a:lnTo>
                      <a:pt x="8637" y="2889"/>
                    </a:lnTo>
                    <a:lnTo>
                      <a:pt x="8649" y="2929"/>
                    </a:lnTo>
                    <a:lnTo>
                      <a:pt x="8663" y="2969"/>
                    </a:lnTo>
                    <a:lnTo>
                      <a:pt x="8679" y="3008"/>
                    </a:lnTo>
                    <a:lnTo>
                      <a:pt x="8697" y="3048"/>
                    </a:lnTo>
                    <a:lnTo>
                      <a:pt x="8717" y="3087"/>
                    </a:lnTo>
                    <a:lnTo>
                      <a:pt x="8738" y="3124"/>
                    </a:lnTo>
                    <a:lnTo>
                      <a:pt x="8762" y="3163"/>
                    </a:lnTo>
                    <a:lnTo>
                      <a:pt x="8788" y="3200"/>
                    </a:lnTo>
                    <a:lnTo>
                      <a:pt x="8815" y="3238"/>
                    </a:lnTo>
                    <a:lnTo>
                      <a:pt x="8844" y="3274"/>
                    </a:lnTo>
                    <a:lnTo>
                      <a:pt x="8877" y="3310"/>
                    </a:lnTo>
                    <a:lnTo>
                      <a:pt x="8910" y="3345"/>
                    </a:lnTo>
                    <a:lnTo>
                      <a:pt x="8945" y="3380"/>
                    </a:lnTo>
                    <a:lnTo>
                      <a:pt x="8984" y="3414"/>
                    </a:lnTo>
                    <a:lnTo>
                      <a:pt x="9024" y="3447"/>
                    </a:lnTo>
                    <a:lnTo>
                      <a:pt x="9066" y="3480"/>
                    </a:lnTo>
                    <a:lnTo>
                      <a:pt x="9111" y="3511"/>
                    </a:lnTo>
                    <a:lnTo>
                      <a:pt x="9159" y="3542"/>
                    </a:lnTo>
                    <a:lnTo>
                      <a:pt x="9207" y="3572"/>
                    </a:lnTo>
                    <a:lnTo>
                      <a:pt x="9258" y="3601"/>
                    </a:lnTo>
                    <a:lnTo>
                      <a:pt x="9312" y="3630"/>
                    </a:lnTo>
                    <a:lnTo>
                      <a:pt x="9369" y="3656"/>
                    </a:lnTo>
                    <a:lnTo>
                      <a:pt x="9423" y="3683"/>
                    </a:lnTo>
                    <a:lnTo>
                      <a:pt x="9474" y="3714"/>
                    </a:lnTo>
                    <a:lnTo>
                      <a:pt x="9519" y="3748"/>
                    </a:lnTo>
                    <a:lnTo>
                      <a:pt x="9559" y="3783"/>
                    </a:lnTo>
                    <a:lnTo>
                      <a:pt x="9595" y="3822"/>
                    </a:lnTo>
                    <a:lnTo>
                      <a:pt x="9628" y="3862"/>
                    </a:lnTo>
                    <a:lnTo>
                      <a:pt x="9655" y="3904"/>
                    </a:lnTo>
                    <a:lnTo>
                      <a:pt x="9679" y="3948"/>
                    </a:lnTo>
                    <a:lnTo>
                      <a:pt x="9700" y="3993"/>
                    </a:lnTo>
                    <a:lnTo>
                      <a:pt x="9716" y="4039"/>
                    </a:lnTo>
                    <a:lnTo>
                      <a:pt x="9730" y="4086"/>
                    </a:lnTo>
                    <a:lnTo>
                      <a:pt x="9740" y="4136"/>
                    </a:lnTo>
                    <a:lnTo>
                      <a:pt x="9746" y="4185"/>
                    </a:lnTo>
                    <a:lnTo>
                      <a:pt x="9751" y="4236"/>
                    </a:lnTo>
                    <a:lnTo>
                      <a:pt x="9753" y="4286"/>
                    </a:lnTo>
                    <a:lnTo>
                      <a:pt x="9751" y="4337"/>
                    </a:lnTo>
                    <a:lnTo>
                      <a:pt x="9749" y="4388"/>
                    </a:lnTo>
                    <a:lnTo>
                      <a:pt x="9743" y="4440"/>
                    </a:lnTo>
                    <a:lnTo>
                      <a:pt x="9736" y="4491"/>
                    </a:lnTo>
                    <a:lnTo>
                      <a:pt x="9726" y="4541"/>
                    </a:lnTo>
                    <a:lnTo>
                      <a:pt x="9716" y="4591"/>
                    </a:lnTo>
                    <a:lnTo>
                      <a:pt x="9704" y="4639"/>
                    </a:lnTo>
                    <a:lnTo>
                      <a:pt x="9690" y="4687"/>
                    </a:lnTo>
                    <a:lnTo>
                      <a:pt x="9676" y="4734"/>
                    </a:lnTo>
                    <a:lnTo>
                      <a:pt x="9660" y="4779"/>
                    </a:lnTo>
                    <a:lnTo>
                      <a:pt x="9644" y="4823"/>
                    </a:lnTo>
                    <a:lnTo>
                      <a:pt x="9628" y="4865"/>
                    </a:lnTo>
                    <a:lnTo>
                      <a:pt x="9610" y="4905"/>
                    </a:lnTo>
                    <a:lnTo>
                      <a:pt x="9593" y="4944"/>
                    </a:lnTo>
                    <a:lnTo>
                      <a:pt x="9575" y="4980"/>
                    </a:lnTo>
                    <a:lnTo>
                      <a:pt x="9559" y="5014"/>
                    </a:lnTo>
                    <a:lnTo>
                      <a:pt x="9542" y="5045"/>
                    </a:lnTo>
                    <a:lnTo>
                      <a:pt x="9525" y="5074"/>
                    </a:lnTo>
                    <a:lnTo>
                      <a:pt x="9508" y="5100"/>
                    </a:lnTo>
                    <a:lnTo>
                      <a:pt x="9490" y="5126"/>
                    </a:lnTo>
                    <a:lnTo>
                      <a:pt x="9472" y="5150"/>
                    </a:lnTo>
                    <a:lnTo>
                      <a:pt x="9437" y="5195"/>
                    </a:lnTo>
                    <a:lnTo>
                      <a:pt x="9402" y="5236"/>
                    </a:lnTo>
                    <a:lnTo>
                      <a:pt x="9369" y="5275"/>
                    </a:lnTo>
                    <a:lnTo>
                      <a:pt x="9338" y="5311"/>
                    </a:lnTo>
                    <a:lnTo>
                      <a:pt x="9325" y="5329"/>
                    </a:lnTo>
                    <a:lnTo>
                      <a:pt x="9312" y="5348"/>
                    </a:lnTo>
                    <a:lnTo>
                      <a:pt x="9301" y="5367"/>
                    </a:lnTo>
                    <a:lnTo>
                      <a:pt x="9291" y="5386"/>
                    </a:lnTo>
                    <a:lnTo>
                      <a:pt x="9282" y="5406"/>
                    </a:lnTo>
                    <a:lnTo>
                      <a:pt x="9275" y="5427"/>
                    </a:lnTo>
                    <a:lnTo>
                      <a:pt x="9268" y="5448"/>
                    </a:lnTo>
                    <a:lnTo>
                      <a:pt x="9265" y="5471"/>
                    </a:lnTo>
                    <a:lnTo>
                      <a:pt x="9262" y="5494"/>
                    </a:lnTo>
                    <a:lnTo>
                      <a:pt x="9262" y="5520"/>
                    </a:lnTo>
                    <a:lnTo>
                      <a:pt x="9265" y="5547"/>
                    </a:lnTo>
                    <a:lnTo>
                      <a:pt x="9268" y="5575"/>
                    </a:lnTo>
                    <a:lnTo>
                      <a:pt x="9276" y="5605"/>
                    </a:lnTo>
                    <a:lnTo>
                      <a:pt x="9285" y="5637"/>
                    </a:lnTo>
                    <a:lnTo>
                      <a:pt x="9296" y="5671"/>
                    </a:lnTo>
                    <a:lnTo>
                      <a:pt x="9311" y="5708"/>
                    </a:lnTo>
                    <a:lnTo>
                      <a:pt x="9328" y="5746"/>
                    </a:lnTo>
                    <a:lnTo>
                      <a:pt x="9348" y="5789"/>
                    </a:lnTo>
                    <a:lnTo>
                      <a:pt x="9372" y="5832"/>
                    </a:lnTo>
                    <a:lnTo>
                      <a:pt x="9398" y="5880"/>
                    </a:lnTo>
                    <a:lnTo>
                      <a:pt x="9424" y="5929"/>
                    </a:lnTo>
                    <a:lnTo>
                      <a:pt x="9447" y="5977"/>
                    </a:lnTo>
                    <a:lnTo>
                      <a:pt x="9467" y="6026"/>
                    </a:lnTo>
                    <a:lnTo>
                      <a:pt x="9483" y="6076"/>
                    </a:lnTo>
                    <a:lnTo>
                      <a:pt x="9497" y="6125"/>
                    </a:lnTo>
                    <a:lnTo>
                      <a:pt x="9507" y="6173"/>
                    </a:lnTo>
                    <a:lnTo>
                      <a:pt x="9514" y="6221"/>
                    </a:lnTo>
                    <a:lnTo>
                      <a:pt x="9518" y="6269"/>
                    </a:lnTo>
                    <a:lnTo>
                      <a:pt x="9519" y="6317"/>
                    </a:lnTo>
                    <a:lnTo>
                      <a:pt x="9518" y="6363"/>
                    </a:lnTo>
                    <a:lnTo>
                      <a:pt x="9514" y="6409"/>
                    </a:lnTo>
                    <a:lnTo>
                      <a:pt x="9508" y="6454"/>
                    </a:lnTo>
                    <a:lnTo>
                      <a:pt x="9499" y="6498"/>
                    </a:lnTo>
                    <a:lnTo>
                      <a:pt x="9488" y="6541"/>
                    </a:lnTo>
                    <a:lnTo>
                      <a:pt x="9474" y="6584"/>
                    </a:lnTo>
                    <a:lnTo>
                      <a:pt x="9458" y="6624"/>
                    </a:lnTo>
                    <a:lnTo>
                      <a:pt x="9439" y="6664"/>
                    </a:lnTo>
                    <a:lnTo>
                      <a:pt x="9419" y="6702"/>
                    </a:lnTo>
                    <a:lnTo>
                      <a:pt x="9397" y="6739"/>
                    </a:lnTo>
                    <a:lnTo>
                      <a:pt x="9372" y="6774"/>
                    </a:lnTo>
                    <a:lnTo>
                      <a:pt x="9346" y="6807"/>
                    </a:lnTo>
                    <a:lnTo>
                      <a:pt x="9318" y="6838"/>
                    </a:lnTo>
                    <a:lnTo>
                      <a:pt x="9288" y="6867"/>
                    </a:lnTo>
                    <a:lnTo>
                      <a:pt x="9257" y="6895"/>
                    </a:lnTo>
                    <a:lnTo>
                      <a:pt x="9223" y="6921"/>
                    </a:lnTo>
                    <a:lnTo>
                      <a:pt x="9189" y="6943"/>
                    </a:lnTo>
                    <a:lnTo>
                      <a:pt x="9154" y="6965"/>
                    </a:lnTo>
                    <a:lnTo>
                      <a:pt x="9116" y="6983"/>
                    </a:lnTo>
                    <a:lnTo>
                      <a:pt x="9077" y="6999"/>
                    </a:lnTo>
                    <a:lnTo>
                      <a:pt x="9038" y="7013"/>
                    </a:lnTo>
                    <a:lnTo>
                      <a:pt x="8996" y="7023"/>
                    </a:lnTo>
                    <a:lnTo>
                      <a:pt x="8954" y="7031"/>
                    </a:lnTo>
                    <a:lnTo>
                      <a:pt x="8914" y="7041"/>
                    </a:lnTo>
                    <a:lnTo>
                      <a:pt x="8878" y="7057"/>
                    </a:lnTo>
                    <a:lnTo>
                      <a:pt x="8845" y="7077"/>
                    </a:lnTo>
                    <a:lnTo>
                      <a:pt x="8817" y="7103"/>
                    </a:lnTo>
                    <a:lnTo>
                      <a:pt x="8793" y="7134"/>
                    </a:lnTo>
                    <a:lnTo>
                      <a:pt x="8772" y="7169"/>
                    </a:lnTo>
                    <a:lnTo>
                      <a:pt x="8753" y="7208"/>
                    </a:lnTo>
                    <a:lnTo>
                      <a:pt x="8739" y="7249"/>
                    </a:lnTo>
                    <a:lnTo>
                      <a:pt x="8727" y="7295"/>
                    </a:lnTo>
                    <a:lnTo>
                      <a:pt x="8718" y="7343"/>
                    </a:lnTo>
                    <a:lnTo>
                      <a:pt x="8712" y="7393"/>
                    </a:lnTo>
                    <a:lnTo>
                      <a:pt x="8707" y="7445"/>
                    </a:lnTo>
                    <a:lnTo>
                      <a:pt x="8704" y="7499"/>
                    </a:lnTo>
                    <a:lnTo>
                      <a:pt x="8704" y="7552"/>
                    </a:lnTo>
                    <a:lnTo>
                      <a:pt x="8706" y="7607"/>
                    </a:lnTo>
                    <a:lnTo>
                      <a:pt x="8709" y="7662"/>
                    </a:lnTo>
                    <a:lnTo>
                      <a:pt x="8713" y="7717"/>
                    </a:lnTo>
                    <a:lnTo>
                      <a:pt x="8719" y="7772"/>
                    </a:lnTo>
                    <a:lnTo>
                      <a:pt x="8726" y="7826"/>
                    </a:lnTo>
                    <a:lnTo>
                      <a:pt x="8733" y="7877"/>
                    </a:lnTo>
                    <a:lnTo>
                      <a:pt x="8748" y="7976"/>
                    </a:lnTo>
                    <a:lnTo>
                      <a:pt x="8764" y="8063"/>
                    </a:lnTo>
                    <a:lnTo>
                      <a:pt x="8780" y="8137"/>
                    </a:lnTo>
                    <a:lnTo>
                      <a:pt x="8793" y="8193"/>
                    </a:lnTo>
                    <a:lnTo>
                      <a:pt x="8802" y="8229"/>
                    </a:lnTo>
                    <a:lnTo>
                      <a:pt x="8805" y="8243"/>
                    </a:lnTo>
                    <a:lnTo>
                      <a:pt x="8701" y="8335"/>
                    </a:lnTo>
                    <a:lnTo>
                      <a:pt x="8565" y="8421"/>
                    </a:lnTo>
                    <a:lnTo>
                      <a:pt x="8401" y="8503"/>
                    </a:lnTo>
                    <a:lnTo>
                      <a:pt x="8213" y="8581"/>
                    </a:lnTo>
                    <a:lnTo>
                      <a:pt x="7999" y="8652"/>
                    </a:lnTo>
                    <a:lnTo>
                      <a:pt x="7765" y="8719"/>
                    </a:lnTo>
                    <a:lnTo>
                      <a:pt x="7511" y="8781"/>
                    </a:lnTo>
                    <a:lnTo>
                      <a:pt x="7242" y="8837"/>
                    </a:lnTo>
                    <a:lnTo>
                      <a:pt x="6956" y="8888"/>
                    </a:lnTo>
                    <a:lnTo>
                      <a:pt x="6659" y="8933"/>
                    </a:lnTo>
                    <a:lnTo>
                      <a:pt x="6351" y="8974"/>
                    </a:lnTo>
                    <a:lnTo>
                      <a:pt x="6035" y="9010"/>
                    </a:lnTo>
                    <a:lnTo>
                      <a:pt x="5713" y="9040"/>
                    </a:lnTo>
                    <a:lnTo>
                      <a:pt x="5388" y="9065"/>
                    </a:lnTo>
                    <a:lnTo>
                      <a:pt x="5061" y="9085"/>
                    </a:lnTo>
                    <a:lnTo>
                      <a:pt x="4735" y="9101"/>
                    </a:lnTo>
                    <a:lnTo>
                      <a:pt x="4412" y="9111"/>
                    </a:lnTo>
                    <a:lnTo>
                      <a:pt x="4094" y="9115"/>
                    </a:lnTo>
                    <a:lnTo>
                      <a:pt x="3783" y="9115"/>
                    </a:lnTo>
                    <a:lnTo>
                      <a:pt x="3482" y="9110"/>
                    </a:lnTo>
                    <a:lnTo>
                      <a:pt x="3193" y="9099"/>
                    </a:lnTo>
                    <a:lnTo>
                      <a:pt x="2918" y="9084"/>
                    </a:lnTo>
                    <a:lnTo>
                      <a:pt x="2659" y="9063"/>
                    </a:lnTo>
                    <a:lnTo>
                      <a:pt x="2418" y="9038"/>
                    </a:lnTo>
                    <a:lnTo>
                      <a:pt x="2198" y="9006"/>
                    </a:lnTo>
                    <a:lnTo>
                      <a:pt x="2001" y="8970"/>
                    </a:lnTo>
                    <a:lnTo>
                      <a:pt x="1830" y="8929"/>
                    </a:lnTo>
                    <a:lnTo>
                      <a:pt x="1685" y="8883"/>
                    </a:lnTo>
                    <a:lnTo>
                      <a:pt x="1571" y="8832"/>
                    </a:lnTo>
                    <a:lnTo>
                      <a:pt x="1487" y="8776"/>
                    </a:lnTo>
                    <a:lnTo>
                      <a:pt x="1437" y="8714"/>
                    </a:lnTo>
                    <a:lnTo>
                      <a:pt x="1425" y="8647"/>
                    </a:lnTo>
                    <a:lnTo>
                      <a:pt x="1430" y="8581"/>
                    </a:lnTo>
                    <a:lnTo>
                      <a:pt x="1432" y="8517"/>
                    </a:lnTo>
                    <a:lnTo>
                      <a:pt x="1433" y="8457"/>
                    </a:lnTo>
                    <a:lnTo>
                      <a:pt x="1432" y="8401"/>
                    </a:lnTo>
                    <a:lnTo>
                      <a:pt x="1430" y="8349"/>
                    </a:lnTo>
                    <a:lnTo>
                      <a:pt x="1426" y="8299"/>
                    </a:lnTo>
                    <a:lnTo>
                      <a:pt x="1421" y="8251"/>
                    </a:lnTo>
                    <a:lnTo>
                      <a:pt x="1413" y="8208"/>
                    </a:lnTo>
                    <a:lnTo>
                      <a:pt x="1406" y="8165"/>
                    </a:lnTo>
                    <a:lnTo>
                      <a:pt x="1397" y="8127"/>
                    </a:lnTo>
                    <a:lnTo>
                      <a:pt x="1387" y="8089"/>
                    </a:lnTo>
                    <a:lnTo>
                      <a:pt x="1377" y="8053"/>
                    </a:lnTo>
                    <a:lnTo>
                      <a:pt x="1366" y="8019"/>
                    </a:lnTo>
                    <a:lnTo>
                      <a:pt x="1353" y="7987"/>
                    </a:lnTo>
                    <a:lnTo>
                      <a:pt x="1342" y="7956"/>
                    </a:lnTo>
                    <a:lnTo>
                      <a:pt x="1330" y="7926"/>
                    </a:lnTo>
                    <a:lnTo>
                      <a:pt x="1305" y="7868"/>
                    </a:lnTo>
                    <a:lnTo>
                      <a:pt x="1280" y="7813"/>
                    </a:lnTo>
                    <a:lnTo>
                      <a:pt x="1269" y="7786"/>
                    </a:lnTo>
                    <a:lnTo>
                      <a:pt x="1257" y="7760"/>
                    </a:lnTo>
                    <a:lnTo>
                      <a:pt x="1247" y="7731"/>
                    </a:lnTo>
                    <a:lnTo>
                      <a:pt x="1237" y="7703"/>
                    </a:lnTo>
                    <a:lnTo>
                      <a:pt x="1229" y="7675"/>
                    </a:lnTo>
                    <a:lnTo>
                      <a:pt x="1220" y="7646"/>
                    </a:lnTo>
                    <a:lnTo>
                      <a:pt x="1214" y="7615"/>
                    </a:lnTo>
                    <a:lnTo>
                      <a:pt x="1209" y="7584"/>
                    </a:lnTo>
                    <a:lnTo>
                      <a:pt x="1204" y="7551"/>
                    </a:lnTo>
                    <a:lnTo>
                      <a:pt x="1201" y="7516"/>
                    </a:lnTo>
                    <a:lnTo>
                      <a:pt x="1201" y="7480"/>
                    </a:lnTo>
                    <a:lnTo>
                      <a:pt x="1201" y="7441"/>
                    </a:lnTo>
                    <a:lnTo>
                      <a:pt x="1201" y="7403"/>
                    </a:lnTo>
                    <a:lnTo>
                      <a:pt x="1195" y="7368"/>
                    </a:lnTo>
                    <a:lnTo>
                      <a:pt x="1185" y="7333"/>
                    </a:lnTo>
                    <a:lnTo>
                      <a:pt x="1171" y="7300"/>
                    </a:lnTo>
                    <a:lnTo>
                      <a:pt x="1153" y="7269"/>
                    </a:lnTo>
                    <a:lnTo>
                      <a:pt x="1130" y="7239"/>
                    </a:lnTo>
                    <a:lnTo>
                      <a:pt x="1105" y="7210"/>
                    </a:lnTo>
                    <a:lnTo>
                      <a:pt x="1076" y="7183"/>
                    </a:lnTo>
                    <a:lnTo>
                      <a:pt x="1044" y="7155"/>
                    </a:lnTo>
                    <a:lnTo>
                      <a:pt x="1010" y="7128"/>
                    </a:lnTo>
                    <a:lnTo>
                      <a:pt x="974" y="7101"/>
                    </a:lnTo>
                    <a:lnTo>
                      <a:pt x="935" y="7073"/>
                    </a:lnTo>
                    <a:lnTo>
                      <a:pt x="854" y="7017"/>
                    </a:lnTo>
                    <a:lnTo>
                      <a:pt x="769" y="6957"/>
                    </a:lnTo>
                    <a:lnTo>
                      <a:pt x="726" y="6926"/>
                    </a:lnTo>
                    <a:lnTo>
                      <a:pt x="681" y="6892"/>
                    </a:lnTo>
                    <a:lnTo>
                      <a:pt x="637" y="6857"/>
                    </a:lnTo>
                    <a:lnTo>
                      <a:pt x="595" y="6820"/>
                    </a:lnTo>
                    <a:lnTo>
                      <a:pt x="552" y="6781"/>
                    </a:lnTo>
                    <a:lnTo>
                      <a:pt x="510" y="6739"/>
                    </a:lnTo>
                    <a:lnTo>
                      <a:pt x="470" y="6694"/>
                    </a:lnTo>
                    <a:lnTo>
                      <a:pt x="431" y="6646"/>
                    </a:lnTo>
                    <a:lnTo>
                      <a:pt x="394" y="6595"/>
                    </a:lnTo>
                    <a:lnTo>
                      <a:pt x="360" y="6541"/>
                    </a:lnTo>
                    <a:lnTo>
                      <a:pt x="328" y="6484"/>
                    </a:lnTo>
                    <a:lnTo>
                      <a:pt x="298" y="6422"/>
                    </a:lnTo>
                    <a:lnTo>
                      <a:pt x="272" y="6357"/>
                    </a:lnTo>
                    <a:lnTo>
                      <a:pt x="249" y="6286"/>
                    </a:lnTo>
                    <a:lnTo>
                      <a:pt x="229" y="6212"/>
                    </a:lnTo>
                    <a:lnTo>
                      <a:pt x="214" y="6132"/>
                    </a:lnTo>
                    <a:lnTo>
                      <a:pt x="200" y="6053"/>
                    </a:lnTo>
                    <a:lnTo>
                      <a:pt x="188" y="5980"/>
                    </a:lnTo>
                    <a:lnTo>
                      <a:pt x="174" y="5911"/>
                    </a:lnTo>
                    <a:lnTo>
                      <a:pt x="162" y="5847"/>
                    </a:lnTo>
                    <a:lnTo>
                      <a:pt x="148" y="5789"/>
                    </a:lnTo>
                    <a:lnTo>
                      <a:pt x="136" y="5734"/>
                    </a:lnTo>
                    <a:lnTo>
                      <a:pt x="123" y="5683"/>
                    </a:lnTo>
                    <a:lnTo>
                      <a:pt x="111" y="5635"/>
                    </a:lnTo>
                    <a:lnTo>
                      <a:pt x="87" y="5549"/>
                    </a:lnTo>
                    <a:lnTo>
                      <a:pt x="64" y="5474"/>
                    </a:lnTo>
                    <a:lnTo>
                      <a:pt x="46" y="5407"/>
                    </a:lnTo>
                    <a:lnTo>
                      <a:pt x="30" y="5346"/>
                    </a:lnTo>
                    <a:lnTo>
                      <a:pt x="22" y="5316"/>
                    </a:lnTo>
                    <a:lnTo>
                      <a:pt x="16" y="5287"/>
                    </a:lnTo>
                    <a:lnTo>
                      <a:pt x="11" y="5258"/>
                    </a:lnTo>
                    <a:lnTo>
                      <a:pt x="6" y="5230"/>
                    </a:lnTo>
                    <a:lnTo>
                      <a:pt x="3" y="5200"/>
                    </a:lnTo>
                    <a:lnTo>
                      <a:pt x="1" y="5170"/>
                    </a:lnTo>
                    <a:lnTo>
                      <a:pt x="0" y="5140"/>
                    </a:lnTo>
                    <a:lnTo>
                      <a:pt x="1" y="5107"/>
                    </a:lnTo>
                    <a:lnTo>
                      <a:pt x="2" y="5072"/>
                    </a:lnTo>
                    <a:lnTo>
                      <a:pt x="5" y="5036"/>
                    </a:lnTo>
                    <a:lnTo>
                      <a:pt x="10" y="4999"/>
                    </a:lnTo>
                    <a:lnTo>
                      <a:pt x="16" y="4958"/>
                    </a:lnTo>
                    <a:lnTo>
                      <a:pt x="23" y="4914"/>
                    </a:lnTo>
                    <a:lnTo>
                      <a:pt x="32" y="4868"/>
                    </a:lnTo>
                    <a:lnTo>
                      <a:pt x="43" y="4817"/>
                    </a:lnTo>
                    <a:lnTo>
                      <a:pt x="56" y="4763"/>
                    </a:lnTo>
                    <a:lnTo>
                      <a:pt x="71" y="4708"/>
                    </a:lnTo>
                    <a:lnTo>
                      <a:pt x="91" y="4654"/>
                    </a:lnTo>
                    <a:lnTo>
                      <a:pt x="112" y="4603"/>
                    </a:lnTo>
                    <a:lnTo>
                      <a:pt x="137" y="4554"/>
                    </a:lnTo>
                    <a:lnTo>
                      <a:pt x="164" y="4506"/>
                    </a:lnTo>
                    <a:lnTo>
                      <a:pt x="194" y="4460"/>
                    </a:lnTo>
                    <a:lnTo>
                      <a:pt x="227" y="4416"/>
                    </a:lnTo>
                    <a:lnTo>
                      <a:pt x="260" y="4372"/>
                    </a:lnTo>
                    <a:lnTo>
                      <a:pt x="295" y="4331"/>
                    </a:lnTo>
                    <a:lnTo>
                      <a:pt x="333" y="4290"/>
                    </a:lnTo>
                    <a:lnTo>
                      <a:pt x="370" y="4251"/>
                    </a:lnTo>
                    <a:lnTo>
                      <a:pt x="409" y="4212"/>
                    </a:lnTo>
                    <a:lnTo>
                      <a:pt x="449" y="4175"/>
                    </a:lnTo>
                    <a:lnTo>
                      <a:pt x="489" y="4140"/>
                    </a:lnTo>
                    <a:lnTo>
                      <a:pt x="529" y="4104"/>
                    </a:lnTo>
                    <a:lnTo>
                      <a:pt x="569" y="4070"/>
                    </a:lnTo>
                    <a:lnTo>
                      <a:pt x="647" y="4003"/>
                    </a:lnTo>
                    <a:lnTo>
                      <a:pt x="723" y="3939"/>
                    </a:lnTo>
                    <a:lnTo>
                      <a:pt x="760" y="3907"/>
                    </a:lnTo>
                    <a:lnTo>
                      <a:pt x="794" y="3875"/>
                    </a:lnTo>
                    <a:lnTo>
                      <a:pt x="827" y="3844"/>
                    </a:lnTo>
                    <a:lnTo>
                      <a:pt x="858" y="3813"/>
                    </a:lnTo>
                    <a:lnTo>
                      <a:pt x="887" y="3783"/>
                    </a:lnTo>
                    <a:lnTo>
                      <a:pt x="913" y="3752"/>
                    </a:lnTo>
                    <a:lnTo>
                      <a:pt x="937" y="3721"/>
                    </a:lnTo>
                    <a:lnTo>
                      <a:pt x="957" y="3689"/>
                    </a:lnTo>
                    <a:lnTo>
                      <a:pt x="974" y="3658"/>
                    </a:lnTo>
                    <a:lnTo>
                      <a:pt x="988" y="3627"/>
                    </a:lnTo>
                    <a:lnTo>
                      <a:pt x="998" y="3595"/>
                    </a:lnTo>
                    <a:lnTo>
                      <a:pt x="1004" y="3562"/>
                    </a:lnTo>
                    <a:lnTo>
                      <a:pt x="1010" y="3527"/>
                    </a:lnTo>
                    <a:lnTo>
                      <a:pt x="1018" y="3490"/>
                    </a:lnTo>
                    <a:lnTo>
                      <a:pt x="1029" y="3450"/>
                    </a:lnTo>
                    <a:lnTo>
                      <a:pt x="1042" y="3409"/>
                    </a:lnTo>
                    <a:lnTo>
                      <a:pt x="1058" y="3364"/>
                    </a:lnTo>
                    <a:lnTo>
                      <a:pt x="1074" y="3318"/>
                    </a:lnTo>
                    <a:lnTo>
                      <a:pt x="1094" y="3269"/>
                    </a:lnTo>
                    <a:lnTo>
                      <a:pt x="1114" y="3220"/>
                    </a:lnTo>
                    <a:lnTo>
                      <a:pt x="1138" y="3169"/>
                    </a:lnTo>
                    <a:lnTo>
                      <a:pt x="1161" y="3118"/>
                    </a:lnTo>
                    <a:lnTo>
                      <a:pt x="1188" y="3067"/>
                    </a:lnTo>
                    <a:lnTo>
                      <a:pt x="1215" y="3014"/>
                    </a:lnTo>
                    <a:lnTo>
                      <a:pt x="1244" y="2962"/>
                    </a:lnTo>
                    <a:lnTo>
                      <a:pt x="1275" y="2909"/>
                    </a:lnTo>
                    <a:lnTo>
                      <a:pt x="1306" y="2857"/>
                    </a:lnTo>
                    <a:lnTo>
                      <a:pt x="1338" y="2806"/>
                    </a:lnTo>
                    <a:lnTo>
                      <a:pt x="1372" y="2755"/>
                    </a:lnTo>
                    <a:lnTo>
                      <a:pt x="1406" y="2705"/>
                    </a:lnTo>
                    <a:lnTo>
                      <a:pt x="1441" y="2657"/>
                    </a:lnTo>
                    <a:lnTo>
                      <a:pt x="1477" y="2610"/>
                    </a:lnTo>
                    <a:lnTo>
                      <a:pt x="1513" y="2566"/>
                    </a:lnTo>
                    <a:lnTo>
                      <a:pt x="1551" y="2524"/>
                    </a:lnTo>
                    <a:lnTo>
                      <a:pt x="1588" y="2483"/>
                    </a:lnTo>
                    <a:lnTo>
                      <a:pt x="1625" y="2445"/>
                    </a:lnTo>
                    <a:lnTo>
                      <a:pt x="1664" y="2410"/>
                    </a:lnTo>
                    <a:lnTo>
                      <a:pt x="1702" y="2379"/>
                    </a:lnTo>
                    <a:lnTo>
                      <a:pt x="1740" y="2350"/>
                    </a:lnTo>
                    <a:lnTo>
                      <a:pt x="1779" y="2325"/>
                    </a:lnTo>
                    <a:lnTo>
                      <a:pt x="1816" y="2304"/>
                    </a:lnTo>
                    <a:lnTo>
                      <a:pt x="1854" y="2288"/>
                    </a:lnTo>
                    <a:lnTo>
                      <a:pt x="1891" y="2275"/>
                    </a:lnTo>
                    <a:lnTo>
                      <a:pt x="1929" y="2267"/>
                    </a:lnTo>
                    <a:lnTo>
                      <a:pt x="2045" y="2250"/>
                    </a:lnTo>
                    <a:lnTo>
                      <a:pt x="2153" y="2229"/>
                    </a:lnTo>
                    <a:lnTo>
                      <a:pt x="2253" y="2204"/>
                    </a:lnTo>
                    <a:lnTo>
                      <a:pt x="2345" y="2173"/>
                    </a:lnTo>
                    <a:lnTo>
                      <a:pt x="2432" y="2139"/>
                    </a:lnTo>
                    <a:lnTo>
                      <a:pt x="2509" y="2102"/>
                    </a:lnTo>
                    <a:lnTo>
                      <a:pt x="2580" y="2059"/>
                    </a:lnTo>
                    <a:lnTo>
                      <a:pt x="2646" y="2016"/>
                    </a:lnTo>
                    <a:lnTo>
                      <a:pt x="2705" y="1968"/>
                    </a:lnTo>
                    <a:lnTo>
                      <a:pt x="2759" y="1918"/>
                    </a:lnTo>
                    <a:lnTo>
                      <a:pt x="2807" y="1866"/>
                    </a:lnTo>
                    <a:lnTo>
                      <a:pt x="2852" y="1811"/>
                    </a:lnTo>
                    <a:lnTo>
                      <a:pt x="2892" y="1755"/>
                    </a:lnTo>
                    <a:lnTo>
                      <a:pt x="2927" y="1697"/>
                    </a:lnTo>
                    <a:lnTo>
                      <a:pt x="2959" y="1639"/>
                    </a:lnTo>
                    <a:lnTo>
                      <a:pt x="2989" y="1580"/>
                    </a:lnTo>
                    <a:lnTo>
                      <a:pt x="3016" y="1519"/>
                    </a:lnTo>
                    <a:lnTo>
                      <a:pt x="3039" y="1459"/>
                    </a:lnTo>
                    <a:lnTo>
                      <a:pt x="3062" y="1399"/>
                    </a:lnTo>
                    <a:lnTo>
                      <a:pt x="3083" y="1338"/>
                    </a:lnTo>
                    <a:lnTo>
                      <a:pt x="3120" y="1219"/>
                    </a:lnTo>
                    <a:lnTo>
                      <a:pt x="3157" y="1106"/>
                    </a:lnTo>
                    <a:lnTo>
                      <a:pt x="3175" y="1051"/>
                    </a:lnTo>
                    <a:lnTo>
                      <a:pt x="3194" y="998"/>
                    </a:lnTo>
                    <a:lnTo>
                      <a:pt x="3214" y="949"/>
                    </a:lnTo>
                    <a:lnTo>
                      <a:pt x="3236" y="900"/>
                    </a:lnTo>
                    <a:lnTo>
                      <a:pt x="3260" y="855"/>
                    </a:lnTo>
                    <a:lnTo>
                      <a:pt x="3286" y="814"/>
                    </a:lnTo>
                    <a:lnTo>
                      <a:pt x="3314" y="775"/>
                    </a:lnTo>
                    <a:lnTo>
                      <a:pt x="3346" y="740"/>
                    </a:lnTo>
                    <a:lnTo>
                      <a:pt x="3379" y="709"/>
                    </a:lnTo>
                    <a:lnTo>
                      <a:pt x="3411" y="681"/>
                    </a:lnTo>
                    <a:lnTo>
                      <a:pt x="3445" y="657"/>
                    </a:lnTo>
                    <a:lnTo>
                      <a:pt x="3479" y="635"/>
                    </a:lnTo>
                    <a:lnTo>
                      <a:pt x="3512" y="617"/>
                    </a:lnTo>
                    <a:lnTo>
                      <a:pt x="3546" y="600"/>
                    </a:lnTo>
                    <a:lnTo>
                      <a:pt x="3581" y="587"/>
                    </a:lnTo>
                    <a:lnTo>
                      <a:pt x="3617" y="574"/>
                    </a:lnTo>
                    <a:lnTo>
                      <a:pt x="3654" y="564"/>
                    </a:lnTo>
                    <a:lnTo>
                      <a:pt x="3693" y="555"/>
                    </a:lnTo>
                    <a:lnTo>
                      <a:pt x="3733" y="547"/>
                    </a:lnTo>
                    <a:lnTo>
                      <a:pt x="3775" y="539"/>
                    </a:lnTo>
                    <a:lnTo>
                      <a:pt x="3864" y="527"/>
                    </a:lnTo>
                    <a:lnTo>
                      <a:pt x="3961" y="515"/>
                    </a:lnTo>
                    <a:lnTo>
                      <a:pt x="4069" y="502"/>
                    </a:lnTo>
                    <a:lnTo>
                      <a:pt x="4187" y="484"/>
                    </a:lnTo>
                    <a:lnTo>
                      <a:pt x="4251" y="473"/>
                    </a:lnTo>
                    <a:lnTo>
                      <a:pt x="4318" y="461"/>
                    </a:lnTo>
                    <a:lnTo>
                      <a:pt x="4388" y="447"/>
                    </a:lnTo>
                    <a:lnTo>
                      <a:pt x="4463" y="431"/>
                    </a:lnTo>
                    <a:lnTo>
                      <a:pt x="4540" y="411"/>
                    </a:lnTo>
                    <a:lnTo>
                      <a:pt x="4622" y="389"/>
                    </a:lnTo>
                    <a:lnTo>
                      <a:pt x="4708" y="364"/>
                    </a:lnTo>
                    <a:lnTo>
                      <a:pt x="4797" y="337"/>
                    </a:lnTo>
                    <a:lnTo>
                      <a:pt x="4892" y="305"/>
                    </a:lnTo>
                    <a:lnTo>
                      <a:pt x="4991" y="270"/>
                    </a:lnTo>
                    <a:lnTo>
                      <a:pt x="5096" y="230"/>
                    </a:lnTo>
                    <a:lnTo>
                      <a:pt x="5204" y="186"/>
                    </a:lnTo>
                    <a:lnTo>
                      <a:pt x="5313" y="144"/>
                    </a:lnTo>
                    <a:lnTo>
                      <a:pt x="5414" y="107"/>
                    </a:lnTo>
                    <a:lnTo>
                      <a:pt x="5511" y="76"/>
                    </a:lnTo>
                    <a:lnTo>
                      <a:pt x="5601" y="50"/>
                    </a:lnTo>
                    <a:lnTo>
                      <a:pt x="5686" y="30"/>
                    </a:lnTo>
                    <a:lnTo>
                      <a:pt x="5766" y="15"/>
                    </a:lnTo>
                    <a:lnTo>
                      <a:pt x="5841" y="5"/>
                    </a:lnTo>
                    <a:lnTo>
                      <a:pt x="5909" y="0"/>
                    </a:lnTo>
                    <a:lnTo>
                      <a:pt x="5974" y="0"/>
                    </a:lnTo>
                    <a:lnTo>
                      <a:pt x="6035" y="2"/>
                    </a:lnTo>
                    <a:lnTo>
                      <a:pt x="6091" y="11"/>
                    </a:lnTo>
                    <a:lnTo>
                      <a:pt x="6143" y="22"/>
                    </a:lnTo>
                    <a:lnTo>
                      <a:pt x="6191" y="37"/>
                    </a:lnTo>
                    <a:lnTo>
                      <a:pt x="6236" y="56"/>
                    </a:lnTo>
                    <a:lnTo>
                      <a:pt x="6277" y="79"/>
                    </a:lnTo>
                    <a:lnTo>
                      <a:pt x="6315" y="104"/>
                    </a:lnTo>
                    <a:lnTo>
                      <a:pt x="6350" y="132"/>
                    </a:lnTo>
                    <a:lnTo>
                      <a:pt x="6382" y="162"/>
                    </a:lnTo>
                    <a:lnTo>
                      <a:pt x="6412" y="196"/>
                    </a:lnTo>
                    <a:lnTo>
                      <a:pt x="6440" y="231"/>
                    </a:lnTo>
                    <a:lnTo>
                      <a:pt x="6465" y="268"/>
                    </a:lnTo>
                    <a:lnTo>
                      <a:pt x="6488" y="308"/>
                    </a:lnTo>
                    <a:lnTo>
                      <a:pt x="6509" y="348"/>
                    </a:lnTo>
                    <a:lnTo>
                      <a:pt x="6531" y="391"/>
                    </a:lnTo>
                    <a:lnTo>
                      <a:pt x="6549" y="434"/>
                    </a:lnTo>
                    <a:lnTo>
                      <a:pt x="6567" y="479"/>
                    </a:lnTo>
                    <a:lnTo>
                      <a:pt x="6584" y="524"/>
                    </a:lnTo>
                    <a:lnTo>
                      <a:pt x="6602" y="570"/>
                    </a:lnTo>
                    <a:lnTo>
                      <a:pt x="6633" y="663"/>
                    </a:lnTo>
                    <a:lnTo>
                      <a:pt x="6667" y="755"/>
                    </a:lnTo>
                    <a:close/>
                  </a:path>
                </a:pathLst>
              </a:custGeom>
              <a:solidFill>
                <a:srgbClr val="43563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90" name="Google Shape;290;p12"/>
              <p:cNvSpPr/>
              <p:nvPr/>
            </p:nvSpPr>
            <p:spPr>
              <a:xfrm>
                <a:off x="1935" y="960"/>
                <a:ext cx="1903" cy="1794"/>
              </a:xfrm>
              <a:custGeom>
                <a:rect b="b" l="l" r="r" t="t"/>
                <a:pathLst>
                  <a:path extrusionOk="0" h="8966" w="9515">
                    <a:moveTo>
                      <a:pt x="6426" y="695"/>
                    </a:moveTo>
                    <a:lnTo>
                      <a:pt x="6442" y="741"/>
                    </a:lnTo>
                    <a:lnTo>
                      <a:pt x="6460" y="785"/>
                    </a:lnTo>
                    <a:lnTo>
                      <a:pt x="6479" y="828"/>
                    </a:lnTo>
                    <a:lnTo>
                      <a:pt x="6497" y="871"/>
                    </a:lnTo>
                    <a:lnTo>
                      <a:pt x="6518" y="912"/>
                    </a:lnTo>
                    <a:lnTo>
                      <a:pt x="6540" y="952"/>
                    </a:lnTo>
                    <a:lnTo>
                      <a:pt x="6562" y="991"/>
                    </a:lnTo>
                    <a:lnTo>
                      <a:pt x="6586" y="1028"/>
                    </a:lnTo>
                    <a:lnTo>
                      <a:pt x="6611" y="1063"/>
                    </a:lnTo>
                    <a:lnTo>
                      <a:pt x="6636" y="1098"/>
                    </a:lnTo>
                    <a:lnTo>
                      <a:pt x="6663" y="1132"/>
                    </a:lnTo>
                    <a:lnTo>
                      <a:pt x="6692" y="1164"/>
                    </a:lnTo>
                    <a:lnTo>
                      <a:pt x="6723" y="1195"/>
                    </a:lnTo>
                    <a:lnTo>
                      <a:pt x="6754" y="1225"/>
                    </a:lnTo>
                    <a:lnTo>
                      <a:pt x="6787" y="1253"/>
                    </a:lnTo>
                    <a:lnTo>
                      <a:pt x="6822" y="1280"/>
                    </a:lnTo>
                    <a:lnTo>
                      <a:pt x="6858" y="1305"/>
                    </a:lnTo>
                    <a:lnTo>
                      <a:pt x="6895" y="1330"/>
                    </a:lnTo>
                    <a:lnTo>
                      <a:pt x="6935" y="1352"/>
                    </a:lnTo>
                    <a:lnTo>
                      <a:pt x="6976" y="1374"/>
                    </a:lnTo>
                    <a:lnTo>
                      <a:pt x="7019" y="1394"/>
                    </a:lnTo>
                    <a:lnTo>
                      <a:pt x="7064" y="1412"/>
                    </a:lnTo>
                    <a:lnTo>
                      <a:pt x="7110" y="1430"/>
                    </a:lnTo>
                    <a:lnTo>
                      <a:pt x="7159" y="1446"/>
                    </a:lnTo>
                    <a:lnTo>
                      <a:pt x="7210" y="1461"/>
                    </a:lnTo>
                    <a:lnTo>
                      <a:pt x="7262" y="1474"/>
                    </a:lnTo>
                    <a:lnTo>
                      <a:pt x="7316" y="1485"/>
                    </a:lnTo>
                    <a:lnTo>
                      <a:pt x="7373" y="1495"/>
                    </a:lnTo>
                    <a:lnTo>
                      <a:pt x="7432" y="1504"/>
                    </a:lnTo>
                    <a:lnTo>
                      <a:pt x="7493" y="1511"/>
                    </a:lnTo>
                    <a:lnTo>
                      <a:pt x="7555" y="1516"/>
                    </a:lnTo>
                    <a:lnTo>
                      <a:pt x="7622" y="1520"/>
                    </a:lnTo>
                    <a:lnTo>
                      <a:pt x="7686" y="1525"/>
                    </a:lnTo>
                    <a:lnTo>
                      <a:pt x="7748" y="1532"/>
                    </a:lnTo>
                    <a:lnTo>
                      <a:pt x="7806" y="1541"/>
                    </a:lnTo>
                    <a:lnTo>
                      <a:pt x="7861" y="1552"/>
                    </a:lnTo>
                    <a:lnTo>
                      <a:pt x="7914" y="1565"/>
                    </a:lnTo>
                    <a:lnTo>
                      <a:pt x="7962" y="1580"/>
                    </a:lnTo>
                    <a:lnTo>
                      <a:pt x="8008" y="1596"/>
                    </a:lnTo>
                    <a:lnTo>
                      <a:pt x="8052" y="1615"/>
                    </a:lnTo>
                    <a:lnTo>
                      <a:pt x="8092" y="1635"/>
                    </a:lnTo>
                    <a:lnTo>
                      <a:pt x="8129" y="1656"/>
                    </a:lnTo>
                    <a:lnTo>
                      <a:pt x="8164" y="1679"/>
                    </a:lnTo>
                    <a:lnTo>
                      <a:pt x="8197" y="1703"/>
                    </a:lnTo>
                    <a:lnTo>
                      <a:pt x="8227" y="1729"/>
                    </a:lnTo>
                    <a:lnTo>
                      <a:pt x="8254" y="1757"/>
                    </a:lnTo>
                    <a:lnTo>
                      <a:pt x="8279" y="1786"/>
                    </a:lnTo>
                    <a:lnTo>
                      <a:pt x="8302" y="1814"/>
                    </a:lnTo>
                    <a:lnTo>
                      <a:pt x="8322" y="1845"/>
                    </a:lnTo>
                    <a:lnTo>
                      <a:pt x="8340" y="1878"/>
                    </a:lnTo>
                    <a:lnTo>
                      <a:pt x="8355" y="1910"/>
                    </a:lnTo>
                    <a:lnTo>
                      <a:pt x="8370" y="1944"/>
                    </a:lnTo>
                    <a:lnTo>
                      <a:pt x="8381" y="1979"/>
                    </a:lnTo>
                    <a:lnTo>
                      <a:pt x="8393" y="2014"/>
                    </a:lnTo>
                    <a:lnTo>
                      <a:pt x="8400" y="2050"/>
                    </a:lnTo>
                    <a:lnTo>
                      <a:pt x="8408" y="2086"/>
                    </a:lnTo>
                    <a:lnTo>
                      <a:pt x="8413" y="2124"/>
                    </a:lnTo>
                    <a:lnTo>
                      <a:pt x="8415" y="2161"/>
                    </a:lnTo>
                    <a:lnTo>
                      <a:pt x="8418" y="2200"/>
                    </a:lnTo>
                    <a:lnTo>
                      <a:pt x="8418" y="2239"/>
                    </a:lnTo>
                    <a:lnTo>
                      <a:pt x="8418" y="2277"/>
                    </a:lnTo>
                    <a:lnTo>
                      <a:pt x="8415" y="2316"/>
                    </a:lnTo>
                    <a:lnTo>
                      <a:pt x="8411" y="2356"/>
                    </a:lnTo>
                    <a:lnTo>
                      <a:pt x="8406" y="2395"/>
                    </a:lnTo>
                    <a:lnTo>
                      <a:pt x="8403" y="2435"/>
                    </a:lnTo>
                    <a:lnTo>
                      <a:pt x="8399" y="2475"/>
                    </a:lnTo>
                    <a:lnTo>
                      <a:pt x="8396" y="2513"/>
                    </a:lnTo>
                    <a:lnTo>
                      <a:pt x="8395" y="2553"/>
                    </a:lnTo>
                    <a:lnTo>
                      <a:pt x="8396" y="2592"/>
                    </a:lnTo>
                    <a:lnTo>
                      <a:pt x="8399" y="2631"/>
                    </a:lnTo>
                    <a:lnTo>
                      <a:pt x="8403" y="2669"/>
                    </a:lnTo>
                    <a:lnTo>
                      <a:pt x="8409" y="2707"/>
                    </a:lnTo>
                    <a:lnTo>
                      <a:pt x="8415" y="2744"/>
                    </a:lnTo>
                    <a:lnTo>
                      <a:pt x="8425" y="2782"/>
                    </a:lnTo>
                    <a:lnTo>
                      <a:pt x="8435" y="2819"/>
                    </a:lnTo>
                    <a:lnTo>
                      <a:pt x="8448" y="2856"/>
                    </a:lnTo>
                    <a:lnTo>
                      <a:pt x="8461" y="2893"/>
                    </a:lnTo>
                    <a:lnTo>
                      <a:pt x="8478" y="2929"/>
                    </a:lnTo>
                    <a:lnTo>
                      <a:pt x="8496" y="2964"/>
                    </a:lnTo>
                    <a:lnTo>
                      <a:pt x="8516" y="3000"/>
                    </a:lnTo>
                    <a:lnTo>
                      <a:pt x="8537" y="3035"/>
                    </a:lnTo>
                    <a:lnTo>
                      <a:pt x="8561" y="3069"/>
                    </a:lnTo>
                    <a:lnTo>
                      <a:pt x="8587" y="3104"/>
                    </a:lnTo>
                    <a:lnTo>
                      <a:pt x="8615" y="3136"/>
                    </a:lnTo>
                    <a:lnTo>
                      <a:pt x="8645" y="3170"/>
                    </a:lnTo>
                    <a:lnTo>
                      <a:pt x="8677" y="3202"/>
                    </a:lnTo>
                    <a:lnTo>
                      <a:pt x="8712" y="3235"/>
                    </a:lnTo>
                    <a:lnTo>
                      <a:pt x="8748" y="3266"/>
                    </a:lnTo>
                    <a:lnTo>
                      <a:pt x="8788" y="3297"/>
                    </a:lnTo>
                    <a:lnTo>
                      <a:pt x="8829" y="3327"/>
                    </a:lnTo>
                    <a:lnTo>
                      <a:pt x="8873" y="3357"/>
                    </a:lnTo>
                    <a:lnTo>
                      <a:pt x="8919" y="3386"/>
                    </a:lnTo>
                    <a:lnTo>
                      <a:pt x="8968" y="3414"/>
                    </a:lnTo>
                    <a:lnTo>
                      <a:pt x="9019" y="3443"/>
                    </a:lnTo>
                    <a:lnTo>
                      <a:pt x="9073" y="3471"/>
                    </a:lnTo>
                    <a:lnTo>
                      <a:pt x="9129" y="3497"/>
                    </a:lnTo>
                    <a:lnTo>
                      <a:pt x="9184" y="3524"/>
                    </a:lnTo>
                    <a:lnTo>
                      <a:pt x="9234" y="3555"/>
                    </a:lnTo>
                    <a:lnTo>
                      <a:pt x="9279" y="3589"/>
                    </a:lnTo>
                    <a:lnTo>
                      <a:pt x="9319" y="3624"/>
                    </a:lnTo>
                    <a:lnTo>
                      <a:pt x="9356" y="3663"/>
                    </a:lnTo>
                    <a:lnTo>
                      <a:pt x="9387" y="3703"/>
                    </a:lnTo>
                    <a:lnTo>
                      <a:pt x="9416" y="3744"/>
                    </a:lnTo>
                    <a:lnTo>
                      <a:pt x="9440" y="3788"/>
                    </a:lnTo>
                    <a:lnTo>
                      <a:pt x="9460" y="3833"/>
                    </a:lnTo>
                    <a:lnTo>
                      <a:pt x="9477" y="3879"/>
                    </a:lnTo>
                    <a:lnTo>
                      <a:pt x="9491" y="3926"/>
                    </a:lnTo>
                    <a:lnTo>
                      <a:pt x="9501" y="3975"/>
                    </a:lnTo>
                    <a:lnTo>
                      <a:pt x="9508" y="4025"/>
                    </a:lnTo>
                    <a:lnTo>
                      <a:pt x="9512" y="4075"/>
                    </a:lnTo>
                    <a:lnTo>
                      <a:pt x="9515" y="4125"/>
                    </a:lnTo>
                    <a:lnTo>
                      <a:pt x="9513" y="4176"/>
                    </a:lnTo>
                    <a:lnTo>
                      <a:pt x="9511" y="4226"/>
                    </a:lnTo>
                    <a:lnTo>
                      <a:pt x="9506" y="4277"/>
                    </a:lnTo>
                    <a:lnTo>
                      <a:pt x="9498" y="4327"/>
                    </a:lnTo>
                    <a:lnTo>
                      <a:pt x="9490" y="4377"/>
                    </a:lnTo>
                    <a:lnTo>
                      <a:pt x="9480" y="4427"/>
                    </a:lnTo>
                    <a:lnTo>
                      <a:pt x="9467" y="4475"/>
                    </a:lnTo>
                    <a:lnTo>
                      <a:pt x="9453" y="4523"/>
                    </a:lnTo>
                    <a:lnTo>
                      <a:pt x="9440" y="4569"/>
                    </a:lnTo>
                    <a:lnTo>
                      <a:pt x="9425" y="4614"/>
                    </a:lnTo>
                    <a:lnTo>
                      <a:pt x="9408" y="4658"/>
                    </a:lnTo>
                    <a:lnTo>
                      <a:pt x="9392" y="4699"/>
                    </a:lnTo>
                    <a:lnTo>
                      <a:pt x="9375" y="4739"/>
                    </a:lnTo>
                    <a:lnTo>
                      <a:pt x="9357" y="4776"/>
                    </a:lnTo>
                    <a:lnTo>
                      <a:pt x="9340" y="4812"/>
                    </a:lnTo>
                    <a:lnTo>
                      <a:pt x="9324" y="4845"/>
                    </a:lnTo>
                    <a:lnTo>
                      <a:pt x="9306" y="4876"/>
                    </a:lnTo>
                    <a:lnTo>
                      <a:pt x="9290" y="4905"/>
                    </a:lnTo>
                    <a:lnTo>
                      <a:pt x="9272" y="4931"/>
                    </a:lnTo>
                    <a:lnTo>
                      <a:pt x="9255" y="4956"/>
                    </a:lnTo>
                    <a:lnTo>
                      <a:pt x="9236" y="4980"/>
                    </a:lnTo>
                    <a:lnTo>
                      <a:pt x="9201" y="5022"/>
                    </a:lnTo>
                    <a:lnTo>
                      <a:pt x="9166" y="5061"/>
                    </a:lnTo>
                    <a:lnTo>
                      <a:pt x="9134" y="5096"/>
                    </a:lnTo>
                    <a:lnTo>
                      <a:pt x="9103" y="5129"/>
                    </a:lnTo>
                    <a:lnTo>
                      <a:pt x="9089" y="5147"/>
                    </a:lnTo>
                    <a:lnTo>
                      <a:pt x="9077" y="5163"/>
                    </a:lnTo>
                    <a:lnTo>
                      <a:pt x="9065" y="5180"/>
                    </a:lnTo>
                    <a:lnTo>
                      <a:pt x="9055" y="5198"/>
                    </a:lnTo>
                    <a:lnTo>
                      <a:pt x="9045" y="5215"/>
                    </a:lnTo>
                    <a:lnTo>
                      <a:pt x="9039" y="5234"/>
                    </a:lnTo>
                    <a:lnTo>
                      <a:pt x="9033" y="5254"/>
                    </a:lnTo>
                    <a:lnTo>
                      <a:pt x="9029" y="5275"/>
                    </a:lnTo>
                    <a:lnTo>
                      <a:pt x="9027" y="5297"/>
                    </a:lnTo>
                    <a:lnTo>
                      <a:pt x="9027" y="5320"/>
                    </a:lnTo>
                    <a:lnTo>
                      <a:pt x="9029" y="5345"/>
                    </a:lnTo>
                    <a:lnTo>
                      <a:pt x="9033" y="5373"/>
                    </a:lnTo>
                    <a:lnTo>
                      <a:pt x="9040" y="5401"/>
                    </a:lnTo>
                    <a:lnTo>
                      <a:pt x="9049" y="5433"/>
                    </a:lnTo>
                    <a:lnTo>
                      <a:pt x="9060" y="5465"/>
                    </a:lnTo>
                    <a:lnTo>
                      <a:pt x="9075" y="5501"/>
                    </a:lnTo>
                    <a:lnTo>
                      <a:pt x="9093" y="5540"/>
                    </a:lnTo>
                    <a:lnTo>
                      <a:pt x="9113" y="5580"/>
                    </a:lnTo>
                    <a:lnTo>
                      <a:pt x="9136" y="5625"/>
                    </a:lnTo>
                    <a:lnTo>
                      <a:pt x="9163" y="5671"/>
                    </a:lnTo>
                    <a:lnTo>
                      <a:pt x="9189" y="5720"/>
                    </a:lnTo>
                    <a:lnTo>
                      <a:pt x="9213" y="5770"/>
                    </a:lnTo>
                    <a:lnTo>
                      <a:pt x="9232" y="5818"/>
                    </a:lnTo>
                    <a:lnTo>
                      <a:pt x="9249" y="5868"/>
                    </a:lnTo>
                    <a:lnTo>
                      <a:pt x="9262" y="5918"/>
                    </a:lnTo>
                    <a:lnTo>
                      <a:pt x="9272" y="5967"/>
                    </a:lnTo>
                    <a:lnTo>
                      <a:pt x="9280" y="6015"/>
                    </a:lnTo>
                    <a:lnTo>
                      <a:pt x="9284" y="6064"/>
                    </a:lnTo>
                    <a:lnTo>
                      <a:pt x="9285" y="6113"/>
                    </a:lnTo>
                    <a:lnTo>
                      <a:pt x="9284" y="6160"/>
                    </a:lnTo>
                    <a:lnTo>
                      <a:pt x="9280" y="6208"/>
                    </a:lnTo>
                    <a:lnTo>
                      <a:pt x="9272" y="6254"/>
                    </a:lnTo>
                    <a:lnTo>
                      <a:pt x="9264" y="6299"/>
                    </a:lnTo>
                    <a:lnTo>
                      <a:pt x="9252" y="6342"/>
                    </a:lnTo>
                    <a:lnTo>
                      <a:pt x="9237" y="6386"/>
                    </a:lnTo>
                    <a:lnTo>
                      <a:pt x="9221" y="6429"/>
                    </a:lnTo>
                    <a:lnTo>
                      <a:pt x="9203" y="6469"/>
                    </a:lnTo>
                    <a:lnTo>
                      <a:pt x="9183" y="6508"/>
                    </a:lnTo>
                    <a:lnTo>
                      <a:pt x="9159" y="6546"/>
                    </a:lnTo>
                    <a:lnTo>
                      <a:pt x="9135" y="6582"/>
                    </a:lnTo>
                    <a:lnTo>
                      <a:pt x="9108" y="6616"/>
                    </a:lnTo>
                    <a:lnTo>
                      <a:pt x="9080" y="6648"/>
                    </a:lnTo>
                    <a:lnTo>
                      <a:pt x="9049" y="6679"/>
                    </a:lnTo>
                    <a:lnTo>
                      <a:pt x="9018" y="6708"/>
                    </a:lnTo>
                    <a:lnTo>
                      <a:pt x="8984" y="6734"/>
                    </a:lnTo>
                    <a:lnTo>
                      <a:pt x="8949" y="6758"/>
                    </a:lnTo>
                    <a:lnTo>
                      <a:pt x="8913" y="6779"/>
                    </a:lnTo>
                    <a:lnTo>
                      <a:pt x="8876" y="6798"/>
                    </a:lnTo>
                    <a:lnTo>
                      <a:pt x="8837" y="6816"/>
                    </a:lnTo>
                    <a:lnTo>
                      <a:pt x="8797" y="6829"/>
                    </a:lnTo>
                    <a:lnTo>
                      <a:pt x="8756" y="6839"/>
                    </a:lnTo>
                    <a:lnTo>
                      <a:pt x="8713" y="6848"/>
                    </a:lnTo>
                    <a:lnTo>
                      <a:pt x="8673" y="6858"/>
                    </a:lnTo>
                    <a:lnTo>
                      <a:pt x="8637" y="6874"/>
                    </a:lnTo>
                    <a:lnTo>
                      <a:pt x="8606" y="6895"/>
                    </a:lnTo>
                    <a:lnTo>
                      <a:pt x="8580" y="6922"/>
                    </a:lnTo>
                    <a:lnTo>
                      <a:pt x="8556" y="6954"/>
                    </a:lnTo>
                    <a:lnTo>
                      <a:pt x="8537" y="6990"/>
                    </a:lnTo>
                    <a:lnTo>
                      <a:pt x="8522" y="7029"/>
                    </a:lnTo>
                    <a:lnTo>
                      <a:pt x="8510" y="7073"/>
                    </a:lnTo>
                    <a:lnTo>
                      <a:pt x="8501" y="7119"/>
                    </a:lnTo>
                    <a:lnTo>
                      <a:pt x="8495" y="7169"/>
                    </a:lnTo>
                    <a:lnTo>
                      <a:pt x="8491" y="7220"/>
                    </a:lnTo>
                    <a:lnTo>
                      <a:pt x="8490" y="7272"/>
                    </a:lnTo>
                    <a:lnTo>
                      <a:pt x="8491" y="7327"/>
                    </a:lnTo>
                    <a:lnTo>
                      <a:pt x="8494" y="7383"/>
                    </a:lnTo>
                    <a:lnTo>
                      <a:pt x="8499" y="7440"/>
                    </a:lnTo>
                    <a:lnTo>
                      <a:pt x="8506" y="7496"/>
                    </a:lnTo>
                    <a:lnTo>
                      <a:pt x="8514" y="7552"/>
                    </a:lnTo>
                    <a:lnTo>
                      <a:pt x="8522" y="7608"/>
                    </a:lnTo>
                    <a:lnTo>
                      <a:pt x="8532" y="7662"/>
                    </a:lnTo>
                    <a:lnTo>
                      <a:pt x="8542" y="7715"/>
                    </a:lnTo>
                    <a:lnTo>
                      <a:pt x="8565" y="7815"/>
                    </a:lnTo>
                    <a:lnTo>
                      <a:pt x="8587" y="7905"/>
                    </a:lnTo>
                    <a:lnTo>
                      <a:pt x="8607" y="7980"/>
                    </a:lnTo>
                    <a:lnTo>
                      <a:pt x="8624" y="8037"/>
                    </a:lnTo>
                    <a:lnTo>
                      <a:pt x="8635" y="8075"/>
                    </a:lnTo>
                    <a:lnTo>
                      <a:pt x="8640" y="8089"/>
                    </a:lnTo>
                    <a:lnTo>
                      <a:pt x="8535" y="8181"/>
                    </a:lnTo>
                    <a:lnTo>
                      <a:pt x="8400" y="8268"/>
                    </a:lnTo>
                    <a:lnTo>
                      <a:pt x="8238" y="8351"/>
                    </a:lnTo>
                    <a:lnTo>
                      <a:pt x="8051" y="8428"/>
                    </a:lnTo>
                    <a:lnTo>
                      <a:pt x="7840" y="8500"/>
                    </a:lnTo>
                    <a:lnTo>
                      <a:pt x="7608" y="8567"/>
                    </a:lnTo>
                    <a:lnTo>
                      <a:pt x="7357" y="8629"/>
                    </a:lnTo>
                    <a:lnTo>
                      <a:pt x="7090" y="8685"/>
                    </a:lnTo>
                    <a:lnTo>
                      <a:pt x="6808" y="8736"/>
                    </a:lnTo>
                    <a:lnTo>
                      <a:pt x="6513" y="8783"/>
                    </a:lnTo>
                    <a:lnTo>
                      <a:pt x="6209" y="8824"/>
                    </a:lnTo>
                    <a:lnTo>
                      <a:pt x="5896" y="8860"/>
                    </a:lnTo>
                    <a:lnTo>
                      <a:pt x="5578" y="8890"/>
                    </a:lnTo>
                    <a:lnTo>
                      <a:pt x="5256" y="8916"/>
                    </a:lnTo>
                    <a:lnTo>
                      <a:pt x="4933" y="8936"/>
                    </a:lnTo>
                    <a:lnTo>
                      <a:pt x="4611" y="8951"/>
                    </a:lnTo>
                    <a:lnTo>
                      <a:pt x="4290" y="8961"/>
                    </a:lnTo>
                    <a:lnTo>
                      <a:pt x="3975" y="8966"/>
                    </a:lnTo>
                    <a:lnTo>
                      <a:pt x="3668" y="8966"/>
                    </a:lnTo>
                    <a:lnTo>
                      <a:pt x="3371" y="8961"/>
                    </a:lnTo>
                    <a:lnTo>
                      <a:pt x="3086" y="8950"/>
                    </a:lnTo>
                    <a:lnTo>
                      <a:pt x="2814" y="8935"/>
                    </a:lnTo>
                    <a:lnTo>
                      <a:pt x="2557" y="8914"/>
                    </a:lnTo>
                    <a:lnTo>
                      <a:pt x="2320" y="8887"/>
                    </a:lnTo>
                    <a:lnTo>
                      <a:pt x="2102" y="8857"/>
                    </a:lnTo>
                    <a:lnTo>
                      <a:pt x="1908" y="8821"/>
                    </a:lnTo>
                    <a:lnTo>
                      <a:pt x="1738" y="8780"/>
                    </a:lnTo>
                    <a:lnTo>
                      <a:pt x="1595" y="8734"/>
                    </a:lnTo>
                    <a:lnTo>
                      <a:pt x="1481" y="8683"/>
                    </a:lnTo>
                    <a:lnTo>
                      <a:pt x="1399" y="8627"/>
                    </a:lnTo>
                    <a:lnTo>
                      <a:pt x="1350" y="8564"/>
                    </a:lnTo>
                    <a:lnTo>
                      <a:pt x="1336" y="8498"/>
                    </a:lnTo>
                    <a:lnTo>
                      <a:pt x="1343" y="8431"/>
                    </a:lnTo>
                    <a:lnTo>
                      <a:pt x="1346" y="8368"/>
                    </a:lnTo>
                    <a:lnTo>
                      <a:pt x="1349" y="8308"/>
                    </a:lnTo>
                    <a:lnTo>
                      <a:pt x="1350" y="8252"/>
                    </a:lnTo>
                    <a:lnTo>
                      <a:pt x="1350" y="8198"/>
                    </a:lnTo>
                    <a:lnTo>
                      <a:pt x="1349" y="8149"/>
                    </a:lnTo>
                    <a:lnTo>
                      <a:pt x="1348" y="8101"/>
                    </a:lnTo>
                    <a:lnTo>
                      <a:pt x="1344" y="8056"/>
                    </a:lnTo>
                    <a:lnTo>
                      <a:pt x="1340" y="8015"/>
                    </a:lnTo>
                    <a:lnTo>
                      <a:pt x="1336" y="7975"/>
                    </a:lnTo>
                    <a:lnTo>
                      <a:pt x="1331" y="7936"/>
                    </a:lnTo>
                    <a:lnTo>
                      <a:pt x="1325" y="7900"/>
                    </a:lnTo>
                    <a:lnTo>
                      <a:pt x="1313" y="7834"/>
                    </a:lnTo>
                    <a:lnTo>
                      <a:pt x="1299" y="7772"/>
                    </a:lnTo>
                    <a:lnTo>
                      <a:pt x="1285" y="7714"/>
                    </a:lnTo>
                    <a:lnTo>
                      <a:pt x="1270" y="7658"/>
                    </a:lnTo>
                    <a:lnTo>
                      <a:pt x="1258" y="7602"/>
                    </a:lnTo>
                    <a:lnTo>
                      <a:pt x="1245" y="7546"/>
                    </a:lnTo>
                    <a:lnTo>
                      <a:pt x="1240" y="7517"/>
                    </a:lnTo>
                    <a:lnTo>
                      <a:pt x="1236" y="7487"/>
                    </a:lnTo>
                    <a:lnTo>
                      <a:pt x="1233" y="7457"/>
                    </a:lnTo>
                    <a:lnTo>
                      <a:pt x="1230" y="7425"/>
                    </a:lnTo>
                    <a:lnTo>
                      <a:pt x="1228" y="7392"/>
                    </a:lnTo>
                    <a:lnTo>
                      <a:pt x="1226" y="7357"/>
                    </a:lnTo>
                    <a:lnTo>
                      <a:pt x="1226" y="7321"/>
                    </a:lnTo>
                    <a:lnTo>
                      <a:pt x="1228" y="7282"/>
                    </a:lnTo>
                    <a:lnTo>
                      <a:pt x="1228" y="7244"/>
                    </a:lnTo>
                    <a:lnTo>
                      <a:pt x="1221" y="7207"/>
                    </a:lnTo>
                    <a:lnTo>
                      <a:pt x="1212" y="7172"/>
                    </a:lnTo>
                    <a:lnTo>
                      <a:pt x="1198" y="7140"/>
                    </a:lnTo>
                    <a:lnTo>
                      <a:pt x="1179" y="7109"/>
                    </a:lnTo>
                    <a:lnTo>
                      <a:pt x="1157" y="7079"/>
                    </a:lnTo>
                    <a:lnTo>
                      <a:pt x="1132" y="7049"/>
                    </a:lnTo>
                    <a:lnTo>
                      <a:pt x="1103" y="7020"/>
                    </a:lnTo>
                    <a:lnTo>
                      <a:pt x="1071" y="6993"/>
                    </a:lnTo>
                    <a:lnTo>
                      <a:pt x="1037" y="6965"/>
                    </a:lnTo>
                    <a:lnTo>
                      <a:pt x="1001" y="6938"/>
                    </a:lnTo>
                    <a:lnTo>
                      <a:pt x="963" y="6910"/>
                    </a:lnTo>
                    <a:lnTo>
                      <a:pt x="882" y="6853"/>
                    </a:lnTo>
                    <a:lnTo>
                      <a:pt x="797" y="6793"/>
                    </a:lnTo>
                    <a:lnTo>
                      <a:pt x="755" y="6761"/>
                    </a:lnTo>
                    <a:lnTo>
                      <a:pt x="711" y="6727"/>
                    </a:lnTo>
                    <a:lnTo>
                      <a:pt x="669" y="6692"/>
                    </a:lnTo>
                    <a:lnTo>
                      <a:pt x="625" y="6653"/>
                    </a:lnTo>
                    <a:lnTo>
                      <a:pt x="584" y="6615"/>
                    </a:lnTo>
                    <a:lnTo>
                      <a:pt x="543" y="6572"/>
                    </a:lnTo>
                    <a:lnTo>
                      <a:pt x="504" y="6526"/>
                    </a:lnTo>
                    <a:lnTo>
                      <a:pt x="465" y="6479"/>
                    </a:lnTo>
                    <a:lnTo>
                      <a:pt x="430" y="6427"/>
                    </a:lnTo>
                    <a:lnTo>
                      <a:pt x="397" y="6372"/>
                    </a:lnTo>
                    <a:lnTo>
                      <a:pt x="365" y="6314"/>
                    </a:lnTo>
                    <a:lnTo>
                      <a:pt x="338" y="6251"/>
                    </a:lnTo>
                    <a:lnTo>
                      <a:pt x="313" y="6185"/>
                    </a:lnTo>
                    <a:lnTo>
                      <a:pt x="291" y="6114"/>
                    </a:lnTo>
                    <a:lnTo>
                      <a:pt x="273" y="6038"/>
                    </a:lnTo>
                    <a:lnTo>
                      <a:pt x="259" y="5958"/>
                    </a:lnTo>
                    <a:lnTo>
                      <a:pt x="248" y="5879"/>
                    </a:lnTo>
                    <a:lnTo>
                      <a:pt x="236" y="5807"/>
                    </a:lnTo>
                    <a:lnTo>
                      <a:pt x="222" y="5740"/>
                    </a:lnTo>
                    <a:lnTo>
                      <a:pt x="210" y="5678"/>
                    </a:lnTo>
                    <a:lnTo>
                      <a:pt x="196" y="5622"/>
                    </a:lnTo>
                    <a:lnTo>
                      <a:pt x="182" y="5571"/>
                    </a:lnTo>
                    <a:lnTo>
                      <a:pt x="167" y="5524"/>
                    </a:lnTo>
                    <a:lnTo>
                      <a:pt x="153" y="5481"/>
                    </a:lnTo>
                    <a:lnTo>
                      <a:pt x="140" y="5441"/>
                    </a:lnTo>
                    <a:lnTo>
                      <a:pt x="126" y="5405"/>
                    </a:lnTo>
                    <a:lnTo>
                      <a:pt x="112" y="5373"/>
                    </a:lnTo>
                    <a:lnTo>
                      <a:pt x="100" y="5343"/>
                    </a:lnTo>
                    <a:lnTo>
                      <a:pt x="74" y="5288"/>
                    </a:lnTo>
                    <a:lnTo>
                      <a:pt x="51" y="5239"/>
                    </a:lnTo>
                    <a:lnTo>
                      <a:pt x="41" y="5217"/>
                    </a:lnTo>
                    <a:lnTo>
                      <a:pt x="32" y="5194"/>
                    </a:lnTo>
                    <a:lnTo>
                      <a:pt x="24" y="5173"/>
                    </a:lnTo>
                    <a:lnTo>
                      <a:pt x="17" y="5151"/>
                    </a:lnTo>
                    <a:lnTo>
                      <a:pt x="11" y="5127"/>
                    </a:lnTo>
                    <a:lnTo>
                      <a:pt x="6" y="5103"/>
                    </a:lnTo>
                    <a:lnTo>
                      <a:pt x="2" y="5078"/>
                    </a:lnTo>
                    <a:lnTo>
                      <a:pt x="1" y="5051"/>
                    </a:lnTo>
                    <a:lnTo>
                      <a:pt x="0" y="5022"/>
                    </a:lnTo>
                    <a:lnTo>
                      <a:pt x="1" y="4991"/>
                    </a:lnTo>
                    <a:lnTo>
                      <a:pt x="4" y="4957"/>
                    </a:lnTo>
                    <a:lnTo>
                      <a:pt x="9" y="4920"/>
                    </a:lnTo>
                    <a:lnTo>
                      <a:pt x="15" y="4878"/>
                    </a:lnTo>
                    <a:lnTo>
                      <a:pt x="24" y="4835"/>
                    </a:lnTo>
                    <a:lnTo>
                      <a:pt x="35" y="4786"/>
                    </a:lnTo>
                    <a:lnTo>
                      <a:pt x="47" y="4732"/>
                    </a:lnTo>
                    <a:lnTo>
                      <a:pt x="62" y="4677"/>
                    </a:lnTo>
                    <a:lnTo>
                      <a:pt x="81" y="4624"/>
                    </a:lnTo>
                    <a:lnTo>
                      <a:pt x="102" y="4573"/>
                    </a:lnTo>
                    <a:lnTo>
                      <a:pt x="127" y="4523"/>
                    </a:lnTo>
                    <a:lnTo>
                      <a:pt x="155" y="4475"/>
                    </a:lnTo>
                    <a:lnTo>
                      <a:pt x="183" y="4428"/>
                    </a:lnTo>
                    <a:lnTo>
                      <a:pt x="216" y="4383"/>
                    </a:lnTo>
                    <a:lnTo>
                      <a:pt x="249" y="4339"/>
                    </a:lnTo>
                    <a:lnTo>
                      <a:pt x="284" y="4297"/>
                    </a:lnTo>
                    <a:lnTo>
                      <a:pt x="321" y="4256"/>
                    </a:lnTo>
                    <a:lnTo>
                      <a:pt x="358" y="4217"/>
                    </a:lnTo>
                    <a:lnTo>
                      <a:pt x="398" y="4177"/>
                    </a:lnTo>
                    <a:lnTo>
                      <a:pt x="437" y="4140"/>
                    </a:lnTo>
                    <a:lnTo>
                      <a:pt x="477" y="4103"/>
                    </a:lnTo>
                    <a:lnTo>
                      <a:pt x="516" y="4067"/>
                    </a:lnTo>
                    <a:lnTo>
                      <a:pt x="556" y="4032"/>
                    </a:lnTo>
                    <a:lnTo>
                      <a:pt x="636" y="3964"/>
                    </a:lnTo>
                    <a:lnTo>
                      <a:pt x="712" y="3897"/>
                    </a:lnTo>
                    <a:lnTo>
                      <a:pt x="749" y="3866"/>
                    </a:lnTo>
                    <a:lnTo>
                      <a:pt x="782" y="3834"/>
                    </a:lnTo>
                    <a:lnTo>
                      <a:pt x="816" y="3803"/>
                    </a:lnTo>
                    <a:lnTo>
                      <a:pt x="847" y="3770"/>
                    </a:lnTo>
                    <a:lnTo>
                      <a:pt x="876" y="3739"/>
                    </a:lnTo>
                    <a:lnTo>
                      <a:pt x="902" y="3708"/>
                    </a:lnTo>
                    <a:lnTo>
                      <a:pt x="926" y="3676"/>
                    </a:lnTo>
                    <a:lnTo>
                      <a:pt x="947" y="3645"/>
                    </a:lnTo>
                    <a:lnTo>
                      <a:pt x="964" y="3614"/>
                    </a:lnTo>
                    <a:lnTo>
                      <a:pt x="978" y="3582"/>
                    </a:lnTo>
                    <a:lnTo>
                      <a:pt x="989" y="3549"/>
                    </a:lnTo>
                    <a:lnTo>
                      <a:pt x="996" y="3517"/>
                    </a:lnTo>
                    <a:lnTo>
                      <a:pt x="1002" y="3482"/>
                    </a:lnTo>
                    <a:lnTo>
                      <a:pt x="1009" y="3446"/>
                    </a:lnTo>
                    <a:lnTo>
                      <a:pt x="1021" y="3406"/>
                    </a:lnTo>
                    <a:lnTo>
                      <a:pt x="1034" y="3364"/>
                    </a:lnTo>
                    <a:lnTo>
                      <a:pt x="1049" y="3320"/>
                    </a:lnTo>
                    <a:lnTo>
                      <a:pt x="1067" y="3275"/>
                    </a:lnTo>
                    <a:lnTo>
                      <a:pt x="1087" y="3227"/>
                    </a:lnTo>
                    <a:lnTo>
                      <a:pt x="1109" y="3178"/>
                    </a:lnTo>
                    <a:lnTo>
                      <a:pt x="1132" y="3130"/>
                    </a:lnTo>
                    <a:lnTo>
                      <a:pt x="1158" y="3079"/>
                    </a:lnTo>
                    <a:lnTo>
                      <a:pt x="1184" y="3029"/>
                    </a:lnTo>
                    <a:lnTo>
                      <a:pt x="1212" y="2978"/>
                    </a:lnTo>
                    <a:lnTo>
                      <a:pt x="1241" y="2926"/>
                    </a:lnTo>
                    <a:lnTo>
                      <a:pt x="1271" y="2875"/>
                    </a:lnTo>
                    <a:lnTo>
                      <a:pt x="1304" y="2825"/>
                    </a:lnTo>
                    <a:lnTo>
                      <a:pt x="1335" y="2775"/>
                    </a:lnTo>
                    <a:lnTo>
                      <a:pt x="1369" y="2725"/>
                    </a:lnTo>
                    <a:lnTo>
                      <a:pt x="1402" y="2678"/>
                    </a:lnTo>
                    <a:lnTo>
                      <a:pt x="1436" y="2632"/>
                    </a:lnTo>
                    <a:lnTo>
                      <a:pt x="1471" y="2587"/>
                    </a:lnTo>
                    <a:lnTo>
                      <a:pt x="1505" y="2544"/>
                    </a:lnTo>
                    <a:lnTo>
                      <a:pt x="1540" y="2503"/>
                    </a:lnTo>
                    <a:lnTo>
                      <a:pt x="1575" y="2465"/>
                    </a:lnTo>
                    <a:lnTo>
                      <a:pt x="1608" y="2430"/>
                    </a:lnTo>
                    <a:lnTo>
                      <a:pt x="1643" y="2396"/>
                    </a:lnTo>
                    <a:lnTo>
                      <a:pt x="1676" y="2366"/>
                    </a:lnTo>
                    <a:lnTo>
                      <a:pt x="1709" y="2340"/>
                    </a:lnTo>
                    <a:lnTo>
                      <a:pt x="1742" y="2317"/>
                    </a:lnTo>
                    <a:lnTo>
                      <a:pt x="1773" y="2299"/>
                    </a:lnTo>
                    <a:lnTo>
                      <a:pt x="1803" y="2284"/>
                    </a:lnTo>
                    <a:lnTo>
                      <a:pt x="1833" y="2272"/>
                    </a:lnTo>
                    <a:lnTo>
                      <a:pt x="1860" y="2266"/>
                    </a:lnTo>
                    <a:lnTo>
                      <a:pt x="1976" y="2251"/>
                    </a:lnTo>
                    <a:lnTo>
                      <a:pt x="2085" y="2231"/>
                    </a:lnTo>
                    <a:lnTo>
                      <a:pt x="2185" y="2206"/>
                    </a:lnTo>
                    <a:lnTo>
                      <a:pt x="2277" y="2177"/>
                    </a:lnTo>
                    <a:lnTo>
                      <a:pt x="2362" y="2144"/>
                    </a:lnTo>
                    <a:lnTo>
                      <a:pt x="2439" y="2106"/>
                    </a:lnTo>
                    <a:lnTo>
                      <a:pt x="2510" y="2065"/>
                    </a:lnTo>
                    <a:lnTo>
                      <a:pt x="2575" y="2021"/>
                    </a:lnTo>
                    <a:lnTo>
                      <a:pt x="2634" y="1975"/>
                    </a:lnTo>
                    <a:lnTo>
                      <a:pt x="2688" y="1925"/>
                    </a:lnTo>
                    <a:lnTo>
                      <a:pt x="2736" y="1873"/>
                    </a:lnTo>
                    <a:lnTo>
                      <a:pt x="2780" y="1819"/>
                    </a:lnTo>
                    <a:lnTo>
                      <a:pt x="2820" y="1763"/>
                    </a:lnTo>
                    <a:lnTo>
                      <a:pt x="2856" y="1706"/>
                    </a:lnTo>
                    <a:lnTo>
                      <a:pt x="2889" y="1647"/>
                    </a:lnTo>
                    <a:lnTo>
                      <a:pt x="2917" y="1587"/>
                    </a:lnTo>
                    <a:lnTo>
                      <a:pt x="2943" y="1527"/>
                    </a:lnTo>
                    <a:lnTo>
                      <a:pt x="2967" y="1467"/>
                    </a:lnTo>
                    <a:lnTo>
                      <a:pt x="2990" y="1406"/>
                    </a:lnTo>
                    <a:lnTo>
                      <a:pt x="3010" y="1346"/>
                    </a:lnTo>
                    <a:lnTo>
                      <a:pt x="3048" y="1228"/>
                    </a:lnTo>
                    <a:lnTo>
                      <a:pt x="3084" y="1113"/>
                    </a:lnTo>
                    <a:lnTo>
                      <a:pt x="3102" y="1059"/>
                    </a:lnTo>
                    <a:lnTo>
                      <a:pt x="3122" y="1007"/>
                    </a:lnTo>
                    <a:lnTo>
                      <a:pt x="3142" y="956"/>
                    </a:lnTo>
                    <a:lnTo>
                      <a:pt x="3163" y="908"/>
                    </a:lnTo>
                    <a:lnTo>
                      <a:pt x="3187" y="863"/>
                    </a:lnTo>
                    <a:lnTo>
                      <a:pt x="3213" y="822"/>
                    </a:lnTo>
                    <a:lnTo>
                      <a:pt x="3242" y="783"/>
                    </a:lnTo>
                    <a:lnTo>
                      <a:pt x="3274" y="750"/>
                    </a:lnTo>
                    <a:lnTo>
                      <a:pt x="3307" y="718"/>
                    </a:lnTo>
                    <a:lnTo>
                      <a:pt x="3339" y="691"/>
                    </a:lnTo>
                    <a:lnTo>
                      <a:pt x="3371" y="666"/>
                    </a:lnTo>
                    <a:lnTo>
                      <a:pt x="3404" y="645"/>
                    </a:lnTo>
                    <a:lnTo>
                      <a:pt x="3438" y="626"/>
                    </a:lnTo>
                    <a:lnTo>
                      <a:pt x="3471" y="610"/>
                    </a:lnTo>
                    <a:lnTo>
                      <a:pt x="3506" y="596"/>
                    </a:lnTo>
                    <a:lnTo>
                      <a:pt x="3541" y="584"/>
                    </a:lnTo>
                    <a:lnTo>
                      <a:pt x="3577" y="574"/>
                    </a:lnTo>
                    <a:lnTo>
                      <a:pt x="3615" y="565"/>
                    </a:lnTo>
                    <a:lnTo>
                      <a:pt x="3655" y="557"/>
                    </a:lnTo>
                    <a:lnTo>
                      <a:pt x="3695" y="550"/>
                    </a:lnTo>
                    <a:lnTo>
                      <a:pt x="3782" y="539"/>
                    </a:lnTo>
                    <a:lnTo>
                      <a:pt x="3877" y="526"/>
                    </a:lnTo>
                    <a:lnTo>
                      <a:pt x="3982" y="514"/>
                    </a:lnTo>
                    <a:lnTo>
                      <a:pt x="4098" y="496"/>
                    </a:lnTo>
                    <a:lnTo>
                      <a:pt x="4160" y="486"/>
                    </a:lnTo>
                    <a:lnTo>
                      <a:pt x="4226" y="474"/>
                    </a:lnTo>
                    <a:lnTo>
                      <a:pt x="4296" y="460"/>
                    </a:lnTo>
                    <a:lnTo>
                      <a:pt x="4370" y="444"/>
                    </a:lnTo>
                    <a:lnTo>
                      <a:pt x="4446" y="425"/>
                    </a:lnTo>
                    <a:lnTo>
                      <a:pt x="4527" y="403"/>
                    </a:lnTo>
                    <a:lnTo>
                      <a:pt x="4612" y="378"/>
                    </a:lnTo>
                    <a:lnTo>
                      <a:pt x="4702" y="350"/>
                    </a:lnTo>
                    <a:lnTo>
                      <a:pt x="4795" y="319"/>
                    </a:lnTo>
                    <a:lnTo>
                      <a:pt x="4894" y="284"/>
                    </a:lnTo>
                    <a:lnTo>
                      <a:pt x="4997" y="244"/>
                    </a:lnTo>
                    <a:lnTo>
                      <a:pt x="5106" y="200"/>
                    </a:lnTo>
                    <a:lnTo>
                      <a:pt x="5215" y="158"/>
                    </a:lnTo>
                    <a:lnTo>
                      <a:pt x="5316" y="121"/>
                    </a:lnTo>
                    <a:lnTo>
                      <a:pt x="5410" y="88"/>
                    </a:lnTo>
                    <a:lnTo>
                      <a:pt x="5498" y="62"/>
                    </a:lnTo>
                    <a:lnTo>
                      <a:pt x="5579" y="39"/>
                    </a:lnTo>
                    <a:lnTo>
                      <a:pt x="5655" y="23"/>
                    </a:lnTo>
                    <a:lnTo>
                      <a:pt x="5725" y="11"/>
                    </a:lnTo>
                    <a:lnTo>
                      <a:pt x="5790" y="3"/>
                    </a:lnTo>
                    <a:lnTo>
                      <a:pt x="5850" y="0"/>
                    </a:lnTo>
                    <a:lnTo>
                      <a:pt x="5905" y="0"/>
                    </a:lnTo>
                    <a:lnTo>
                      <a:pt x="5954" y="5"/>
                    </a:lnTo>
                    <a:lnTo>
                      <a:pt x="6001" y="13"/>
                    </a:lnTo>
                    <a:lnTo>
                      <a:pt x="6042" y="24"/>
                    </a:lnTo>
                    <a:lnTo>
                      <a:pt x="6081" y="41"/>
                    </a:lnTo>
                    <a:lnTo>
                      <a:pt x="6114" y="59"/>
                    </a:lnTo>
                    <a:lnTo>
                      <a:pt x="6145" y="81"/>
                    </a:lnTo>
                    <a:lnTo>
                      <a:pt x="6174" y="106"/>
                    </a:lnTo>
                    <a:lnTo>
                      <a:pt x="6200" y="133"/>
                    </a:lnTo>
                    <a:lnTo>
                      <a:pt x="6223" y="162"/>
                    </a:lnTo>
                    <a:lnTo>
                      <a:pt x="6244" y="194"/>
                    </a:lnTo>
                    <a:lnTo>
                      <a:pt x="6263" y="229"/>
                    </a:lnTo>
                    <a:lnTo>
                      <a:pt x="6280" y="265"/>
                    </a:lnTo>
                    <a:lnTo>
                      <a:pt x="6296" y="303"/>
                    </a:lnTo>
                    <a:lnTo>
                      <a:pt x="6313" y="343"/>
                    </a:lnTo>
                    <a:lnTo>
                      <a:pt x="6340" y="425"/>
                    </a:lnTo>
                    <a:lnTo>
                      <a:pt x="6366" y="512"/>
                    </a:lnTo>
                    <a:lnTo>
                      <a:pt x="6380" y="557"/>
                    </a:lnTo>
                    <a:lnTo>
                      <a:pt x="6395" y="604"/>
                    </a:lnTo>
                    <a:lnTo>
                      <a:pt x="6410" y="649"/>
                    </a:lnTo>
                    <a:lnTo>
                      <a:pt x="6426" y="695"/>
                    </a:lnTo>
                    <a:close/>
                  </a:path>
                </a:pathLst>
              </a:custGeom>
              <a:solidFill>
                <a:srgbClr val="36482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91" name="Google Shape;291;p12"/>
              <p:cNvSpPr/>
              <p:nvPr/>
            </p:nvSpPr>
            <p:spPr>
              <a:xfrm>
                <a:off x="1957" y="991"/>
                <a:ext cx="1856" cy="1763"/>
              </a:xfrm>
              <a:custGeom>
                <a:rect b="b" l="l" r="r" t="t"/>
                <a:pathLst>
                  <a:path extrusionOk="0" h="8818" w="9280">
                    <a:moveTo>
                      <a:pt x="8482" y="7938"/>
                    </a:moveTo>
                    <a:lnTo>
                      <a:pt x="8477" y="7924"/>
                    </a:lnTo>
                    <a:lnTo>
                      <a:pt x="8463" y="7885"/>
                    </a:lnTo>
                    <a:lnTo>
                      <a:pt x="8442" y="7827"/>
                    </a:lnTo>
                    <a:lnTo>
                      <a:pt x="8417" y="7749"/>
                    </a:lnTo>
                    <a:lnTo>
                      <a:pt x="8390" y="7658"/>
                    </a:lnTo>
                    <a:lnTo>
                      <a:pt x="8361" y="7554"/>
                    </a:lnTo>
                    <a:lnTo>
                      <a:pt x="8346" y="7501"/>
                    </a:lnTo>
                    <a:lnTo>
                      <a:pt x="8333" y="7445"/>
                    </a:lnTo>
                    <a:lnTo>
                      <a:pt x="8321" y="7388"/>
                    </a:lnTo>
                    <a:lnTo>
                      <a:pt x="8308" y="7331"/>
                    </a:lnTo>
                    <a:lnTo>
                      <a:pt x="8298" y="7272"/>
                    </a:lnTo>
                    <a:lnTo>
                      <a:pt x="8290" y="7215"/>
                    </a:lnTo>
                    <a:lnTo>
                      <a:pt x="8283" y="7159"/>
                    </a:lnTo>
                    <a:lnTo>
                      <a:pt x="8278" y="7103"/>
                    </a:lnTo>
                    <a:lnTo>
                      <a:pt x="8276" y="7049"/>
                    </a:lnTo>
                    <a:lnTo>
                      <a:pt x="8276" y="6997"/>
                    </a:lnTo>
                    <a:lnTo>
                      <a:pt x="8280" y="6947"/>
                    </a:lnTo>
                    <a:lnTo>
                      <a:pt x="8286" y="6899"/>
                    </a:lnTo>
                    <a:lnTo>
                      <a:pt x="8295" y="6854"/>
                    </a:lnTo>
                    <a:lnTo>
                      <a:pt x="8308" y="6814"/>
                    </a:lnTo>
                    <a:lnTo>
                      <a:pt x="8326" y="6778"/>
                    </a:lnTo>
                    <a:lnTo>
                      <a:pt x="8347" y="6746"/>
                    </a:lnTo>
                    <a:lnTo>
                      <a:pt x="8372" y="6719"/>
                    </a:lnTo>
                    <a:lnTo>
                      <a:pt x="8402" y="6697"/>
                    </a:lnTo>
                    <a:lnTo>
                      <a:pt x="8437" y="6682"/>
                    </a:lnTo>
                    <a:lnTo>
                      <a:pt x="8477" y="6672"/>
                    </a:lnTo>
                    <a:lnTo>
                      <a:pt x="8519" y="6663"/>
                    </a:lnTo>
                    <a:lnTo>
                      <a:pt x="8560" y="6652"/>
                    </a:lnTo>
                    <a:lnTo>
                      <a:pt x="8600" y="6638"/>
                    </a:lnTo>
                    <a:lnTo>
                      <a:pt x="8639" y="6621"/>
                    </a:lnTo>
                    <a:lnTo>
                      <a:pt x="8677" y="6601"/>
                    </a:lnTo>
                    <a:lnTo>
                      <a:pt x="8713" y="6578"/>
                    </a:lnTo>
                    <a:lnTo>
                      <a:pt x="8749" y="6553"/>
                    </a:lnTo>
                    <a:lnTo>
                      <a:pt x="8781" y="6526"/>
                    </a:lnTo>
                    <a:lnTo>
                      <a:pt x="8814" y="6497"/>
                    </a:lnTo>
                    <a:lnTo>
                      <a:pt x="8844" y="6465"/>
                    </a:lnTo>
                    <a:lnTo>
                      <a:pt x="8872" y="6431"/>
                    </a:lnTo>
                    <a:lnTo>
                      <a:pt x="8900" y="6395"/>
                    </a:lnTo>
                    <a:lnTo>
                      <a:pt x="8925" y="6357"/>
                    </a:lnTo>
                    <a:lnTo>
                      <a:pt x="8947" y="6319"/>
                    </a:lnTo>
                    <a:lnTo>
                      <a:pt x="8969" y="6278"/>
                    </a:lnTo>
                    <a:lnTo>
                      <a:pt x="8987" y="6235"/>
                    </a:lnTo>
                    <a:lnTo>
                      <a:pt x="9005" y="6191"/>
                    </a:lnTo>
                    <a:lnTo>
                      <a:pt x="9018" y="6147"/>
                    </a:lnTo>
                    <a:lnTo>
                      <a:pt x="9031" y="6100"/>
                    </a:lnTo>
                    <a:lnTo>
                      <a:pt x="9040" y="6054"/>
                    </a:lnTo>
                    <a:lnTo>
                      <a:pt x="9047" y="6007"/>
                    </a:lnTo>
                    <a:lnTo>
                      <a:pt x="9051" y="5958"/>
                    </a:lnTo>
                    <a:lnTo>
                      <a:pt x="9052" y="5909"/>
                    </a:lnTo>
                    <a:lnTo>
                      <a:pt x="9051" y="5859"/>
                    </a:lnTo>
                    <a:lnTo>
                      <a:pt x="9047" y="5810"/>
                    </a:lnTo>
                    <a:lnTo>
                      <a:pt x="9040" y="5760"/>
                    </a:lnTo>
                    <a:lnTo>
                      <a:pt x="9030" y="5710"/>
                    </a:lnTo>
                    <a:lnTo>
                      <a:pt x="9017" y="5660"/>
                    </a:lnTo>
                    <a:lnTo>
                      <a:pt x="9001" y="5610"/>
                    </a:lnTo>
                    <a:lnTo>
                      <a:pt x="8981" y="5560"/>
                    </a:lnTo>
                    <a:lnTo>
                      <a:pt x="8957" y="5510"/>
                    </a:lnTo>
                    <a:lnTo>
                      <a:pt x="8931" y="5461"/>
                    </a:lnTo>
                    <a:lnTo>
                      <a:pt x="8905" y="5414"/>
                    </a:lnTo>
                    <a:lnTo>
                      <a:pt x="8882" y="5370"/>
                    </a:lnTo>
                    <a:lnTo>
                      <a:pt x="8862" y="5330"/>
                    </a:lnTo>
                    <a:lnTo>
                      <a:pt x="8845" y="5293"/>
                    </a:lnTo>
                    <a:lnTo>
                      <a:pt x="8831" y="5259"/>
                    </a:lnTo>
                    <a:lnTo>
                      <a:pt x="8819" y="5227"/>
                    </a:lnTo>
                    <a:lnTo>
                      <a:pt x="8810" y="5197"/>
                    </a:lnTo>
                    <a:lnTo>
                      <a:pt x="8804" y="5171"/>
                    </a:lnTo>
                    <a:lnTo>
                      <a:pt x="8799" y="5146"/>
                    </a:lnTo>
                    <a:lnTo>
                      <a:pt x="8798" y="5122"/>
                    </a:lnTo>
                    <a:lnTo>
                      <a:pt x="8798" y="5101"/>
                    </a:lnTo>
                    <a:lnTo>
                      <a:pt x="8800" y="5081"/>
                    </a:lnTo>
                    <a:lnTo>
                      <a:pt x="8804" y="5062"/>
                    </a:lnTo>
                    <a:lnTo>
                      <a:pt x="8809" y="5044"/>
                    </a:lnTo>
                    <a:lnTo>
                      <a:pt x="8816" y="5028"/>
                    </a:lnTo>
                    <a:lnTo>
                      <a:pt x="8825" y="5012"/>
                    </a:lnTo>
                    <a:lnTo>
                      <a:pt x="8835" y="4997"/>
                    </a:lnTo>
                    <a:lnTo>
                      <a:pt x="8846" y="4982"/>
                    </a:lnTo>
                    <a:lnTo>
                      <a:pt x="8859" y="4967"/>
                    </a:lnTo>
                    <a:lnTo>
                      <a:pt x="8872" y="4953"/>
                    </a:lnTo>
                    <a:lnTo>
                      <a:pt x="8902" y="4923"/>
                    </a:lnTo>
                    <a:lnTo>
                      <a:pt x="8936" y="4892"/>
                    </a:lnTo>
                    <a:lnTo>
                      <a:pt x="8952" y="4875"/>
                    </a:lnTo>
                    <a:lnTo>
                      <a:pt x="8970" y="4857"/>
                    </a:lnTo>
                    <a:lnTo>
                      <a:pt x="8987" y="4837"/>
                    </a:lnTo>
                    <a:lnTo>
                      <a:pt x="9005" y="4816"/>
                    </a:lnTo>
                    <a:lnTo>
                      <a:pt x="9023" y="4794"/>
                    </a:lnTo>
                    <a:lnTo>
                      <a:pt x="9041" y="4770"/>
                    </a:lnTo>
                    <a:lnTo>
                      <a:pt x="9057" y="4744"/>
                    </a:lnTo>
                    <a:lnTo>
                      <a:pt x="9075" y="4715"/>
                    </a:lnTo>
                    <a:lnTo>
                      <a:pt x="9092" y="4684"/>
                    </a:lnTo>
                    <a:lnTo>
                      <a:pt x="9108" y="4650"/>
                    </a:lnTo>
                    <a:lnTo>
                      <a:pt x="9126" y="4615"/>
                    </a:lnTo>
                    <a:lnTo>
                      <a:pt x="9143" y="4576"/>
                    </a:lnTo>
                    <a:lnTo>
                      <a:pt x="9159" y="4536"/>
                    </a:lnTo>
                    <a:lnTo>
                      <a:pt x="9177" y="4495"/>
                    </a:lnTo>
                    <a:lnTo>
                      <a:pt x="9192" y="4452"/>
                    </a:lnTo>
                    <a:lnTo>
                      <a:pt x="9207" y="4407"/>
                    </a:lnTo>
                    <a:lnTo>
                      <a:pt x="9222" y="4362"/>
                    </a:lnTo>
                    <a:lnTo>
                      <a:pt x="9234" y="4314"/>
                    </a:lnTo>
                    <a:lnTo>
                      <a:pt x="9247" y="4266"/>
                    </a:lnTo>
                    <a:lnTo>
                      <a:pt x="9257" y="4217"/>
                    </a:lnTo>
                    <a:lnTo>
                      <a:pt x="9265" y="4167"/>
                    </a:lnTo>
                    <a:lnTo>
                      <a:pt x="9272" y="4118"/>
                    </a:lnTo>
                    <a:lnTo>
                      <a:pt x="9277" y="4067"/>
                    </a:lnTo>
                    <a:lnTo>
                      <a:pt x="9279" y="4017"/>
                    </a:lnTo>
                    <a:lnTo>
                      <a:pt x="9280" y="3967"/>
                    </a:lnTo>
                    <a:lnTo>
                      <a:pt x="9278" y="3917"/>
                    </a:lnTo>
                    <a:lnTo>
                      <a:pt x="9273" y="3869"/>
                    </a:lnTo>
                    <a:lnTo>
                      <a:pt x="9265" y="3820"/>
                    </a:lnTo>
                    <a:lnTo>
                      <a:pt x="9256" y="3771"/>
                    </a:lnTo>
                    <a:lnTo>
                      <a:pt x="9242" y="3725"/>
                    </a:lnTo>
                    <a:lnTo>
                      <a:pt x="9224" y="3679"/>
                    </a:lnTo>
                    <a:lnTo>
                      <a:pt x="9204" y="3634"/>
                    </a:lnTo>
                    <a:lnTo>
                      <a:pt x="9179" y="3592"/>
                    </a:lnTo>
                    <a:lnTo>
                      <a:pt x="9152" y="3549"/>
                    </a:lnTo>
                    <a:lnTo>
                      <a:pt x="9119" y="3511"/>
                    </a:lnTo>
                    <a:lnTo>
                      <a:pt x="9083" y="3473"/>
                    </a:lnTo>
                    <a:lnTo>
                      <a:pt x="9042" y="3437"/>
                    </a:lnTo>
                    <a:lnTo>
                      <a:pt x="8997" y="3404"/>
                    </a:lnTo>
                    <a:lnTo>
                      <a:pt x="8947" y="3373"/>
                    </a:lnTo>
                    <a:lnTo>
                      <a:pt x="8892" y="3346"/>
                    </a:lnTo>
                    <a:lnTo>
                      <a:pt x="8836" y="3320"/>
                    </a:lnTo>
                    <a:lnTo>
                      <a:pt x="8783" y="3292"/>
                    </a:lnTo>
                    <a:lnTo>
                      <a:pt x="8731" y="3266"/>
                    </a:lnTo>
                    <a:lnTo>
                      <a:pt x="8684" y="3238"/>
                    </a:lnTo>
                    <a:lnTo>
                      <a:pt x="8639" y="3210"/>
                    </a:lnTo>
                    <a:lnTo>
                      <a:pt x="8597" y="3182"/>
                    </a:lnTo>
                    <a:lnTo>
                      <a:pt x="8555" y="3154"/>
                    </a:lnTo>
                    <a:lnTo>
                      <a:pt x="8518" y="3125"/>
                    </a:lnTo>
                    <a:lnTo>
                      <a:pt x="8483" y="3096"/>
                    </a:lnTo>
                    <a:lnTo>
                      <a:pt x="8451" y="3066"/>
                    </a:lnTo>
                    <a:lnTo>
                      <a:pt x="8419" y="3036"/>
                    </a:lnTo>
                    <a:lnTo>
                      <a:pt x="8391" y="3006"/>
                    </a:lnTo>
                    <a:lnTo>
                      <a:pt x="8365" y="2975"/>
                    </a:lnTo>
                    <a:lnTo>
                      <a:pt x="8341" y="2944"/>
                    </a:lnTo>
                    <a:lnTo>
                      <a:pt x="8318" y="2913"/>
                    </a:lnTo>
                    <a:lnTo>
                      <a:pt x="8298" y="2880"/>
                    </a:lnTo>
                    <a:lnTo>
                      <a:pt x="8280" y="2849"/>
                    </a:lnTo>
                    <a:lnTo>
                      <a:pt x="8263" y="2815"/>
                    </a:lnTo>
                    <a:lnTo>
                      <a:pt x="8250" y="2783"/>
                    </a:lnTo>
                    <a:lnTo>
                      <a:pt x="8237" y="2749"/>
                    </a:lnTo>
                    <a:lnTo>
                      <a:pt x="8226" y="2715"/>
                    </a:lnTo>
                    <a:lnTo>
                      <a:pt x="8217" y="2681"/>
                    </a:lnTo>
                    <a:lnTo>
                      <a:pt x="8210" y="2646"/>
                    </a:lnTo>
                    <a:lnTo>
                      <a:pt x="8204" y="2609"/>
                    </a:lnTo>
                    <a:lnTo>
                      <a:pt x="8199" y="2574"/>
                    </a:lnTo>
                    <a:lnTo>
                      <a:pt x="8196" y="2537"/>
                    </a:lnTo>
                    <a:lnTo>
                      <a:pt x="8194" y="2501"/>
                    </a:lnTo>
                    <a:lnTo>
                      <a:pt x="8194" y="2463"/>
                    </a:lnTo>
                    <a:lnTo>
                      <a:pt x="8195" y="2425"/>
                    </a:lnTo>
                    <a:lnTo>
                      <a:pt x="8197" y="2387"/>
                    </a:lnTo>
                    <a:lnTo>
                      <a:pt x="8201" y="2347"/>
                    </a:lnTo>
                    <a:lnTo>
                      <a:pt x="8205" y="2309"/>
                    </a:lnTo>
                    <a:lnTo>
                      <a:pt x="8210" y="2269"/>
                    </a:lnTo>
                    <a:lnTo>
                      <a:pt x="8214" y="2230"/>
                    </a:lnTo>
                    <a:lnTo>
                      <a:pt x="8215" y="2190"/>
                    </a:lnTo>
                    <a:lnTo>
                      <a:pt x="8216" y="2151"/>
                    </a:lnTo>
                    <a:lnTo>
                      <a:pt x="8215" y="2113"/>
                    </a:lnTo>
                    <a:lnTo>
                      <a:pt x="8212" y="2074"/>
                    </a:lnTo>
                    <a:lnTo>
                      <a:pt x="8207" y="2036"/>
                    </a:lnTo>
                    <a:lnTo>
                      <a:pt x="8202" y="1999"/>
                    </a:lnTo>
                    <a:lnTo>
                      <a:pt x="8194" y="1963"/>
                    </a:lnTo>
                    <a:lnTo>
                      <a:pt x="8184" y="1927"/>
                    </a:lnTo>
                    <a:lnTo>
                      <a:pt x="8172" y="1890"/>
                    </a:lnTo>
                    <a:lnTo>
                      <a:pt x="8159" y="1855"/>
                    </a:lnTo>
                    <a:lnTo>
                      <a:pt x="8144" y="1822"/>
                    </a:lnTo>
                    <a:lnTo>
                      <a:pt x="8125" y="1789"/>
                    </a:lnTo>
                    <a:lnTo>
                      <a:pt x="8105" y="1757"/>
                    </a:lnTo>
                    <a:lnTo>
                      <a:pt x="8084" y="1726"/>
                    </a:lnTo>
                    <a:lnTo>
                      <a:pt x="8059" y="1697"/>
                    </a:lnTo>
                    <a:lnTo>
                      <a:pt x="8033" y="1668"/>
                    </a:lnTo>
                    <a:lnTo>
                      <a:pt x="8003" y="1641"/>
                    </a:lnTo>
                    <a:lnTo>
                      <a:pt x="7972" y="1615"/>
                    </a:lnTo>
                    <a:lnTo>
                      <a:pt x="7938" y="1590"/>
                    </a:lnTo>
                    <a:lnTo>
                      <a:pt x="7900" y="1567"/>
                    </a:lnTo>
                    <a:lnTo>
                      <a:pt x="7862" y="1546"/>
                    </a:lnTo>
                    <a:lnTo>
                      <a:pt x="7819" y="1526"/>
                    </a:lnTo>
                    <a:lnTo>
                      <a:pt x="7774" y="1507"/>
                    </a:lnTo>
                    <a:lnTo>
                      <a:pt x="7727" y="1491"/>
                    </a:lnTo>
                    <a:lnTo>
                      <a:pt x="7677" y="1476"/>
                    </a:lnTo>
                    <a:lnTo>
                      <a:pt x="7623" y="1464"/>
                    </a:lnTo>
                    <a:lnTo>
                      <a:pt x="7567" y="1454"/>
                    </a:lnTo>
                    <a:lnTo>
                      <a:pt x="7507" y="1445"/>
                    </a:lnTo>
                    <a:lnTo>
                      <a:pt x="7445" y="1437"/>
                    </a:lnTo>
                    <a:lnTo>
                      <a:pt x="7380" y="1434"/>
                    </a:lnTo>
                    <a:lnTo>
                      <a:pt x="7314" y="1429"/>
                    </a:lnTo>
                    <a:lnTo>
                      <a:pt x="7252" y="1424"/>
                    </a:lnTo>
                    <a:lnTo>
                      <a:pt x="7190" y="1416"/>
                    </a:lnTo>
                    <a:lnTo>
                      <a:pt x="7132" y="1409"/>
                    </a:lnTo>
                    <a:lnTo>
                      <a:pt x="7076" y="1399"/>
                    </a:lnTo>
                    <a:lnTo>
                      <a:pt x="7021" y="1387"/>
                    </a:lnTo>
                    <a:lnTo>
                      <a:pt x="6968" y="1375"/>
                    </a:lnTo>
                    <a:lnTo>
                      <a:pt x="6918" y="1362"/>
                    </a:lnTo>
                    <a:lnTo>
                      <a:pt x="6870" y="1348"/>
                    </a:lnTo>
                    <a:lnTo>
                      <a:pt x="6824" y="1331"/>
                    </a:lnTo>
                    <a:lnTo>
                      <a:pt x="6779" y="1314"/>
                    </a:lnTo>
                    <a:lnTo>
                      <a:pt x="6736" y="1295"/>
                    </a:lnTo>
                    <a:lnTo>
                      <a:pt x="6695" y="1274"/>
                    </a:lnTo>
                    <a:lnTo>
                      <a:pt x="6655" y="1253"/>
                    </a:lnTo>
                    <a:lnTo>
                      <a:pt x="6618" y="1230"/>
                    </a:lnTo>
                    <a:lnTo>
                      <a:pt x="6581" y="1206"/>
                    </a:lnTo>
                    <a:lnTo>
                      <a:pt x="6548" y="1180"/>
                    </a:lnTo>
                    <a:lnTo>
                      <a:pt x="6514" y="1154"/>
                    </a:lnTo>
                    <a:lnTo>
                      <a:pt x="6483" y="1125"/>
                    </a:lnTo>
                    <a:lnTo>
                      <a:pt x="6453" y="1097"/>
                    </a:lnTo>
                    <a:lnTo>
                      <a:pt x="6424" y="1065"/>
                    </a:lnTo>
                    <a:lnTo>
                      <a:pt x="6397" y="1033"/>
                    </a:lnTo>
                    <a:lnTo>
                      <a:pt x="6371" y="999"/>
                    </a:lnTo>
                    <a:lnTo>
                      <a:pt x="6346" y="966"/>
                    </a:lnTo>
                    <a:lnTo>
                      <a:pt x="6322" y="929"/>
                    </a:lnTo>
                    <a:lnTo>
                      <a:pt x="6299" y="891"/>
                    </a:lnTo>
                    <a:lnTo>
                      <a:pt x="6278" y="852"/>
                    </a:lnTo>
                    <a:lnTo>
                      <a:pt x="6257" y="812"/>
                    </a:lnTo>
                    <a:lnTo>
                      <a:pt x="6238" y="771"/>
                    </a:lnTo>
                    <a:lnTo>
                      <a:pt x="6220" y="727"/>
                    </a:lnTo>
                    <a:lnTo>
                      <a:pt x="6201" y="684"/>
                    </a:lnTo>
                    <a:lnTo>
                      <a:pt x="6185" y="637"/>
                    </a:lnTo>
                    <a:lnTo>
                      <a:pt x="6170" y="592"/>
                    </a:lnTo>
                    <a:lnTo>
                      <a:pt x="6156" y="547"/>
                    </a:lnTo>
                    <a:lnTo>
                      <a:pt x="6143" y="503"/>
                    </a:lnTo>
                    <a:lnTo>
                      <a:pt x="6133" y="459"/>
                    </a:lnTo>
                    <a:lnTo>
                      <a:pt x="6113" y="375"/>
                    </a:lnTo>
                    <a:lnTo>
                      <a:pt x="6096" y="297"/>
                    </a:lnTo>
                    <a:lnTo>
                      <a:pt x="6086" y="260"/>
                    </a:lnTo>
                    <a:lnTo>
                      <a:pt x="6076" y="225"/>
                    </a:lnTo>
                    <a:lnTo>
                      <a:pt x="6065" y="192"/>
                    </a:lnTo>
                    <a:lnTo>
                      <a:pt x="6052" y="161"/>
                    </a:lnTo>
                    <a:lnTo>
                      <a:pt x="6037" y="132"/>
                    </a:lnTo>
                    <a:lnTo>
                      <a:pt x="6021" y="106"/>
                    </a:lnTo>
                    <a:lnTo>
                      <a:pt x="6002" y="82"/>
                    </a:lnTo>
                    <a:lnTo>
                      <a:pt x="5980" y="61"/>
                    </a:lnTo>
                    <a:lnTo>
                      <a:pt x="5956" y="42"/>
                    </a:lnTo>
                    <a:lnTo>
                      <a:pt x="5929" y="27"/>
                    </a:lnTo>
                    <a:lnTo>
                      <a:pt x="5896" y="16"/>
                    </a:lnTo>
                    <a:lnTo>
                      <a:pt x="5861" y="7"/>
                    </a:lnTo>
                    <a:lnTo>
                      <a:pt x="5822" y="1"/>
                    </a:lnTo>
                    <a:lnTo>
                      <a:pt x="5778" y="0"/>
                    </a:lnTo>
                    <a:lnTo>
                      <a:pt x="5729" y="2"/>
                    </a:lnTo>
                    <a:lnTo>
                      <a:pt x="5674" y="8"/>
                    </a:lnTo>
                    <a:lnTo>
                      <a:pt x="5614" y="18"/>
                    </a:lnTo>
                    <a:lnTo>
                      <a:pt x="5548" y="33"/>
                    </a:lnTo>
                    <a:lnTo>
                      <a:pt x="5477" y="52"/>
                    </a:lnTo>
                    <a:lnTo>
                      <a:pt x="5398" y="76"/>
                    </a:lnTo>
                    <a:lnTo>
                      <a:pt x="5314" y="103"/>
                    </a:lnTo>
                    <a:lnTo>
                      <a:pt x="5221" y="137"/>
                    </a:lnTo>
                    <a:lnTo>
                      <a:pt x="5121" y="174"/>
                    </a:lnTo>
                    <a:lnTo>
                      <a:pt x="5013" y="218"/>
                    </a:lnTo>
                    <a:lnTo>
                      <a:pt x="4904" y="262"/>
                    </a:lnTo>
                    <a:lnTo>
                      <a:pt x="4801" y="300"/>
                    </a:lnTo>
                    <a:lnTo>
                      <a:pt x="4702" y="335"/>
                    </a:lnTo>
                    <a:lnTo>
                      <a:pt x="4609" y="366"/>
                    </a:lnTo>
                    <a:lnTo>
                      <a:pt x="4519" y="395"/>
                    </a:lnTo>
                    <a:lnTo>
                      <a:pt x="4434" y="419"/>
                    </a:lnTo>
                    <a:lnTo>
                      <a:pt x="4354" y="441"/>
                    </a:lnTo>
                    <a:lnTo>
                      <a:pt x="4278" y="460"/>
                    </a:lnTo>
                    <a:lnTo>
                      <a:pt x="4206" y="476"/>
                    </a:lnTo>
                    <a:lnTo>
                      <a:pt x="4137" y="490"/>
                    </a:lnTo>
                    <a:lnTo>
                      <a:pt x="4072" y="501"/>
                    </a:lnTo>
                    <a:lnTo>
                      <a:pt x="4011" y="513"/>
                    </a:lnTo>
                    <a:lnTo>
                      <a:pt x="3896" y="529"/>
                    </a:lnTo>
                    <a:lnTo>
                      <a:pt x="3794" y="541"/>
                    </a:lnTo>
                    <a:lnTo>
                      <a:pt x="3701" y="552"/>
                    </a:lnTo>
                    <a:lnTo>
                      <a:pt x="3618" y="564"/>
                    </a:lnTo>
                    <a:lnTo>
                      <a:pt x="3578" y="571"/>
                    </a:lnTo>
                    <a:lnTo>
                      <a:pt x="3540" y="579"/>
                    </a:lnTo>
                    <a:lnTo>
                      <a:pt x="3503" y="587"/>
                    </a:lnTo>
                    <a:lnTo>
                      <a:pt x="3468" y="597"/>
                    </a:lnTo>
                    <a:lnTo>
                      <a:pt x="3433" y="609"/>
                    </a:lnTo>
                    <a:lnTo>
                      <a:pt x="3399" y="622"/>
                    </a:lnTo>
                    <a:lnTo>
                      <a:pt x="3367" y="639"/>
                    </a:lnTo>
                    <a:lnTo>
                      <a:pt x="3335" y="657"/>
                    </a:lnTo>
                    <a:lnTo>
                      <a:pt x="3302" y="679"/>
                    </a:lnTo>
                    <a:lnTo>
                      <a:pt x="3270" y="702"/>
                    </a:lnTo>
                    <a:lnTo>
                      <a:pt x="3237" y="730"/>
                    </a:lnTo>
                    <a:lnTo>
                      <a:pt x="3205" y="761"/>
                    </a:lnTo>
                    <a:lnTo>
                      <a:pt x="3174" y="796"/>
                    </a:lnTo>
                    <a:lnTo>
                      <a:pt x="3145" y="835"/>
                    </a:lnTo>
                    <a:lnTo>
                      <a:pt x="3119" y="876"/>
                    </a:lnTo>
                    <a:lnTo>
                      <a:pt x="3095" y="921"/>
                    </a:lnTo>
                    <a:lnTo>
                      <a:pt x="3074" y="968"/>
                    </a:lnTo>
                    <a:lnTo>
                      <a:pt x="3054" y="1019"/>
                    </a:lnTo>
                    <a:lnTo>
                      <a:pt x="3034" y="1072"/>
                    </a:lnTo>
                    <a:lnTo>
                      <a:pt x="3016" y="1127"/>
                    </a:lnTo>
                    <a:lnTo>
                      <a:pt x="2980" y="1240"/>
                    </a:lnTo>
                    <a:lnTo>
                      <a:pt x="2943" y="1359"/>
                    </a:lnTo>
                    <a:lnTo>
                      <a:pt x="2923" y="1419"/>
                    </a:lnTo>
                    <a:lnTo>
                      <a:pt x="2900" y="1480"/>
                    </a:lnTo>
                    <a:lnTo>
                      <a:pt x="2877" y="1540"/>
                    </a:lnTo>
                    <a:lnTo>
                      <a:pt x="2850" y="1600"/>
                    </a:lnTo>
                    <a:lnTo>
                      <a:pt x="2822" y="1660"/>
                    </a:lnTo>
                    <a:lnTo>
                      <a:pt x="2789" y="1718"/>
                    </a:lnTo>
                    <a:lnTo>
                      <a:pt x="2753" y="1776"/>
                    </a:lnTo>
                    <a:lnTo>
                      <a:pt x="2714" y="1831"/>
                    </a:lnTo>
                    <a:lnTo>
                      <a:pt x="2671" y="1884"/>
                    </a:lnTo>
                    <a:lnTo>
                      <a:pt x="2622" y="1937"/>
                    </a:lnTo>
                    <a:lnTo>
                      <a:pt x="2568" y="1985"/>
                    </a:lnTo>
                    <a:lnTo>
                      <a:pt x="2509" y="2031"/>
                    </a:lnTo>
                    <a:lnTo>
                      <a:pt x="2444" y="2075"/>
                    </a:lnTo>
                    <a:lnTo>
                      <a:pt x="2373" y="2115"/>
                    </a:lnTo>
                    <a:lnTo>
                      <a:pt x="2295" y="2151"/>
                    </a:lnTo>
                    <a:lnTo>
                      <a:pt x="2210" y="2184"/>
                    </a:lnTo>
                    <a:lnTo>
                      <a:pt x="2118" y="2212"/>
                    </a:lnTo>
                    <a:lnTo>
                      <a:pt x="2017" y="2236"/>
                    </a:lnTo>
                    <a:lnTo>
                      <a:pt x="1908" y="2255"/>
                    </a:lnTo>
                    <a:lnTo>
                      <a:pt x="1792" y="2269"/>
                    </a:lnTo>
                    <a:lnTo>
                      <a:pt x="1774" y="2272"/>
                    </a:lnTo>
                    <a:lnTo>
                      <a:pt x="1752" y="2281"/>
                    </a:lnTo>
                    <a:lnTo>
                      <a:pt x="1730" y="2294"/>
                    </a:lnTo>
                    <a:lnTo>
                      <a:pt x="1705" y="2310"/>
                    </a:lnTo>
                    <a:lnTo>
                      <a:pt x="1679" y="2331"/>
                    </a:lnTo>
                    <a:lnTo>
                      <a:pt x="1651" y="2355"/>
                    </a:lnTo>
                    <a:lnTo>
                      <a:pt x="1623" y="2383"/>
                    </a:lnTo>
                    <a:lnTo>
                      <a:pt x="1593" y="2413"/>
                    </a:lnTo>
                    <a:lnTo>
                      <a:pt x="1563" y="2447"/>
                    </a:lnTo>
                    <a:lnTo>
                      <a:pt x="1532" y="2485"/>
                    </a:lnTo>
                    <a:lnTo>
                      <a:pt x="1499" y="2523"/>
                    </a:lnTo>
                    <a:lnTo>
                      <a:pt x="1467" y="2564"/>
                    </a:lnTo>
                    <a:lnTo>
                      <a:pt x="1434" y="2607"/>
                    </a:lnTo>
                    <a:lnTo>
                      <a:pt x="1400" y="2652"/>
                    </a:lnTo>
                    <a:lnTo>
                      <a:pt x="1368" y="2698"/>
                    </a:lnTo>
                    <a:lnTo>
                      <a:pt x="1336" y="2745"/>
                    </a:lnTo>
                    <a:lnTo>
                      <a:pt x="1303" y="2794"/>
                    </a:lnTo>
                    <a:lnTo>
                      <a:pt x="1272" y="2843"/>
                    </a:lnTo>
                    <a:lnTo>
                      <a:pt x="1241" y="2893"/>
                    </a:lnTo>
                    <a:lnTo>
                      <a:pt x="1212" y="2943"/>
                    </a:lnTo>
                    <a:lnTo>
                      <a:pt x="1182" y="2993"/>
                    </a:lnTo>
                    <a:lnTo>
                      <a:pt x="1155" y="3042"/>
                    </a:lnTo>
                    <a:lnTo>
                      <a:pt x="1130" y="3091"/>
                    </a:lnTo>
                    <a:lnTo>
                      <a:pt x="1105" y="3140"/>
                    </a:lnTo>
                    <a:lnTo>
                      <a:pt x="1082" y="3187"/>
                    </a:lnTo>
                    <a:lnTo>
                      <a:pt x="1061" y="3235"/>
                    </a:lnTo>
                    <a:lnTo>
                      <a:pt x="1042" y="3280"/>
                    </a:lnTo>
                    <a:lnTo>
                      <a:pt x="1026" y="3322"/>
                    </a:lnTo>
                    <a:lnTo>
                      <a:pt x="1012" y="3364"/>
                    </a:lnTo>
                    <a:lnTo>
                      <a:pt x="1001" y="3403"/>
                    </a:lnTo>
                    <a:lnTo>
                      <a:pt x="992" y="3441"/>
                    </a:lnTo>
                    <a:lnTo>
                      <a:pt x="986" y="3474"/>
                    </a:lnTo>
                    <a:lnTo>
                      <a:pt x="980" y="3507"/>
                    </a:lnTo>
                    <a:lnTo>
                      <a:pt x="970" y="3539"/>
                    </a:lnTo>
                    <a:lnTo>
                      <a:pt x="956" y="3572"/>
                    </a:lnTo>
                    <a:lnTo>
                      <a:pt x="939" y="3604"/>
                    </a:lnTo>
                    <a:lnTo>
                      <a:pt x="919" y="3635"/>
                    </a:lnTo>
                    <a:lnTo>
                      <a:pt x="895" y="3667"/>
                    </a:lnTo>
                    <a:lnTo>
                      <a:pt x="869" y="3699"/>
                    </a:lnTo>
                    <a:lnTo>
                      <a:pt x="840" y="3730"/>
                    </a:lnTo>
                    <a:lnTo>
                      <a:pt x="809" y="3763"/>
                    </a:lnTo>
                    <a:lnTo>
                      <a:pt x="777" y="3795"/>
                    </a:lnTo>
                    <a:lnTo>
                      <a:pt x="742" y="3828"/>
                    </a:lnTo>
                    <a:lnTo>
                      <a:pt x="705" y="3860"/>
                    </a:lnTo>
                    <a:lnTo>
                      <a:pt x="631" y="3927"/>
                    </a:lnTo>
                    <a:lnTo>
                      <a:pt x="551" y="3997"/>
                    </a:lnTo>
                    <a:lnTo>
                      <a:pt x="511" y="4033"/>
                    </a:lnTo>
                    <a:lnTo>
                      <a:pt x="471" y="4070"/>
                    </a:lnTo>
                    <a:lnTo>
                      <a:pt x="431" y="4107"/>
                    </a:lnTo>
                    <a:lnTo>
                      <a:pt x="391" y="4146"/>
                    </a:lnTo>
                    <a:lnTo>
                      <a:pt x="352" y="4184"/>
                    </a:lnTo>
                    <a:lnTo>
                      <a:pt x="315" y="4226"/>
                    </a:lnTo>
                    <a:lnTo>
                      <a:pt x="277" y="4267"/>
                    </a:lnTo>
                    <a:lnTo>
                      <a:pt x="243" y="4309"/>
                    </a:lnTo>
                    <a:lnTo>
                      <a:pt x="209" y="4354"/>
                    </a:lnTo>
                    <a:lnTo>
                      <a:pt x="176" y="4399"/>
                    </a:lnTo>
                    <a:lnTo>
                      <a:pt x="146" y="4447"/>
                    </a:lnTo>
                    <a:lnTo>
                      <a:pt x="119" y="4495"/>
                    </a:lnTo>
                    <a:lnTo>
                      <a:pt x="94" y="4545"/>
                    </a:lnTo>
                    <a:lnTo>
                      <a:pt x="73" y="4596"/>
                    </a:lnTo>
                    <a:lnTo>
                      <a:pt x="54" y="4650"/>
                    </a:lnTo>
                    <a:lnTo>
                      <a:pt x="38" y="4705"/>
                    </a:lnTo>
                    <a:lnTo>
                      <a:pt x="25" y="4757"/>
                    </a:lnTo>
                    <a:lnTo>
                      <a:pt x="17" y="4805"/>
                    </a:lnTo>
                    <a:lnTo>
                      <a:pt x="9" y="4847"/>
                    </a:lnTo>
                    <a:lnTo>
                      <a:pt x="4" y="4886"/>
                    </a:lnTo>
                    <a:lnTo>
                      <a:pt x="2" y="4920"/>
                    </a:lnTo>
                    <a:lnTo>
                      <a:pt x="0" y="4950"/>
                    </a:lnTo>
                    <a:lnTo>
                      <a:pt x="2" y="4977"/>
                    </a:lnTo>
                    <a:lnTo>
                      <a:pt x="5" y="5001"/>
                    </a:lnTo>
                    <a:lnTo>
                      <a:pt x="10" y="5022"/>
                    </a:lnTo>
                    <a:lnTo>
                      <a:pt x="17" y="5042"/>
                    </a:lnTo>
                    <a:lnTo>
                      <a:pt x="24" y="5059"/>
                    </a:lnTo>
                    <a:lnTo>
                      <a:pt x="34" y="5077"/>
                    </a:lnTo>
                    <a:lnTo>
                      <a:pt x="44" y="5092"/>
                    </a:lnTo>
                    <a:lnTo>
                      <a:pt x="55" y="5108"/>
                    </a:lnTo>
                    <a:lnTo>
                      <a:pt x="68" y="5123"/>
                    </a:lnTo>
                    <a:lnTo>
                      <a:pt x="82" y="5139"/>
                    </a:lnTo>
                    <a:lnTo>
                      <a:pt x="95" y="5156"/>
                    </a:lnTo>
                    <a:lnTo>
                      <a:pt x="110" y="5174"/>
                    </a:lnTo>
                    <a:lnTo>
                      <a:pt x="125" y="5194"/>
                    </a:lnTo>
                    <a:lnTo>
                      <a:pt x="140" y="5215"/>
                    </a:lnTo>
                    <a:lnTo>
                      <a:pt x="156" y="5240"/>
                    </a:lnTo>
                    <a:lnTo>
                      <a:pt x="171" y="5268"/>
                    </a:lnTo>
                    <a:lnTo>
                      <a:pt x="188" y="5298"/>
                    </a:lnTo>
                    <a:lnTo>
                      <a:pt x="204" y="5333"/>
                    </a:lnTo>
                    <a:lnTo>
                      <a:pt x="219" y="5371"/>
                    </a:lnTo>
                    <a:lnTo>
                      <a:pt x="234" y="5414"/>
                    </a:lnTo>
                    <a:lnTo>
                      <a:pt x="249" y="5463"/>
                    </a:lnTo>
                    <a:lnTo>
                      <a:pt x="262" y="5516"/>
                    </a:lnTo>
                    <a:lnTo>
                      <a:pt x="276" y="5575"/>
                    </a:lnTo>
                    <a:lnTo>
                      <a:pt x="287" y="5641"/>
                    </a:lnTo>
                    <a:lnTo>
                      <a:pt x="300" y="5713"/>
                    </a:lnTo>
                    <a:lnTo>
                      <a:pt x="310" y="5792"/>
                    </a:lnTo>
                    <a:lnTo>
                      <a:pt x="321" y="5873"/>
                    </a:lnTo>
                    <a:lnTo>
                      <a:pt x="337" y="5949"/>
                    </a:lnTo>
                    <a:lnTo>
                      <a:pt x="357" y="6020"/>
                    </a:lnTo>
                    <a:lnTo>
                      <a:pt x="381" y="6088"/>
                    </a:lnTo>
                    <a:lnTo>
                      <a:pt x="408" y="6150"/>
                    </a:lnTo>
                    <a:lnTo>
                      <a:pt x="438" y="6209"/>
                    </a:lnTo>
                    <a:lnTo>
                      <a:pt x="471" y="6264"/>
                    </a:lnTo>
                    <a:lnTo>
                      <a:pt x="506" y="6316"/>
                    </a:lnTo>
                    <a:lnTo>
                      <a:pt x="542" y="6365"/>
                    </a:lnTo>
                    <a:lnTo>
                      <a:pt x="581" y="6410"/>
                    </a:lnTo>
                    <a:lnTo>
                      <a:pt x="621" y="6452"/>
                    </a:lnTo>
                    <a:lnTo>
                      <a:pt x="662" y="6494"/>
                    </a:lnTo>
                    <a:lnTo>
                      <a:pt x="704" y="6531"/>
                    </a:lnTo>
                    <a:lnTo>
                      <a:pt x="747" y="6567"/>
                    </a:lnTo>
                    <a:lnTo>
                      <a:pt x="790" y="6601"/>
                    </a:lnTo>
                    <a:lnTo>
                      <a:pt x="833" y="6633"/>
                    </a:lnTo>
                    <a:lnTo>
                      <a:pt x="918" y="6693"/>
                    </a:lnTo>
                    <a:lnTo>
                      <a:pt x="997" y="6751"/>
                    </a:lnTo>
                    <a:lnTo>
                      <a:pt x="1036" y="6779"/>
                    </a:lnTo>
                    <a:lnTo>
                      <a:pt x="1072" y="6807"/>
                    </a:lnTo>
                    <a:lnTo>
                      <a:pt x="1106" y="6834"/>
                    </a:lnTo>
                    <a:lnTo>
                      <a:pt x="1137" y="6862"/>
                    </a:lnTo>
                    <a:lnTo>
                      <a:pt x="1166" y="6890"/>
                    </a:lnTo>
                    <a:lnTo>
                      <a:pt x="1192" y="6919"/>
                    </a:lnTo>
                    <a:lnTo>
                      <a:pt x="1213" y="6949"/>
                    </a:lnTo>
                    <a:lnTo>
                      <a:pt x="1232" y="6980"/>
                    </a:lnTo>
                    <a:lnTo>
                      <a:pt x="1247" y="7013"/>
                    </a:lnTo>
                    <a:lnTo>
                      <a:pt x="1257" y="7048"/>
                    </a:lnTo>
                    <a:lnTo>
                      <a:pt x="1263" y="7084"/>
                    </a:lnTo>
                    <a:lnTo>
                      <a:pt x="1263" y="7121"/>
                    </a:lnTo>
                    <a:lnTo>
                      <a:pt x="1261" y="7196"/>
                    </a:lnTo>
                    <a:lnTo>
                      <a:pt x="1259" y="7265"/>
                    </a:lnTo>
                    <a:lnTo>
                      <a:pt x="1261" y="7329"/>
                    </a:lnTo>
                    <a:lnTo>
                      <a:pt x="1262" y="7387"/>
                    </a:lnTo>
                    <a:lnTo>
                      <a:pt x="1266" y="7445"/>
                    </a:lnTo>
                    <a:lnTo>
                      <a:pt x="1268" y="7502"/>
                    </a:lnTo>
                    <a:lnTo>
                      <a:pt x="1272" y="7558"/>
                    </a:lnTo>
                    <a:lnTo>
                      <a:pt x="1274" y="7618"/>
                    </a:lnTo>
                    <a:lnTo>
                      <a:pt x="1278" y="7682"/>
                    </a:lnTo>
                    <a:lnTo>
                      <a:pt x="1279" y="7750"/>
                    </a:lnTo>
                    <a:lnTo>
                      <a:pt x="1281" y="7825"/>
                    </a:lnTo>
                    <a:lnTo>
                      <a:pt x="1279" y="7909"/>
                    </a:lnTo>
                    <a:lnTo>
                      <a:pt x="1277" y="8001"/>
                    </a:lnTo>
                    <a:lnTo>
                      <a:pt x="1272" y="8105"/>
                    </a:lnTo>
                    <a:lnTo>
                      <a:pt x="1264" y="8222"/>
                    </a:lnTo>
                    <a:lnTo>
                      <a:pt x="1253" y="8352"/>
                    </a:lnTo>
                    <a:lnTo>
                      <a:pt x="1266" y="8418"/>
                    </a:lnTo>
                    <a:lnTo>
                      <a:pt x="1314" y="8481"/>
                    </a:lnTo>
                    <a:lnTo>
                      <a:pt x="1395" y="8537"/>
                    </a:lnTo>
                    <a:lnTo>
                      <a:pt x="1508" y="8588"/>
                    </a:lnTo>
                    <a:lnTo>
                      <a:pt x="1649" y="8634"/>
                    </a:lnTo>
                    <a:lnTo>
                      <a:pt x="1817" y="8674"/>
                    </a:lnTo>
                    <a:lnTo>
                      <a:pt x="2009" y="8710"/>
                    </a:lnTo>
                    <a:lnTo>
                      <a:pt x="2224" y="8741"/>
                    </a:lnTo>
                    <a:lnTo>
                      <a:pt x="2459" y="8766"/>
                    </a:lnTo>
                    <a:lnTo>
                      <a:pt x="2712" y="8788"/>
                    </a:lnTo>
                    <a:lnTo>
                      <a:pt x="2980" y="8803"/>
                    </a:lnTo>
                    <a:lnTo>
                      <a:pt x="3263" y="8813"/>
                    </a:lnTo>
                    <a:lnTo>
                      <a:pt x="3557" y="8818"/>
                    </a:lnTo>
                    <a:lnTo>
                      <a:pt x="3861" y="8818"/>
                    </a:lnTo>
                    <a:lnTo>
                      <a:pt x="4172" y="8813"/>
                    </a:lnTo>
                    <a:lnTo>
                      <a:pt x="4488" y="8803"/>
                    </a:lnTo>
                    <a:lnTo>
                      <a:pt x="4807" y="8788"/>
                    </a:lnTo>
                    <a:lnTo>
                      <a:pt x="5126" y="8766"/>
                    </a:lnTo>
                    <a:lnTo>
                      <a:pt x="5445" y="8741"/>
                    </a:lnTo>
                    <a:lnTo>
                      <a:pt x="5760" y="8710"/>
                    </a:lnTo>
                    <a:lnTo>
                      <a:pt x="6070" y="8674"/>
                    </a:lnTo>
                    <a:lnTo>
                      <a:pt x="6371" y="8633"/>
                    </a:lnTo>
                    <a:lnTo>
                      <a:pt x="6663" y="8587"/>
                    </a:lnTo>
                    <a:lnTo>
                      <a:pt x="6942" y="8535"/>
                    </a:lnTo>
                    <a:lnTo>
                      <a:pt x="7207" y="8478"/>
                    </a:lnTo>
                    <a:lnTo>
                      <a:pt x="7455" y="8417"/>
                    </a:lnTo>
                    <a:lnTo>
                      <a:pt x="7686" y="8349"/>
                    </a:lnTo>
                    <a:lnTo>
                      <a:pt x="7895" y="8277"/>
                    </a:lnTo>
                    <a:lnTo>
                      <a:pt x="8081" y="8200"/>
                    </a:lnTo>
                    <a:lnTo>
                      <a:pt x="8242" y="8117"/>
                    </a:lnTo>
                    <a:lnTo>
                      <a:pt x="8377" y="8030"/>
                    </a:lnTo>
                    <a:lnTo>
                      <a:pt x="8482" y="7938"/>
                    </a:lnTo>
                    <a:close/>
                  </a:path>
                </a:pathLst>
              </a:custGeom>
              <a:solidFill>
                <a:srgbClr val="2B3B2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92" name="Google Shape;292;p12"/>
              <p:cNvSpPr/>
              <p:nvPr/>
            </p:nvSpPr>
            <p:spPr>
              <a:xfrm>
                <a:off x="2002" y="1185"/>
                <a:ext cx="408" cy="782"/>
              </a:xfrm>
              <a:custGeom>
                <a:rect b="b" l="l" r="r" t="t"/>
                <a:pathLst>
                  <a:path extrusionOk="0" h="3909" w="2040">
                    <a:moveTo>
                      <a:pt x="0" y="0"/>
                    </a:moveTo>
                    <a:lnTo>
                      <a:pt x="31" y="68"/>
                    </a:lnTo>
                    <a:lnTo>
                      <a:pt x="66" y="138"/>
                    </a:lnTo>
                    <a:lnTo>
                      <a:pt x="105" y="210"/>
                    </a:lnTo>
                    <a:lnTo>
                      <a:pt x="148" y="284"/>
                    </a:lnTo>
                    <a:lnTo>
                      <a:pt x="192" y="361"/>
                    </a:lnTo>
                    <a:lnTo>
                      <a:pt x="240" y="440"/>
                    </a:lnTo>
                    <a:lnTo>
                      <a:pt x="291" y="522"/>
                    </a:lnTo>
                    <a:lnTo>
                      <a:pt x="345" y="607"/>
                    </a:lnTo>
                    <a:lnTo>
                      <a:pt x="459" y="785"/>
                    </a:lnTo>
                    <a:lnTo>
                      <a:pt x="584" y="976"/>
                    </a:lnTo>
                    <a:lnTo>
                      <a:pt x="649" y="1079"/>
                    </a:lnTo>
                    <a:lnTo>
                      <a:pt x="715" y="1184"/>
                    </a:lnTo>
                    <a:lnTo>
                      <a:pt x="784" y="1292"/>
                    </a:lnTo>
                    <a:lnTo>
                      <a:pt x="854" y="1406"/>
                    </a:lnTo>
                    <a:lnTo>
                      <a:pt x="925" y="1523"/>
                    </a:lnTo>
                    <a:lnTo>
                      <a:pt x="996" y="1645"/>
                    </a:lnTo>
                    <a:lnTo>
                      <a:pt x="1070" y="1771"/>
                    </a:lnTo>
                    <a:lnTo>
                      <a:pt x="1143" y="1904"/>
                    </a:lnTo>
                    <a:lnTo>
                      <a:pt x="1218" y="2040"/>
                    </a:lnTo>
                    <a:lnTo>
                      <a:pt x="1293" y="2181"/>
                    </a:lnTo>
                    <a:lnTo>
                      <a:pt x="1369" y="2327"/>
                    </a:lnTo>
                    <a:lnTo>
                      <a:pt x="1445" y="2479"/>
                    </a:lnTo>
                    <a:lnTo>
                      <a:pt x="1521" y="2638"/>
                    </a:lnTo>
                    <a:lnTo>
                      <a:pt x="1596" y="2800"/>
                    </a:lnTo>
                    <a:lnTo>
                      <a:pt x="1672" y="2970"/>
                    </a:lnTo>
                    <a:lnTo>
                      <a:pt x="1747" y="3144"/>
                    </a:lnTo>
                    <a:lnTo>
                      <a:pt x="1822" y="3327"/>
                    </a:lnTo>
                    <a:lnTo>
                      <a:pt x="1896" y="3514"/>
                    </a:lnTo>
                    <a:lnTo>
                      <a:pt x="1968" y="3708"/>
                    </a:lnTo>
                    <a:lnTo>
                      <a:pt x="2040" y="3909"/>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93" name="Google Shape;293;p12"/>
              <p:cNvSpPr/>
              <p:nvPr/>
            </p:nvSpPr>
            <p:spPr>
              <a:xfrm>
                <a:off x="2919" y="740"/>
                <a:ext cx="102" cy="908"/>
              </a:xfrm>
              <a:custGeom>
                <a:rect b="b" l="l" r="r" t="t"/>
                <a:pathLst>
                  <a:path extrusionOk="0" h="4542" w="514">
                    <a:moveTo>
                      <a:pt x="514" y="0"/>
                    </a:moveTo>
                    <a:lnTo>
                      <a:pt x="490" y="61"/>
                    </a:lnTo>
                    <a:lnTo>
                      <a:pt x="468" y="135"/>
                    </a:lnTo>
                    <a:lnTo>
                      <a:pt x="444" y="220"/>
                    </a:lnTo>
                    <a:lnTo>
                      <a:pt x="419" y="316"/>
                    </a:lnTo>
                    <a:lnTo>
                      <a:pt x="395" y="421"/>
                    </a:lnTo>
                    <a:lnTo>
                      <a:pt x="372" y="536"/>
                    </a:lnTo>
                    <a:lnTo>
                      <a:pt x="347" y="658"/>
                    </a:lnTo>
                    <a:lnTo>
                      <a:pt x="323" y="789"/>
                    </a:lnTo>
                    <a:lnTo>
                      <a:pt x="299" y="926"/>
                    </a:lnTo>
                    <a:lnTo>
                      <a:pt x="276" y="1071"/>
                    </a:lnTo>
                    <a:lnTo>
                      <a:pt x="252" y="1222"/>
                    </a:lnTo>
                    <a:lnTo>
                      <a:pt x="229" y="1377"/>
                    </a:lnTo>
                    <a:lnTo>
                      <a:pt x="207" y="1537"/>
                    </a:lnTo>
                    <a:lnTo>
                      <a:pt x="186" y="1701"/>
                    </a:lnTo>
                    <a:lnTo>
                      <a:pt x="164" y="1867"/>
                    </a:lnTo>
                    <a:lnTo>
                      <a:pt x="145" y="2037"/>
                    </a:lnTo>
                    <a:lnTo>
                      <a:pt x="126" y="2208"/>
                    </a:lnTo>
                    <a:lnTo>
                      <a:pt x="108" y="2382"/>
                    </a:lnTo>
                    <a:lnTo>
                      <a:pt x="91" y="2554"/>
                    </a:lnTo>
                    <a:lnTo>
                      <a:pt x="75" y="2727"/>
                    </a:lnTo>
                    <a:lnTo>
                      <a:pt x="61" y="2898"/>
                    </a:lnTo>
                    <a:lnTo>
                      <a:pt x="47" y="3069"/>
                    </a:lnTo>
                    <a:lnTo>
                      <a:pt x="36" y="3238"/>
                    </a:lnTo>
                    <a:lnTo>
                      <a:pt x="25" y="3403"/>
                    </a:lnTo>
                    <a:lnTo>
                      <a:pt x="16" y="3565"/>
                    </a:lnTo>
                    <a:lnTo>
                      <a:pt x="10" y="3722"/>
                    </a:lnTo>
                    <a:lnTo>
                      <a:pt x="5" y="3874"/>
                    </a:lnTo>
                    <a:lnTo>
                      <a:pt x="1" y="4022"/>
                    </a:lnTo>
                    <a:lnTo>
                      <a:pt x="0" y="4163"/>
                    </a:lnTo>
                    <a:lnTo>
                      <a:pt x="1" y="4296"/>
                    </a:lnTo>
                    <a:lnTo>
                      <a:pt x="5" y="4424"/>
                    </a:lnTo>
                    <a:lnTo>
                      <a:pt x="10" y="4542"/>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94" name="Google Shape;294;p12"/>
              <p:cNvSpPr/>
              <p:nvPr/>
            </p:nvSpPr>
            <p:spPr>
              <a:xfrm>
                <a:off x="3381" y="1613"/>
                <a:ext cx="478" cy="760"/>
              </a:xfrm>
              <a:custGeom>
                <a:rect b="b" l="l" r="r" t="t"/>
                <a:pathLst>
                  <a:path extrusionOk="0" h="3800" w="2391">
                    <a:moveTo>
                      <a:pt x="2391" y="0"/>
                    </a:moveTo>
                    <a:lnTo>
                      <a:pt x="2352" y="26"/>
                    </a:lnTo>
                    <a:lnTo>
                      <a:pt x="2303" y="62"/>
                    </a:lnTo>
                    <a:lnTo>
                      <a:pt x="2247" y="106"/>
                    </a:lnTo>
                    <a:lnTo>
                      <a:pt x="2182" y="157"/>
                    </a:lnTo>
                    <a:lnTo>
                      <a:pt x="2113" y="217"/>
                    </a:lnTo>
                    <a:lnTo>
                      <a:pt x="2035" y="284"/>
                    </a:lnTo>
                    <a:lnTo>
                      <a:pt x="1952" y="359"/>
                    </a:lnTo>
                    <a:lnTo>
                      <a:pt x="1864" y="441"/>
                    </a:lnTo>
                    <a:lnTo>
                      <a:pt x="1772" y="530"/>
                    </a:lnTo>
                    <a:lnTo>
                      <a:pt x="1677" y="625"/>
                    </a:lnTo>
                    <a:lnTo>
                      <a:pt x="1578" y="726"/>
                    </a:lnTo>
                    <a:lnTo>
                      <a:pt x="1477" y="833"/>
                    </a:lnTo>
                    <a:lnTo>
                      <a:pt x="1375" y="946"/>
                    </a:lnTo>
                    <a:lnTo>
                      <a:pt x="1272" y="1064"/>
                    </a:lnTo>
                    <a:lnTo>
                      <a:pt x="1168" y="1188"/>
                    </a:lnTo>
                    <a:lnTo>
                      <a:pt x="1064" y="1316"/>
                    </a:lnTo>
                    <a:lnTo>
                      <a:pt x="962" y="1449"/>
                    </a:lnTo>
                    <a:lnTo>
                      <a:pt x="861" y="1586"/>
                    </a:lnTo>
                    <a:lnTo>
                      <a:pt x="762" y="1727"/>
                    </a:lnTo>
                    <a:lnTo>
                      <a:pt x="668" y="1872"/>
                    </a:lnTo>
                    <a:lnTo>
                      <a:pt x="576" y="2020"/>
                    </a:lnTo>
                    <a:lnTo>
                      <a:pt x="489" y="2171"/>
                    </a:lnTo>
                    <a:lnTo>
                      <a:pt x="407" y="2326"/>
                    </a:lnTo>
                    <a:lnTo>
                      <a:pt x="329" y="2483"/>
                    </a:lnTo>
                    <a:lnTo>
                      <a:pt x="260" y="2642"/>
                    </a:lnTo>
                    <a:lnTo>
                      <a:pt x="196" y="2804"/>
                    </a:lnTo>
                    <a:lnTo>
                      <a:pt x="141" y="2966"/>
                    </a:lnTo>
                    <a:lnTo>
                      <a:pt x="94" y="3131"/>
                    </a:lnTo>
                    <a:lnTo>
                      <a:pt x="55" y="3297"/>
                    </a:lnTo>
                    <a:lnTo>
                      <a:pt x="26" y="3464"/>
                    </a:lnTo>
                    <a:lnTo>
                      <a:pt x="7" y="3632"/>
                    </a:lnTo>
                    <a:lnTo>
                      <a:pt x="0" y="3800"/>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95" name="Google Shape;295;p12"/>
              <p:cNvSpPr/>
              <p:nvPr/>
            </p:nvSpPr>
            <p:spPr>
              <a:xfrm>
                <a:off x="2361" y="2098"/>
                <a:ext cx="77" cy="671"/>
              </a:xfrm>
              <a:custGeom>
                <a:rect b="b" l="l" r="r" t="t"/>
                <a:pathLst>
                  <a:path extrusionOk="0" h="3356" w="385">
                    <a:moveTo>
                      <a:pt x="0" y="0"/>
                    </a:moveTo>
                    <a:lnTo>
                      <a:pt x="19" y="59"/>
                    </a:lnTo>
                    <a:lnTo>
                      <a:pt x="39" y="125"/>
                    </a:lnTo>
                    <a:lnTo>
                      <a:pt x="58" y="198"/>
                    </a:lnTo>
                    <a:lnTo>
                      <a:pt x="78" y="278"/>
                    </a:lnTo>
                    <a:lnTo>
                      <a:pt x="96" y="363"/>
                    </a:lnTo>
                    <a:lnTo>
                      <a:pt x="115" y="454"/>
                    </a:lnTo>
                    <a:lnTo>
                      <a:pt x="134" y="550"/>
                    </a:lnTo>
                    <a:lnTo>
                      <a:pt x="153" y="651"/>
                    </a:lnTo>
                    <a:lnTo>
                      <a:pt x="170" y="756"/>
                    </a:lnTo>
                    <a:lnTo>
                      <a:pt x="188" y="865"/>
                    </a:lnTo>
                    <a:lnTo>
                      <a:pt x="204" y="977"/>
                    </a:lnTo>
                    <a:lnTo>
                      <a:pt x="221" y="1092"/>
                    </a:lnTo>
                    <a:lnTo>
                      <a:pt x="237" y="1211"/>
                    </a:lnTo>
                    <a:lnTo>
                      <a:pt x="252" y="1330"/>
                    </a:lnTo>
                    <a:lnTo>
                      <a:pt x="267" y="1452"/>
                    </a:lnTo>
                    <a:lnTo>
                      <a:pt x="281" y="1574"/>
                    </a:lnTo>
                    <a:lnTo>
                      <a:pt x="295" y="1697"/>
                    </a:lnTo>
                    <a:lnTo>
                      <a:pt x="307" y="1822"/>
                    </a:lnTo>
                    <a:lnTo>
                      <a:pt x="319" y="1946"/>
                    </a:lnTo>
                    <a:lnTo>
                      <a:pt x="330" y="2069"/>
                    </a:lnTo>
                    <a:lnTo>
                      <a:pt x="340" y="2192"/>
                    </a:lnTo>
                    <a:lnTo>
                      <a:pt x="350" y="2313"/>
                    </a:lnTo>
                    <a:lnTo>
                      <a:pt x="357" y="2433"/>
                    </a:lnTo>
                    <a:lnTo>
                      <a:pt x="365" y="2550"/>
                    </a:lnTo>
                    <a:lnTo>
                      <a:pt x="371" y="2663"/>
                    </a:lnTo>
                    <a:lnTo>
                      <a:pt x="376" y="2776"/>
                    </a:lnTo>
                    <a:lnTo>
                      <a:pt x="380" y="2883"/>
                    </a:lnTo>
                    <a:lnTo>
                      <a:pt x="382" y="2988"/>
                    </a:lnTo>
                    <a:lnTo>
                      <a:pt x="385" y="3088"/>
                    </a:lnTo>
                    <a:lnTo>
                      <a:pt x="385" y="3183"/>
                    </a:lnTo>
                    <a:lnTo>
                      <a:pt x="383" y="3271"/>
                    </a:lnTo>
                    <a:lnTo>
                      <a:pt x="381" y="3356"/>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96" name="Google Shape;296;p12"/>
              <p:cNvSpPr/>
              <p:nvPr/>
            </p:nvSpPr>
            <p:spPr>
              <a:xfrm>
                <a:off x="1775" y="2102"/>
                <a:ext cx="593" cy="566"/>
              </a:xfrm>
              <a:custGeom>
                <a:rect b="b" l="l" r="r" t="t"/>
                <a:pathLst>
                  <a:path extrusionOk="0" h="2832" w="2964">
                    <a:moveTo>
                      <a:pt x="0" y="0"/>
                    </a:moveTo>
                    <a:lnTo>
                      <a:pt x="22" y="1"/>
                    </a:lnTo>
                    <a:lnTo>
                      <a:pt x="87" y="7"/>
                    </a:lnTo>
                    <a:lnTo>
                      <a:pt x="134" y="14"/>
                    </a:lnTo>
                    <a:lnTo>
                      <a:pt x="189" y="22"/>
                    </a:lnTo>
                    <a:lnTo>
                      <a:pt x="254" y="35"/>
                    </a:lnTo>
                    <a:lnTo>
                      <a:pt x="325" y="51"/>
                    </a:lnTo>
                    <a:lnTo>
                      <a:pt x="405" y="71"/>
                    </a:lnTo>
                    <a:lnTo>
                      <a:pt x="491" y="96"/>
                    </a:lnTo>
                    <a:lnTo>
                      <a:pt x="584" y="126"/>
                    </a:lnTo>
                    <a:lnTo>
                      <a:pt x="681" y="162"/>
                    </a:lnTo>
                    <a:lnTo>
                      <a:pt x="783" y="205"/>
                    </a:lnTo>
                    <a:lnTo>
                      <a:pt x="890" y="253"/>
                    </a:lnTo>
                    <a:lnTo>
                      <a:pt x="1002" y="309"/>
                    </a:lnTo>
                    <a:lnTo>
                      <a:pt x="1116" y="373"/>
                    </a:lnTo>
                    <a:lnTo>
                      <a:pt x="1234" y="444"/>
                    </a:lnTo>
                    <a:lnTo>
                      <a:pt x="1353" y="524"/>
                    </a:lnTo>
                    <a:lnTo>
                      <a:pt x="1476" y="614"/>
                    </a:lnTo>
                    <a:lnTo>
                      <a:pt x="1598" y="713"/>
                    </a:lnTo>
                    <a:lnTo>
                      <a:pt x="1722" y="822"/>
                    </a:lnTo>
                    <a:lnTo>
                      <a:pt x="1845" y="942"/>
                    </a:lnTo>
                    <a:lnTo>
                      <a:pt x="1969" y="1073"/>
                    </a:lnTo>
                    <a:lnTo>
                      <a:pt x="2090" y="1216"/>
                    </a:lnTo>
                    <a:lnTo>
                      <a:pt x="2211" y="1370"/>
                    </a:lnTo>
                    <a:lnTo>
                      <a:pt x="2329" y="1538"/>
                    </a:lnTo>
                    <a:lnTo>
                      <a:pt x="2444" y="1717"/>
                    </a:lnTo>
                    <a:lnTo>
                      <a:pt x="2558" y="1911"/>
                    </a:lnTo>
                    <a:lnTo>
                      <a:pt x="2666" y="2119"/>
                    </a:lnTo>
                    <a:lnTo>
                      <a:pt x="2770" y="2341"/>
                    </a:lnTo>
                    <a:lnTo>
                      <a:pt x="2870" y="2579"/>
                    </a:lnTo>
                    <a:lnTo>
                      <a:pt x="2964" y="2832"/>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97" name="Google Shape;297;p12"/>
              <p:cNvSpPr/>
              <p:nvPr/>
            </p:nvSpPr>
            <p:spPr>
              <a:xfrm>
                <a:off x="2350" y="1010"/>
                <a:ext cx="253" cy="648"/>
              </a:xfrm>
              <a:custGeom>
                <a:rect b="b" l="l" r="r" t="t"/>
                <a:pathLst>
                  <a:path extrusionOk="0" h="3237" w="1266">
                    <a:moveTo>
                      <a:pt x="0" y="0"/>
                    </a:moveTo>
                    <a:lnTo>
                      <a:pt x="25" y="39"/>
                    </a:lnTo>
                    <a:lnTo>
                      <a:pt x="54" y="88"/>
                    </a:lnTo>
                    <a:lnTo>
                      <a:pt x="87" y="146"/>
                    </a:lnTo>
                    <a:lnTo>
                      <a:pt x="122" y="214"/>
                    </a:lnTo>
                    <a:lnTo>
                      <a:pt x="160" y="289"/>
                    </a:lnTo>
                    <a:lnTo>
                      <a:pt x="201" y="372"/>
                    </a:lnTo>
                    <a:lnTo>
                      <a:pt x="245" y="462"/>
                    </a:lnTo>
                    <a:lnTo>
                      <a:pt x="291" y="558"/>
                    </a:lnTo>
                    <a:lnTo>
                      <a:pt x="339" y="661"/>
                    </a:lnTo>
                    <a:lnTo>
                      <a:pt x="387" y="768"/>
                    </a:lnTo>
                    <a:lnTo>
                      <a:pt x="438" y="879"/>
                    </a:lnTo>
                    <a:lnTo>
                      <a:pt x="490" y="995"/>
                    </a:lnTo>
                    <a:lnTo>
                      <a:pt x="541" y="1115"/>
                    </a:lnTo>
                    <a:lnTo>
                      <a:pt x="593" y="1236"/>
                    </a:lnTo>
                    <a:lnTo>
                      <a:pt x="646" y="1361"/>
                    </a:lnTo>
                    <a:lnTo>
                      <a:pt x="698" y="1487"/>
                    </a:lnTo>
                    <a:lnTo>
                      <a:pt x="750" y="1614"/>
                    </a:lnTo>
                    <a:lnTo>
                      <a:pt x="800" y="1742"/>
                    </a:lnTo>
                    <a:lnTo>
                      <a:pt x="850" y="1869"/>
                    </a:lnTo>
                    <a:lnTo>
                      <a:pt x="899" y="1995"/>
                    </a:lnTo>
                    <a:lnTo>
                      <a:pt x="945" y="2121"/>
                    </a:lnTo>
                    <a:lnTo>
                      <a:pt x="990" y="2243"/>
                    </a:lnTo>
                    <a:lnTo>
                      <a:pt x="1032" y="2364"/>
                    </a:lnTo>
                    <a:lnTo>
                      <a:pt x="1072" y="2482"/>
                    </a:lnTo>
                    <a:lnTo>
                      <a:pt x="1110" y="2595"/>
                    </a:lnTo>
                    <a:lnTo>
                      <a:pt x="1144" y="2705"/>
                    </a:lnTo>
                    <a:lnTo>
                      <a:pt x="1175" y="2810"/>
                    </a:lnTo>
                    <a:lnTo>
                      <a:pt x="1201" y="2909"/>
                    </a:lnTo>
                    <a:lnTo>
                      <a:pt x="1225" y="3001"/>
                    </a:lnTo>
                    <a:lnTo>
                      <a:pt x="1243" y="3087"/>
                    </a:lnTo>
                    <a:lnTo>
                      <a:pt x="1257" y="3166"/>
                    </a:lnTo>
                    <a:lnTo>
                      <a:pt x="1266" y="3237"/>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98" name="Google Shape;298;p12"/>
              <p:cNvSpPr/>
              <p:nvPr/>
            </p:nvSpPr>
            <p:spPr>
              <a:xfrm>
                <a:off x="2375" y="833"/>
                <a:ext cx="277" cy="836"/>
              </a:xfrm>
              <a:custGeom>
                <a:rect b="b" l="l" r="r" t="t"/>
                <a:pathLst>
                  <a:path extrusionOk="0" h="4177" w="1384">
                    <a:moveTo>
                      <a:pt x="0" y="0"/>
                    </a:moveTo>
                    <a:lnTo>
                      <a:pt x="13" y="25"/>
                    </a:lnTo>
                    <a:lnTo>
                      <a:pt x="47" y="99"/>
                    </a:lnTo>
                    <a:lnTo>
                      <a:pt x="102" y="216"/>
                    </a:lnTo>
                    <a:lnTo>
                      <a:pt x="175" y="375"/>
                    </a:lnTo>
                    <a:lnTo>
                      <a:pt x="217" y="469"/>
                    </a:lnTo>
                    <a:lnTo>
                      <a:pt x="262" y="571"/>
                    </a:lnTo>
                    <a:lnTo>
                      <a:pt x="309" y="682"/>
                    </a:lnTo>
                    <a:lnTo>
                      <a:pt x="359" y="801"/>
                    </a:lnTo>
                    <a:lnTo>
                      <a:pt x="413" y="927"/>
                    </a:lnTo>
                    <a:lnTo>
                      <a:pt x="468" y="1060"/>
                    </a:lnTo>
                    <a:lnTo>
                      <a:pt x="524" y="1201"/>
                    </a:lnTo>
                    <a:lnTo>
                      <a:pt x="582" y="1347"/>
                    </a:lnTo>
                    <a:lnTo>
                      <a:pt x="639" y="1499"/>
                    </a:lnTo>
                    <a:lnTo>
                      <a:pt x="698" y="1657"/>
                    </a:lnTo>
                    <a:lnTo>
                      <a:pt x="757" y="1819"/>
                    </a:lnTo>
                    <a:lnTo>
                      <a:pt x="816" y="1986"/>
                    </a:lnTo>
                    <a:lnTo>
                      <a:pt x="874" y="2157"/>
                    </a:lnTo>
                    <a:lnTo>
                      <a:pt x="932" y="2332"/>
                    </a:lnTo>
                    <a:lnTo>
                      <a:pt x="988" y="2509"/>
                    </a:lnTo>
                    <a:lnTo>
                      <a:pt x="1043" y="2690"/>
                    </a:lnTo>
                    <a:lnTo>
                      <a:pt x="1096" y="2872"/>
                    </a:lnTo>
                    <a:lnTo>
                      <a:pt x="1146" y="3057"/>
                    </a:lnTo>
                    <a:lnTo>
                      <a:pt x="1194" y="3243"/>
                    </a:lnTo>
                    <a:lnTo>
                      <a:pt x="1239" y="3429"/>
                    </a:lnTo>
                    <a:lnTo>
                      <a:pt x="1282" y="3616"/>
                    </a:lnTo>
                    <a:lnTo>
                      <a:pt x="1319" y="3804"/>
                    </a:lnTo>
                    <a:lnTo>
                      <a:pt x="1354" y="3991"/>
                    </a:lnTo>
                    <a:lnTo>
                      <a:pt x="1384" y="4177"/>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99" name="Google Shape;299;p12"/>
              <p:cNvSpPr/>
              <p:nvPr/>
            </p:nvSpPr>
            <p:spPr>
              <a:xfrm>
                <a:off x="3367" y="1222"/>
                <a:ext cx="662" cy="530"/>
              </a:xfrm>
              <a:custGeom>
                <a:rect b="b" l="l" r="r" t="t"/>
                <a:pathLst>
                  <a:path extrusionOk="0" h="2648" w="3311">
                    <a:moveTo>
                      <a:pt x="3311" y="0"/>
                    </a:moveTo>
                    <a:lnTo>
                      <a:pt x="3236" y="30"/>
                    </a:lnTo>
                    <a:lnTo>
                      <a:pt x="3155" y="67"/>
                    </a:lnTo>
                    <a:lnTo>
                      <a:pt x="3070" y="109"/>
                    </a:lnTo>
                    <a:lnTo>
                      <a:pt x="2979" y="157"/>
                    </a:lnTo>
                    <a:lnTo>
                      <a:pt x="2883" y="209"/>
                    </a:lnTo>
                    <a:lnTo>
                      <a:pt x="2783" y="268"/>
                    </a:lnTo>
                    <a:lnTo>
                      <a:pt x="2679" y="330"/>
                    </a:lnTo>
                    <a:lnTo>
                      <a:pt x="2572" y="398"/>
                    </a:lnTo>
                    <a:lnTo>
                      <a:pt x="2461" y="469"/>
                    </a:lnTo>
                    <a:lnTo>
                      <a:pt x="2349" y="544"/>
                    </a:lnTo>
                    <a:lnTo>
                      <a:pt x="2233" y="624"/>
                    </a:lnTo>
                    <a:lnTo>
                      <a:pt x="2115" y="705"/>
                    </a:lnTo>
                    <a:lnTo>
                      <a:pt x="1997" y="791"/>
                    </a:lnTo>
                    <a:lnTo>
                      <a:pt x="1877" y="879"/>
                    </a:lnTo>
                    <a:lnTo>
                      <a:pt x="1757" y="969"/>
                    </a:lnTo>
                    <a:lnTo>
                      <a:pt x="1636" y="1063"/>
                    </a:lnTo>
                    <a:lnTo>
                      <a:pt x="1516" y="1158"/>
                    </a:lnTo>
                    <a:lnTo>
                      <a:pt x="1395" y="1255"/>
                    </a:lnTo>
                    <a:lnTo>
                      <a:pt x="1277" y="1354"/>
                    </a:lnTo>
                    <a:lnTo>
                      <a:pt x="1160" y="1452"/>
                    </a:lnTo>
                    <a:lnTo>
                      <a:pt x="1044" y="1553"/>
                    </a:lnTo>
                    <a:lnTo>
                      <a:pt x="930" y="1655"/>
                    </a:lnTo>
                    <a:lnTo>
                      <a:pt x="819" y="1757"/>
                    </a:lnTo>
                    <a:lnTo>
                      <a:pt x="710" y="1859"/>
                    </a:lnTo>
                    <a:lnTo>
                      <a:pt x="606" y="1960"/>
                    </a:lnTo>
                    <a:lnTo>
                      <a:pt x="504" y="2061"/>
                    </a:lnTo>
                    <a:lnTo>
                      <a:pt x="407" y="2163"/>
                    </a:lnTo>
                    <a:lnTo>
                      <a:pt x="315" y="2262"/>
                    </a:lnTo>
                    <a:lnTo>
                      <a:pt x="227" y="2362"/>
                    </a:lnTo>
                    <a:lnTo>
                      <a:pt x="146" y="2460"/>
                    </a:lnTo>
                    <a:lnTo>
                      <a:pt x="70" y="2554"/>
                    </a:lnTo>
                    <a:lnTo>
                      <a:pt x="0" y="2648"/>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00" name="Google Shape;300;p12"/>
              <p:cNvSpPr/>
              <p:nvPr/>
            </p:nvSpPr>
            <p:spPr>
              <a:xfrm>
                <a:off x="3302" y="983"/>
                <a:ext cx="270" cy="512"/>
              </a:xfrm>
              <a:custGeom>
                <a:rect b="b" l="l" r="r" t="t"/>
                <a:pathLst>
                  <a:path extrusionOk="0" h="2560" w="1349">
                    <a:moveTo>
                      <a:pt x="1349" y="0"/>
                    </a:moveTo>
                    <a:lnTo>
                      <a:pt x="1297" y="50"/>
                    </a:lnTo>
                    <a:lnTo>
                      <a:pt x="1245" y="105"/>
                    </a:lnTo>
                    <a:lnTo>
                      <a:pt x="1191" y="163"/>
                    </a:lnTo>
                    <a:lnTo>
                      <a:pt x="1136" y="225"/>
                    </a:lnTo>
                    <a:lnTo>
                      <a:pt x="1082" y="289"/>
                    </a:lnTo>
                    <a:lnTo>
                      <a:pt x="1027" y="358"/>
                    </a:lnTo>
                    <a:lnTo>
                      <a:pt x="972" y="429"/>
                    </a:lnTo>
                    <a:lnTo>
                      <a:pt x="918" y="503"/>
                    </a:lnTo>
                    <a:lnTo>
                      <a:pt x="864" y="579"/>
                    </a:lnTo>
                    <a:lnTo>
                      <a:pt x="809" y="658"/>
                    </a:lnTo>
                    <a:lnTo>
                      <a:pt x="755" y="737"/>
                    </a:lnTo>
                    <a:lnTo>
                      <a:pt x="703" y="820"/>
                    </a:lnTo>
                    <a:lnTo>
                      <a:pt x="651" y="905"/>
                    </a:lnTo>
                    <a:lnTo>
                      <a:pt x="599" y="990"/>
                    </a:lnTo>
                    <a:lnTo>
                      <a:pt x="549" y="1077"/>
                    </a:lnTo>
                    <a:lnTo>
                      <a:pt x="501" y="1164"/>
                    </a:lnTo>
                    <a:lnTo>
                      <a:pt x="453" y="1254"/>
                    </a:lnTo>
                    <a:lnTo>
                      <a:pt x="407" y="1343"/>
                    </a:lnTo>
                    <a:lnTo>
                      <a:pt x="364" y="1434"/>
                    </a:lnTo>
                    <a:lnTo>
                      <a:pt x="321" y="1524"/>
                    </a:lnTo>
                    <a:lnTo>
                      <a:pt x="280" y="1615"/>
                    </a:lnTo>
                    <a:lnTo>
                      <a:pt x="241" y="1705"/>
                    </a:lnTo>
                    <a:lnTo>
                      <a:pt x="205" y="1795"/>
                    </a:lnTo>
                    <a:lnTo>
                      <a:pt x="171" y="1885"/>
                    </a:lnTo>
                    <a:lnTo>
                      <a:pt x="140" y="1973"/>
                    </a:lnTo>
                    <a:lnTo>
                      <a:pt x="111" y="2062"/>
                    </a:lnTo>
                    <a:lnTo>
                      <a:pt x="85" y="2148"/>
                    </a:lnTo>
                    <a:lnTo>
                      <a:pt x="62" y="2234"/>
                    </a:lnTo>
                    <a:lnTo>
                      <a:pt x="42" y="2318"/>
                    </a:lnTo>
                    <a:lnTo>
                      <a:pt x="24" y="2400"/>
                    </a:lnTo>
                    <a:lnTo>
                      <a:pt x="10" y="2481"/>
                    </a:lnTo>
                    <a:lnTo>
                      <a:pt x="0" y="2560"/>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01" name="Google Shape;301;p12"/>
              <p:cNvSpPr/>
              <p:nvPr/>
            </p:nvSpPr>
            <p:spPr>
              <a:xfrm>
                <a:off x="3233" y="1128"/>
                <a:ext cx="138" cy="371"/>
              </a:xfrm>
              <a:custGeom>
                <a:rect b="b" l="l" r="r" t="t"/>
                <a:pathLst>
                  <a:path extrusionOk="0" h="1854" w="691">
                    <a:moveTo>
                      <a:pt x="691" y="0"/>
                    </a:moveTo>
                    <a:lnTo>
                      <a:pt x="675" y="28"/>
                    </a:lnTo>
                    <a:lnTo>
                      <a:pt x="656" y="60"/>
                    </a:lnTo>
                    <a:lnTo>
                      <a:pt x="636" y="95"/>
                    </a:lnTo>
                    <a:lnTo>
                      <a:pt x="616" y="134"/>
                    </a:lnTo>
                    <a:lnTo>
                      <a:pt x="571" y="221"/>
                    </a:lnTo>
                    <a:lnTo>
                      <a:pt x="523" y="319"/>
                    </a:lnTo>
                    <a:lnTo>
                      <a:pt x="471" y="427"/>
                    </a:lnTo>
                    <a:lnTo>
                      <a:pt x="419" y="544"/>
                    </a:lnTo>
                    <a:lnTo>
                      <a:pt x="365" y="668"/>
                    </a:lnTo>
                    <a:lnTo>
                      <a:pt x="313" y="797"/>
                    </a:lnTo>
                    <a:lnTo>
                      <a:pt x="287" y="863"/>
                    </a:lnTo>
                    <a:lnTo>
                      <a:pt x="261" y="930"/>
                    </a:lnTo>
                    <a:lnTo>
                      <a:pt x="234" y="999"/>
                    </a:lnTo>
                    <a:lnTo>
                      <a:pt x="211" y="1066"/>
                    </a:lnTo>
                    <a:lnTo>
                      <a:pt x="186" y="1135"/>
                    </a:lnTo>
                    <a:lnTo>
                      <a:pt x="163" y="1203"/>
                    </a:lnTo>
                    <a:lnTo>
                      <a:pt x="141" y="1272"/>
                    </a:lnTo>
                    <a:lnTo>
                      <a:pt x="120" y="1339"/>
                    </a:lnTo>
                    <a:lnTo>
                      <a:pt x="100" y="1408"/>
                    </a:lnTo>
                    <a:lnTo>
                      <a:pt x="80" y="1474"/>
                    </a:lnTo>
                    <a:lnTo>
                      <a:pt x="62" y="1542"/>
                    </a:lnTo>
                    <a:lnTo>
                      <a:pt x="47" y="1607"/>
                    </a:lnTo>
                    <a:lnTo>
                      <a:pt x="32" y="1670"/>
                    </a:lnTo>
                    <a:lnTo>
                      <a:pt x="20" y="1733"/>
                    </a:lnTo>
                    <a:lnTo>
                      <a:pt x="9" y="1794"/>
                    </a:lnTo>
                    <a:lnTo>
                      <a:pt x="0" y="1854"/>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02" name="Google Shape;302;p12"/>
              <p:cNvSpPr/>
              <p:nvPr/>
            </p:nvSpPr>
            <p:spPr>
              <a:xfrm>
                <a:off x="1859" y="1423"/>
                <a:ext cx="357" cy="442"/>
              </a:xfrm>
              <a:custGeom>
                <a:rect b="b" l="l" r="r" t="t"/>
                <a:pathLst>
                  <a:path extrusionOk="0" h="2214" w="1784">
                    <a:moveTo>
                      <a:pt x="0" y="0"/>
                    </a:moveTo>
                    <a:lnTo>
                      <a:pt x="41" y="36"/>
                    </a:lnTo>
                    <a:lnTo>
                      <a:pt x="86" y="79"/>
                    </a:lnTo>
                    <a:lnTo>
                      <a:pt x="133" y="125"/>
                    </a:lnTo>
                    <a:lnTo>
                      <a:pt x="184" y="176"/>
                    </a:lnTo>
                    <a:lnTo>
                      <a:pt x="238" y="231"/>
                    </a:lnTo>
                    <a:lnTo>
                      <a:pt x="296" y="291"/>
                    </a:lnTo>
                    <a:lnTo>
                      <a:pt x="354" y="353"/>
                    </a:lnTo>
                    <a:lnTo>
                      <a:pt x="414" y="421"/>
                    </a:lnTo>
                    <a:lnTo>
                      <a:pt x="478" y="489"/>
                    </a:lnTo>
                    <a:lnTo>
                      <a:pt x="541" y="562"/>
                    </a:lnTo>
                    <a:lnTo>
                      <a:pt x="606" y="637"/>
                    </a:lnTo>
                    <a:lnTo>
                      <a:pt x="672" y="713"/>
                    </a:lnTo>
                    <a:lnTo>
                      <a:pt x="740" y="791"/>
                    </a:lnTo>
                    <a:lnTo>
                      <a:pt x="807" y="871"/>
                    </a:lnTo>
                    <a:lnTo>
                      <a:pt x="875" y="952"/>
                    </a:lnTo>
                    <a:lnTo>
                      <a:pt x="942" y="1035"/>
                    </a:lnTo>
                    <a:lnTo>
                      <a:pt x="1009" y="1117"/>
                    </a:lnTo>
                    <a:lnTo>
                      <a:pt x="1075" y="1199"/>
                    </a:lnTo>
                    <a:lnTo>
                      <a:pt x="1142" y="1283"/>
                    </a:lnTo>
                    <a:lnTo>
                      <a:pt x="1205" y="1365"/>
                    </a:lnTo>
                    <a:lnTo>
                      <a:pt x="1268" y="1447"/>
                    </a:lnTo>
                    <a:lnTo>
                      <a:pt x="1329" y="1528"/>
                    </a:lnTo>
                    <a:lnTo>
                      <a:pt x="1389" y="1608"/>
                    </a:lnTo>
                    <a:lnTo>
                      <a:pt x="1445" y="1685"/>
                    </a:lnTo>
                    <a:lnTo>
                      <a:pt x="1498" y="1761"/>
                    </a:lnTo>
                    <a:lnTo>
                      <a:pt x="1551" y="1835"/>
                    </a:lnTo>
                    <a:lnTo>
                      <a:pt x="1598" y="1906"/>
                    </a:lnTo>
                    <a:lnTo>
                      <a:pt x="1643" y="1975"/>
                    </a:lnTo>
                    <a:lnTo>
                      <a:pt x="1684" y="2039"/>
                    </a:lnTo>
                    <a:lnTo>
                      <a:pt x="1722" y="2102"/>
                    </a:lnTo>
                    <a:lnTo>
                      <a:pt x="1755" y="2159"/>
                    </a:lnTo>
                    <a:lnTo>
                      <a:pt x="1784" y="2214"/>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03" name="Google Shape;303;p12"/>
              <p:cNvSpPr/>
              <p:nvPr/>
            </p:nvSpPr>
            <p:spPr>
              <a:xfrm>
                <a:off x="2007" y="1564"/>
                <a:ext cx="187" cy="191"/>
              </a:xfrm>
              <a:custGeom>
                <a:rect b="b" l="l" r="r" t="t"/>
                <a:pathLst>
                  <a:path extrusionOk="0" h="954" w="935">
                    <a:moveTo>
                      <a:pt x="0" y="0"/>
                    </a:moveTo>
                    <a:lnTo>
                      <a:pt x="39" y="29"/>
                    </a:lnTo>
                    <a:lnTo>
                      <a:pt x="84" y="60"/>
                    </a:lnTo>
                    <a:lnTo>
                      <a:pt x="131" y="97"/>
                    </a:lnTo>
                    <a:lnTo>
                      <a:pt x="183" y="135"/>
                    </a:lnTo>
                    <a:lnTo>
                      <a:pt x="240" y="178"/>
                    </a:lnTo>
                    <a:lnTo>
                      <a:pt x="298" y="225"/>
                    </a:lnTo>
                    <a:lnTo>
                      <a:pt x="359" y="275"/>
                    </a:lnTo>
                    <a:lnTo>
                      <a:pt x="423" y="331"/>
                    </a:lnTo>
                    <a:lnTo>
                      <a:pt x="455" y="360"/>
                    </a:lnTo>
                    <a:lnTo>
                      <a:pt x="488" y="391"/>
                    </a:lnTo>
                    <a:lnTo>
                      <a:pt x="520" y="422"/>
                    </a:lnTo>
                    <a:lnTo>
                      <a:pt x="553" y="456"/>
                    </a:lnTo>
                    <a:lnTo>
                      <a:pt x="585" y="490"/>
                    </a:lnTo>
                    <a:lnTo>
                      <a:pt x="619" y="526"/>
                    </a:lnTo>
                    <a:lnTo>
                      <a:pt x="651" y="562"/>
                    </a:lnTo>
                    <a:lnTo>
                      <a:pt x="684" y="601"/>
                    </a:lnTo>
                    <a:lnTo>
                      <a:pt x="716" y="640"/>
                    </a:lnTo>
                    <a:lnTo>
                      <a:pt x="749" y="681"/>
                    </a:lnTo>
                    <a:lnTo>
                      <a:pt x="781" y="723"/>
                    </a:lnTo>
                    <a:lnTo>
                      <a:pt x="812" y="766"/>
                    </a:lnTo>
                    <a:lnTo>
                      <a:pt x="844" y="811"/>
                    </a:lnTo>
                    <a:lnTo>
                      <a:pt x="875" y="857"/>
                    </a:lnTo>
                    <a:lnTo>
                      <a:pt x="905" y="905"/>
                    </a:lnTo>
                    <a:lnTo>
                      <a:pt x="935" y="954"/>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04" name="Google Shape;304;p12"/>
              <p:cNvSpPr/>
              <p:nvPr/>
            </p:nvSpPr>
            <p:spPr>
              <a:xfrm>
                <a:off x="2136" y="1450"/>
                <a:ext cx="394" cy="468"/>
              </a:xfrm>
              <a:custGeom>
                <a:rect b="b" l="l" r="r" t="t"/>
                <a:pathLst>
                  <a:path extrusionOk="0" h="2337" w="1971">
                    <a:moveTo>
                      <a:pt x="0" y="0"/>
                    </a:moveTo>
                    <a:lnTo>
                      <a:pt x="30" y="22"/>
                    </a:lnTo>
                    <a:lnTo>
                      <a:pt x="66" y="51"/>
                    </a:lnTo>
                    <a:lnTo>
                      <a:pt x="106" y="86"/>
                    </a:lnTo>
                    <a:lnTo>
                      <a:pt x="151" y="126"/>
                    </a:lnTo>
                    <a:lnTo>
                      <a:pt x="201" y="171"/>
                    </a:lnTo>
                    <a:lnTo>
                      <a:pt x="254" y="220"/>
                    </a:lnTo>
                    <a:lnTo>
                      <a:pt x="312" y="275"/>
                    </a:lnTo>
                    <a:lnTo>
                      <a:pt x="373" y="335"/>
                    </a:lnTo>
                    <a:lnTo>
                      <a:pt x="436" y="399"/>
                    </a:lnTo>
                    <a:lnTo>
                      <a:pt x="502" y="466"/>
                    </a:lnTo>
                    <a:lnTo>
                      <a:pt x="571" y="538"/>
                    </a:lnTo>
                    <a:lnTo>
                      <a:pt x="642" y="611"/>
                    </a:lnTo>
                    <a:lnTo>
                      <a:pt x="715" y="689"/>
                    </a:lnTo>
                    <a:lnTo>
                      <a:pt x="788" y="768"/>
                    </a:lnTo>
                    <a:lnTo>
                      <a:pt x="863" y="851"/>
                    </a:lnTo>
                    <a:lnTo>
                      <a:pt x="939" y="934"/>
                    </a:lnTo>
                    <a:lnTo>
                      <a:pt x="1015" y="1021"/>
                    </a:lnTo>
                    <a:lnTo>
                      <a:pt x="1091" y="1108"/>
                    </a:lnTo>
                    <a:lnTo>
                      <a:pt x="1166" y="1198"/>
                    </a:lnTo>
                    <a:lnTo>
                      <a:pt x="1242" y="1288"/>
                    </a:lnTo>
                    <a:lnTo>
                      <a:pt x="1316" y="1378"/>
                    </a:lnTo>
                    <a:lnTo>
                      <a:pt x="1388" y="1469"/>
                    </a:lnTo>
                    <a:lnTo>
                      <a:pt x="1460" y="1560"/>
                    </a:lnTo>
                    <a:lnTo>
                      <a:pt x="1529" y="1651"/>
                    </a:lnTo>
                    <a:lnTo>
                      <a:pt x="1596" y="1741"/>
                    </a:lnTo>
                    <a:lnTo>
                      <a:pt x="1660" y="1831"/>
                    </a:lnTo>
                    <a:lnTo>
                      <a:pt x="1722" y="1919"/>
                    </a:lnTo>
                    <a:lnTo>
                      <a:pt x="1779" y="2007"/>
                    </a:lnTo>
                    <a:lnTo>
                      <a:pt x="1834" y="2093"/>
                    </a:lnTo>
                    <a:lnTo>
                      <a:pt x="1884" y="2176"/>
                    </a:lnTo>
                    <a:lnTo>
                      <a:pt x="1930" y="2257"/>
                    </a:lnTo>
                    <a:lnTo>
                      <a:pt x="1971" y="2337"/>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05" name="Google Shape;305;p12"/>
              <p:cNvSpPr/>
              <p:nvPr/>
            </p:nvSpPr>
            <p:spPr>
              <a:xfrm>
                <a:off x="2233" y="1586"/>
                <a:ext cx="290" cy="1082"/>
              </a:xfrm>
              <a:custGeom>
                <a:rect b="b" l="l" r="r" t="t"/>
                <a:pathLst>
                  <a:path extrusionOk="0" h="5412" w="1452">
                    <a:moveTo>
                      <a:pt x="0" y="0"/>
                    </a:moveTo>
                    <a:lnTo>
                      <a:pt x="31" y="70"/>
                    </a:lnTo>
                    <a:lnTo>
                      <a:pt x="63" y="150"/>
                    </a:lnTo>
                    <a:lnTo>
                      <a:pt x="100" y="238"/>
                    </a:lnTo>
                    <a:lnTo>
                      <a:pt x="138" y="337"/>
                    </a:lnTo>
                    <a:lnTo>
                      <a:pt x="179" y="443"/>
                    </a:lnTo>
                    <a:lnTo>
                      <a:pt x="222" y="558"/>
                    </a:lnTo>
                    <a:lnTo>
                      <a:pt x="266" y="682"/>
                    </a:lnTo>
                    <a:lnTo>
                      <a:pt x="313" y="813"/>
                    </a:lnTo>
                    <a:lnTo>
                      <a:pt x="360" y="951"/>
                    </a:lnTo>
                    <a:lnTo>
                      <a:pt x="409" y="1096"/>
                    </a:lnTo>
                    <a:lnTo>
                      <a:pt x="459" y="1248"/>
                    </a:lnTo>
                    <a:lnTo>
                      <a:pt x="510" y="1407"/>
                    </a:lnTo>
                    <a:lnTo>
                      <a:pt x="563" y="1571"/>
                    </a:lnTo>
                    <a:lnTo>
                      <a:pt x="615" y="1741"/>
                    </a:lnTo>
                    <a:lnTo>
                      <a:pt x="667" y="1917"/>
                    </a:lnTo>
                    <a:lnTo>
                      <a:pt x="721" y="2098"/>
                    </a:lnTo>
                    <a:lnTo>
                      <a:pt x="773" y="2284"/>
                    </a:lnTo>
                    <a:lnTo>
                      <a:pt x="827" y="2474"/>
                    </a:lnTo>
                    <a:lnTo>
                      <a:pt x="879" y="2667"/>
                    </a:lnTo>
                    <a:lnTo>
                      <a:pt x="932" y="2866"/>
                    </a:lnTo>
                    <a:lnTo>
                      <a:pt x="983" y="3067"/>
                    </a:lnTo>
                    <a:lnTo>
                      <a:pt x="1034" y="3271"/>
                    </a:lnTo>
                    <a:lnTo>
                      <a:pt x="1083" y="3479"/>
                    </a:lnTo>
                    <a:lnTo>
                      <a:pt x="1132" y="3688"/>
                    </a:lnTo>
                    <a:lnTo>
                      <a:pt x="1179" y="3899"/>
                    </a:lnTo>
                    <a:lnTo>
                      <a:pt x="1224" y="4113"/>
                    </a:lnTo>
                    <a:lnTo>
                      <a:pt x="1268" y="4327"/>
                    </a:lnTo>
                    <a:lnTo>
                      <a:pt x="1309" y="4543"/>
                    </a:lnTo>
                    <a:lnTo>
                      <a:pt x="1349" y="4760"/>
                    </a:lnTo>
                    <a:lnTo>
                      <a:pt x="1386" y="4978"/>
                    </a:lnTo>
                    <a:lnTo>
                      <a:pt x="1421" y="5195"/>
                    </a:lnTo>
                    <a:lnTo>
                      <a:pt x="1452" y="5412"/>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06" name="Google Shape;306;p12"/>
              <p:cNvSpPr/>
              <p:nvPr/>
            </p:nvSpPr>
            <p:spPr>
              <a:xfrm>
                <a:off x="2157" y="1586"/>
                <a:ext cx="329" cy="1082"/>
              </a:xfrm>
              <a:custGeom>
                <a:rect b="b" l="l" r="r" t="t"/>
                <a:pathLst>
                  <a:path extrusionOk="0" h="5412" w="1646">
                    <a:moveTo>
                      <a:pt x="0" y="0"/>
                    </a:moveTo>
                    <a:lnTo>
                      <a:pt x="66" y="150"/>
                    </a:lnTo>
                    <a:lnTo>
                      <a:pt x="147" y="337"/>
                    </a:lnTo>
                    <a:lnTo>
                      <a:pt x="192" y="443"/>
                    </a:lnTo>
                    <a:lnTo>
                      <a:pt x="240" y="558"/>
                    </a:lnTo>
                    <a:lnTo>
                      <a:pt x="290" y="682"/>
                    </a:lnTo>
                    <a:lnTo>
                      <a:pt x="342" y="813"/>
                    </a:lnTo>
                    <a:lnTo>
                      <a:pt x="397" y="951"/>
                    </a:lnTo>
                    <a:lnTo>
                      <a:pt x="453" y="1096"/>
                    </a:lnTo>
                    <a:lnTo>
                      <a:pt x="512" y="1248"/>
                    </a:lnTo>
                    <a:lnTo>
                      <a:pt x="570" y="1407"/>
                    </a:lnTo>
                    <a:lnTo>
                      <a:pt x="630" y="1571"/>
                    </a:lnTo>
                    <a:lnTo>
                      <a:pt x="691" y="1741"/>
                    </a:lnTo>
                    <a:lnTo>
                      <a:pt x="754" y="1917"/>
                    </a:lnTo>
                    <a:lnTo>
                      <a:pt x="816" y="2098"/>
                    </a:lnTo>
                    <a:lnTo>
                      <a:pt x="877" y="2284"/>
                    </a:lnTo>
                    <a:lnTo>
                      <a:pt x="940" y="2474"/>
                    </a:lnTo>
                    <a:lnTo>
                      <a:pt x="1001" y="2667"/>
                    </a:lnTo>
                    <a:lnTo>
                      <a:pt x="1062" y="2866"/>
                    </a:lnTo>
                    <a:lnTo>
                      <a:pt x="1122" y="3067"/>
                    </a:lnTo>
                    <a:lnTo>
                      <a:pt x="1181" y="3271"/>
                    </a:lnTo>
                    <a:lnTo>
                      <a:pt x="1237" y="3479"/>
                    </a:lnTo>
                    <a:lnTo>
                      <a:pt x="1293" y="3688"/>
                    </a:lnTo>
                    <a:lnTo>
                      <a:pt x="1347" y="3899"/>
                    </a:lnTo>
                    <a:lnTo>
                      <a:pt x="1398" y="4113"/>
                    </a:lnTo>
                    <a:lnTo>
                      <a:pt x="1446" y="4327"/>
                    </a:lnTo>
                    <a:lnTo>
                      <a:pt x="1493" y="4543"/>
                    </a:lnTo>
                    <a:lnTo>
                      <a:pt x="1536" y="4760"/>
                    </a:lnTo>
                    <a:lnTo>
                      <a:pt x="1576" y="4978"/>
                    </a:lnTo>
                    <a:lnTo>
                      <a:pt x="1612" y="5195"/>
                    </a:lnTo>
                    <a:lnTo>
                      <a:pt x="1646" y="5412"/>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07" name="Google Shape;307;p12"/>
              <p:cNvSpPr/>
              <p:nvPr/>
            </p:nvSpPr>
            <p:spPr>
              <a:xfrm>
                <a:off x="2988" y="1374"/>
                <a:ext cx="113" cy="1305"/>
              </a:xfrm>
              <a:custGeom>
                <a:rect b="b" l="l" r="r" t="t"/>
                <a:pathLst>
                  <a:path extrusionOk="0" h="6523" w="566">
                    <a:moveTo>
                      <a:pt x="566" y="0"/>
                    </a:moveTo>
                    <a:lnTo>
                      <a:pt x="550" y="60"/>
                    </a:lnTo>
                    <a:lnTo>
                      <a:pt x="531" y="132"/>
                    </a:lnTo>
                    <a:lnTo>
                      <a:pt x="510" y="217"/>
                    </a:lnTo>
                    <a:lnTo>
                      <a:pt x="488" y="314"/>
                    </a:lnTo>
                    <a:lnTo>
                      <a:pt x="463" y="423"/>
                    </a:lnTo>
                    <a:lnTo>
                      <a:pt x="437" y="543"/>
                    </a:lnTo>
                    <a:lnTo>
                      <a:pt x="410" y="674"/>
                    </a:lnTo>
                    <a:lnTo>
                      <a:pt x="382" y="816"/>
                    </a:lnTo>
                    <a:lnTo>
                      <a:pt x="353" y="968"/>
                    </a:lnTo>
                    <a:lnTo>
                      <a:pt x="323" y="1131"/>
                    </a:lnTo>
                    <a:lnTo>
                      <a:pt x="294" y="1303"/>
                    </a:lnTo>
                    <a:lnTo>
                      <a:pt x="264" y="1484"/>
                    </a:lnTo>
                    <a:lnTo>
                      <a:pt x="236" y="1674"/>
                    </a:lnTo>
                    <a:lnTo>
                      <a:pt x="207" y="1872"/>
                    </a:lnTo>
                    <a:lnTo>
                      <a:pt x="180" y="2079"/>
                    </a:lnTo>
                    <a:lnTo>
                      <a:pt x="152" y="2294"/>
                    </a:lnTo>
                    <a:lnTo>
                      <a:pt x="127" y="2516"/>
                    </a:lnTo>
                    <a:lnTo>
                      <a:pt x="103" y="2746"/>
                    </a:lnTo>
                    <a:lnTo>
                      <a:pt x="81" y="2983"/>
                    </a:lnTo>
                    <a:lnTo>
                      <a:pt x="61" y="3225"/>
                    </a:lnTo>
                    <a:lnTo>
                      <a:pt x="44" y="3475"/>
                    </a:lnTo>
                    <a:lnTo>
                      <a:pt x="29" y="3729"/>
                    </a:lnTo>
                    <a:lnTo>
                      <a:pt x="17" y="3990"/>
                    </a:lnTo>
                    <a:lnTo>
                      <a:pt x="7" y="4256"/>
                    </a:lnTo>
                    <a:lnTo>
                      <a:pt x="2" y="4526"/>
                    </a:lnTo>
                    <a:lnTo>
                      <a:pt x="0" y="4801"/>
                    </a:lnTo>
                    <a:lnTo>
                      <a:pt x="1" y="5080"/>
                    </a:lnTo>
                    <a:lnTo>
                      <a:pt x="7" y="5362"/>
                    </a:lnTo>
                    <a:lnTo>
                      <a:pt x="17" y="5649"/>
                    </a:lnTo>
                    <a:lnTo>
                      <a:pt x="32" y="5937"/>
                    </a:lnTo>
                    <a:lnTo>
                      <a:pt x="52" y="6229"/>
                    </a:lnTo>
                    <a:lnTo>
                      <a:pt x="77" y="6523"/>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08" name="Google Shape;308;p12"/>
              <p:cNvSpPr/>
              <p:nvPr/>
            </p:nvSpPr>
            <p:spPr>
              <a:xfrm>
                <a:off x="2928" y="1333"/>
                <a:ext cx="114" cy="1339"/>
              </a:xfrm>
              <a:custGeom>
                <a:rect b="b" l="l" r="r" t="t"/>
                <a:pathLst>
                  <a:path extrusionOk="0" h="6696" w="570">
                    <a:moveTo>
                      <a:pt x="570" y="0"/>
                    </a:moveTo>
                    <a:lnTo>
                      <a:pt x="554" y="81"/>
                    </a:lnTo>
                    <a:lnTo>
                      <a:pt x="533" y="188"/>
                    </a:lnTo>
                    <a:lnTo>
                      <a:pt x="506" y="319"/>
                    </a:lnTo>
                    <a:lnTo>
                      <a:pt x="474" y="474"/>
                    </a:lnTo>
                    <a:lnTo>
                      <a:pt x="441" y="650"/>
                    </a:lnTo>
                    <a:lnTo>
                      <a:pt x="403" y="846"/>
                    </a:lnTo>
                    <a:lnTo>
                      <a:pt x="365" y="1059"/>
                    </a:lnTo>
                    <a:lnTo>
                      <a:pt x="323" y="1289"/>
                    </a:lnTo>
                    <a:lnTo>
                      <a:pt x="283" y="1535"/>
                    </a:lnTo>
                    <a:lnTo>
                      <a:pt x="244" y="1793"/>
                    </a:lnTo>
                    <a:lnTo>
                      <a:pt x="224" y="1927"/>
                    </a:lnTo>
                    <a:lnTo>
                      <a:pt x="204" y="2063"/>
                    </a:lnTo>
                    <a:lnTo>
                      <a:pt x="185" y="2203"/>
                    </a:lnTo>
                    <a:lnTo>
                      <a:pt x="166" y="2344"/>
                    </a:lnTo>
                    <a:lnTo>
                      <a:pt x="149" y="2487"/>
                    </a:lnTo>
                    <a:lnTo>
                      <a:pt x="132" y="2632"/>
                    </a:lnTo>
                    <a:lnTo>
                      <a:pt x="116" y="2779"/>
                    </a:lnTo>
                    <a:lnTo>
                      <a:pt x="101" y="2928"/>
                    </a:lnTo>
                    <a:lnTo>
                      <a:pt x="86" y="3078"/>
                    </a:lnTo>
                    <a:lnTo>
                      <a:pt x="74" y="3229"/>
                    </a:lnTo>
                    <a:lnTo>
                      <a:pt x="63" y="3380"/>
                    </a:lnTo>
                    <a:lnTo>
                      <a:pt x="51" y="3533"/>
                    </a:lnTo>
                    <a:lnTo>
                      <a:pt x="43" y="3684"/>
                    </a:lnTo>
                    <a:lnTo>
                      <a:pt x="34" y="3835"/>
                    </a:lnTo>
                    <a:lnTo>
                      <a:pt x="28" y="3985"/>
                    </a:lnTo>
                    <a:lnTo>
                      <a:pt x="21" y="4134"/>
                    </a:lnTo>
                    <a:lnTo>
                      <a:pt x="15" y="4281"/>
                    </a:lnTo>
                    <a:lnTo>
                      <a:pt x="11" y="4427"/>
                    </a:lnTo>
                    <a:lnTo>
                      <a:pt x="8" y="4570"/>
                    </a:lnTo>
                    <a:lnTo>
                      <a:pt x="5" y="4710"/>
                    </a:lnTo>
                    <a:lnTo>
                      <a:pt x="1" y="4985"/>
                    </a:lnTo>
                    <a:lnTo>
                      <a:pt x="0" y="5246"/>
                    </a:lnTo>
                    <a:lnTo>
                      <a:pt x="0" y="5493"/>
                    </a:lnTo>
                    <a:lnTo>
                      <a:pt x="3" y="5722"/>
                    </a:lnTo>
                    <a:lnTo>
                      <a:pt x="6" y="5933"/>
                    </a:lnTo>
                    <a:lnTo>
                      <a:pt x="10" y="6122"/>
                    </a:lnTo>
                    <a:lnTo>
                      <a:pt x="15" y="6289"/>
                    </a:lnTo>
                    <a:lnTo>
                      <a:pt x="20" y="6429"/>
                    </a:lnTo>
                    <a:lnTo>
                      <a:pt x="25" y="6542"/>
                    </a:lnTo>
                    <a:lnTo>
                      <a:pt x="29" y="6626"/>
                    </a:lnTo>
                    <a:lnTo>
                      <a:pt x="31" y="6678"/>
                    </a:lnTo>
                    <a:lnTo>
                      <a:pt x="31" y="6696"/>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09" name="Google Shape;309;p12"/>
              <p:cNvSpPr/>
              <p:nvPr/>
            </p:nvSpPr>
            <p:spPr>
              <a:xfrm>
                <a:off x="3021" y="1291"/>
                <a:ext cx="139" cy="1391"/>
              </a:xfrm>
              <a:custGeom>
                <a:rect b="b" l="l" r="r" t="t"/>
                <a:pathLst>
                  <a:path extrusionOk="0" h="6954" w="691">
                    <a:moveTo>
                      <a:pt x="691" y="0"/>
                    </a:moveTo>
                    <a:lnTo>
                      <a:pt x="661" y="121"/>
                    </a:lnTo>
                    <a:lnTo>
                      <a:pt x="630" y="251"/>
                    </a:lnTo>
                    <a:lnTo>
                      <a:pt x="599" y="387"/>
                    </a:lnTo>
                    <a:lnTo>
                      <a:pt x="568" y="531"/>
                    </a:lnTo>
                    <a:lnTo>
                      <a:pt x="538" y="681"/>
                    </a:lnTo>
                    <a:lnTo>
                      <a:pt x="507" y="835"/>
                    </a:lnTo>
                    <a:lnTo>
                      <a:pt x="475" y="996"/>
                    </a:lnTo>
                    <a:lnTo>
                      <a:pt x="445" y="1161"/>
                    </a:lnTo>
                    <a:lnTo>
                      <a:pt x="415" y="1331"/>
                    </a:lnTo>
                    <a:lnTo>
                      <a:pt x="387" y="1503"/>
                    </a:lnTo>
                    <a:lnTo>
                      <a:pt x="358" y="1678"/>
                    </a:lnTo>
                    <a:lnTo>
                      <a:pt x="329" y="1856"/>
                    </a:lnTo>
                    <a:lnTo>
                      <a:pt x="302" y="2035"/>
                    </a:lnTo>
                    <a:lnTo>
                      <a:pt x="274" y="2216"/>
                    </a:lnTo>
                    <a:lnTo>
                      <a:pt x="248" y="2397"/>
                    </a:lnTo>
                    <a:lnTo>
                      <a:pt x="223" y="2578"/>
                    </a:lnTo>
                    <a:lnTo>
                      <a:pt x="200" y="2757"/>
                    </a:lnTo>
                    <a:lnTo>
                      <a:pt x="176" y="2936"/>
                    </a:lnTo>
                    <a:lnTo>
                      <a:pt x="153" y="3113"/>
                    </a:lnTo>
                    <a:lnTo>
                      <a:pt x="132" y="3288"/>
                    </a:lnTo>
                    <a:lnTo>
                      <a:pt x="112" y="3460"/>
                    </a:lnTo>
                    <a:lnTo>
                      <a:pt x="95" y="3629"/>
                    </a:lnTo>
                    <a:lnTo>
                      <a:pt x="77" y="3792"/>
                    </a:lnTo>
                    <a:lnTo>
                      <a:pt x="62" y="3952"/>
                    </a:lnTo>
                    <a:lnTo>
                      <a:pt x="47" y="4105"/>
                    </a:lnTo>
                    <a:lnTo>
                      <a:pt x="36" y="4254"/>
                    </a:lnTo>
                    <a:lnTo>
                      <a:pt x="25" y="4395"/>
                    </a:lnTo>
                    <a:lnTo>
                      <a:pt x="16" y="4530"/>
                    </a:lnTo>
                    <a:lnTo>
                      <a:pt x="9" y="4657"/>
                    </a:lnTo>
                    <a:lnTo>
                      <a:pt x="4" y="4776"/>
                    </a:lnTo>
                    <a:lnTo>
                      <a:pt x="1" y="4887"/>
                    </a:lnTo>
                    <a:lnTo>
                      <a:pt x="0" y="4987"/>
                    </a:lnTo>
                    <a:lnTo>
                      <a:pt x="0" y="5177"/>
                    </a:lnTo>
                    <a:lnTo>
                      <a:pt x="2" y="5363"/>
                    </a:lnTo>
                    <a:lnTo>
                      <a:pt x="5" y="5547"/>
                    </a:lnTo>
                    <a:lnTo>
                      <a:pt x="9" y="5724"/>
                    </a:lnTo>
                    <a:lnTo>
                      <a:pt x="12" y="5894"/>
                    </a:lnTo>
                    <a:lnTo>
                      <a:pt x="17" y="6056"/>
                    </a:lnTo>
                    <a:lnTo>
                      <a:pt x="22" y="6210"/>
                    </a:lnTo>
                    <a:lnTo>
                      <a:pt x="27" y="6352"/>
                    </a:lnTo>
                    <a:lnTo>
                      <a:pt x="32" y="6483"/>
                    </a:lnTo>
                    <a:lnTo>
                      <a:pt x="37" y="6600"/>
                    </a:lnTo>
                    <a:lnTo>
                      <a:pt x="41" y="6703"/>
                    </a:lnTo>
                    <a:lnTo>
                      <a:pt x="46" y="6790"/>
                    </a:lnTo>
                    <a:lnTo>
                      <a:pt x="49" y="6860"/>
                    </a:lnTo>
                    <a:lnTo>
                      <a:pt x="51" y="6911"/>
                    </a:lnTo>
                    <a:lnTo>
                      <a:pt x="54" y="6944"/>
                    </a:lnTo>
                    <a:lnTo>
                      <a:pt x="54" y="6954"/>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10" name="Google Shape;310;p12"/>
              <p:cNvSpPr/>
              <p:nvPr/>
            </p:nvSpPr>
            <p:spPr>
              <a:xfrm>
                <a:off x="3340" y="1363"/>
                <a:ext cx="229" cy="1063"/>
              </a:xfrm>
              <a:custGeom>
                <a:rect b="b" l="l" r="r" t="t"/>
                <a:pathLst>
                  <a:path extrusionOk="0" h="5313" w="1145">
                    <a:moveTo>
                      <a:pt x="1145" y="0"/>
                    </a:moveTo>
                    <a:lnTo>
                      <a:pt x="1090" y="92"/>
                    </a:lnTo>
                    <a:lnTo>
                      <a:pt x="1037" y="188"/>
                    </a:lnTo>
                    <a:lnTo>
                      <a:pt x="982" y="291"/>
                    </a:lnTo>
                    <a:lnTo>
                      <a:pt x="928" y="397"/>
                    </a:lnTo>
                    <a:lnTo>
                      <a:pt x="876" y="508"/>
                    </a:lnTo>
                    <a:lnTo>
                      <a:pt x="823" y="624"/>
                    </a:lnTo>
                    <a:lnTo>
                      <a:pt x="772" y="745"/>
                    </a:lnTo>
                    <a:lnTo>
                      <a:pt x="721" y="871"/>
                    </a:lnTo>
                    <a:lnTo>
                      <a:pt x="672" y="1001"/>
                    </a:lnTo>
                    <a:lnTo>
                      <a:pt x="624" y="1137"/>
                    </a:lnTo>
                    <a:lnTo>
                      <a:pt x="576" y="1277"/>
                    </a:lnTo>
                    <a:lnTo>
                      <a:pt x="530" y="1422"/>
                    </a:lnTo>
                    <a:lnTo>
                      <a:pt x="485" y="1571"/>
                    </a:lnTo>
                    <a:lnTo>
                      <a:pt x="442" y="1726"/>
                    </a:lnTo>
                    <a:lnTo>
                      <a:pt x="400" y="1885"/>
                    </a:lnTo>
                    <a:lnTo>
                      <a:pt x="359" y="2049"/>
                    </a:lnTo>
                    <a:lnTo>
                      <a:pt x="321" y="2218"/>
                    </a:lnTo>
                    <a:lnTo>
                      <a:pt x="284" y="2391"/>
                    </a:lnTo>
                    <a:lnTo>
                      <a:pt x="249" y="2569"/>
                    </a:lnTo>
                    <a:lnTo>
                      <a:pt x="216" y="2752"/>
                    </a:lnTo>
                    <a:lnTo>
                      <a:pt x="185" y="2939"/>
                    </a:lnTo>
                    <a:lnTo>
                      <a:pt x="156" y="3132"/>
                    </a:lnTo>
                    <a:lnTo>
                      <a:pt x="128" y="3329"/>
                    </a:lnTo>
                    <a:lnTo>
                      <a:pt x="105" y="3531"/>
                    </a:lnTo>
                    <a:lnTo>
                      <a:pt x="82" y="3737"/>
                    </a:lnTo>
                    <a:lnTo>
                      <a:pt x="62" y="3948"/>
                    </a:lnTo>
                    <a:lnTo>
                      <a:pt x="45" y="4164"/>
                    </a:lnTo>
                    <a:lnTo>
                      <a:pt x="30" y="4385"/>
                    </a:lnTo>
                    <a:lnTo>
                      <a:pt x="19" y="4609"/>
                    </a:lnTo>
                    <a:lnTo>
                      <a:pt x="10" y="4839"/>
                    </a:lnTo>
                    <a:lnTo>
                      <a:pt x="2" y="5074"/>
                    </a:lnTo>
                    <a:lnTo>
                      <a:pt x="0" y="5313"/>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11" name="Google Shape;311;p12"/>
              <p:cNvSpPr/>
              <p:nvPr/>
            </p:nvSpPr>
            <p:spPr>
              <a:xfrm>
                <a:off x="3222" y="1561"/>
                <a:ext cx="305" cy="986"/>
              </a:xfrm>
              <a:custGeom>
                <a:rect b="b" l="l" r="r" t="t"/>
                <a:pathLst>
                  <a:path extrusionOk="0" h="4932" w="1526">
                    <a:moveTo>
                      <a:pt x="1526" y="0"/>
                    </a:moveTo>
                    <a:lnTo>
                      <a:pt x="1510" y="33"/>
                    </a:lnTo>
                    <a:lnTo>
                      <a:pt x="1461" y="131"/>
                    </a:lnTo>
                    <a:lnTo>
                      <a:pt x="1388" y="285"/>
                    </a:lnTo>
                    <a:lnTo>
                      <a:pt x="1290" y="493"/>
                    </a:lnTo>
                    <a:lnTo>
                      <a:pt x="1235" y="615"/>
                    </a:lnTo>
                    <a:lnTo>
                      <a:pt x="1176" y="747"/>
                    </a:lnTo>
                    <a:lnTo>
                      <a:pt x="1113" y="888"/>
                    </a:lnTo>
                    <a:lnTo>
                      <a:pt x="1048" y="1040"/>
                    </a:lnTo>
                    <a:lnTo>
                      <a:pt x="981" y="1200"/>
                    </a:lnTo>
                    <a:lnTo>
                      <a:pt x="912" y="1369"/>
                    </a:lnTo>
                    <a:lnTo>
                      <a:pt x="841" y="1545"/>
                    </a:lnTo>
                    <a:lnTo>
                      <a:pt x="770" y="1727"/>
                    </a:lnTo>
                    <a:lnTo>
                      <a:pt x="699" y="1914"/>
                    </a:lnTo>
                    <a:lnTo>
                      <a:pt x="629" y="2106"/>
                    </a:lnTo>
                    <a:lnTo>
                      <a:pt x="559" y="2304"/>
                    </a:lnTo>
                    <a:lnTo>
                      <a:pt x="492" y="2504"/>
                    </a:lnTo>
                    <a:lnTo>
                      <a:pt x="426" y="2708"/>
                    </a:lnTo>
                    <a:lnTo>
                      <a:pt x="362" y="2914"/>
                    </a:lnTo>
                    <a:lnTo>
                      <a:pt x="302" y="3121"/>
                    </a:lnTo>
                    <a:lnTo>
                      <a:pt x="246" y="3329"/>
                    </a:lnTo>
                    <a:lnTo>
                      <a:pt x="195" y="3537"/>
                    </a:lnTo>
                    <a:lnTo>
                      <a:pt x="147" y="3744"/>
                    </a:lnTo>
                    <a:lnTo>
                      <a:pt x="106" y="3950"/>
                    </a:lnTo>
                    <a:lnTo>
                      <a:pt x="71" y="4153"/>
                    </a:lnTo>
                    <a:lnTo>
                      <a:pt x="41" y="4354"/>
                    </a:lnTo>
                    <a:lnTo>
                      <a:pt x="20" y="4551"/>
                    </a:lnTo>
                    <a:lnTo>
                      <a:pt x="5" y="4744"/>
                    </a:lnTo>
                    <a:lnTo>
                      <a:pt x="0" y="4932"/>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12" name="Google Shape;312;p12"/>
              <p:cNvSpPr/>
              <p:nvPr/>
            </p:nvSpPr>
            <p:spPr>
              <a:xfrm>
                <a:off x="3194" y="1658"/>
                <a:ext cx="364" cy="906"/>
              </a:xfrm>
              <a:custGeom>
                <a:rect b="b" l="l" r="r" t="t"/>
                <a:pathLst>
                  <a:path extrusionOk="0" h="4532" w="1818">
                    <a:moveTo>
                      <a:pt x="1818" y="0"/>
                    </a:moveTo>
                    <a:lnTo>
                      <a:pt x="1780" y="75"/>
                    </a:lnTo>
                    <a:lnTo>
                      <a:pt x="1738" y="153"/>
                    </a:lnTo>
                    <a:lnTo>
                      <a:pt x="1692" y="238"/>
                    </a:lnTo>
                    <a:lnTo>
                      <a:pt x="1643" y="327"/>
                    </a:lnTo>
                    <a:lnTo>
                      <a:pt x="1536" y="520"/>
                    </a:lnTo>
                    <a:lnTo>
                      <a:pt x="1417" y="734"/>
                    </a:lnTo>
                    <a:lnTo>
                      <a:pt x="1355" y="846"/>
                    </a:lnTo>
                    <a:lnTo>
                      <a:pt x="1290" y="965"/>
                    </a:lnTo>
                    <a:lnTo>
                      <a:pt x="1224" y="1087"/>
                    </a:lnTo>
                    <a:lnTo>
                      <a:pt x="1158" y="1213"/>
                    </a:lnTo>
                    <a:lnTo>
                      <a:pt x="1089" y="1344"/>
                    </a:lnTo>
                    <a:lnTo>
                      <a:pt x="1020" y="1479"/>
                    </a:lnTo>
                    <a:lnTo>
                      <a:pt x="952" y="1619"/>
                    </a:lnTo>
                    <a:lnTo>
                      <a:pt x="882" y="1762"/>
                    </a:lnTo>
                    <a:lnTo>
                      <a:pt x="813" y="1909"/>
                    </a:lnTo>
                    <a:lnTo>
                      <a:pt x="745" y="2060"/>
                    </a:lnTo>
                    <a:lnTo>
                      <a:pt x="677" y="2215"/>
                    </a:lnTo>
                    <a:lnTo>
                      <a:pt x="611" y="2374"/>
                    </a:lnTo>
                    <a:lnTo>
                      <a:pt x="546" y="2536"/>
                    </a:lnTo>
                    <a:lnTo>
                      <a:pt x="483" y="2701"/>
                    </a:lnTo>
                    <a:lnTo>
                      <a:pt x="420" y="2870"/>
                    </a:lnTo>
                    <a:lnTo>
                      <a:pt x="361" y="3043"/>
                    </a:lnTo>
                    <a:lnTo>
                      <a:pt x="304" y="3219"/>
                    </a:lnTo>
                    <a:lnTo>
                      <a:pt x="250" y="3397"/>
                    </a:lnTo>
                    <a:lnTo>
                      <a:pt x="199" y="3579"/>
                    </a:lnTo>
                    <a:lnTo>
                      <a:pt x="151" y="3764"/>
                    </a:lnTo>
                    <a:lnTo>
                      <a:pt x="107" y="3951"/>
                    </a:lnTo>
                    <a:lnTo>
                      <a:pt x="67" y="4142"/>
                    </a:lnTo>
                    <a:lnTo>
                      <a:pt x="31" y="4336"/>
                    </a:lnTo>
                    <a:lnTo>
                      <a:pt x="0" y="4532"/>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13" name="Google Shape;313;p12"/>
              <p:cNvSpPr/>
              <p:nvPr/>
            </p:nvSpPr>
            <p:spPr>
              <a:xfrm>
                <a:off x="2526" y="1646"/>
                <a:ext cx="337" cy="561"/>
              </a:xfrm>
              <a:custGeom>
                <a:rect b="b" l="l" r="r" t="t"/>
                <a:pathLst>
                  <a:path extrusionOk="0" h="2809" w="1684">
                    <a:moveTo>
                      <a:pt x="1684" y="2340"/>
                    </a:moveTo>
                    <a:lnTo>
                      <a:pt x="330" y="2809"/>
                    </a:lnTo>
                    <a:lnTo>
                      <a:pt x="326" y="2747"/>
                    </a:lnTo>
                    <a:lnTo>
                      <a:pt x="317" y="2647"/>
                    </a:lnTo>
                    <a:lnTo>
                      <a:pt x="304" y="2515"/>
                    </a:lnTo>
                    <a:lnTo>
                      <a:pt x="286" y="2354"/>
                    </a:lnTo>
                    <a:lnTo>
                      <a:pt x="265" y="2173"/>
                    </a:lnTo>
                    <a:lnTo>
                      <a:pt x="243" y="1975"/>
                    </a:lnTo>
                    <a:lnTo>
                      <a:pt x="216" y="1767"/>
                    </a:lnTo>
                    <a:lnTo>
                      <a:pt x="191" y="1555"/>
                    </a:lnTo>
                    <a:lnTo>
                      <a:pt x="164" y="1343"/>
                    </a:lnTo>
                    <a:lnTo>
                      <a:pt x="138" y="1137"/>
                    </a:lnTo>
                    <a:lnTo>
                      <a:pt x="113" y="943"/>
                    </a:lnTo>
                    <a:lnTo>
                      <a:pt x="90" y="766"/>
                    </a:lnTo>
                    <a:lnTo>
                      <a:pt x="69" y="614"/>
                    </a:lnTo>
                    <a:lnTo>
                      <a:pt x="52" y="489"/>
                    </a:lnTo>
                    <a:lnTo>
                      <a:pt x="38" y="398"/>
                    </a:lnTo>
                    <a:lnTo>
                      <a:pt x="29" y="348"/>
                    </a:lnTo>
                    <a:lnTo>
                      <a:pt x="17" y="290"/>
                    </a:lnTo>
                    <a:lnTo>
                      <a:pt x="8" y="236"/>
                    </a:lnTo>
                    <a:lnTo>
                      <a:pt x="4" y="209"/>
                    </a:lnTo>
                    <a:lnTo>
                      <a:pt x="2" y="186"/>
                    </a:lnTo>
                    <a:lnTo>
                      <a:pt x="0" y="162"/>
                    </a:lnTo>
                    <a:lnTo>
                      <a:pt x="0" y="139"/>
                    </a:lnTo>
                    <a:lnTo>
                      <a:pt x="0" y="118"/>
                    </a:lnTo>
                    <a:lnTo>
                      <a:pt x="3" y="99"/>
                    </a:lnTo>
                    <a:lnTo>
                      <a:pt x="7" y="81"/>
                    </a:lnTo>
                    <a:lnTo>
                      <a:pt x="12" y="65"/>
                    </a:lnTo>
                    <a:lnTo>
                      <a:pt x="18" y="50"/>
                    </a:lnTo>
                    <a:lnTo>
                      <a:pt x="27" y="37"/>
                    </a:lnTo>
                    <a:lnTo>
                      <a:pt x="32" y="31"/>
                    </a:lnTo>
                    <a:lnTo>
                      <a:pt x="37" y="26"/>
                    </a:lnTo>
                    <a:lnTo>
                      <a:pt x="43" y="21"/>
                    </a:lnTo>
                    <a:lnTo>
                      <a:pt x="49" y="17"/>
                    </a:lnTo>
                    <a:lnTo>
                      <a:pt x="59" y="11"/>
                    </a:lnTo>
                    <a:lnTo>
                      <a:pt x="70" y="6"/>
                    </a:lnTo>
                    <a:lnTo>
                      <a:pt x="82" y="2"/>
                    </a:lnTo>
                    <a:lnTo>
                      <a:pt x="93" y="0"/>
                    </a:lnTo>
                    <a:lnTo>
                      <a:pt x="103" y="0"/>
                    </a:lnTo>
                    <a:lnTo>
                      <a:pt x="114" y="0"/>
                    </a:lnTo>
                    <a:lnTo>
                      <a:pt x="126" y="1"/>
                    </a:lnTo>
                    <a:lnTo>
                      <a:pt x="138" y="5"/>
                    </a:lnTo>
                    <a:lnTo>
                      <a:pt x="149" y="8"/>
                    </a:lnTo>
                    <a:lnTo>
                      <a:pt x="160" y="13"/>
                    </a:lnTo>
                    <a:lnTo>
                      <a:pt x="173" y="20"/>
                    </a:lnTo>
                    <a:lnTo>
                      <a:pt x="184" y="26"/>
                    </a:lnTo>
                    <a:lnTo>
                      <a:pt x="208" y="42"/>
                    </a:lnTo>
                    <a:lnTo>
                      <a:pt x="231" y="62"/>
                    </a:lnTo>
                    <a:lnTo>
                      <a:pt x="256" y="84"/>
                    </a:lnTo>
                    <a:lnTo>
                      <a:pt x="280" y="111"/>
                    </a:lnTo>
                    <a:lnTo>
                      <a:pt x="305" y="138"/>
                    </a:lnTo>
                    <a:lnTo>
                      <a:pt x="330" y="167"/>
                    </a:lnTo>
                    <a:lnTo>
                      <a:pt x="380" y="229"/>
                    </a:lnTo>
                    <a:lnTo>
                      <a:pt x="430" y="293"/>
                    </a:lnTo>
                    <a:lnTo>
                      <a:pt x="465" y="345"/>
                    </a:lnTo>
                    <a:lnTo>
                      <a:pt x="520" y="431"/>
                    </a:lnTo>
                    <a:lnTo>
                      <a:pt x="593" y="546"/>
                    </a:lnTo>
                    <a:lnTo>
                      <a:pt x="679" y="686"/>
                    </a:lnTo>
                    <a:lnTo>
                      <a:pt x="777" y="845"/>
                    </a:lnTo>
                    <a:lnTo>
                      <a:pt x="883" y="1017"/>
                    </a:lnTo>
                    <a:lnTo>
                      <a:pt x="992" y="1198"/>
                    </a:lnTo>
                    <a:lnTo>
                      <a:pt x="1105" y="1381"/>
                    </a:lnTo>
                    <a:lnTo>
                      <a:pt x="1215" y="1564"/>
                    </a:lnTo>
                    <a:lnTo>
                      <a:pt x="1321" y="1737"/>
                    </a:lnTo>
                    <a:lnTo>
                      <a:pt x="1419" y="1899"/>
                    </a:lnTo>
                    <a:lnTo>
                      <a:pt x="1507" y="2044"/>
                    </a:lnTo>
                    <a:lnTo>
                      <a:pt x="1579" y="2165"/>
                    </a:lnTo>
                    <a:lnTo>
                      <a:pt x="1635" y="2259"/>
                    </a:lnTo>
                    <a:lnTo>
                      <a:pt x="1671" y="2319"/>
                    </a:lnTo>
                    <a:lnTo>
                      <a:pt x="1684" y="2340"/>
                    </a:lnTo>
                    <a:close/>
                  </a:path>
                </a:pathLst>
              </a:custGeom>
              <a:solidFill>
                <a:srgbClr val="D0CFC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14" name="Google Shape;314;p12"/>
              <p:cNvSpPr/>
              <p:nvPr/>
            </p:nvSpPr>
            <p:spPr>
              <a:xfrm>
                <a:off x="2526" y="1646"/>
                <a:ext cx="337" cy="561"/>
              </a:xfrm>
              <a:custGeom>
                <a:rect b="b" l="l" r="r" t="t"/>
                <a:pathLst>
                  <a:path extrusionOk="0" h="2809" w="1684">
                    <a:moveTo>
                      <a:pt x="1684" y="2340"/>
                    </a:moveTo>
                    <a:lnTo>
                      <a:pt x="330" y="2809"/>
                    </a:lnTo>
                    <a:lnTo>
                      <a:pt x="326" y="2747"/>
                    </a:lnTo>
                    <a:lnTo>
                      <a:pt x="317" y="2647"/>
                    </a:lnTo>
                    <a:lnTo>
                      <a:pt x="304" y="2515"/>
                    </a:lnTo>
                    <a:lnTo>
                      <a:pt x="286" y="2354"/>
                    </a:lnTo>
                    <a:lnTo>
                      <a:pt x="265" y="2173"/>
                    </a:lnTo>
                    <a:lnTo>
                      <a:pt x="243" y="1975"/>
                    </a:lnTo>
                    <a:lnTo>
                      <a:pt x="216" y="1767"/>
                    </a:lnTo>
                    <a:lnTo>
                      <a:pt x="191" y="1555"/>
                    </a:lnTo>
                    <a:lnTo>
                      <a:pt x="164" y="1343"/>
                    </a:lnTo>
                    <a:lnTo>
                      <a:pt x="138" y="1137"/>
                    </a:lnTo>
                    <a:lnTo>
                      <a:pt x="113" y="943"/>
                    </a:lnTo>
                    <a:lnTo>
                      <a:pt x="90" y="766"/>
                    </a:lnTo>
                    <a:lnTo>
                      <a:pt x="69" y="614"/>
                    </a:lnTo>
                    <a:lnTo>
                      <a:pt x="52" y="489"/>
                    </a:lnTo>
                    <a:lnTo>
                      <a:pt x="38" y="398"/>
                    </a:lnTo>
                    <a:lnTo>
                      <a:pt x="29" y="348"/>
                    </a:lnTo>
                    <a:lnTo>
                      <a:pt x="17" y="290"/>
                    </a:lnTo>
                    <a:lnTo>
                      <a:pt x="8" y="236"/>
                    </a:lnTo>
                    <a:lnTo>
                      <a:pt x="4" y="209"/>
                    </a:lnTo>
                    <a:lnTo>
                      <a:pt x="2" y="186"/>
                    </a:lnTo>
                    <a:lnTo>
                      <a:pt x="0" y="162"/>
                    </a:lnTo>
                    <a:lnTo>
                      <a:pt x="0" y="139"/>
                    </a:lnTo>
                    <a:lnTo>
                      <a:pt x="0" y="118"/>
                    </a:lnTo>
                    <a:lnTo>
                      <a:pt x="3" y="99"/>
                    </a:lnTo>
                    <a:lnTo>
                      <a:pt x="7" y="81"/>
                    </a:lnTo>
                    <a:lnTo>
                      <a:pt x="12" y="65"/>
                    </a:lnTo>
                    <a:lnTo>
                      <a:pt x="18" y="50"/>
                    </a:lnTo>
                    <a:lnTo>
                      <a:pt x="27" y="37"/>
                    </a:lnTo>
                    <a:lnTo>
                      <a:pt x="32" y="31"/>
                    </a:lnTo>
                    <a:lnTo>
                      <a:pt x="37" y="26"/>
                    </a:lnTo>
                    <a:lnTo>
                      <a:pt x="43" y="21"/>
                    </a:lnTo>
                    <a:lnTo>
                      <a:pt x="49" y="17"/>
                    </a:lnTo>
                    <a:lnTo>
                      <a:pt x="59" y="11"/>
                    </a:lnTo>
                    <a:lnTo>
                      <a:pt x="70" y="6"/>
                    </a:lnTo>
                    <a:lnTo>
                      <a:pt x="82" y="2"/>
                    </a:lnTo>
                    <a:lnTo>
                      <a:pt x="93" y="0"/>
                    </a:lnTo>
                    <a:lnTo>
                      <a:pt x="103" y="0"/>
                    </a:lnTo>
                    <a:lnTo>
                      <a:pt x="114" y="0"/>
                    </a:lnTo>
                    <a:lnTo>
                      <a:pt x="126" y="1"/>
                    </a:lnTo>
                    <a:lnTo>
                      <a:pt x="138" y="5"/>
                    </a:lnTo>
                    <a:lnTo>
                      <a:pt x="149" y="8"/>
                    </a:lnTo>
                    <a:lnTo>
                      <a:pt x="160" y="13"/>
                    </a:lnTo>
                    <a:lnTo>
                      <a:pt x="173" y="20"/>
                    </a:lnTo>
                    <a:lnTo>
                      <a:pt x="184" y="26"/>
                    </a:lnTo>
                    <a:lnTo>
                      <a:pt x="208" y="42"/>
                    </a:lnTo>
                    <a:lnTo>
                      <a:pt x="231" y="62"/>
                    </a:lnTo>
                    <a:lnTo>
                      <a:pt x="256" y="84"/>
                    </a:lnTo>
                    <a:lnTo>
                      <a:pt x="280" y="111"/>
                    </a:lnTo>
                    <a:lnTo>
                      <a:pt x="305" y="138"/>
                    </a:lnTo>
                    <a:lnTo>
                      <a:pt x="330" y="167"/>
                    </a:lnTo>
                    <a:lnTo>
                      <a:pt x="380" y="229"/>
                    </a:lnTo>
                    <a:lnTo>
                      <a:pt x="430" y="293"/>
                    </a:lnTo>
                    <a:lnTo>
                      <a:pt x="465" y="345"/>
                    </a:lnTo>
                    <a:lnTo>
                      <a:pt x="520" y="431"/>
                    </a:lnTo>
                    <a:lnTo>
                      <a:pt x="593" y="546"/>
                    </a:lnTo>
                    <a:lnTo>
                      <a:pt x="679" y="686"/>
                    </a:lnTo>
                    <a:lnTo>
                      <a:pt x="777" y="845"/>
                    </a:lnTo>
                    <a:lnTo>
                      <a:pt x="883" y="1017"/>
                    </a:lnTo>
                    <a:lnTo>
                      <a:pt x="992" y="1198"/>
                    </a:lnTo>
                    <a:lnTo>
                      <a:pt x="1105" y="1381"/>
                    </a:lnTo>
                    <a:lnTo>
                      <a:pt x="1215" y="1564"/>
                    </a:lnTo>
                    <a:lnTo>
                      <a:pt x="1321" y="1737"/>
                    </a:lnTo>
                    <a:lnTo>
                      <a:pt x="1419" y="1899"/>
                    </a:lnTo>
                    <a:lnTo>
                      <a:pt x="1507" y="2044"/>
                    </a:lnTo>
                    <a:lnTo>
                      <a:pt x="1579" y="2165"/>
                    </a:lnTo>
                    <a:lnTo>
                      <a:pt x="1635" y="2259"/>
                    </a:lnTo>
                    <a:lnTo>
                      <a:pt x="1671" y="2319"/>
                    </a:lnTo>
                    <a:lnTo>
                      <a:pt x="1684" y="234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15" name="Google Shape;315;p12"/>
              <p:cNvSpPr/>
              <p:nvPr/>
            </p:nvSpPr>
            <p:spPr>
              <a:xfrm>
                <a:off x="2134" y="2790"/>
                <a:ext cx="1535" cy="1366"/>
              </a:xfrm>
              <a:custGeom>
                <a:rect b="b" l="l" r="r" t="t"/>
                <a:pathLst>
                  <a:path extrusionOk="0" h="6830" w="7677">
                    <a:moveTo>
                      <a:pt x="7672" y="864"/>
                    </a:moveTo>
                    <a:lnTo>
                      <a:pt x="7667" y="937"/>
                    </a:lnTo>
                    <a:lnTo>
                      <a:pt x="7661" y="1002"/>
                    </a:lnTo>
                    <a:lnTo>
                      <a:pt x="7655" y="1061"/>
                    </a:lnTo>
                    <a:lnTo>
                      <a:pt x="7649" y="1112"/>
                    </a:lnTo>
                    <a:lnTo>
                      <a:pt x="7641" y="1157"/>
                    </a:lnTo>
                    <a:lnTo>
                      <a:pt x="7634" y="1197"/>
                    </a:lnTo>
                    <a:lnTo>
                      <a:pt x="7626" y="1233"/>
                    </a:lnTo>
                    <a:lnTo>
                      <a:pt x="7619" y="1266"/>
                    </a:lnTo>
                    <a:lnTo>
                      <a:pt x="7610" y="1296"/>
                    </a:lnTo>
                    <a:lnTo>
                      <a:pt x="7601" y="1323"/>
                    </a:lnTo>
                    <a:lnTo>
                      <a:pt x="7591" y="1349"/>
                    </a:lnTo>
                    <a:lnTo>
                      <a:pt x="7581" y="1374"/>
                    </a:lnTo>
                    <a:lnTo>
                      <a:pt x="7559" y="1427"/>
                    </a:lnTo>
                    <a:lnTo>
                      <a:pt x="7534" y="1487"/>
                    </a:lnTo>
                    <a:lnTo>
                      <a:pt x="7513" y="1540"/>
                    </a:lnTo>
                    <a:lnTo>
                      <a:pt x="7500" y="1578"/>
                    </a:lnTo>
                    <a:lnTo>
                      <a:pt x="7495" y="1594"/>
                    </a:lnTo>
                    <a:lnTo>
                      <a:pt x="7493" y="1610"/>
                    </a:lnTo>
                    <a:lnTo>
                      <a:pt x="7492" y="1628"/>
                    </a:lnTo>
                    <a:lnTo>
                      <a:pt x="7492" y="1646"/>
                    </a:lnTo>
                    <a:lnTo>
                      <a:pt x="7493" y="1699"/>
                    </a:lnTo>
                    <a:lnTo>
                      <a:pt x="7495" y="1775"/>
                    </a:lnTo>
                    <a:lnTo>
                      <a:pt x="7499" y="1887"/>
                    </a:lnTo>
                    <a:lnTo>
                      <a:pt x="7500" y="2044"/>
                    </a:lnTo>
                    <a:lnTo>
                      <a:pt x="7502" y="2208"/>
                    </a:lnTo>
                    <a:lnTo>
                      <a:pt x="7503" y="2340"/>
                    </a:lnTo>
                    <a:lnTo>
                      <a:pt x="7503" y="2396"/>
                    </a:lnTo>
                    <a:lnTo>
                      <a:pt x="7502" y="2448"/>
                    </a:lnTo>
                    <a:lnTo>
                      <a:pt x="7499" y="2494"/>
                    </a:lnTo>
                    <a:lnTo>
                      <a:pt x="7495" y="2537"/>
                    </a:lnTo>
                    <a:lnTo>
                      <a:pt x="7493" y="2559"/>
                    </a:lnTo>
                    <a:lnTo>
                      <a:pt x="7489" y="2579"/>
                    </a:lnTo>
                    <a:lnTo>
                      <a:pt x="7485" y="2599"/>
                    </a:lnTo>
                    <a:lnTo>
                      <a:pt x="7482" y="2619"/>
                    </a:lnTo>
                    <a:lnTo>
                      <a:pt x="7477" y="2637"/>
                    </a:lnTo>
                    <a:lnTo>
                      <a:pt x="7470" y="2657"/>
                    </a:lnTo>
                    <a:lnTo>
                      <a:pt x="7464" y="2677"/>
                    </a:lnTo>
                    <a:lnTo>
                      <a:pt x="7457" y="2696"/>
                    </a:lnTo>
                    <a:lnTo>
                      <a:pt x="7448" y="2717"/>
                    </a:lnTo>
                    <a:lnTo>
                      <a:pt x="7439" y="2737"/>
                    </a:lnTo>
                    <a:lnTo>
                      <a:pt x="7428" y="2758"/>
                    </a:lnTo>
                    <a:lnTo>
                      <a:pt x="7417" y="2780"/>
                    </a:lnTo>
                    <a:lnTo>
                      <a:pt x="7392" y="2826"/>
                    </a:lnTo>
                    <a:lnTo>
                      <a:pt x="7362" y="2874"/>
                    </a:lnTo>
                    <a:lnTo>
                      <a:pt x="7346" y="2902"/>
                    </a:lnTo>
                    <a:lnTo>
                      <a:pt x="7332" y="2931"/>
                    </a:lnTo>
                    <a:lnTo>
                      <a:pt x="7319" y="2961"/>
                    </a:lnTo>
                    <a:lnTo>
                      <a:pt x="7307" y="2993"/>
                    </a:lnTo>
                    <a:lnTo>
                      <a:pt x="7297" y="3027"/>
                    </a:lnTo>
                    <a:lnTo>
                      <a:pt x="7288" y="3060"/>
                    </a:lnTo>
                    <a:lnTo>
                      <a:pt x="7279" y="3097"/>
                    </a:lnTo>
                    <a:lnTo>
                      <a:pt x="7272" y="3133"/>
                    </a:lnTo>
                    <a:lnTo>
                      <a:pt x="7266" y="3169"/>
                    </a:lnTo>
                    <a:lnTo>
                      <a:pt x="7261" y="3206"/>
                    </a:lnTo>
                    <a:lnTo>
                      <a:pt x="7257" y="3244"/>
                    </a:lnTo>
                    <a:lnTo>
                      <a:pt x="7253" y="3281"/>
                    </a:lnTo>
                    <a:lnTo>
                      <a:pt x="7247" y="3356"/>
                    </a:lnTo>
                    <a:lnTo>
                      <a:pt x="7244" y="3429"/>
                    </a:lnTo>
                    <a:lnTo>
                      <a:pt x="7244" y="3499"/>
                    </a:lnTo>
                    <a:lnTo>
                      <a:pt x="7244" y="3562"/>
                    </a:lnTo>
                    <a:lnTo>
                      <a:pt x="7247" y="3622"/>
                    </a:lnTo>
                    <a:lnTo>
                      <a:pt x="7249" y="3673"/>
                    </a:lnTo>
                    <a:lnTo>
                      <a:pt x="7252" y="3716"/>
                    </a:lnTo>
                    <a:lnTo>
                      <a:pt x="7256" y="3747"/>
                    </a:lnTo>
                    <a:lnTo>
                      <a:pt x="7257" y="3767"/>
                    </a:lnTo>
                    <a:lnTo>
                      <a:pt x="7258" y="3774"/>
                    </a:lnTo>
                    <a:lnTo>
                      <a:pt x="7258" y="3784"/>
                    </a:lnTo>
                    <a:lnTo>
                      <a:pt x="7257" y="3814"/>
                    </a:lnTo>
                    <a:lnTo>
                      <a:pt x="7254" y="3864"/>
                    </a:lnTo>
                    <a:lnTo>
                      <a:pt x="7249" y="3934"/>
                    </a:lnTo>
                    <a:lnTo>
                      <a:pt x="7241" y="4026"/>
                    </a:lnTo>
                    <a:lnTo>
                      <a:pt x="7228" y="4139"/>
                    </a:lnTo>
                    <a:lnTo>
                      <a:pt x="7221" y="4204"/>
                    </a:lnTo>
                    <a:lnTo>
                      <a:pt x="7212" y="4275"/>
                    </a:lnTo>
                    <a:lnTo>
                      <a:pt x="7201" y="4350"/>
                    </a:lnTo>
                    <a:lnTo>
                      <a:pt x="7188" y="4432"/>
                    </a:lnTo>
                    <a:lnTo>
                      <a:pt x="7177" y="4514"/>
                    </a:lnTo>
                    <a:lnTo>
                      <a:pt x="7168" y="4593"/>
                    </a:lnTo>
                    <a:lnTo>
                      <a:pt x="7162" y="4668"/>
                    </a:lnTo>
                    <a:lnTo>
                      <a:pt x="7158" y="4739"/>
                    </a:lnTo>
                    <a:lnTo>
                      <a:pt x="7156" y="4809"/>
                    </a:lnTo>
                    <a:lnTo>
                      <a:pt x="7155" y="4875"/>
                    </a:lnTo>
                    <a:lnTo>
                      <a:pt x="7155" y="4940"/>
                    </a:lnTo>
                    <a:lnTo>
                      <a:pt x="7155" y="5003"/>
                    </a:lnTo>
                    <a:lnTo>
                      <a:pt x="7153" y="5064"/>
                    </a:lnTo>
                    <a:lnTo>
                      <a:pt x="7153" y="5122"/>
                    </a:lnTo>
                    <a:lnTo>
                      <a:pt x="7152" y="5181"/>
                    </a:lnTo>
                    <a:lnTo>
                      <a:pt x="7150" y="5240"/>
                    </a:lnTo>
                    <a:lnTo>
                      <a:pt x="7146" y="5297"/>
                    </a:lnTo>
                    <a:lnTo>
                      <a:pt x="7140" y="5354"/>
                    </a:lnTo>
                    <a:lnTo>
                      <a:pt x="7136" y="5383"/>
                    </a:lnTo>
                    <a:lnTo>
                      <a:pt x="7131" y="5412"/>
                    </a:lnTo>
                    <a:lnTo>
                      <a:pt x="7126" y="5441"/>
                    </a:lnTo>
                    <a:lnTo>
                      <a:pt x="7120" y="5469"/>
                    </a:lnTo>
                    <a:lnTo>
                      <a:pt x="7112" y="5498"/>
                    </a:lnTo>
                    <a:lnTo>
                      <a:pt x="7105" y="5524"/>
                    </a:lnTo>
                    <a:lnTo>
                      <a:pt x="7097" y="5549"/>
                    </a:lnTo>
                    <a:lnTo>
                      <a:pt x="7089" y="5573"/>
                    </a:lnTo>
                    <a:lnTo>
                      <a:pt x="7079" y="5595"/>
                    </a:lnTo>
                    <a:lnTo>
                      <a:pt x="7069" y="5617"/>
                    </a:lnTo>
                    <a:lnTo>
                      <a:pt x="7059" y="5637"/>
                    </a:lnTo>
                    <a:lnTo>
                      <a:pt x="7049" y="5654"/>
                    </a:lnTo>
                    <a:lnTo>
                      <a:pt x="7036" y="5671"/>
                    </a:lnTo>
                    <a:lnTo>
                      <a:pt x="7025" y="5688"/>
                    </a:lnTo>
                    <a:lnTo>
                      <a:pt x="7012" y="5703"/>
                    </a:lnTo>
                    <a:lnTo>
                      <a:pt x="7000" y="5718"/>
                    </a:lnTo>
                    <a:lnTo>
                      <a:pt x="6987" y="5730"/>
                    </a:lnTo>
                    <a:lnTo>
                      <a:pt x="6975" y="5744"/>
                    </a:lnTo>
                    <a:lnTo>
                      <a:pt x="6961" y="5755"/>
                    </a:lnTo>
                    <a:lnTo>
                      <a:pt x="6947" y="5766"/>
                    </a:lnTo>
                    <a:lnTo>
                      <a:pt x="6920" y="5788"/>
                    </a:lnTo>
                    <a:lnTo>
                      <a:pt x="6891" y="5806"/>
                    </a:lnTo>
                    <a:lnTo>
                      <a:pt x="6863" y="5825"/>
                    </a:lnTo>
                    <a:lnTo>
                      <a:pt x="6835" y="5842"/>
                    </a:lnTo>
                    <a:lnTo>
                      <a:pt x="6806" y="5860"/>
                    </a:lnTo>
                    <a:lnTo>
                      <a:pt x="6778" y="5879"/>
                    </a:lnTo>
                    <a:lnTo>
                      <a:pt x="6750" y="5897"/>
                    </a:lnTo>
                    <a:lnTo>
                      <a:pt x="6724" y="5919"/>
                    </a:lnTo>
                    <a:lnTo>
                      <a:pt x="6712" y="5931"/>
                    </a:lnTo>
                    <a:lnTo>
                      <a:pt x="6702" y="5942"/>
                    </a:lnTo>
                    <a:lnTo>
                      <a:pt x="6692" y="5955"/>
                    </a:lnTo>
                    <a:lnTo>
                      <a:pt x="6683" y="5966"/>
                    </a:lnTo>
                    <a:lnTo>
                      <a:pt x="6675" y="5977"/>
                    </a:lnTo>
                    <a:lnTo>
                      <a:pt x="6669" y="5990"/>
                    </a:lnTo>
                    <a:lnTo>
                      <a:pt x="6663" y="6001"/>
                    </a:lnTo>
                    <a:lnTo>
                      <a:pt x="6658" y="6013"/>
                    </a:lnTo>
                    <a:lnTo>
                      <a:pt x="6641" y="6060"/>
                    </a:lnTo>
                    <a:lnTo>
                      <a:pt x="6623" y="6103"/>
                    </a:lnTo>
                    <a:lnTo>
                      <a:pt x="6618" y="6113"/>
                    </a:lnTo>
                    <a:lnTo>
                      <a:pt x="6612" y="6125"/>
                    </a:lnTo>
                    <a:lnTo>
                      <a:pt x="6606" y="6135"/>
                    </a:lnTo>
                    <a:lnTo>
                      <a:pt x="6598" y="6145"/>
                    </a:lnTo>
                    <a:lnTo>
                      <a:pt x="6589" y="6153"/>
                    </a:lnTo>
                    <a:lnTo>
                      <a:pt x="6579" y="6163"/>
                    </a:lnTo>
                    <a:lnTo>
                      <a:pt x="6569" y="6172"/>
                    </a:lnTo>
                    <a:lnTo>
                      <a:pt x="6557" y="6181"/>
                    </a:lnTo>
                    <a:lnTo>
                      <a:pt x="6543" y="6188"/>
                    </a:lnTo>
                    <a:lnTo>
                      <a:pt x="6527" y="6197"/>
                    </a:lnTo>
                    <a:lnTo>
                      <a:pt x="6511" y="6204"/>
                    </a:lnTo>
                    <a:lnTo>
                      <a:pt x="6491" y="6212"/>
                    </a:lnTo>
                    <a:lnTo>
                      <a:pt x="6470" y="6218"/>
                    </a:lnTo>
                    <a:lnTo>
                      <a:pt x="6447" y="6224"/>
                    </a:lnTo>
                    <a:lnTo>
                      <a:pt x="6421" y="6231"/>
                    </a:lnTo>
                    <a:lnTo>
                      <a:pt x="6393" y="6236"/>
                    </a:lnTo>
                    <a:lnTo>
                      <a:pt x="6292" y="6252"/>
                    </a:lnTo>
                    <a:lnTo>
                      <a:pt x="6216" y="6266"/>
                    </a:lnTo>
                    <a:lnTo>
                      <a:pt x="6185" y="6273"/>
                    </a:lnTo>
                    <a:lnTo>
                      <a:pt x="6158" y="6279"/>
                    </a:lnTo>
                    <a:lnTo>
                      <a:pt x="6131" y="6287"/>
                    </a:lnTo>
                    <a:lnTo>
                      <a:pt x="6106" y="6294"/>
                    </a:lnTo>
                    <a:lnTo>
                      <a:pt x="6057" y="6313"/>
                    </a:lnTo>
                    <a:lnTo>
                      <a:pt x="5997" y="6337"/>
                    </a:lnTo>
                    <a:lnTo>
                      <a:pt x="5922" y="6368"/>
                    </a:lnTo>
                    <a:lnTo>
                      <a:pt x="5819" y="6408"/>
                    </a:lnTo>
                    <a:lnTo>
                      <a:pt x="5765" y="6429"/>
                    </a:lnTo>
                    <a:lnTo>
                      <a:pt x="5716" y="6445"/>
                    </a:lnTo>
                    <a:lnTo>
                      <a:pt x="5672" y="6458"/>
                    </a:lnTo>
                    <a:lnTo>
                      <a:pt x="5634" y="6468"/>
                    </a:lnTo>
                    <a:lnTo>
                      <a:pt x="5569" y="6482"/>
                    </a:lnTo>
                    <a:lnTo>
                      <a:pt x="5517" y="6490"/>
                    </a:lnTo>
                    <a:lnTo>
                      <a:pt x="5496" y="6494"/>
                    </a:lnTo>
                    <a:lnTo>
                      <a:pt x="5476" y="6499"/>
                    </a:lnTo>
                    <a:lnTo>
                      <a:pt x="5458" y="6504"/>
                    </a:lnTo>
                    <a:lnTo>
                      <a:pt x="5440" y="6510"/>
                    </a:lnTo>
                    <a:lnTo>
                      <a:pt x="5424" y="6519"/>
                    </a:lnTo>
                    <a:lnTo>
                      <a:pt x="5406" y="6530"/>
                    </a:lnTo>
                    <a:lnTo>
                      <a:pt x="5389" y="6544"/>
                    </a:lnTo>
                    <a:lnTo>
                      <a:pt x="5370" y="6561"/>
                    </a:lnTo>
                    <a:lnTo>
                      <a:pt x="5352" y="6580"/>
                    </a:lnTo>
                    <a:lnTo>
                      <a:pt x="5333" y="6596"/>
                    </a:lnTo>
                    <a:lnTo>
                      <a:pt x="5314" y="6611"/>
                    </a:lnTo>
                    <a:lnTo>
                      <a:pt x="5297" y="6624"/>
                    </a:lnTo>
                    <a:lnTo>
                      <a:pt x="5278" y="6635"/>
                    </a:lnTo>
                    <a:lnTo>
                      <a:pt x="5258" y="6644"/>
                    </a:lnTo>
                    <a:lnTo>
                      <a:pt x="5238" y="6650"/>
                    </a:lnTo>
                    <a:lnTo>
                      <a:pt x="5217" y="6655"/>
                    </a:lnTo>
                    <a:lnTo>
                      <a:pt x="5194" y="6659"/>
                    </a:lnTo>
                    <a:lnTo>
                      <a:pt x="5171" y="6660"/>
                    </a:lnTo>
                    <a:lnTo>
                      <a:pt x="5144" y="6660"/>
                    </a:lnTo>
                    <a:lnTo>
                      <a:pt x="5116" y="6658"/>
                    </a:lnTo>
                    <a:lnTo>
                      <a:pt x="5086" y="6654"/>
                    </a:lnTo>
                    <a:lnTo>
                      <a:pt x="5052" y="6648"/>
                    </a:lnTo>
                    <a:lnTo>
                      <a:pt x="5015" y="6640"/>
                    </a:lnTo>
                    <a:lnTo>
                      <a:pt x="4975" y="6631"/>
                    </a:lnTo>
                    <a:lnTo>
                      <a:pt x="4963" y="6631"/>
                    </a:lnTo>
                    <a:lnTo>
                      <a:pt x="4931" y="6631"/>
                    </a:lnTo>
                    <a:lnTo>
                      <a:pt x="4881" y="6635"/>
                    </a:lnTo>
                    <a:lnTo>
                      <a:pt x="4819" y="6640"/>
                    </a:lnTo>
                    <a:lnTo>
                      <a:pt x="4783" y="6643"/>
                    </a:lnTo>
                    <a:lnTo>
                      <a:pt x="4745" y="6648"/>
                    </a:lnTo>
                    <a:lnTo>
                      <a:pt x="4706" y="6654"/>
                    </a:lnTo>
                    <a:lnTo>
                      <a:pt x="4666" y="6660"/>
                    </a:lnTo>
                    <a:lnTo>
                      <a:pt x="4627" y="6668"/>
                    </a:lnTo>
                    <a:lnTo>
                      <a:pt x="4585" y="6677"/>
                    </a:lnTo>
                    <a:lnTo>
                      <a:pt x="4545" y="6687"/>
                    </a:lnTo>
                    <a:lnTo>
                      <a:pt x="4506" y="6700"/>
                    </a:lnTo>
                    <a:lnTo>
                      <a:pt x="4484" y="6706"/>
                    </a:lnTo>
                    <a:lnTo>
                      <a:pt x="4461" y="6712"/>
                    </a:lnTo>
                    <a:lnTo>
                      <a:pt x="4434" y="6717"/>
                    </a:lnTo>
                    <a:lnTo>
                      <a:pt x="4406" y="6722"/>
                    </a:lnTo>
                    <a:lnTo>
                      <a:pt x="4341" y="6732"/>
                    </a:lnTo>
                    <a:lnTo>
                      <a:pt x="4268" y="6740"/>
                    </a:lnTo>
                    <a:lnTo>
                      <a:pt x="4190" y="6746"/>
                    </a:lnTo>
                    <a:lnTo>
                      <a:pt x="4109" y="6752"/>
                    </a:lnTo>
                    <a:lnTo>
                      <a:pt x="4024" y="6757"/>
                    </a:lnTo>
                    <a:lnTo>
                      <a:pt x="3939" y="6761"/>
                    </a:lnTo>
                    <a:lnTo>
                      <a:pt x="3855" y="6764"/>
                    </a:lnTo>
                    <a:lnTo>
                      <a:pt x="3774" y="6766"/>
                    </a:lnTo>
                    <a:lnTo>
                      <a:pt x="3697" y="6767"/>
                    </a:lnTo>
                    <a:lnTo>
                      <a:pt x="3626" y="6769"/>
                    </a:lnTo>
                    <a:lnTo>
                      <a:pt x="3563" y="6769"/>
                    </a:lnTo>
                    <a:lnTo>
                      <a:pt x="3510" y="6769"/>
                    </a:lnTo>
                    <a:lnTo>
                      <a:pt x="3467" y="6769"/>
                    </a:lnTo>
                    <a:lnTo>
                      <a:pt x="3439" y="6769"/>
                    </a:lnTo>
                    <a:lnTo>
                      <a:pt x="3427" y="6770"/>
                    </a:lnTo>
                    <a:lnTo>
                      <a:pt x="3416" y="6771"/>
                    </a:lnTo>
                    <a:lnTo>
                      <a:pt x="3405" y="6774"/>
                    </a:lnTo>
                    <a:lnTo>
                      <a:pt x="3394" y="6776"/>
                    </a:lnTo>
                    <a:lnTo>
                      <a:pt x="3371" y="6782"/>
                    </a:lnTo>
                    <a:lnTo>
                      <a:pt x="3349" y="6791"/>
                    </a:lnTo>
                    <a:lnTo>
                      <a:pt x="3325" y="6800"/>
                    </a:lnTo>
                    <a:lnTo>
                      <a:pt x="3300" y="6809"/>
                    </a:lnTo>
                    <a:lnTo>
                      <a:pt x="3274" y="6817"/>
                    </a:lnTo>
                    <a:lnTo>
                      <a:pt x="3245" y="6825"/>
                    </a:lnTo>
                    <a:lnTo>
                      <a:pt x="3230" y="6827"/>
                    </a:lnTo>
                    <a:lnTo>
                      <a:pt x="3214" y="6829"/>
                    </a:lnTo>
                    <a:lnTo>
                      <a:pt x="3198" y="6830"/>
                    </a:lnTo>
                    <a:lnTo>
                      <a:pt x="3180" y="6830"/>
                    </a:lnTo>
                    <a:lnTo>
                      <a:pt x="3162" y="6830"/>
                    </a:lnTo>
                    <a:lnTo>
                      <a:pt x="3142" y="6829"/>
                    </a:lnTo>
                    <a:lnTo>
                      <a:pt x="3122" y="6825"/>
                    </a:lnTo>
                    <a:lnTo>
                      <a:pt x="3100" y="6821"/>
                    </a:lnTo>
                    <a:lnTo>
                      <a:pt x="3078" y="6816"/>
                    </a:lnTo>
                    <a:lnTo>
                      <a:pt x="3054" y="6810"/>
                    </a:lnTo>
                    <a:lnTo>
                      <a:pt x="3029" y="6801"/>
                    </a:lnTo>
                    <a:lnTo>
                      <a:pt x="3003" y="6791"/>
                    </a:lnTo>
                    <a:lnTo>
                      <a:pt x="2976" y="6780"/>
                    </a:lnTo>
                    <a:lnTo>
                      <a:pt x="2947" y="6767"/>
                    </a:lnTo>
                    <a:lnTo>
                      <a:pt x="2917" y="6751"/>
                    </a:lnTo>
                    <a:lnTo>
                      <a:pt x="2886" y="6735"/>
                    </a:lnTo>
                    <a:lnTo>
                      <a:pt x="2871" y="6730"/>
                    </a:lnTo>
                    <a:lnTo>
                      <a:pt x="2827" y="6717"/>
                    </a:lnTo>
                    <a:lnTo>
                      <a:pt x="2760" y="6700"/>
                    </a:lnTo>
                    <a:lnTo>
                      <a:pt x="2670" y="6679"/>
                    </a:lnTo>
                    <a:lnTo>
                      <a:pt x="2618" y="6668"/>
                    </a:lnTo>
                    <a:lnTo>
                      <a:pt x="2561" y="6655"/>
                    </a:lnTo>
                    <a:lnTo>
                      <a:pt x="2502" y="6644"/>
                    </a:lnTo>
                    <a:lnTo>
                      <a:pt x="2437" y="6633"/>
                    </a:lnTo>
                    <a:lnTo>
                      <a:pt x="2370" y="6621"/>
                    </a:lnTo>
                    <a:lnTo>
                      <a:pt x="2301" y="6613"/>
                    </a:lnTo>
                    <a:lnTo>
                      <a:pt x="2228" y="6604"/>
                    </a:lnTo>
                    <a:lnTo>
                      <a:pt x="2155" y="6596"/>
                    </a:lnTo>
                    <a:lnTo>
                      <a:pt x="2085" y="6589"/>
                    </a:lnTo>
                    <a:lnTo>
                      <a:pt x="2024" y="6581"/>
                    </a:lnTo>
                    <a:lnTo>
                      <a:pt x="1970" y="6573"/>
                    </a:lnTo>
                    <a:lnTo>
                      <a:pt x="1923" y="6563"/>
                    </a:lnTo>
                    <a:lnTo>
                      <a:pt x="1883" y="6551"/>
                    </a:lnTo>
                    <a:lnTo>
                      <a:pt x="1846" y="6540"/>
                    </a:lnTo>
                    <a:lnTo>
                      <a:pt x="1816" y="6529"/>
                    </a:lnTo>
                    <a:lnTo>
                      <a:pt x="1789" y="6518"/>
                    </a:lnTo>
                    <a:lnTo>
                      <a:pt x="1742" y="6493"/>
                    </a:lnTo>
                    <a:lnTo>
                      <a:pt x="1698" y="6468"/>
                    </a:lnTo>
                    <a:lnTo>
                      <a:pt x="1677" y="6457"/>
                    </a:lnTo>
                    <a:lnTo>
                      <a:pt x="1654" y="6445"/>
                    </a:lnTo>
                    <a:lnTo>
                      <a:pt x="1628" y="6434"/>
                    </a:lnTo>
                    <a:lnTo>
                      <a:pt x="1601" y="6423"/>
                    </a:lnTo>
                    <a:lnTo>
                      <a:pt x="1533" y="6404"/>
                    </a:lnTo>
                    <a:lnTo>
                      <a:pt x="1451" y="6383"/>
                    </a:lnTo>
                    <a:lnTo>
                      <a:pt x="1405" y="6370"/>
                    </a:lnTo>
                    <a:lnTo>
                      <a:pt x="1357" y="6357"/>
                    </a:lnTo>
                    <a:lnTo>
                      <a:pt x="1309" y="6342"/>
                    </a:lnTo>
                    <a:lnTo>
                      <a:pt x="1259" y="6326"/>
                    </a:lnTo>
                    <a:lnTo>
                      <a:pt x="1210" y="6307"/>
                    </a:lnTo>
                    <a:lnTo>
                      <a:pt x="1161" y="6286"/>
                    </a:lnTo>
                    <a:lnTo>
                      <a:pt x="1138" y="6273"/>
                    </a:lnTo>
                    <a:lnTo>
                      <a:pt x="1115" y="6262"/>
                    </a:lnTo>
                    <a:lnTo>
                      <a:pt x="1093" y="6248"/>
                    </a:lnTo>
                    <a:lnTo>
                      <a:pt x="1070" y="6234"/>
                    </a:lnTo>
                    <a:lnTo>
                      <a:pt x="1049" y="6221"/>
                    </a:lnTo>
                    <a:lnTo>
                      <a:pt x="1029" y="6206"/>
                    </a:lnTo>
                    <a:lnTo>
                      <a:pt x="1009" y="6189"/>
                    </a:lnTo>
                    <a:lnTo>
                      <a:pt x="992" y="6173"/>
                    </a:lnTo>
                    <a:lnTo>
                      <a:pt x="974" y="6156"/>
                    </a:lnTo>
                    <a:lnTo>
                      <a:pt x="958" y="6137"/>
                    </a:lnTo>
                    <a:lnTo>
                      <a:pt x="943" y="6117"/>
                    </a:lnTo>
                    <a:lnTo>
                      <a:pt x="929" y="6097"/>
                    </a:lnTo>
                    <a:lnTo>
                      <a:pt x="914" y="6091"/>
                    </a:lnTo>
                    <a:lnTo>
                      <a:pt x="877" y="6072"/>
                    </a:lnTo>
                    <a:lnTo>
                      <a:pt x="851" y="6058"/>
                    </a:lnTo>
                    <a:lnTo>
                      <a:pt x="822" y="6042"/>
                    </a:lnTo>
                    <a:lnTo>
                      <a:pt x="790" y="6023"/>
                    </a:lnTo>
                    <a:lnTo>
                      <a:pt x="757" y="6002"/>
                    </a:lnTo>
                    <a:lnTo>
                      <a:pt x="723" y="5979"/>
                    </a:lnTo>
                    <a:lnTo>
                      <a:pt x="691" y="5954"/>
                    </a:lnTo>
                    <a:lnTo>
                      <a:pt x="675" y="5940"/>
                    </a:lnTo>
                    <a:lnTo>
                      <a:pt x="658" y="5926"/>
                    </a:lnTo>
                    <a:lnTo>
                      <a:pt x="644" y="5911"/>
                    </a:lnTo>
                    <a:lnTo>
                      <a:pt x="629" y="5897"/>
                    </a:lnTo>
                    <a:lnTo>
                      <a:pt x="615" y="5882"/>
                    </a:lnTo>
                    <a:lnTo>
                      <a:pt x="602" y="5866"/>
                    </a:lnTo>
                    <a:lnTo>
                      <a:pt x="590" y="5850"/>
                    </a:lnTo>
                    <a:lnTo>
                      <a:pt x="579" y="5834"/>
                    </a:lnTo>
                    <a:lnTo>
                      <a:pt x="569" y="5818"/>
                    </a:lnTo>
                    <a:lnTo>
                      <a:pt x="561" y="5800"/>
                    </a:lnTo>
                    <a:lnTo>
                      <a:pt x="554" y="5784"/>
                    </a:lnTo>
                    <a:lnTo>
                      <a:pt x="549" y="5766"/>
                    </a:lnTo>
                    <a:lnTo>
                      <a:pt x="539" y="5728"/>
                    </a:lnTo>
                    <a:lnTo>
                      <a:pt x="529" y="5685"/>
                    </a:lnTo>
                    <a:lnTo>
                      <a:pt x="519" y="5638"/>
                    </a:lnTo>
                    <a:lnTo>
                      <a:pt x="509" y="5588"/>
                    </a:lnTo>
                    <a:lnTo>
                      <a:pt x="500" y="5534"/>
                    </a:lnTo>
                    <a:lnTo>
                      <a:pt x="491" y="5478"/>
                    </a:lnTo>
                    <a:lnTo>
                      <a:pt x="484" y="5419"/>
                    </a:lnTo>
                    <a:lnTo>
                      <a:pt x="476" y="5358"/>
                    </a:lnTo>
                    <a:lnTo>
                      <a:pt x="469" y="5296"/>
                    </a:lnTo>
                    <a:lnTo>
                      <a:pt x="463" y="5232"/>
                    </a:lnTo>
                    <a:lnTo>
                      <a:pt x="458" y="5169"/>
                    </a:lnTo>
                    <a:lnTo>
                      <a:pt x="453" y="5104"/>
                    </a:lnTo>
                    <a:lnTo>
                      <a:pt x="449" y="5037"/>
                    </a:lnTo>
                    <a:lnTo>
                      <a:pt x="446" y="4974"/>
                    </a:lnTo>
                    <a:lnTo>
                      <a:pt x="445" y="4910"/>
                    </a:lnTo>
                    <a:lnTo>
                      <a:pt x="445" y="4846"/>
                    </a:lnTo>
                    <a:lnTo>
                      <a:pt x="444" y="4789"/>
                    </a:lnTo>
                    <a:lnTo>
                      <a:pt x="440" y="4737"/>
                    </a:lnTo>
                    <a:lnTo>
                      <a:pt x="435" y="4689"/>
                    </a:lnTo>
                    <a:lnTo>
                      <a:pt x="428" y="4646"/>
                    </a:lnTo>
                    <a:lnTo>
                      <a:pt x="413" y="4563"/>
                    </a:lnTo>
                    <a:lnTo>
                      <a:pt x="395" y="4483"/>
                    </a:lnTo>
                    <a:lnTo>
                      <a:pt x="386" y="4441"/>
                    </a:lnTo>
                    <a:lnTo>
                      <a:pt x="380" y="4396"/>
                    </a:lnTo>
                    <a:lnTo>
                      <a:pt x="374" y="4347"/>
                    </a:lnTo>
                    <a:lnTo>
                      <a:pt x="369" y="4292"/>
                    </a:lnTo>
                    <a:lnTo>
                      <a:pt x="368" y="4262"/>
                    </a:lnTo>
                    <a:lnTo>
                      <a:pt x="366" y="4231"/>
                    </a:lnTo>
                    <a:lnTo>
                      <a:pt x="366" y="4199"/>
                    </a:lnTo>
                    <a:lnTo>
                      <a:pt x="366" y="4164"/>
                    </a:lnTo>
                    <a:lnTo>
                      <a:pt x="368" y="4126"/>
                    </a:lnTo>
                    <a:lnTo>
                      <a:pt x="370" y="4088"/>
                    </a:lnTo>
                    <a:lnTo>
                      <a:pt x="371" y="4045"/>
                    </a:lnTo>
                    <a:lnTo>
                      <a:pt x="375" y="4002"/>
                    </a:lnTo>
                    <a:lnTo>
                      <a:pt x="381" y="3912"/>
                    </a:lnTo>
                    <a:lnTo>
                      <a:pt x="385" y="3823"/>
                    </a:lnTo>
                    <a:lnTo>
                      <a:pt x="389" y="3738"/>
                    </a:lnTo>
                    <a:lnTo>
                      <a:pt x="391" y="3656"/>
                    </a:lnTo>
                    <a:lnTo>
                      <a:pt x="391" y="3576"/>
                    </a:lnTo>
                    <a:lnTo>
                      <a:pt x="391" y="3499"/>
                    </a:lnTo>
                    <a:lnTo>
                      <a:pt x="390" y="3425"/>
                    </a:lnTo>
                    <a:lnTo>
                      <a:pt x="388" y="3352"/>
                    </a:lnTo>
                    <a:lnTo>
                      <a:pt x="383" y="3285"/>
                    </a:lnTo>
                    <a:lnTo>
                      <a:pt x="378" y="3219"/>
                    </a:lnTo>
                    <a:lnTo>
                      <a:pt x="371" y="3157"/>
                    </a:lnTo>
                    <a:lnTo>
                      <a:pt x="364" y="3097"/>
                    </a:lnTo>
                    <a:lnTo>
                      <a:pt x="355" y="3040"/>
                    </a:lnTo>
                    <a:lnTo>
                      <a:pt x="344" y="2987"/>
                    </a:lnTo>
                    <a:lnTo>
                      <a:pt x="333" y="2937"/>
                    </a:lnTo>
                    <a:lnTo>
                      <a:pt x="322" y="2889"/>
                    </a:lnTo>
                    <a:lnTo>
                      <a:pt x="297" y="2801"/>
                    </a:lnTo>
                    <a:lnTo>
                      <a:pt x="275" y="2715"/>
                    </a:lnTo>
                    <a:lnTo>
                      <a:pt x="265" y="2672"/>
                    </a:lnTo>
                    <a:lnTo>
                      <a:pt x="257" y="2630"/>
                    </a:lnTo>
                    <a:lnTo>
                      <a:pt x="248" y="2586"/>
                    </a:lnTo>
                    <a:lnTo>
                      <a:pt x="240" y="2542"/>
                    </a:lnTo>
                    <a:lnTo>
                      <a:pt x="233" y="2498"/>
                    </a:lnTo>
                    <a:lnTo>
                      <a:pt x="227" y="2451"/>
                    </a:lnTo>
                    <a:lnTo>
                      <a:pt x="221" y="2403"/>
                    </a:lnTo>
                    <a:lnTo>
                      <a:pt x="216" y="2353"/>
                    </a:lnTo>
                    <a:lnTo>
                      <a:pt x="211" y="2302"/>
                    </a:lnTo>
                    <a:lnTo>
                      <a:pt x="206" y="2247"/>
                    </a:lnTo>
                    <a:lnTo>
                      <a:pt x="202" y="2189"/>
                    </a:lnTo>
                    <a:lnTo>
                      <a:pt x="198" y="2128"/>
                    </a:lnTo>
                    <a:lnTo>
                      <a:pt x="194" y="2064"/>
                    </a:lnTo>
                    <a:lnTo>
                      <a:pt x="188" y="1996"/>
                    </a:lnTo>
                    <a:lnTo>
                      <a:pt x="182" y="1923"/>
                    </a:lnTo>
                    <a:lnTo>
                      <a:pt x="174" y="1848"/>
                    </a:lnTo>
                    <a:lnTo>
                      <a:pt x="164" y="1771"/>
                    </a:lnTo>
                    <a:lnTo>
                      <a:pt x="153" y="1691"/>
                    </a:lnTo>
                    <a:lnTo>
                      <a:pt x="142" y="1610"/>
                    </a:lnTo>
                    <a:lnTo>
                      <a:pt x="129" y="1529"/>
                    </a:lnTo>
                    <a:lnTo>
                      <a:pt x="116" y="1447"/>
                    </a:lnTo>
                    <a:lnTo>
                      <a:pt x="102" y="1365"/>
                    </a:lnTo>
                    <a:lnTo>
                      <a:pt x="87" y="1286"/>
                    </a:lnTo>
                    <a:lnTo>
                      <a:pt x="72" y="1207"/>
                    </a:lnTo>
                    <a:lnTo>
                      <a:pt x="57" y="1130"/>
                    </a:lnTo>
                    <a:lnTo>
                      <a:pt x="41" y="1056"/>
                    </a:lnTo>
                    <a:lnTo>
                      <a:pt x="26" y="985"/>
                    </a:lnTo>
                    <a:lnTo>
                      <a:pt x="10" y="917"/>
                    </a:lnTo>
                    <a:lnTo>
                      <a:pt x="3" y="885"/>
                    </a:lnTo>
                    <a:lnTo>
                      <a:pt x="0" y="849"/>
                    </a:lnTo>
                    <a:lnTo>
                      <a:pt x="0" y="813"/>
                    </a:lnTo>
                    <a:lnTo>
                      <a:pt x="3" y="774"/>
                    </a:lnTo>
                    <a:lnTo>
                      <a:pt x="11" y="734"/>
                    </a:lnTo>
                    <a:lnTo>
                      <a:pt x="23" y="694"/>
                    </a:lnTo>
                    <a:lnTo>
                      <a:pt x="40" y="654"/>
                    </a:lnTo>
                    <a:lnTo>
                      <a:pt x="60" y="613"/>
                    </a:lnTo>
                    <a:lnTo>
                      <a:pt x="86" y="572"/>
                    </a:lnTo>
                    <a:lnTo>
                      <a:pt x="116" y="530"/>
                    </a:lnTo>
                    <a:lnTo>
                      <a:pt x="152" y="491"/>
                    </a:lnTo>
                    <a:lnTo>
                      <a:pt x="193" y="452"/>
                    </a:lnTo>
                    <a:lnTo>
                      <a:pt x="240" y="413"/>
                    </a:lnTo>
                    <a:lnTo>
                      <a:pt x="293" y="376"/>
                    </a:lnTo>
                    <a:lnTo>
                      <a:pt x="353" y="341"/>
                    </a:lnTo>
                    <a:lnTo>
                      <a:pt x="418" y="307"/>
                    </a:lnTo>
                    <a:lnTo>
                      <a:pt x="490" y="276"/>
                    </a:lnTo>
                    <a:lnTo>
                      <a:pt x="569" y="246"/>
                    </a:lnTo>
                    <a:lnTo>
                      <a:pt x="655" y="220"/>
                    </a:lnTo>
                    <a:lnTo>
                      <a:pt x="747" y="197"/>
                    </a:lnTo>
                    <a:lnTo>
                      <a:pt x="848" y="176"/>
                    </a:lnTo>
                    <a:lnTo>
                      <a:pt x="955" y="160"/>
                    </a:lnTo>
                    <a:lnTo>
                      <a:pt x="1072" y="146"/>
                    </a:lnTo>
                    <a:lnTo>
                      <a:pt x="1196" y="137"/>
                    </a:lnTo>
                    <a:lnTo>
                      <a:pt x="1329" y="132"/>
                    </a:lnTo>
                    <a:lnTo>
                      <a:pt x="1468" y="132"/>
                    </a:lnTo>
                    <a:lnTo>
                      <a:pt x="1618" y="137"/>
                    </a:lnTo>
                    <a:lnTo>
                      <a:pt x="1777" y="146"/>
                    </a:lnTo>
                    <a:lnTo>
                      <a:pt x="1945" y="161"/>
                    </a:lnTo>
                    <a:lnTo>
                      <a:pt x="2122" y="182"/>
                    </a:lnTo>
                    <a:lnTo>
                      <a:pt x="2308" y="208"/>
                    </a:lnTo>
                    <a:lnTo>
                      <a:pt x="2505" y="241"/>
                    </a:lnTo>
                    <a:lnTo>
                      <a:pt x="2596" y="256"/>
                    </a:lnTo>
                    <a:lnTo>
                      <a:pt x="2687" y="271"/>
                    </a:lnTo>
                    <a:lnTo>
                      <a:pt x="2779" y="283"/>
                    </a:lnTo>
                    <a:lnTo>
                      <a:pt x="2871" y="296"/>
                    </a:lnTo>
                    <a:lnTo>
                      <a:pt x="2963" y="306"/>
                    </a:lnTo>
                    <a:lnTo>
                      <a:pt x="3057" y="316"/>
                    </a:lnTo>
                    <a:lnTo>
                      <a:pt x="3149" y="323"/>
                    </a:lnTo>
                    <a:lnTo>
                      <a:pt x="3241" y="331"/>
                    </a:lnTo>
                    <a:lnTo>
                      <a:pt x="3335" y="337"/>
                    </a:lnTo>
                    <a:lnTo>
                      <a:pt x="3427" y="342"/>
                    </a:lnTo>
                    <a:lnTo>
                      <a:pt x="3520" y="346"/>
                    </a:lnTo>
                    <a:lnTo>
                      <a:pt x="3612" y="348"/>
                    </a:lnTo>
                    <a:lnTo>
                      <a:pt x="3704" y="351"/>
                    </a:lnTo>
                    <a:lnTo>
                      <a:pt x="3797" y="351"/>
                    </a:lnTo>
                    <a:lnTo>
                      <a:pt x="3888" y="351"/>
                    </a:lnTo>
                    <a:lnTo>
                      <a:pt x="3980" y="351"/>
                    </a:lnTo>
                    <a:lnTo>
                      <a:pt x="4070" y="348"/>
                    </a:lnTo>
                    <a:lnTo>
                      <a:pt x="4161" y="346"/>
                    </a:lnTo>
                    <a:lnTo>
                      <a:pt x="4250" y="342"/>
                    </a:lnTo>
                    <a:lnTo>
                      <a:pt x="4340" y="337"/>
                    </a:lnTo>
                    <a:lnTo>
                      <a:pt x="4428" y="332"/>
                    </a:lnTo>
                    <a:lnTo>
                      <a:pt x="4515" y="326"/>
                    </a:lnTo>
                    <a:lnTo>
                      <a:pt x="4602" y="318"/>
                    </a:lnTo>
                    <a:lnTo>
                      <a:pt x="4688" y="311"/>
                    </a:lnTo>
                    <a:lnTo>
                      <a:pt x="4773" y="302"/>
                    </a:lnTo>
                    <a:lnTo>
                      <a:pt x="4856" y="293"/>
                    </a:lnTo>
                    <a:lnTo>
                      <a:pt x="4940" y="283"/>
                    </a:lnTo>
                    <a:lnTo>
                      <a:pt x="5021" y="273"/>
                    </a:lnTo>
                    <a:lnTo>
                      <a:pt x="5102" y="262"/>
                    </a:lnTo>
                    <a:lnTo>
                      <a:pt x="5181" y="251"/>
                    </a:lnTo>
                    <a:lnTo>
                      <a:pt x="5259" y="238"/>
                    </a:lnTo>
                    <a:lnTo>
                      <a:pt x="5335" y="226"/>
                    </a:lnTo>
                    <a:lnTo>
                      <a:pt x="5415" y="212"/>
                    </a:lnTo>
                    <a:lnTo>
                      <a:pt x="5498" y="196"/>
                    </a:lnTo>
                    <a:lnTo>
                      <a:pt x="5585" y="179"/>
                    </a:lnTo>
                    <a:lnTo>
                      <a:pt x="5675" y="160"/>
                    </a:lnTo>
                    <a:lnTo>
                      <a:pt x="5863" y="121"/>
                    </a:lnTo>
                    <a:lnTo>
                      <a:pt x="6059" y="82"/>
                    </a:lnTo>
                    <a:lnTo>
                      <a:pt x="6159" y="65"/>
                    </a:lnTo>
                    <a:lnTo>
                      <a:pt x="6260" y="47"/>
                    </a:lnTo>
                    <a:lnTo>
                      <a:pt x="6361" y="32"/>
                    </a:lnTo>
                    <a:lnTo>
                      <a:pt x="6461" y="20"/>
                    </a:lnTo>
                    <a:lnTo>
                      <a:pt x="6561" y="10"/>
                    </a:lnTo>
                    <a:lnTo>
                      <a:pt x="6658" y="4"/>
                    </a:lnTo>
                    <a:lnTo>
                      <a:pt x="6755" y="0"/>
                    </a:lnTo>
                    <a:lnTo>
                      <a:pt x="6849" y="0"/>
                    </a:lnTo>
                    <a:lnTo>
                      <a:pt x="6940" y="5"/>
                    </a:lnTo>
                    <a:lnTo>
                      <a:pt x="7029" y="14"/>
                    </a:lnTo>
                    <a:lnTo>
                      <a:pt x="7113" y="27"/>
                    </a:lnTo>
                    <a:lnTo>
                      <a:pt x="7193" y="47"/>
                    </a:lnTo>
                    <a:lnTo>
                      <a:pt x="7269" y="74"/>
                    </a:lnTo>
                    <a:lnTo>
                      <a:pt x="7341" y="105"/>
                    </a:lnTo>
                    <a:lnTo>
                      <a:pt x="7407" y="144"/>
                    </a:lnTo>
                    <a:lnTo>
                      <a:pt x="7467" y="190"/>
                    </a:lnTo>
                    <a:lnTo>
                      <a:pt x="7519" y="243"/>
                    </a:lnTo>
                    <a:lnTo>
                      <a:pt x="7565" y="305"/>
                    </a:lnTo>
                    <a:lnTo>
                      <a:pt x="7605" y="374"/>
                    </a:lnTo>
                    <a:lnTo>
                      <a:pt x="7635" y="453"/>
                    </a:lnTo>
                    <a:lnTo>
                      <a:pt x="7659" y="540"/>
                    </a:lnTo>
                    <a:lnTo>
                      <a:pt x="7672" y="638"/>
                    </a:lnTo>
                    <a:lnTo>
                      <a:pt x="7677" y="745"/>
                    </a:lnTo>
                    <a:lnTo>
                      <a:pt x="7672" y="864"/>
                    </a:lnTo>
                    <a:close/>
                  </a:path>
                </a:pathLst>
              </a:custGeom>
              <a:solidFill>
                <a:srgbClr val="0058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16" name="Google Shape;316;p12"/>
              <p:cNvSpPr/>
              <p:nvPr/>
            </p:nvSpPr>
            <p:spPr>
              <a:xfrm>
                <a:off x="2134" y="2790"/>
                <a:ext cx="1535" cy="1366"/>
              </a:xfrm>
              <a:custGeom>
                <a:rect b="b" l="l" r="r" t="t"/>
                <a:pathLst>
                  <a:path extrusionOk="0" h="6830" w="7677">
                    <a:moveTo>
                      <a:pt x="7672" y="864"/>
                    </a:moveTo>
                    <a:lnTo>
                      <a:pt x="7667" y="937"/>
                    </a:lnTo>
                    <a:lnTo>
                      <a:pt x="7661" y="1002"/>
                    </a:lnTo>
                    <a:lnTo>
                      <a:pt x="7655" y="1061"/>
                    </a:lnTo>
                    <a:lnTo>
                      <a:pt x="7649" y="1112"/>
                    </a:lnTo>
                    <a:lnTo>
                      <a:pt x="7641" y="1157"/>
                    </a:lnTo>
                    <a:lnTo>
                      <a:pt x="7634" y="1197"/>
                    </a:lnTo>
                    <a:lnTo>
                      <a:pt x="7626" y="1233"/>
                    </a:lnTo>
                    <a:lnTo>
                      <a:pt x="7619" y="1266"/>
                    </a:lnTo>
                    <a:lnTo>
                      <a:pt x="7610" y="1296"/>
                    </a:lnTo>
                    <a:lnTo>
                      <a:pt x="7601" y="1323"/>
                    </a:lnTo>
                    <a:lnTo>
                      <a:pt x="7591" y="1349"/>
                    </a:lnTo>
                    <a:lnTo>
                      <a:pt x="7581" y="1374"/>
                    </a:lnTo>
                    <a:lnTo>
                      <a:pt x="7559" y="1427"/>
                    </a:lnTo>
                    <a:lnTo>
                      <a:pt x="7534" y="1487"/>
                    </a:lnTo>
                    <a:lnTo>
                      <a:pt x="7513" y="1540"/>
                    </a:lnTo>
                    <a:lnTo>
                      <a:pt x="7500" y="1578"/>
                    </a:lnTo>
                    <a:lnTo>
                      <a:pt x="7495" y="1594"/>
                    </a:lnTo>
                    <a:lnTo>
                      <a:pt x="7493" y="1610"/>
                    </a:lnTo>
                    <a:lnTo>
                      <a:pt x="7492" y="1628"/>
                    </a:lnTo>
                    <a:lnTo>
                      <a:pt x="7492" y="1646"/>
                    </a:lnTo>
                    <a:lnTo>
                      <a:pt x="7493" y="1699"/>
                    </a:lnTo>
                    <a:lnTo>
                      <a:pt x="7495" y="1775"/>
                    </a:lnTo>
                    <a:lnTo>
                      <a:pt x="7499" y="1887"/>
                    </a:lnTo>
                    <a:lnTo>
                      <a:pt x="7500" y="2044"/>
                    </a:lnTo>
                    <a:lnTo>
                      <a:pt x="7502" y="2208"/>
                    </a:lnTo>
                    <a:lnTo>
                      <a:pt x="7503" y="2340"/>
                    </a:lnTo>
                    <a:lnTo>
                      <a:pt x="7503" y="2396"/>
                    </a:lnTo>
                    <a:lnTo>
                      <a:pt x="7502" y="2448"/>
                    </a:lnTo>
                    <a:lnTo>
                      <a:pt x="7499" y="2494"/>
                    </a:lnTo>
                    <a:lnTo>
                      <a:pt x="7495" y="2537"/>
                    </a:lnTo>
                    <a:lnTo>
                      <a:pt x="7493" y="2559"/>
                    </a:lnTo>
                    <a:lnTo>
                      <a:pt x="7489" y="2579"/>
                    </a:lnTo>
                    <a:lnTo>
                      <a:pt x="7485" y="2599"/>
                    </a:lnTo>
                    <a:lnTo>
                      <a:pt x="7482" y="2619"/>
                    </a:lnTo>
                    <a:lnTo>
                      <a:pt x="7477" y="2637"/>
                    </a:lnTo>
                    <a:lnTo>
                      <a:pt x="7470" y="2657"/>
                    </a:lnTo>
                    <a:lnTo>
                      <a:pt x="7464" y="2677"/>
                    </a:lnTo>
                    <a:lnTo>
                      <a:pt x="7457" y="2696"/>
                    </a:lnTo>
                    <a:lnTo>
                      <a:pt x="7448" y="2717"/>
                    </a:lnTo>
                    <a:lnTo>
                      <a:pt x="7439" y="2737"/>
                    </a:lnTo>
                    <a:lnTo>
                      <a:pt x="7428" y="2758"/>
                    </a:lnTo>
                    <a:lnTo>
                      <a:pt x="7417" y="2780"/>
                    </a:lnTo>
                    <a:lnTo>
                      <a:pt x="7392" y="2826"/>
                    </a:lnTo>
                    <a:lnTo>
                      <a:pt x="7362" y="2874"/>
                    </a:lnTo>
                    <a:lnTo>
                      <a:pt x="7346" y="2902"/>
                    </a:lnTo>
                    <a:lnTo>
                      <a:pt x="7332" y="2931"/>
                    </a:lnTo>
                    <a:lnTo>
                      <a:pt x="7319" y="2961"/>
                    </a:lnTo>
                    <a:lnTo>
                      <a:pt x="7307" y="2993"/>
                    </a:lnTo>
                    <a:lnTo>
                      <a:pt x="7297" y="3027"/>
                    </a:lnTo>
                    <a:lnTo>
                      <a:pt x="7288" y="3060"/>
                    </a:lnTo>
                    <a:lnTo>
                      <a:pt x="7279" y="3097"/>
                    </a:lnTo>
                    <a:lnTo>
                      <a:pt x="7272" y="3133"/>
                    </a:lnTo>
                    <a:lnTo>
                      <a:pt x="7266" y="3169"/>
                    </a:lnTo>
                    <a:lnTo>
                      <a:pt x="7261" y="3206"/>
                    </a:lnTo>
                    <a:lnTo>
                      <a:pt x="7257" y="3244"/>
                    </a:lnTo>
                    <a:lnTo>
                      <a:pt x="7253" y="3281"/>
                    </a:lnTo>
                    <a:lnTo>
                      <a:pt x="7247" y="3356"/>
                    </a:lnTo>
                    <a:lnTo>
                      <a:pt x="7244" y="3429"/>
                    </a:lnTo>
                    <a:lnTo>
                      <a:pt x="7244" y="3499"/>
                    </a:lnTo>
                    <a:lnTo>
                      <a:pt x="7244" y="3562"/>
                    </a:lnTo>
                    <a:lnTo>
                      <a:pt x="7247" y="3622"/>
                    </a:lnTo>
                    <a:lnTo>
                      <a:pt x="7249" y="3673"/>
                    </a:lnTo>
                    <a:lnTo>
                      <a:pt x="7252" y="3716"/>
                    </a:lnTo>
                    <a:lnTo>
                      <a:pt x="7256" y="3747"/>
                    </a:lnTo>
                    <a:lnTo>
                      <a:pt x="7257" y="3767"/>
                    </a:lnTo>
                    <a:lnTo>
                      <a:pt x="7258" y="3774"/>
                    </a:lnTo>
                    <a:lnTo>
                      <a:pt x="7258" y="3784"/>
                    </a:lnTo>
                    <a:lnTo>
                      <a:pt x="7257" y="3814"/>
                    </a:lnTo>
                    <a:lnTo>
                      <a:pt x="7254" y="3864"/>
                    </a:lnTo>
                    <a:lnTo>
                      <a:pt x="7249" y="3934"/>
                    </a:lnTo>
                    <a:lnTo>
                      <a:pt x="7241" y="4026"/>
                    </a:lnTo>
                    <a:lnTo>
                      <a:pt x="7228" y="4139"/>
                    </a:lnTo>
                    <a:lnTo>
                      <a:pt x="7221" y="4204"/>
                    </a:lnTo>
                    <a:lnTo>
                      <a:pt x="7212" y="4275"/>
                    </a:lnTo>
                    <a:lnTo>
                      <a:pt x="7201" y="4350"/>
                    </a:lnTo>
                    <a:lnTo>
                      <a:pt x="7188" y="4432"/>
                    </a:lnTo>
                    <a:lnTo>
                      <a:pt x="7177" y="4514"/>
                    </a:lnTo>
                    <a:lnTo>
                      <a:pt x="7168" y="4593"/>
                    </a:lnTo>
                    <a:lnTo>
                      <a:pt x="7162" y="4668"/>
                    </a:lnTo>
                    <a:lnTo>
                      <a:pt x="7158" y="4739"/>
                    </a:lnTo>
                    <a:lnTo>
                      <a:pt x="7156" y="4809"/>
                    </a:lnTo>
                    <a:lnTo>
                      <a:pt x="7155" y="4875"/>
                    </a:lnTo>
                    <a:lnTo>
                      <a:pt x="7155" y="4940"/>
                    </a:lnTo>
                    <a:lnTo>
                      <a:pt x="7155" y="5003"/>
                    </a:lnTo>
                    <a:lnTo>
                      <a:pt x="7153" y="5064"/>
                    </a:lnTo>
                    <a:lnTo>
                      <a:pt x="7153" y="5122"/>
                    </a:lnTo>
                    <a:lnTo>
                      <a:pt x="7152" y="5181"/>
                    </a:lnTo>
                    <a:lnTo>
                      <a:pt x="7150" y="5240"/>
                    </a:lnTo>
                    <a:lnTo>
                      <a:pt x="7146" y="5297"/>
                    </a:lnTo>
                    <a:lnTo>
                      <a:pt x="7140" y="5354"/>
                    </a:lnTo>
                    <a:lnTo>
                      <a:pt x="7136" y="5383"/>
                    </a:lnTo>
                    <a:lnTo>
                      <a:pt x="7131" y="5412"/>
                    </a:lnTo>
                    <a:lnTo>
                      <a:pt x="7126" y="5441"/>
                    </a:lnTo>
                    <a:lnTo>
                      <a:pt x="7120" y="5469"/>
                    </a:lnTo>
                    <a:lnTo>
                      <a:pt x="7112" y="5498"/>
                    </a:lnTo>
                    <a:lnTo>
                      <a:pt x="7105" y="5524"/>
                    </a:lnTo>
                    <a:lnTo>
                      <a:pt x="7097" y="5549"/>
                    </a:lnTo>
                    <a:lnTo>
                      <a:pt x="7089" y="5573"/>
                    </a:lnTo>
                    <a:lnTo>
                      <a:pt x="7079" y="5595"/>
                    </a:lnTo>
                    <a:lnTo>
                      <a:pt x="7069" y="5617"/>
                    </a:lnTo>
                    <a:lnTo>
                      <a:pt x="7059" y="5637"/>
                    </a:lnTo>
                    <a:lnTo>
                      <a:pt x="7049" y="5654"/>
                    </a:lnTo>
                    <a:lnTo>
                      <a:pt x="7036" y="5671"/>
                    </a:lnTo>
                    <a:lnTo>
                      <a:pt x="7025" y="5688"/>
                    </a:lnTo>
                    <a:lnTo>
                      <a:pt x="7012" y="5703"/>
                    </a:lnTo>
                    <a:lnTo>
                      <a:pt x="7000" y="5718"/>
                    </a:lnTo>
                    <a:lnTo>
                      <a:pt x="6987" y="5730"/>
                    </a:lnTo>
                    <a:lnTo>
                      <a:pt x="6975" y="5744"/>
                    </a:lnTo>
                    <a:lnTo>
                      <a:pt x="6961" y="5755"/>
                    </a:lnTo>
                    <a:lnTo>
                      <a:pt x="6947" y="5766"/>
                    </a:lnTo>
                    <a:lnTo>
                      <a:pt x="6920" y="5788"/>
                    </a:lnTo>
                    <a:lnTo>
                      <a:pt x="6891" y="5806"/>
                    </a:lnTo>
                    <a:lnTo>
                      <a:pt x="6863" y="5825"/>
                    </a:lnTo>
                    <a:lnTo>
                      <a:pt x="6835" y="5842"/>
                    </a:lnTo>
                    <a:lnTo>
                      <a:pt x="6806" y="5860"/>
                    </a:lnTo>
                    <a:lnTo>
                      <a:pt x="6778" y="5879"/>
                    </a:lnTo>
                    <a:lnTo>
                      <a:pt x="6750" y="5897"/>
                    </a:lnTo>
                    <a:lnTo>
                      <a:pt x="6724" y="5919"/>
                    </a:lnTo>
                    <a:lnTo>
                      <a:pt x="6712" y="5931"/>
                    </a:lnTo>
                    <a:lnTo>
                      <a:pt x="6702" y="5942"/>
                    </a:lnTo>
                    <a:lnTo>
                      <a:pt x="6692" y="5955"/>
                    </a:lnTo>
                    <a:lnTo>
                      <a:pt x="6683" y="5966"/>
                    </a:lnTo>
                    <a:lnTo>
                      <a:pt x="6675" y="5977"/>
                    </a:lnTo>
                    <a:lnTo>
                      <a:pt x="6669" y="5990"/>
                    </a:lnTo>
                    <a:lnTo>
                      <a:pt x="6663" y="6001"/>
                    </a:lnTo>
                    <a:lnTo>
                      <a:pt x="6658" y="6013"/>
                    </a:lnTo>
                    <a:lnTo>
                      <a:pt x="6641" y="6060"/>
                    </a:lnTo>
                    <a:lnTo>
                      <a:pt x="6623" y="6103"/>
                    </a:lnTo>
                    <a:lnTo>
                      <a:pt x="6618" y="6113"/>
                    </a:lnTo>
                    <a:lnTo>
                      <a:pt x="6612" y="6125"/>
                    </a:lnTo>
                    <a:lnTo>
                      <a:pt x="6606" y="6135"/>
                    </a:lnTo>
                    <a:lnTo>
                      <a:pt x="6598" y="6145"/>
                    </a:lnTo>
                    <a:lnTo>
                      <a:pt x="6589" y="6153"/>
                    </a:lnTo>
                    <a:lnTo>
                      <a:pt x="6579" y="6163"/>
                    </a:lnTo>
                    <a:lnTo>
                      <a:pt x="6569" y="6172"/>
                    </a:lnTo>
                    <a:lnTo>
                      <a:pt x="6557" y="6181"/>
                    </a:lnTo>
                    <a:lnTo>
                      <a:pt x="6543" y="6188"/>
                    </a:lnTo>
                    <a:lnTo>
                      <a:pt x="6527" y="6197"/>
                    </a:lnTo>
                    <a:lnTo>
                      <a:pt x="6511" y="6204"/>
                    </a:lnTo>
                    <a:lnTo>
                      <a:pt x="6491" y="6212"/>
                    </a:lnTo>
                    <a:lnTo>
                      <a:pt x="6470" y="6218"/>
                    </a:lnTo>
                    <a:lnTo>
                      <a:pt x="6447" y="6224"/>
                    </a:lnTo>
                    <a:lnTo>
                      <a:pt x="6421" y="6231"/>
                    </a:lnTo>
                    <a:lnTo>
                      <a:pt x="6393" y="6236"/>
                    </a:lnTo>
                    <a:lnTo>
                      <a:pt x="6292" y="6252"/>
                    </a:lnTo>
                    <a:lnTo>
                      <a:pt x="6216" y="6266"/>
                    </a:lnTo>
                    <a:lnTo>
                      <a:pt x="6185" y="6273"/>
                    </a:lnTo>
                    <a:lnTo>
                      <a:pt x="6158" y="6279"/>
                    </a:lnTo>
                    <a:lnTo>
                      <a:pt x="6131" y="6287"/>
                    </a:lnTo>
                    <a:lnTo>
                      <a:pt x="6106" y="6294"/>
                    </a:lnTo>
                    <a:lnTo>
                      <a:pt x="6057" y="6313"/>
                    </a:lnTo>
                    <a:lnTo>
                      <a:pt x="5997" y="6337"/>
                    </a:lnTo>
                    <a:lnTo>
                      <a:pt x="5922" y="6368"/>
                    </a:lnTo>
                    <a:lnTo>
                      <a:pt x="5819" y="6408"/>
                    </a:lnTo>
                    <a:lnTo>
                      <a:pt x="5765" y="6429"/>
                    </a:lnTo>
                    <a:lnTo>
                      <a:pt x="5716" y="6445"/>
                    </a:lnTo>
                    <a:lnTo>
                      <a:pt x="5672" y="6458"/>
                    </a:lnTo>
                    <a:lnTo>
                      <a:pt x="5634" y="6468"/>
                    </a:lnTo>
                    <a:lnTo>
                      <a:pt x="5569" y="6482"/>
                    </a:lnTo>
                    <a:lnTo>
                      <a:pt x="5517" y="6490"/>
                    </a:lnTo>
                    <a:lnTo>
                      <a:pt x="5496" y="6494"/>
                    </a:lnTo>
                    <a:lnTo>
                      <a:pt x="5476" y="6499"/>
                    </a:lnTo>
                    <a:lnTo>
                      <a:pt x="5458" y="6504"/>
                    </a:lnTo>
                    <a:lnTo>
                      <a:pt x="5440" y="6510"/>
                    </a:lnTo>
                    <a:lnTo>
                      <a:pt x="5424" y="6519"/>
                    </a:lnTo>
                    <a:lnTo>
                      <a:pt x="5406" y="6530"/>
                    </a:lnTo>
                    <a:lnTo>
                      <a:pt x="5389" y="6544"/>
                    </a:lnTo>
                    <a:lnTo>
                      <a:pt x="5370" y="6561"/>
                    </a:lnTo>
                    <a:lnTo>
                      <a:pt x="5352" y="6580"/>
                    </a:lnTo>
                    <a:lnTo>
                      <a:pt x="5333" y="6596"/>
                    </a:lnTo>
                    <a:lnTo>
                      <a:pt x="5314" y="6611"/>
                    </a:lnTo>
                    <a:lnTo>
                      <a:pt x="5297" y="6624"/>
                    </a:lnTo>
                    <a:lnTo>
                      <a:pt x="5278" y="6635"/>
                    </a:lnTo>
                    <a:lnTo>
                      <a:pt x="5258" y="6644"/>
                    </a:lnTo>
                    <a:lnTo>
                      <a:pt x="5238" y="6650"/>
                    </a:lnTo>
                    <a:lnTo>
                      <a:pt x="5217" y="6655"/>
                    </a:lnTo>
                    <a:lnTo>
                      <a:pt x="5194" y="6659"/>
                    </a:lnTo>
                    <a:lnTo>
                      <a:pt x="5171" y="6660"/>
                    </a:lnTo>
                    <a:lnTo>
                      <a:pt x="5144" y="6660"/>
                    </a:lnTo>
                    <a:lnTo>
                      <a:pt x="5116" y="6658"/>
                    </a:lnTo>
                    <a:lnTo>
                      <a:pt x="5086" y="6654"/>
                    </a:lnTo>
                    <a:lnTo>
                      <a:pt x="5052" y="6648"/>
                    </a:lnTo>
                    <a:lnTo>
                      <a:pt x="5015" y="6640"/>
                    </a:lnTo>
                    <a:lnTo>
                      <a:pt x="4975" y="6631"/>
                    </a:lnTo>
                    <a:lnTo>
                      <a:pt x="4963" y="6631"/>
                    </a:lnTo>
                    <a:lnTo>
                      <a:pt x="4931" y="6631"/>
                    </a:lnTo>
                    <a:lnTo>
                      <a:pt x="4881" y="6635"/>
                    </a:lnTo>
                    <a:lnTo>
                      <a:pt x="4819" y="6640"/>
                    </a:lnTo>
                    <a:lnTo>
                      <a:pt x="4783" y="6643"/>
                    </a:lnTo>
                    <a:lnTo>
                      <a:pt x="4745" y="6648"/>
                    </a:lnTo>
                    <a:lnTo>
                      <a:pt x="4706" y="6654"/>
                    </a:lnTo>
                    <a:lnTo>
                      <a:pt x="4666" y="6660"/>
                    </a:lnTo>
                    <a:lnTo>
                      <a:pt x="4627" y="6668"/>
                    </a:lnTo>
                    <a:lnTo>
                      <a:pt x="4585" y="6677"/>
                    </a:lnTo>
                    <a:lnTo>
                      <a:pt x="4545" y="6687"/>
                    </a:lnTo>
                    <a:lnTo>
                      <a:pt x="4506" y="6700"/>
                    </a:lnTo>
                    <a:lnTo>
                      <a:pt x="4484" y="6706"/>
                    </a:lnTo>
                    <a:lnTo>
                      <a:pt x="4461" y="6712"/>
                    </a:lnTo>
                    <a:lnTo>
                      <a:pt x="4434" y="6717"/>
                    </a:lnTo>
                    <a:lnTo>
                      <a:pt x="4406" y="6722"/>
                    </a:lnTo>
                    <a:lnTo>
                      <a:pt x="4341" y="6732"/>
                    </a:lnTo>
                    <a:lnTo>
                      <a:pt x="4268" y="6740"/>
                    </a:lnTo>
                    <a:lnTo>
                      <a:pt x="4190" y="6746"/>
                    </a:lnTo>
                    <a:lnTo>
                      <a:pt x="4109" y="6752"/>
                    </a:lnTo>
                    <a:lnTo>
                      <a:pt x="4024" y="6757"/>
                    </a:lnTo>
                    <a:lnTo>
                      <a:pt x="3939" y="6761"/>
                    </a:lnTo>
                    <a:lnTo>
                      <a:pt x="3855" y="6764"/>
                    </a:lnTo>
                    <a:lnTo>
                      <a:pt x="3774" y="6766"/>
                    </a:lnTo>
                    <a:lnTo>
                      <a:pt x="3697" y="6767"/>
                    </a:lnTo>
                    <a:lnTo>
                      <a:pt x="3626" y="6769"/>
                    </a:lnTo>
                    <a:lnTo>
                      <a:pt x="3563" y="6769"/>
                    </a:lnTo>
                    <a:lnTo>
                      <a:pt x="3510" y="6769"/>
                    </a:lnTo>
                    <a:lnTo>
                      <a:pt x="3467" y="6769"/>
                    </a:lnTo>
                    <a:lnTo>
                      <a:pt x="3439" y="6769"/>
                    </a:lnTo>
                    <a:lnTo>
                      <a:pt x="3427" y="6770"/>
                    </a:lnTo>
                    <a:lnTo>
                      <a:pt x="3416" y="6771"/>
                    </a:lnTo>
                    <a:lnTo>
                      <a:pt x="3405" y="6774"/>
                    </a:lnTo>
                    <a:lnTo>
                      <a:pt x="3394" y="6776"/>
                    </a:lnTo>
                    <a:lnTo>
                      <a:pt x="3371" y="6782"/>
                    </a:lnTo>
                    <a:lnTo>
                      <a:pt x="3349" y="6791"/>
                    </a:lnTo>
                    <a:lnTo>
                      <a:pt x="3325" y="6800"/>
                    </a:lnTo>
                    <a:lnTo>
                      <a:pt x="3300" y="6809"/>
                    </a:lnTo>
                    <a:lnTo>
                      <a:pt x="3274" y="6817"/>
                    </a:lnTo>
                    <a:lnTo>
                      <a:pt x="3245" y="6825"/>
                    </a:lnTo>
                    <a:lnTo>
                      <a:pt x="3230" y="6827"/>
                    </a:lnTo>
                    <a:lnTo>
                      <a:pt x="3214" y="6829"/>
                    </a:lnTo>
                    <a:lnTo>
                      <a:pt x="3198" y="6830"/>
                    </a:lnTo>
                    <a:lnTo>
                      <a:pt x="3180" y="6830"/>
                    </a:lnTo>
                    <a:lnTo>
                      <a:pt x="3162" y="6830"/>
                    </a:lnTo>
                    <a:lnTo>
                      <a:pt x="3142" y="6829"/>
                    </a:lnTo>
                    <a:lnTo>
                      <a:pt x="3122" y="6825"/>
                    </a:lnTo>
                    <a:lnTo>
                      <a:pt x="3100" y="6821"/>
                    </a:lnTo>
                    <a:lnTo>
                      <a:pt x="3078" y="6816"/>
                    </a:lnTo>
                    <a:lnTo>
                      <a:pt x="3054" y="6810"/>
                    </a:lnTo>
                    <a:lnTo>
                      <a:pt x="3029" y="6801"/>
                    </a:lnTo>
                    <a:lnTo>
                      <a:pt x="3003" y="6791"/>
                    </a:lnTo>
                    <a:lnTo>
                      <a:pt x="2976" y="6780"/>
                    </a:lnTo>
                    <a:lnTo>
                      <a:pt x="2947" y="6767"/>
                    </a:lnTo>
                    <a:lnTo>
                      <a:pt x="2917" y="6751"/>
                    </a:lnTo>
                    <a:lnTo>
                      <a:pt x="2886" y="6735"/>
                    </a:lnTo>
                    <a:lnTo>
                      <a:pt x="2871" y="6730"/>
                    </a:lnTo>
                    <a:lnTo>
                      <a:pt x="2827" y="6717"/>
                    </a:lnTo>
                    <a:lnTo>
                      <a:pt x="2760" y="6700"/>
                    </a:lnTo>
                    <a:lnTo>
                      <a:pt x="2670" y="6679"/>
                    </a:lnTo>
                    <a:lnTo>
                      <a:pt x="2618" y="6668"/>
                    </a:lnTo>
                    <a:lnTo>
                      <a:pt x="2561" y="6655"/>
                    </a:lnTo>
                    <a:lnTo>
                      <a:pt x="2502" y="6644"/>
                    </a:lnTo>
                    <a:lnTo>
                      <a:pt x="2437" y="6633"/>
                    </a:lnTo>
                    <a:lnTo>
                      <a:pt x="2370" y="6621"/>
                    </a:lnTo>
                    <a:lnTo>
                      <a:pt x="2301" y="6613"/>
                    </a:lnTo>
                    <a:lnTo>
                      <a:pt x="2228" y="6604"/>
                    </a:lnTo>
                    <a:lnTo>
                      <a:pt x="2155" y="6596"/>
                    </a:lnTo>
                    <a:lnTo>
                      <a:pt x="2085" y="6589"/>
                    </a:lnTo>
                    <a:lnTo>
                      <a:pt x="2024" y="6581"/>
                    </a:lnTo>
                    <a:lnTo>
                      <a:pt x="1970" y="6573"/>
                    </a:lnTo>
                    <a:lnTo>
                      <a:pt x="1923" y="6563"/>
                    </a:lnTo>
                    <a:lnTo>
                      <a:pt x="1883" y="6551"/>
                    </a:lnTo>
                    <a:lnTo>
                      <a:pt x="1846" y="6540"/>
                    </a:lnTo>
                    <a:lnTo>
                      <a:pt x="1816" y="6529"/>
                    </a:lnTo>
                    <a:lnTo>
                      <a:pt x="1789" y="6518"/>
                    </a:lnTo>
                    <a:lnTo>
                      <a:pt x="1742" y="6493"/>
                    </a:lnTo>
                    <a:lnTo>
                      <a:pt x="1698" y="6468"/>
                    </a:lnTo>
                    <a:lnTo>
                      <a:pt x="1677" y="6457"/>
                    </a:lnTo>
                    <a:lnTo>
                      <a:pt x="1654" y="6445"/>
                    </a:lnTo>
                    <a:lnTo>
                      <a:pt x="1628" y="6434"/>
                    </a:lnTo>
                    <a:lnTo>
                      <a:pt x="1601" y="6423"/>
                    </a:lnTo>
                    <a:lnTo>
                      <a:pt x="1533" y="6404"/>
                    </a:lnTo>
                    <a:lnTo>
                      <a:pt x="1451" y="6383"/>
                    </a:lnTo>
                    <a:lnTo>
                      <a:pt x="1405" y="6370"/>
                    </a:lnTo>
                    <a:lnTo>
                      <a:pt x="1357" y="6357"/>
                    </a:lnTo>
                    <a:lnTo>
                      <a:pt x="1309" y="6342"/>
                    </a:lnTo>
                    <a:lnTo>
                      <a:pt x="1259" y="6326"/>
                    </a:lnTo>
                    <a:lnTo>
                      <a:pt x="1210" y="6307"/>
                    </a:lnTo>
                    <a:lnTo>
                      <a:pt x="1161" y="6286"/>
                    </a:lnTo>
                    <a:lnTo>
                      <a:pt x="1138" y="6273"/>
                    </a:lnTo>
                    <a:lnTo>
                      <a:pt x="1115" y="6262"/>
                    </a:lnTo>
                    <a:lnTo>
                      <a:pt x="1093" y="6248"/>
                    </a:lnTo>
                    <a:lnTo>
                      <a:pt x="1070" y="6234"/>
                    </a:lnTo>
                    <a:lnTo>
                      <a:pt x="1049" y="6221"/>
                    </a:lnTo>
                    <a:lnTo>
                      <a:pt x="1029" y="6206"/>
                    </a:lnTo>
                    <a:lnTo>
                      <a:pt x="1009" y="6189"/>
                    </a:lnTo>
                    <a:lnTo>
                      <a:pt x="992" y="6173"/>
                    </a:lnTo>
                    <a:lnTo>
                      <a:pt x="974" y="6156"/>
                    </a:lnTo>
                    <a:lnTo>
                      <a:pt x="958" y="6137"/>
                    </a:lnTo>
                    <a:lnTo>
                      <a:pt x="943" y="6117"/>
                    </a:lnTo>
                    <a:lnTo>
                      <a:pt x="929" y="6097"/>
                    </a:lnTo>
                    <a:lnTo>
                      <a:pt x="914" y="6091"/>
                    </a:lnTo>
                    <a:lnTo>
                      <a:pt x="877" y="6072"/>
                    </a:lnTo>
                    <a:lnTo>
                      <a:pt x="851" y="6058"/>
                    </a:lnTo>
                    <a:lnTo>
                      <a:pt x="822" y="6042"/>
                    </a:lnTo>
                    <a:lnTo>
                      <a:pt x="790" y="6023"/>
                    </a:lnTo>
                    <a:lnTo>
                      <a:pt x="757" y="6002"/>
                    </a:lnTo>
                    <a:lnTo>
                      <a:pt x="723" y="5979"/>
                    </a:lnTo>
                    <a:lnTo>
                      <a:pt x="691" y="5954"/>
                    </a:lnTo>
                    <a:lnTo>
                      <a:pt x="675" y="5940"/>
                    </a:lnTo>
                    <a:lnTo>
                      <a:pt x="658" y="5926"/>
                    </a:lnTo>
                    <a:lnTo>
                      <a:pt x="644" y="5911"/>
                    </a:lnTo>
                    <a:lnTo>
                      <a:pt x="629" y="5897"/>
                    </a:lnTo>
                    <a:lnTo>
                      <a:pt x="615" y="5882"/>
                    </a:lnTo>
                    <a:lnTo>
                      <a:pt x="602" y="5866"/>
                    </a:lnTo>
                    <a:lnTo>
                      <a:pt x="590" y="5850"/>
                    </a:lnTo>
                    <a:lnTo>
                      <a:pt x="579" y="5834"/>
                    </a:lnTo>
                    <a:lnTo>
                      <a:pt x="569" y="5818"/>
                    </a:lnTo>
                    <a:lnTo>
                      <a:pt x="561" y="5800"/>
                    </a:lnTo>
                    <a:lnTo>
                      <a:pt x="554" y="5784"/>
                    </a:lnTo>
                    <a:lnTo>
                      <a:pt x="549" y="5766"/>
                    </a:lnTo>
                    <a:lnTo>
                      <a:pt x="539" y="5728"/>
                    </a:lnTo>
                    <a:lnTo>
                      <a:pt x="529" y="5685"/>
                    </a:lnTo>
                    <a:lnTo>
                      <a:pt x="519" y="5638"/>
                    </a:lnTo>
                    <a:lnTo>
                      <a:pt x="509" y="5588"/>
                    </a:lnTo>
                    <a:lnTo>
                      <a:pt x="500" y="5534"/>
                    </a:lnTo>
                    <a:lnTo>
                      <a:pt x="491" y="5478"/>
                    </a:lnTo>
                    <a:lnTo>
                      <a:pt x="484" y="5419"/>
                    </a:lnTo>
                    <a:lnTo>
                      <a:pt x="476" y="5358"/>
                    </a:lnTo>
                    <a:lnTo>
                      <a:pt x="469" y="5296"/>
                    </a:lnTo>
                    <a:lnTo>
                      <a:pt x="463" y="5232"/>
                    </a:lnTo>
                    <a:lnTo>
                      <a:pt x="458" y="5169"/>
                    </a:lnTo>
                    <a:lnTo>
                      <a:pt x="453" y="5104"/>
                    </a:lnTo>
                    <a:lnTo>
                      <a:pt x="449" y="5037"/>
                    </a:lnTo>
                    <a:lnTo>
                      <a:pt x="446" y="4974"/>
                    </a:lnTo>
                    <a:lnTo>
                      <a:pt x="445" y="4910"/>
                    </a:lnTo>
                    <a:lnTo>
                      <a:pt x="445" y="4846"/>
                    </a:lnTo>
                    <a:lnTo>
                      <a:pt x="444" y="4789"/>
                    </a:lnTo>
                    <a:lnTo>
                      <a:pt x="440" y="4737"/>
                    </a:lnTo>
                    <a:lnTo>
                      <a:pt x="435" y="4689"/>
                    </a:lnTo>
                    <a:lnTo>
                      <a:pt x="428" y="4646"/>
                    </a:lnTo>
                    <a:lnTo>
                      <a:pt x="413" y="4563"/>
                    </a:lnTo>
                    <a:lnTo>
                      <a:pt x="395" y="4483"/>
                    </a:lnTo>
                    <a:lnTo>
                      <a:pt x="386" y="4441"/>
                    </a:lnTo>
                    <a:lnTo>
                      <a:pt x="380" y="4396"/>
                    </a:lnTo>
                    <a:lnTo>
                      <a:pt x="374" y="4347"/>
                    </a:lnTo>
                    <a:lnTo>
                      <a:pt x="369" y="4292"/>
                    </a:lnTo>
                    <a:lnTo>
                      <a:pt x="368" y="4262"/>
                    </a:lnTo>
                    <a:lnTo>
                      <a:pt x="366" y="4231"/>
                    </a:lnTo>
                    <a:lnTo>
                      <a:pt x="366" y="4199"/>
                    </a:lnTo>
                    <a:lnTo>
                      <a:pt x="366" y="4164"/>
                    </a:lnTo>
                    <a:lnTo>
                      <a:pt x="368" y="4126"/>
                    </a:lnTo>
                    <a:lnTo>
                      <a:pt x="370" y="4088"/>
                    </a:lnTo>
                    <a:lnTo>
                      <a:pt x="371" y="4045"/>
                    </a:lnTo>
                    <a:lnTo>
                      <a:pt x="375" y="4002"/>
                    </a:lnTo>
                    <a:lnTo>
                      <a:pt x="381" y="3912"/>
                    </a:lnTo>
                    <a:lnTo>
                      <a:pt x="385" y="3823"/>
                    </a:lnTo>
                    <a:lnTo>
                      <a:pt x="389" y="3738"/>
                    </a:lnTo>
                    <a:lnTo>
                      <a:pt x="391" y="3656"/>
                    </a:lnTo>
                    <a:lnTo>
                      <a:pt x="391" y="3576"/>
                    </a:lnTo>
                    <a:lnTo>
                      <a:pt x="391" y="3499"/>
                    </a:lnTo>
                    <a:lnTo>
                      <a:pt x="390" y="3425"/>
                    </a:lnTo>
                    <a:lnTo>
                      <a:pt x="388" y="3352"/>
                    </a:lnTo>
                    <a:lnTo>
                      <a:pt x="383" y="3285"/>
                    </a:lnTo>
                    <a:lnTo>
                      <a:pt x="378" y="3219"/>
                    </a:lnTo>
                    <a:lnTo>
                      <a:pt x="371" y="3157"/>
                    </a:lnTo>
                    <a:lnTo>
                      <a:pt x="364" y="3097"/>
                    </a:lnTo>
                    <a:lnTo>
                      <a:pt x="355" y="3040"/>
                    </a:lnTo>
                    <a:lnTo>
                      <a:pt x="344" y="2987"/>
                    </a:lnTo>
                    <a:lnTo>
                      <a:pt x="333" y="2937"/>
                    </a:lnTo>
                    <a:lnTo>
                      <a:pt x="322" y="2889"/>
                    </a:lnTo>
                    <a:lnTo>
                      <a:pt x="297" y="2801"/>
                    </a:lnTo>
                    <a:lnTo>
                      <a:pt x="275" y="2715"/>
                    </a:lnTo>
                    <a:lnTo>
                      <a:pt x="265" y="2672"/>
                    </a:lnTo>
                    <a:lnTo>
                      <a:pt x="257" y="2630"/>
                    </a:lnTo>
                    <a:lnTo>
                      <a:pt x="248" y="2586"/>
                    </a:lnTo>
                    <a:lnTo>
                      <a:pt x="240" y="2542"/>
                    </a:lnTo>
                    <a:lnTo>
                      <a:pt x="233" y="2498"/>
                    </a:lnTo>
                    <a:lnTo>
                      <a:pt x="227" y="2451"/>
                    </a:lnTo>
                    <a:lnTo>
                      <a:pt x="221" y="2403"/>
                    </a:lnTo>
                    <a:lnTo>
                      <a:pt x="216" y="2353"/>
                    </a:lnTo>
                    <a:lnTo>
                      <a:pt x="211" y="2302"/>
                    </a:lnTo>
                    <a:lnTo>
                      <a:pt x="206" y="2247"/>
                    </a:lnTo>
                    <a:lnTo>
                      <a:pt x="202" y="2189"/>
                    </a:lnTo>
                    <a:lnTo>
                      <a:pt x="198" y="2128"/>
                    </a:lnTo>
                    <a:lnTo>
                      <a:pt x="194" y="2064"/>
                    </a:lnTo>
                    <a:lnTo>
                      <a:pt x="188" y="1996"/>
                    </a:lnTo>
                    <a:lnTo>
                      <a:pt x="182" y="1923"/>
                    </a:lnTo>
                    <a:lnTo>
                      <a:pt x="174" y="1848"/>
                    </a:lnTo>
                    <a:lnTo>
                      <a:pt x="164" y="1771"/>
                    </a:lnTo>
                    <a:lnTo>
                      <a:pt x="153" y="1691"/>
                    </a:lnTo>
                    <a:lnTo>
                      <a:pt x="142" y="1610"/>
                    </a:lnTo>
                    <a:lnTo>
                      <a:pt x="129" y="1529"/>
                    </a:lnTo>
                    <a:lnTo>
                      <a:pt x="116" y="1447"/>
                    </a:lnTo>
                    <a:lnTo>
                      <a:pt x="102" y="1365"/>
                    </a:lnTo>
                    <a:lnTo>
                      <a:pt x="87" y="1286"/>
                    </a:lnTo>
                    <a:lnTo>
                      <a:pt x="72" y="1207"/>
                    </a:lnTo>
                    <a:lnTo>
                      <a:pt x="57" y="1130"/>
                    </a:lnTo>
                    <a:lnTo>
                      <a:pt x="41" y="1056"/>
                    </a:lnTo>
                    <a:lnTo>
                      <a:pt x="26" y="985"/>
                    </a:lnTo>
                    <a:lnTo>
                      <a:pt x="10" y="917"/>
                    </a:lnTo>
                    <a:lnTo>
                      <a:pt x="3" y="885"/>
                    </a:lnTo>
                    <a:lnTo>
                      <a:pt x="0" y="849"/>
                    </a:lnTo>
                    <a:lnTo>
                      <a:pt x="0" y="813"/>
                    </a:lnTo>
                    <a:lnTo>
                      <a:pt x="3" y="774"/>
                    </a:lnTo>
                    <a:lnTo>
                      <a:pt x="11" y="734"/>
                    </a:lnTo>
                    <a:lnTo>
                      <a:pt x="23" y="694"/>
                    </a:lnTo>
                    <a:lnTo>
                      <a:pt x="40" y="654"/>
                    </a:lnTo>
                    <a:lnTo>
                      <a:pt x="60" y="613"/>
                    </a:lnTo>
                    <a:lnTo>
                      <a:pt x="86" y="572"/>
                    </a:lnTo>
                    <a:lnTo>
                      <a:pt x="116" y="530"/>
                    </a:lnTo>
                    <a:lnTo>
                      <a:pt x="152" y="491"/>
                    </a:lnTo>
                    <a:lnTo>
                      <a:pt x="193" y="452"/>
                    </a:lnTo>
                    <a:lnTo>
                      <a:pt x="240" y="413"/>
                    </a:lnTo>
                    <a:lnTo>
                      <a:pt x="293" y="376"/>
                    </a:lnTo>
                    <a:lnTo>
                      <a:pt x="353" y="341"/>
                    </a:lnTo>
                    <a:lnTo>
                      <a:pt x="418" y="307"/>
                    </a:lnTo>
                    <a:lnTo>
                      <a:pt x="490" y="276"/>
                    </a:lnTo>
                    <a:lnTo>
                      <a:pt x="569" y="246"/>
                    </a:lnTo>
                    <a:lnTo>
                      <a:pt x="655" y="220"/>
                    </a:lnTo>
                    <a:lnTo>
                      <a:pt x="747" y="197"/>
                    </a:lnTo>
                    <a:lnTo>
                      <a:pt x="848" y="176"/>
                    </a:lnTo>
                    <a:lnTo>
                      <a:pt x="955" y="160"/>
                    </a:lnTo>
                    <a:lnTo>
                      <a:pt x="1072" y="146"/>
                    </a:lnTo>
                    <a:lnTo>
                      <a:pt x="1196" y="137"/>
                    </a:lnTo>
                    <a:lnTo>
                      <a:pt x="1329" y="132"/>
                    </a:lnTo>
                    <a:lnTo>
                      <a:pt x="1468" y="132"/>
                    </a:lnTo>
                    <a:lnTo>
                      <a:pt x="1618" y="137"/>
                    </a:lnTo>
                    <a:lnTo>
                      <a:pt x="1777" y="146"/>
                    </a:lnTo>
                    <a:lnTo>
                      <a:pt x="1945" y="161"/>
                    </a:lnTo>
                    <a:lnTo>
                      <a:pt x="2122" y="182"/>
                    </a:lnTo>
                    <a:lnTo>
                      <a:pt x="2308" y="208"/>
                    </a:lnTo>
                    <a:lnTo>
                      <a:pt x="2505" y="241"/>
                    </a:lnTo>
                    <a:lnTo>
                      <a:pt x="2596" y="256"/>
                    </a:lnTo>
                    <a:lnTo>
                      <a:pt x="2687" y="271"/>
                    </a:lnTo>
                    <a:lnTo>
                      <a:pt x="2779" y="283"/>
                    </a:lnTo>
                    <a:lnTo>
                      <a:pt x="2871" y="296"/>
                    </a:lnTo>
                    <a:lnTo>
                      <a:pt x="2963" y="306"/>
                    </a:lnTo>
                    <a:lnTo>
                      <a:pt x="3057" y="316"/>
                    </a:lnTo>
                    <a:lnTo>
                      <a:pt x="3149" y="323"/>
                    </a:lnTo>
                    <a:lnTo>
                      <a:pt x="3241" y="331"/>
                    </a:lnTo>
                    <a:lnTo>
                      <a:pt x="3335" y="337"/>
                    </a:lnTo>
                    <a:lnTo>
                      <a:pt x="3427" y="342"/>
                    </a:lnTo>
                    <a:lnTo>
                      <a:pt x="3520" y="346"/>
                    </a:lnTo>
                    <a:lnTo>
                      <a:pt x="3612" y="348"/>
                    </a:lnTo>
                    <a:lnTo>
                      <a:pt x="3704" y="351"/>
                    </a:lnTo>
                    <a:lnTo>
                      <a:pt x="3797" y="351"/>
                    </a:lnTo>
                    <a:lnTo>
                      <a:pt x="3888" y="351"/>
                    </a:lnTo>
                    <a:lnTo>
                      <a:pt x="3980" y="351"/>
                    </a:lnTo>
                    <a:lnTo>
                      <a:pt x="4070" y="348"/>
                    </a:lnTo>
                    <a:lnTo>
                      <a:pt x="4161" y="346"/>
                    </a:lnTo>
                    <a:lnTo>
                      <a:pt x="4250" y="342"/>
                    </a:lnTo>
                    <a:lnTo>
                      <a:pt x="4340" y="337"/>
                    </a:lnTo>
                    <a:lnTo>
                      <a:pt x="4428" y="332"/>
                    </a:lnTo>
                    <a:lnTo>
                      <a:pt x="4515" y="326"/>
                    </a:lnTo>
                    <a:lnTo>
                      <a:pt x="4602" y="318"/>
                    </a:lnTo>
                    <a:lnTo>
                      <a:pt x="4688" y="311"/>
                    </a:lnTo>
                    <a:lnTo>
                      <a:pt x="4773" y="302"/>
                    </a:lnTo>
                    <a:lnTo>
                      <a:pt x="4856" y="293"/>
                    </a:lnTo>
                    <a:lnTo>
                      <a:pt x="4940" y="283"/>
                    </a:lnTo>
                    <a:lnTo>
                      <a:pt x="5021" y="273"/>
                    </a:lnTo>
                    <a:lnTo>
                      <a:pt x="5102" y="262"/>
                    </a:lnTo>
                    <a:lnTo>
                      <a:pt x="5181" y="251"/>
                    </a:lnTo>
                    <a:lnTo>
                      <a:pt x="5259" y="238"/>
                    </a:lnTo>
                    <a:lnTo>
                      <a:pt x="5335" y="226"/>
                    </a:lnTo>
                    <a:lnTo>
                      <a:pt x="5415" y="212"/>
                    </a:lnTo>
                    <a:lnTo>
                      <a:pt x="5498" y="196"/>
                    </a:lnTo>
                    <a:lnTo>
                      <a:pt x="5585" y="179"/>
                    </a:lnTo>
                    <a:lnTo>
                      <a:pt x="5675" y="160"/>
                    </a:lnTo>
                    <a:lnTo>
                      <a:pt x="5863" y="121"/>
                    </a:lnTo>
                    <a:lnTo>
                      <a:pt x="6059" y="82"/>
                    </a:lnTo>
                    <a:lnTo>
                      <a:pt x="6159" y="65"/>
                    </a:lnTo>
                    <a:lnTo>
                      <a:pt x="6260" y="47"/>
                    </a:lnTo>
                    <a:lnTo>
                      <a:pt x="6361" y="32"/>
                    </a:lnTo>
                    <a:lnTo>
                      <a:pt x="6461" y="20"/>
                    </a:lnTo>
                    <a:lnTo>
                      <a:pt x="6561" y="10"/>
                    </a:lnTo>
                    <a:lnTo>
                      <a:pt x="6658" y="4"/>
                    </a:lnTo>
                    <a:lnTo>
                      <a:pt x="6755" y="0"/>
                    </a:lnTo>
                    <a:lnTo>
                      <a:pt x="6849" y="0"/>
                    </a:lnTo>
                    <a:lnTo>
                      <a:pt x="6940" y="5"/>
                    </a:lnTo>
                    <a:lnTo>
                      <a:pt x="7029" y="14"/>
                    </a:lnTo>
                    <a:lnTo>
                      <a:pt x="7113" y="27"/>
                    </a:lnTo>
                    <a:lnTo>
                      <a:pt x="7193" y="47"/>
                    </a:lnTo>
                    <a:lnTo>
                      <a:pt x="7269" y="74"/>
                    </a:lnTo>
                    <a:lnTo>
                      <a:pt x="7341" y="105"/>
                    </a:lnTo>
                    <a:lnTo>
                      <a:pt x="7407" y="144"/>
                    </a:lnTo>
                    <a:lnTo>
                      <a:pt x="7467" y="190"/>
                    </a:lnTo>
                    <a:lnTo>
                      <a:pt x="7519" y="243"/>
                    </a:lnTo>
                    <a:lnTo>
                      <a:pt x="7565" y="305"/>
                    </a:lnTo>
                    <a:lnTo>
                      <a:pt x="7605" y="374"/>
                    </a:lnTo>
                    <a:lnTo>
                      <a:pt x="7635" y="453"/>
                    </a:lnTo>
                    <a:lnTo>
                      <a:pt x="7659" y="540"/>
                    </a:lnTo>
                    <a:lnTo>
                      <a:pt x="7672" y="638"/>
                    </a:lnTo>
                    <a:lnTo>
                      <a:pt x="7677" y="745"/>
                    </a:lnTo>
                    <a:lnTo>
                      <a:pt x="7672" y="86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17" name="Google Shape;317;p12"/>
              <p:cNvSpPr/>
              <p:nvPr/>
            </p:nvSpPr>
            <p:spPr>
              <a:xfrm>
                <a:off x="2146" y="2838"/>
                <a:ext cx="1509" cy="1129"/>
              </a:xfrm>
              <a:custGeom>
                <a:rect b="b" l="l" r="r" t="t"/>
                <a:pathLst>
                  <a:path extrusionOk="0" h="5642" w="7544">
                    <a:moveTo>
                      <a:pt x="7544" y="606"/>
                    </a:moveTo>
                    <a:lnTo>
                      <a:pt x="7544" y="689"/>
                    </a:lnTo>
                    <a:lnTo>
                      <a:pt x="7544" y="759"/>
                    </a:lnTo>
                    <a:lnTo>
                      <a:pt x="7543" y="818"/>
                    </a:lnTo>
                    <a:lnTo>
                      <a:pt x="7540" y="867"/>
                    </a:lnTo>
                    <a:lnTo>
                      <a:pt x="7538" y="908"/>
                    </a:lnTo>
                    <a:lnTo>
                      <a:pt x="7533" y="941"/>
                    </a:lnTo>
                    <a:lnTo>
                      <a:pt x="7530" y="958"/>
                    </a:lnTo>
                    <a:lnTo>
                      <a:pt x="7528" y="973"/>
                    </a:lnTo>
                    <a:lnTo>
                      <a:pt x="7524" y="988"/>
                    </a:lnTo>
                    <a:lnTo>
                      <a:pt x="7519" y="1001"/>
                    </a:lnTo>
                    <a:lnTo>
                      <a:pt x="7514" y="1014"/>
                    </a:lnTo>
                    <a:lnTo>
                      <a:pt x="7506" y="1025"/>
                    </a:lnTo>
                    <a:lnTo>
                      <a:pt x="7499" y="1034"/>
                    </a:lnTo>
                    <a:lnTo>
                      <a:pt x="7490" y="1041"/>
                    </a:lnTo>
                    <a:lnTo>
                      <a:pt x="7470" y="1051"/>
                    </a:lnTo>
                    <a:lnTo>
                      <a:pt x="7450" y="1060"/>
                    </a:lnTo>
                    <a:lnTo>
                      <a:pt x="7440" y="1065"/>
                    </a:lnTo>
                    <a:lnTo>
                      <a:pt x="7432" y="1071"/>
                    </a:lnTo>
                    <a:lnTo>
                      <a:pt x="7423" y="1079"/>
                    </a:lnTo>
                    <a:lnTo>
                      <a:pt x="7415" y="1088"/>
                    </a:lnTo>
                    <a:lnTo>
                      <a:pt x="7409" y="1099"/>
                    </a:lnTo>
                    <a:lnTo>
                      <a:pt x="7404" y="1112"/>
                    </a:lnTo>
                    <a:lnTo>
                      <a:pt x="7402" y="1129"/>
                    </a:lnTo>
                    <a:lnTo>
                      <a:pt x="7400" y="1150"/>
                    </a:lnTo>
                    <a:lnTo>
                      <a:pt x="7400" y="1197"/>
                    </a:lnTo>
                    <a:lnTo>
                      <a:pt x="7400" y="1245"/>
                    </a:lnTo>
                    <a:lnTo>
                      <a:pt x="7400" y="1290"/>
                    </a:lnTo>
                    <a:lnTo>
                      <a:pt x="7398" y="1327"/>
                    </a:lnTo>
                    <a:lnTo>
                      <a:pt x="7397" y="1342"/>
                    </a:lnTo>
                    <a:lnTo>
                      <a:pt x="7394" y="1355"/>
                    </a:lnTo>
                    <a:lnTo>
                      <a:pt x="7392" y="1363"/>
                    </a:lnTo>
                    <a:lnTo>
                      <a:pt x="7388" y="1368"/>
                    </a:lnTo>
                    <a:lnTo>
                      <a:pt x="7385" y="1370"/>
                    </a:lnTo>
                    <a:lnTo>
                      <a:pt x="7384" y="1370"/>
                    </a:lnTo>
                    <a:lnTo>
                      <a:pt x="7382" y="1368"/>
                    </a:lnTo>
                    <a:lnTo>
                      <a:pt x="7379" y="1366"/>
                    </a:lnTo>
                    <a:lnTo>
                      <a:pt x="7373" y="1357"/>
                    </a:lnTo>
                    <a:lnTo>
                      <a:pt x="7365" y="1342"/>
                    </a:lnTo>
                    <a:lnTo>
                      <a:pt x="7350" y="1303"/>
                    </a:lnTo>
                    <a:lnTo>
                      <a:pt x="7335" y="1266"/>
                    </a:lnTo>
                    <a:lnTo>
                      <a:pt x="7328" y="1249"/>
                    </a:lnTo>
                    <a:lnTo>
                      <a:pt x="7319" y="1231"/>
                    </a:lnTo>
                    <a:lnTo>
                      <a:pt x="7312" y="1215"/>
                    </a:lnTo>
                    <a:lnTo>
                      <a:pt x="7302" y="1201"/>
                    </a:lnTo>
                    <a:lnTo>
                      <a:pt x="7292" y="1190"/>
                    </a:lnTo>
                    <a:lnTo>
                      <a:pt x="7282" y="1180"/>
                    </a:lnTo>
                    <a:lnTo>
                      <a:pt x="7276" y="1176"/>
                    </a:lnTo>
                    <a:lnTo>
                      <a:pt x="7269" y="1174"/>
                    </a:lnTo>
                    <a:lnTo>
                      <a:pt x="7262" y="1171"/>
                    </a:lnTo>
                    <a:lnTo>
                      <a:pt x="7256" y="1170"/>
                    </a:lnTo>
                    <a:lnTo>
                      <a:pt x="7248" y="1169"/>
                    </a:lnTo>
                    <a:lnTo>
                      <a:pt x="7241" y="1170"/>
                    </a:lnTo>
                    <a:lnTo>
                      <a:pt x="7232" y="1171"/>
                    </a:lnTo>
                    <a:lnTo>
                      <a:pt x="7223" y="1174"/>
                    </a:lnTo>
                    <a:lnTo>
                      <a:pt x="7214" y="1177"/>
                    </a:lnTo>
                    <a:lnTo>
                      <a:pt x="7204" y="1181"/>
                    </a:lnTo>
                    <a:lnTo>
                      <a:pt x="7193" y="1187"/>
                    </a:lnTo>
                    <a:lnTo>
                      <a:pt x="7183" y="1194"/>
                    </a:lnTo>
                    <a:lnTo>
                      <a:pt x="7161" y="1210"/>
                    </a:lnTo>
                    <a:lnTo>
                      <a:pt x="7141" y="1226"/>
                    </a:lnTo>
                    <a:lnTo>
                      <a:pt x="7132" y="1235"/>
                    </a:lnTo>
                    <a:lnTo>
                      <a:pt x="7123" y="1244"/>
                    </a:lnTo>
                    <a:lnTo>
                      <a:pt x="7115" y="1254"/>
                    </a:lnTo>
                    <a:lnTo>
                      <a:pt x="7107" y="1264"/>
                    </a:lnTo>
                    <a:lnTo>
                      <a:pt x="7100" y="1275"/>
                    </a:lnTo>
                    <a:lnTo>
                      <a:pt x="7093" y="1286"/>
                    </a:lnTo>
                    <a:lnTo>
                      <a:pt x="7087" y="1297"/>
                    </a:lnTo>
                    <a:lnTo>
                      <a:pt x="7082" y="1308"/>
                    </a:lnTo>
                    <a:lnTo>
                      <a:pt x="7076" y="1321"/>
                    </a:lnTo>
                    <a:lnTo>
                      <a:pt x="7072" y="1335"/>
                    </a:lnTo>
                    <a:lnTo>
                      <a:pt x="7068" y="1348"/>
                    </a:lnTo>
                    <a:lnTo>
                      <a:pt x="7065" y="1362"/>
                    </a:lnTo>
                    <a:lnTo>
                      <a:pt x="7058" y="1392"/>
                    </a:lnTo>
                    <a:lnTo>
                      <a:pt x="7056" y="1425"/>
                    </a:lnTo>
                    <a:lnTo>
                      <a:pt x="7055" y="1459"/>
                    </a:lnTo>
                    <a:lnTo>
                      <a:pt x="7055" y="1497"/>
                    </a:lnTo>
                    <a:lnTo>
                      <a:pt x="7058" y="1537"/>
                    </a:lnTo>
                    <a:lnTo>
                      <a:pt x="7063" y="1581"/>
                    </a:lnTo>
                    <a:lnTo>
                      <a:pt x="7070" y="1628"/>
                    </a:lnTo>
                    <a:lnTo>
                      <a:pt x="7080" y="1678"/>
                    </a:lnTo>
                    <a:lnTo>
                      <a:pt x="7098" y="1789"/>
                    </a:lnTo>
                    <a:lnTo>
                      <a:pt x="7121" y="1908"/>
                    </a:lnTo>
                    <a:lnTo>
                      <a:pt x="7132" y="1967"/>
                    </a:lnTo>
                    <a:lnTo>
                      <a:pt x="7145" y="2027"/>
                    </a:lnTo>
                    <a:lnTo>
                      <a:pt x="7158" y="2085"/>
                    </a:lnTo>
                    <a:lnTo>
                      <a:pt x="7172" y="2138"/>
                    </a:lnTo>
                    <a:lnTo>
                      <a:pt x="7187" y="2190"/>
                    </a:lnTo>
                    <a:lnTo>
                      <a:pt x="7203" y="2236"/>
                    </a:lnTo>
                    <a:lnTo>
                      <a:pt x="7212" y="2257"/>
                    </a:lnTo>
                    <a:lnTo>
                      <a:pt x="7221" y="2276"/>
                    </a:lnTo>
                    <a:lnTo>
                      <a:pt x="7229" y="2293"/>
                    </a:lnTo>
                    <a:lnTo>
                      <a:pt x="7238" y="2309"/>
                    </a:lnTo>
                    <a:lnTo>
                      <a:pt x="7248" y="2323"/>
                    </a:lnTo>
                    <a:lnTo>
                      <a:pt x="7257" y="2334"/>
                    </a:lnTo>
                    <a:lnTo>
                      <a:pt x="7267" y="2344"/>
                    </a:lnTo>
                    <a:lnTo>
                      <a:pt x="7278" y="2352"/>
                    </a:lnTo>
                    <a:lnTo>
                      <a:pt x="7288" y="2357"/>
                    </a:lnTo>
                    <a:lnTo>
                      <a:pt x="7299" y="2359"/>
                    </a:lnTo>
                    <a:lnTo>
                      <a:pt x="7311" y="2358"/>
                    </a:lnTo>
                    <a:lnTo>
                      <a:pt x="7322" y="2356"/>
                    </a:lnTo>
                    <a:lnTo>
                      <a:pt x="7342" y="2347"/>
                    </a:lnTo>
                    <a:lnTo>
                      <a:pt x="7358" y="2343"/>
                    </a:lnTo>
                    <a:lnTo>
                      <a:pt x="7364" y="2342"/>
                    </a:lnTo>
                    <a:lnTo>
                      <a:pt x="7370" y="2342"/>
                    </a:lnTo>
                    <a:lnTo>
                      <a:pt x="7375" y="2343"/>
                    </a:lnTo>
                    <a:lnTo>
                      <a:pt x="7379" y="2344"/>
                    </a:lnTo>
                    <a:lnTo>
                      <a:pt x="7383" y="2347"/>
                    </a:lnTo>
                    <a:lnTo>
                      <a:pt x="7385" y="2349"/>
                    </a:lnTo>
                    <a:lnTo>
                      <a:pt x="7388" y="2353"/>
                    </a:lnTo>
                    <a:lnTo>
                      <a:pt x="7389" y="2357"/>
                    </a:lnTo>
                    <a:lnTo>
                      <a:pt x="7389" y="2367"/>
                    </a:lnTo>
                    <a:lnTo>
                      <a:pt x="7388" y="2378"/>
                    </a:lnTo>
                    <a:lnTo>
                      <a:pt x="7384" y="2391"/>
                    </a:lnTo>
                    <a:lnTo>
                      <a:pt x="7379" y="2406"/>
                    </a:lnTo>
                    <a:lnTo>
                      <a:pt x="7372" y="2419"/>
                    </a:lnTo>
                    <a:lnTo>
                      <a:pt x="7363" y="2435"/>
                    </a:lnTo>
                    <a:lnTo>
                      <a:pt x="7353" y="2450"/>
                    </a:lnTo>
                    <a:lnTo>
                      <a:pt x="7343" y="2465"/>
                    </a:lnTo>
                    <a:lnTo>
                      <a:pt x="7333" y="2480"/>
                    </a:lnTo>
                    <a:lnTo>
                      <a:pt x="7322" y="2493"/>
                    </a:lnTo>
                    <a:lnTo>
                      <a:pt x="7309" y="2509"/>
                    </a:lnTo>
                    <a:lnTo>
                      <a:pt x="7297" y="2530"/>
                    </a:lnTo>
                    <a:lnTo>
                      <a:pt x="7284" y="2554"/>
                    </a:lnTo>
                    <a:lnTo>
                      <a:pt x="7271" y="2582"/>
                    </a:lnTo>
                    <a:lnTo>
                      <a:pt x="7246" y="2640"/>
                    </a:lnTo>
                    <a:lnTo>
                      <a:pt x="7223" y="2696"/>
                    </a:lnTo>
                    <a:lnTo>
                      <a:pt x="7213" y="2721"/>
                    </a:lnTo>
                    <a:lnTo>
                      <a:pt x="7203" y="2743"/>
                    </a:lnTo>
                    <a:lnTo>
                      <a:pt x="7194" y="2759"/>
                    </a:lnTo>
                    <a:lnTo>
                      <a:pt x="7187" y="2770"/>
                    </a:lnTo>
                    <a:lnTo>
                      <a:pt x="7184" y="2774"/>
                    </a:lnTo>
                    <a:lnTo>
                      <a:pt x="7181" y="2774"/>
                    </a:lnTo>
                    <a:lnTo>
                      <a:pt x="7178" y="2774"/>
                    </a:lnTo>
                    <a:lnTo>
                      <a:pt x="7177" y="2771"/>
                    </a:lnTo>
                    <a:lnTo>
                      <a:pt x="7176" y="2766"/>
                    </a:lnTo>
                    <a:lnTo>
                      <a:pt x="7174" y="2759"/>
                    </a:lnTo>
                    <a:lnTo>
                      <a:pt x="7173" y="2749"/>
                    </a:lnTo>
                    <a:lnTo>
                      <a:pt x="7173" y="2736"/>
                    </a:lnTo>
                    <a:lnTo>
                      <a:pt x="7172" y="2701"/>
                    </a:lnTo>
                    <a:lnTo>
                      <a:pt x="7168" y="2654"/>
                    </a:lnTo>
                    <a:lnTo>
                      <a:pt x="7162" y="2595"/>
                    </a:lnTo>
                    <a:lnTo>
                      <a:pt x="7155" y="2528"/>
                    </a:lnTo>
                    <a:lnTo>
                      <a:pt x="7145" y="2453"/>
                    </a:lnTo>
                    <a:lnTo>
                      <a:pt x="7133" y="2371"/>
                    </a:lnTo>
                    <a:lnTo>
                      <a:pt x="7121" y="2283"/>
                    </a:lnTo>
                    <a:lnTo>
                      <a:pt x="7107" y="2193"/>
                    </a:lnTo>
                    <a:lnTo>
                      <a:pt x="7093" y="2101"/>
                    </a:lnTo>
                    <a:lnTo>
                      <a:pt x="7078" y="2010"/>
                    </a:lnTo>
                    <a:lnTo>
                      <a:pt x="7063" y="1919"/>
                    </a:lnTo>
                    <a:lnTo>
                      <a:pt x="7048" y="1831"/>
                    </a:lnTo>
                    <a:lnTo>
                      <a:pt x="7032" y="1748"/>
                    </a:lnTo>
                    <a:lnTo>
                      <a:pt x="7019" y="1670"/>
                    </a:lnTo>
                    <a:lnTo>
                      <a:pt x="7004" y="1601"/>
                    </a:lnTo>
                    <a:lnTo>
                      <a:pt x="6990" y="1539"/>
                    </a:lnTo>
                    <a:lnTo>
                      <a:pt x="6976" y="1483"/>
                    </a:lnTo>
                    <a:lnTo>
                      <a:pt x="6959" y="1426"/>
                    </a:lnTo>
                    <a:lnTo>
                      <a:pt x="6939" y="1367"/>
                    </a:lnTo>
                    <a:lnTo>
                      <a:pt x="6916" y="1310"/>
                    </a:lnTo>
                    <a:lnTo>
                      <a:pt x="6892" y="1255"/>
                    </a:lnTo>
                    <a:lnTo>
                      <a:pt x="6868" y="1202"/>
                    </a:lnTo>
                    <a:lnTo>
                      <a:pt x="6855" y="1177"/>
                    </a:lnTo>
                    <a:lnTo>
                      <a:pt x="6843" y="1154"/>
                    </a:lnTo>
                    <a:lnTo>
                      <a:pt x="6829" y="1131"/>
                    </a:lnTo>
                    <a:lnTo>
                      <a:pt x="6815" y="1110"/>
                    </a:lnTo>
                    <a:lnTo>
                      <a:pt x="6803" y="1091"/>
                    </a:lnTo>
                    <a:lnTo>
                      <a:pt x="6789" y="1073"/>
                    </a:lnTo>
                    <a:lnTo>
                      <a:pt x="6775" y="1058"/>
                    </a:lnTo>
                    <a:lnTo>
                      <a:pt x="6763" y="1043"/>
                    </a:lnTo>
                    <a:lnTo>
                      <a:pt x="6749" y="1031"/>
                    </a:lnTo>
                    <a:lnTo>
                      <a:pt x="6737" y="1021"/>
                    </a:lnTo>
                    <a:lnTo>
                      <a:pt x="6724" y="1014"/>
                    </a:lnTo>
                    <a:lnTo>
                      <a:pt x="6712" y="1008"/>
                    </a:lnTo>
                    <a:lnTo>
                      <a:pt x="6700" y="1005"/>
                    </a:lnTo>
                    <a:lnTo>
                      <a:pt x="6688" y="1005"/>
                    </a:lnTo>
                    <a:lnTo>
                      <a:pt x="6677" y="1009"/>
                    </a:lnTo>
                    <a:lnTo>
                      <a:pt x="6667" y="1014"/>
                    </a:lnTo>
                    <a:lnTo>
                      <a:pt x="6657" y="1024"/>
                    </a:lnTo>
                    <a:lnTo>
                      <a:pt x="6647" y="1035"/>
                    </a:lnTo>
                    <a:lnTo>
                      <a:pt x="6638" y="1051"/>
                    </a:lnTo>
                    <a:lnTo>
                      <a:pt x="6629" y="1070"/>
                    </a:lnTo>
                    <a:lnTo>
                      <a:pt x="6620" y="1090"/>
                    </a:lnTo>
                    <a:lnTo>
                      <a:pt x="6612" y="1106"/>
                    </a:lnTo>
                    <a:lnTo>
                      <a:pt x="6602" y="1120"/>
                    </a:lnTo>
                    <a:lnTo>
                      <a:pt x="6592" y="1131"/>
                    </a:lnTo>
                    <a:lnTo>
                      <a:pt x="6581" y="1140"/>
                    </a:lnTo>
                    <a:lnTo>
                      <a:pt x="6569" y="1146"/>
                    </a:lnTo>
                    <a:lnTo>
                      <a:pt x="6558" y="1150"/>
                    </a:lnTo>
                    <a:lnTo>
                      <a:pt x="6546" y="1152"/>
                    </a:lnTo>
                    <a:lnTo>
                      <a:pt x="6534" y="1154"/>
                    </a:lnTo>
                    <a:lnTo>
                      <a:pt x="6522" y="1154"/>
                    </a:lnTo>
                    <a:lnTo>
                      <a:pt x="6509" y="1152"/>
                    </a:lnTo>
                    <a:lnTo>
                      <a:pt x="6498" y="1151"/>
                    </a:lnTo>
                    <a:lnTo>
                      <a:pt x="6473" y="1145"/>
                    </a:lnTo>
                    <a:lnTo>
                      <a:pt x="6451" y="1140"/>
                    </a:lnTo>
                    <a:lnTo>
                      <a:pt x="6440" y="1137"/>
                    </a:lnTo>
                    <a:lnTo>
                      <a:pt x="6428" y="1135"/>
                    </a:lnTo>
                    <a:lnTo>
                      <a:pt x="6418" y="1134"/>
                    </a:lnTo>
                    <a:lnTo>
                      <a:pt x="6408" y="1134"/>
                    </a:lnTo>
                    <a:lnTo>
                      <a:pt x="6400" y="1135"/>
                    </a:lnTo>
                    <a:lnTo>
                      <a:pt x="6391" y="1137"/>
                    </a:lnTo>
                    <a:lnTo>
                      <a:pt x="6382" y="1141"/>
                    </a:lnTo>
                    <a:lnTo>
                      <a:pt x="6376" y="1149"/>
                    </a:lnTo>
                    <a:lnTo>
                      <a:pt x="6368" y="1156"/>
                    </a:lnTo>
                    <a:lnTo>
                      <a:pt x="6363" y="1167"/>
                    </a:lnTo>
                    <a:lnTo>
                      <a:pt x="6358" y="1181"/>
                    </a:lnTo>
                    <a:lnTo>
                      <a:pt x="6356" y="1197"/>
                    </a:lnTo>
                    <a:lnTo>
                      <a:pt x="6353" y="1217"/>
                    </a:lnTo>
                    <a:lnTo>
                      <a:pt x="6352" y="1241"/>
                    </a:lnTo>
                    <a:lnTo>
                      <a:pt x="6352" y="1267"/>
                    </a:lnTo>
                    <a:lnTo>
                      <a:pt x="6353" y="1297"/>
                    </a:lnTo>
                    <a:lnTo>
                      <a:pt x="6356" y="1358"/>
                    </a:lnTo>
                    <a:lnTo>
                      <a:pt x="6360" y="1412"/>
                    </a:lnTo>
                    <a:lnTo>
                      <a:pt x="6363" y="1458"/>
                    </a:lnTo>
                    <a:lnTo>
                      <a:pt x="6368" y="1501"/>
                    </a:lnTo>
                    <a:lnTo>
                      <a:pt x="6373" y="1538"/>
                    </a:lnTo>
                    <a:lnTo>
                      <a:pt x="6378" y="1572"/>
                    </a:lnTo>
                    <a:lnTo>
                      <a:pt x="6385" y="1604"/>
                    </a:lnTo>
                    <a:lnTo>
                      <a:pt x="6392" y="1637"/>
                    </a:lnTo>
                    <a:lnTo>
                      <a:pt x="6407" y="1702"/>
                    </a:lnTo>
                    <a:lnTo>
                      <a:pt x="6426" y="1775"/>
                    </a:lnTo>
                    <a:lnTo>
                      <a:pt x="6436" y="1819"/>
                    </a:lnTo>
                    <a:lnTo>
                      <a:pt x="6447" y="1869"/>
                    </a:lnTo>
                    <a:lnTo>
                      <a:pt x="6459" y="1925"/>
                    </a:lnTo>
                    <a:lnTo>
                      <a:pt x="6472" y="1990"/>
                    </a:lnTo>
                    <a:lnTo>
                      <a:pt x="6484" y="2064"/>
                    </a:lnTo>
                    <a:lnTo>
                      <a:pt x="6498" y="2146"/>
                    </a:lnTo>
                    <a:lnTo>
                      <a:pt x="6511" y="2237"/>
                    </a:lnTo>
                    <a:lnTo>
                      <a:pt x="6526" y="2333"/>
                    </a:lnTo>
                    <a:lnTo>
                      <a:pt x="6539" y="2433"/>
                    </a:lnTo>
                    <a:lnTo>
                      <a:pt x="6554" y="2537"/>
                    </a:lnTo>
                    <a:lnTo>
                      <a:pt x="6571" y="2640"/>
                    </a:lnTo>
                    <a:lnTo>
                      <a:pt x="6588" y="2744"/>
                    </a:lnTo>
                    <a:lnTo>
                      <a:pt x="6607" y="2845"/>
                    </a:lnTo>
                    <a:lnTo>
                      <a:pt x="6627" y="2941"/>
                    </a:lnTo>
                    <a:lnTo>
                      <a:pt x="6637" y="2987"/>
                    </a:lnTo>
                    <a:lnTo>
                      <a:pt x="6648" y="3032"/>
                    </a:lnTo>
                    <a:lnTo>
                      <a:pt x="6659" y="3075"/>
                    </a:lnTo>
                    <a:lnTo>
                      <a:pt x="6670" y="3114"/>
                    </a:lnTo>
                    <a:lnTo>
                      <a:pt x="6683" y="3153"/>
                    </a:lnTo>
                    <a:lnTo>
                      <a:pt x="6695" y="3188"/>
                    </a:lnTo>
                    <a:lnTo>
                      <a:pt x="6709" y="3222"/>
                    </a:lnTo>
                    <a:lnTo>
                      <a:pt x="6723" y="3252"/>
                    </a:lnTo>
                    <a:lnTo>
                      <a:pt x="6737" y="3279"/>
                    </a:lnTo>
                    <a:lnTo>
                      <a:pt x="6751" y="3302"/>
                    </a:lnTo>
                    <a:lnTo>
                      <a:pt x="6766" y="3323"/>
                    </a:lnTo>
                    <a:lnTo>
                      <a:pt x="6783" y="3339"/>
                    </a:lnTo>
                    <a:lnTo>
                      <a:pt x="6799" y="3355"/>
                    </a:lnTo>
                    <a:lnTo>
                      <a:pt x="6813" y="3375"/>
                    </a:lnTo>
                    <a:lnTo>
                      <a:pt x="6828" y="3398"/>
                    </a:lnTo>
                    <a:lnTo>
                      <a:pt x="6840" y="3423"/>
                    </a:lnTo>
                    <a:lnTo>
                      <a:pt x="6851" y="3451"/>
                    </a:lnTo>
                    <a:lnTo>
                      <a:pt x="6863" y="3481"/>
                    </a:lnTo>
                    <a:lnTo>
                      <a:pt x="6874" y="3514"/>
                    </a:lnTo>
                    <a:lnTo>
                      <a:pt x="6883" y="3549"/>
                    </a:lnTo>
                    <a:lnTo>
                      <a:pt x="6891" y="3585"/>
                    </a:lnTo>
                    <a:lnTo>
                      <a:pt x="6900" y="3624"/>
                    </a:lnTo>
                    <a:lnTo>
                      <a:pt x="6906" y="3662"/>
                    </a:lnTo>
                    <a:lnTo>
                      <a:pt x="6914" y="3702"/>
                    </a:lnTo>
                    <a:lnTo>
                      <a:pt x="6925" y="3785"/>
                    </a:lnTo>
                    <a:lnTo>
                      <a:pt x="6934" y="3870"/>
                    </a:lnTo>
                    <a:lnTo>
                      <a:pt x="6941" y="3953"/>
                    </a:lnTo>
                    <a:lnTo>
                      <a:pt x="6946" y="4036"/>
                    </a:lnTo>
                    <a:lnTo>
                      <a:pt x="6950" y="4115"/>
                    </a:lnTo>
                    <a:lnTo>
                      <a:pt x="6954" y="4189"/>
                    </a:lnTo>
                    <a:lnTo>
                      <a:pt x="6955" y="4255"/>
                    </a:lnTo>
                    <a:lnTo>
                      <a:pt x="6955" y="4313"/>
                    </a:lnTo>
                    <a:lnTo>
                      <a:pt x="6956" y="4361"/>
                    </a:lnTo>
                    <a:lnTo>
                      <a:pt x="6956" y="4396"/>
                    </a:lnTo>
                    <a:lnTo>
                      <a:pt x="6956" y="4428"/>
                    </a:lnTo>
                    <a:lnTo>
                      <a:pt x="6956" y="4460"/>
                    </a:lnTo>
                    <a:lnTo>
                      <a:pt x="6955" y="4494"/>
                    </a:lnTo>
                    <a:lnTo>
                      <a:pt x="6955" y="4527"/>
                    </a:lnTo>
                    <a:lnTo>
                      <a:pt x="6955" y="4557"/>
                    </a:lnTo>
                    <a:lnTo>
                      <a:pt x="6954" y="4585"/>
                    </a:lnTo>
                    <a:lnTo>
                      <a:pt x="6952" y="4607"/>
                    </a:lnTo>
                    <a:lnTo>
                      <a:pt x="6951" y="4622"/>
                    </a:lnTo>
                    <a:lnTo>
                      <a:pt x="6951" y="4627"/>
                    </a:lnTo>
                    <a:lnTo>
                      <a:pt x="6950" y="4630"/>
                    </a:lnTo>
                    <a:lnTo>
                      <a:pt x="6949" y="4631"/>
                    </a:lnTo>
                    <a:lnTo>
                      <a:pt x="6947" y="4628"/>
                    </a:lnTo>
                    <a:lnTo>
                      <a:pt x="6945" y="4617"/>
                    </a:lnTo>
                    <a:lnTo>
                      <a:pt x="6941" y="4594"/>
                    </a:lnTo>
                    <a:lnTo>
                      <a:pt x="6937" y="4556"/>
                    </a:lnTo>
                    <a:lnTo>
                      <a:pt x="6932" y="4505"/>
                    </a:lnTo>
                    <a:lnTo>
                      <a:pt x="6927" y="4437"/>
                    </a:lnTo>
                    <a:lnTo>
                      <a:pt x="6921" y="4351"/>
                    </a:lnTo>
                    <a:lnTo>
                      <a:pt x="6920" y="4326"/>
                    </a:lnTo>
                    <a:lnTo>
                      <a:pt x="6915" y="4257"/>
                    </a:lnTo>
                    <a:lnTo>
                      <a:pt x="6907" y="4154"/>
                    </a:lnTo>
                    <a:lnTo>
                      <a:pt x="6896" y="4032"/>
                    </a:lnTo>
                    <a:lnTo>
                      <a:pt x="6890" y="3967"/>
                    </a:lnTo>
                    <a:lnTo>
                      <a:pt x="6883" y="3902"/>
                    </a:lnTo>
                    <a:lnTo>
                      <a:pt x="6875" y="3837"/>
                    </a:lnTo>
                    <a:lnTo>
                      <a:pt x="6868" y="3775"/>
                    </a:lnTo>
                    <a:lnTo>
                      <a:pt x="6858" y="3715"/>
                    </a:lnTo>
                    <a:lnTo>
                      <a:pt x="6849" y="3661"/>
                    </a:lnTo>
                    <a:lnTo>
                      <a:pt x="6838" y="3615"/>
                    </a:lnTo>
                    <a:lnTo>
                      <a:pt x="6828" y="3576"/>
                    </a:lnTo>
                    <a:lnTo>
                      <a:pt x="6805" y="3510"/>
                    </a:lnTo>
                    <a:lnTo>
                      <a:pt x="6783" y="3451"/>
                    </a:lnTo>
                    <a:lnTo>
                      <a:pt x="6771" y="3427"/>
                    </a:lnTo>
                    <a:lnTo>
                      <a:pt x="6760" y="3404"/>
                    </a:lnTo>
                    <a:lnTo>
                      <a:pt x="6750" y="3384"/>
                    </a:lnTo>
                    <a:lnTo>
                      <a:pt x="6742" y="3368"/>
                    </a:lnTo>
                    <a:lnTo>
                      <a:pt x="6733" y="3355"/>
                    </a:lnTo>
                    <a:lnTo>
                      <a:pt x="6725" y="3347"/>
                    </a:lnTo>
                    <a:lnTo>
                      <a:pt x="6722" y="3343"/>
                    </a:lnTo>
                    <a:lnTo>
                      <a:pt x="6718" y="3342"/>
                    </a:lnTo>
                    <a:lnTo>
                      <a:pt x="6715" y="3342"/>
                    </a:lnTo>
                    <a:lnTo>
                      <a:pt x="6713" y="3342"/>
                    </a:lnTo>
                    <a:lnTo>
                      <a:pt x="6710" y="3343"/>
                    </a:lnTo>
                    <a:lnTo>
                      <a:pt x="6708" y="3347"/>
                    </a:lnTo>
                    <a:lnTo>
                      <a:pt x="6707" y="3350"/>
                    </a:lnTo>
                    <a:lnTo>
                      <a:pt x="6705" y="3357"/>
                    </a:lnTo>
                    <a:lnTo>
                      <a:pt x="6704" y="3372"/>
                    </a:lnTo>
                    <a:lnTo>
                      <a:pt x="6704" y="3393"/>
                    </a:lnTo>
                    <a:lnTo>
                      <a:pt x="6707" y="3440"/>
                    </a:lnTo>
                    <a:lnTo>
                      <a:pt x="6708" y="3481"/>
                    </a:lnTo>
                    <a:lnTo>
                      <a:pt x="6707" y="3498"/>
                    </a:lnTo>
                    <a:lnTo>
                      <a:pt x="6707" y="3511"/>
                    </a:lnTo>
                    <a:lnTo>
                      <a:pt x="6704" y="3520"/>
                    </a:lnTo>
                    <a:lnTo>
                      <a:pt x="6703" y="3525"/>
                    </a:lnTo>
                    <a:lnTo>
                      <a:pt x="6702" y="3525"/>
                    </a:lnTo>
                    <a:lnTo>
                      <a:pt x="6700" y="3524"/>
                    </a:lnTo>
                    <a:lnTo>
                      <a:pt x="6698" y="3520"/>
                    </a:lnTo>
                    <a:lnTo>
                      <a:pt x="6697" y="3516"/>
                    </a:lnTo>
                    <a:lnTo>
                      <a:pt x="6693" y="3501"/>
                    </a:lnTo>
                    <a:lnTo>
                      <a:pt x="6688" y="3480"/>
                    </a:lnTo>
                    <a:lnTo>
                      <a:pt x="6683" y="3450"/>
                    </a:lnTo>
                    <a:lnTo>
                      <a:pt x="6678" y="3412"/>
                    </a:lnTo>
                    <a:lnTo>
                      <a:pt x="6672" y="3363"/>
                    </a:lnTo>
                    <a:lnTo>
                      <a:pt x="6664" y="3304"/>
                    </a:lnTo>
                    <a:lnTo>
                      <a:pt x="6660" y="3298"/>
                    </a:lnTo>
                    <a:lnTo>
                      <a:pt x="6652" y="3280"/>
                    </a:lnTo>
                    <a:lnTo>
                      <a:pt x="6638" y="3251"/>
                    </a:lnTo>
                    <a:lnTo>
                      <a:pt x="6622" y="3211"/>
                    </a:lnTo>
                    <a:lnTo>
                      <a:pt x="6614" y="3187"/>
                    </a:lnTo>
                    <a:lnTo>
                      <a:pt x="6605" y="3159"/>
                    </a:lnTo>
                    <a:lnTo>
                      <a:pt x="6597" y="3129"/>
                    </a:lnTo>
                    <a:lnTo>
                      <a:pt x="6589" y="3097"/>
                    </a:lnTo>
                    <a:lnTo>
                      <a:pt x="6582" y="3063"/>
                    </a:lnTo>
                    <a:lnTo>
                      <a:pt x="6576" y="3026"/>
                    </a:lnTo>
                    <a:lnTo>
                      <a:pt x="6569" y="2986"/>
                    </a:lnTo>
                    <a:lnTo>
                      <a:pt x="6566" y="2943"/>
                    </a:lnTo>
                    <a:lnTo>
                      <a:pt x="6562" y="2896"/>
                    </a:lnTo>
                    <a:lnTo>
                      <a:pt x="6557" y="2844"/>
                    </a:lnTo>
                    <a:lnTo>
                      <a:pt x="6549" y="2787"/>
                    </a:lnTo>
                    <a:lnTo>
                      <a:pt x="6541" y="2728"/>
                    </a:lnTo>
                    <a:lnTo>
                      <a:pt x="6531" y="2664"/>
                    </a:lnTo>
                    <a:lnTo>
                      <a:pt x="6519" y="2598"/>
                    </a:lnTo>
                    <a:lnTo>
                      <a:pt x="6508" y="2529"/>
                    </a:lnTo>
                    <a:lnTo>
                      <a:pt x="6494" y="2459"/>
                    </a:lnTo>
                    <a:lnTo>
                      <a:pt x="6481" y="2389"/>
                    </a:lnTo>
                    <a:lnTo>
                      <a:pt x="6466" y="2318"/>
                    </a:lnTo>
                    <a:lnTo>
                      <a:pt x="6450" y="2248"/>
                    </a:lnTo>
                    <a:lnTo>
                      <a:pt x="6435" y="2178"/>
                    </a:lnTo>
                    <a:lnTo>
                      <a:pt x="6418" y="2110"/>
                    </a:lnTo>
                    <a:lnTo>
                      <a:pt x="6401" y="2044"/>
                    </a:lnTo>
                    <a:lnTo>
                      <a:pt x="6385" y="1980"/>
                    </a:lnTo>
                    <a:lnTo>
                      <a:pt x="6367" y="1920"/>
                    </a:lnTo>
                    <a:lnTo>
                      <a:pt x="6337" y="1808"/>
                    </a:lnTo>
                    <a:lnTo>
                      <a:pt x="6311" y="1705"/>
                    </a:lnTo>
                    <a:lnTo>
                      <a:pt x="6300" y="1657"/>
                    </a:lnTo>
                    <a:lnTo>
                      <a:pt x="6290" y="1610"/>
                    </a:lnTo>
                    <a:lnTo>
                      <a:pt x="6281" y="1566"/>
                    </a:lnTo>
                    <a:lnTo>
                      <a:pt x="6272" y="1522"/>
                    </a:lnTo>
                    <a:lnTo>
                      <a:pt x="6266" y="1481"/>
                    </a:lnTo>
                    <a:lnTo>
                      <a:pt x="6260" y="1441"/>
                    </a:lnTo>
                    <a:lnTo>
                      <a:pt x="6255" y="1403"/>
                    </a:lnTo>
                    <a:lnTo>
                      <a:pt x="6251" y="1366"/>
                    </a:lnTo>
                    <a:lnTo>
                      <a:pt x="6249" y="1330"/>
                    </a:lnTo>
                    <a:lnTo>
                      <a:pt x="6246" y="1295"/>
                    </a:lnTo>
                    <a:lnTo>
                      <a:pt x="6245" y="1261"/>
                    </a:lnTo>
                    <a:lnTo>
                      <a:pt x="6245" y="1229"/>
                    </a:lnTo>
                    <a:lnTo>
                      <a:pt x="6242" y="1194"/>
                    </a:lnTo>
                    <a:lnTo>
                      <a:pt x="6239" y="1156"/>
                    </a:lnTo>
                    <a:lnTo>
                      <a:pt x="6234" y="1116"/>
                    </a:lnTo>
                    <a:lnTo>
                      <a:pt x="6225" y="1073"/>
                    </a:lnTo>
                    <a:lnTo>
                      <a:pt x="6216" y="1029"/>
                    </a:lnTo>
                    <a:lnTo>
                      <a:pt x="6205" y="984"/>
                    </a:lnTo>
                    <a:lnTo>
                      <a:pt x="6194" y="938"/>
                    </a:lnTo>
                    <a:lnTo>
                      <a:pt x="6181" y="893"/>
                    </a:lnTo>
                    <a:lnTo>
                      <a:pt x="6155" y="807"/>
                    </a:lnTo>
                    <a:lnTo>
                      <a:pt x="6130" y="729"/>
                    </a:lnTo>
                    <a:lnTo>
                      <a:pt x="6108" y="666"/>
                    </a:lnTo>
                    <a:lnTo>
                      <a:pt x="6091" y="621"/>
                    </a:lnTo>
                    <a:lnTo>
                      <a:pt x="6084" y="604"/>
                    </a:lnTo>
                    <a:lnTo>
                      <a:pt x="6076" y="588"/>
                    </a:lnTo>
                    <a:lnTo>
                      <a:pt x="6068" y="572"/>
                    </a:lnTo>
                    <a:lnTo>
                      <a:pt x="6059" y="556"/>
                    </a:lnTo>
                    <a:lnTo>
                      <a:pt x="6049" y="541"/>
                    </a:lnTo>
                    <a:lnTo>
                      <a:pt x="6040" y="527"/>
                    </a:lnTo>
                    <a:lnTo>
                      <a:pt x="6030" y="515"/>
                    </a:lnTo>
                    <a:lnTo>
                      <a:pt x="6022" y="505"/>
                    </a:lnTo>
                    <a:lnTo>
                      <a:pt x="6013" y="496"/>
                    </a:lnTo>
                    <a:lnTo>
                      <a:pt x="6004" y="491"/>
                    </a:lnTo>
                    <a:lnTo>
                      <a:pt x="6000" y="490"/>
                    </a:lnTo>
                    <a:lnTo>
                      <a:pt x="5997" y="488"/>
                    </a:lnTo>
                    <a:lnTo>
                      <a:pt x="5994" y="488"/>
                    </a:lnTo>
                    <a:lnTo>
                      <a:pt x="5990" y="490"/>
                    </a:lnTo>
                    <a:lnTo>
                      <a:pt x="5988" y="492"/>
                    </a:lnTo>
                    <a:lnTo>
                      <a:pt x="5985" y="495"/>
                    </a:lnTo>
                    <a:lnTo>
                      <a:pt x="5983" y="498"/>
                    </a:lnTo>
                    <a:lnTo>
                      <a:pt x="5980" y="505"/>
                    </a:lnTo>
                    <a:lnTo>
                      <a:pt x="5978" y="518"/>
                    </a:lnTo>
                    <a:lnTo>
                      <a:pt x="5978" y="537"/>
                    </a:lnTo>
                    <a:lnTo>
                      <a:pt x="5978" y="560"/>
                    </a:lnTo>
                    <a:lnTo>
                      <a:pt x="5979" y="588"/>
                    </a:lnTo>
                    <a:lnTo>
                      <a:pt x="5982" y="621"/>
                    </a:lnTo>
                    <a:lnTo>
                      <a:pt x="5985" y="656"/>
                    </a:lnTo>
                    <a:lnTo>
                      <a:pt x="5994" y="736"/>
                    </a:lnTo>
                    <a:lnTo>
                      <a:pt x="6005" y="819"/>
                    </a:lnTo>
                    <a:lnTo>
                      <a:pt x="6012" y="862"/>
                    </a:lnTo>
                    <a:lnTo>
                      <a:pt x="6019" y="902"/>
                    </a:lnTo>
                    <a:lnTo>
                      <a:pt x="6027" y="941"/>
                    </a:lnTo>
                    <a:lnTo>
                      <a:pt x="6034" y="978"/>
                    </a:lnTo>
                    <a:lnTo>
                      <a:pt x="6041" y="1010"/>
                    </a:lnTo>
                    <a:lnTo>
                      <a:pt x="6050" y="1039"/>
                    </a:lnTo>
                    <a:lnTo>
                      <a:pt x="6058" y="1063"/>
                    </a:lnTo>
                    <a:lnTo>
                      <a:pt x="6066" y="1080"/>
                    </a:lnTo>
                    <a:lnTo>
                      <a:pt x="6075" y="1101"/>
                    </a:lnTo>
                    <a:lnTo>
                      <a:pt x="6084" y="1132"/>
                    </a:lnTo>
                    <a:lnTo>
                      <a:pt x="6095" y="1171"/>
                    </a:lnTo>
                    <a:lnTo>
                      <a:pt x="6106" y="1219"/>
                    </a:lnTo>
                    <a:lnTo>
                      <a:pt x="6130" y="1323"/>
                    </a:lnTo>
                    <a:lnTo>
                      <a:pt x="6151" y="1431"/>
                    </a:lnTo>
                    <a:lnTo>
                      <a:pt x="6170" y="1527"/>
                    </a:lnTo>
                    <a:lnTo>
                      <a:pt x="6180" y="1596"/>
                    </a:lnTo>
                    <a:lnTo>
                      <a:pt x="6182" y="1615"/>
                    </a:lnTo>
                    <a:lnTo>
                      <a:pt x="6181" y="1622"/>
                    </a:lnTo>
                    <a:lnTo>
                      <a:pt x="6177" y="1614"/>
                    </a:lnTo>
                    <a:lnTo>
                      <a:pt x="6170" y="1589"/>
                    </a:lnTo>
                    <a:lnTo>
                      <a:pt x="6150" y="1519"/>
                    </a:lnTo>
                    <a:lnTo>
                      <a:pt x="6129" y="1444"/>
                    </a:lnTo>
                    <a:lnTo>
                      <a:pt x="6108" y="1365"/>
                    </a:lnTo>
                    <a:lnTo>
                      <a:pt x="6088" y="1285"/>
                    </a:lnTo>
                    <a:lnTo>
                      <a:pt x="6068" y="1207"/>
                    </a:lnTo>
                    <a:lnTo>
                      <a:pt x="6048" y="1135"/>
                    </a:lnTo>
                    <a:lnTo>
                      <a:pt x="6029" y="1073"/>
                    </a:lnTo>
                    <a:lnTo>
                      <a:pt x="6012" y="1021"/>
                    </a:lnTo>
                    <a:lnTo>
                      <a:pt x="5995" y="971"/>
                    </a:lnTo>
                    <a:lnTo>
                      <a:pt x="5977" y="915"/>
                    </a:lnTo>
                    <a:lnTo>
                      <a:pt x="5959" y="857"/>
                    </a:lnTo>
                    <a:lnTo>
                      <a:pt x="5943" y="795"/>
                    </a:lnTo>
                    <a:lnTo>
                      <a:pt x="5929" y="737"/>
                    </a:lnTo>
                    <a:lnTo>
                      <a:pt x="5918" y="681"/>
                    </a:lnTo>
                    <a:lnTo>
                      <a:pt x="5914" y="654"/>
                    </a:lnTo>
                    <a:lnTo>
                      <a:pt x="5910" y="629"/>
                    </a:lnTo>
                    <a:lnTo>
                      <a:pt x="5909" y="607"/>
                    </a:lnTo>
                    <a:lnTo>
                      <a:pt x="5908" y="586"/>
                    </a:lnTo>
                    <a:lnTo>
                      <a:pt x="5908" y="576"/>
                    </a:lnTo>
                    <a:lnTo>
                      <a:pt x="5905" y="566"/>
                    </a:lnTo>
                    <a:lnTo>
                      <a:pt x="5903" y="556"/>
                    </a:lnTo>
                    <a:lnTo>
                      <a:pt x="5899" y="546"/>
                    </a:lnTo>
                    <a:lnTo>
                      <a:pt x="5894" y="535"/>
                    </a:lnTo>
                    <a:lnTo>
                      <a:pt x="5889" y="525"/>
                    </a:lnTo>
                    <a:lnTo>
                      <a:pt x="5882" y="515"/>
                    </a:lnTo>
                    <a:lnTo>
                      <a:pt x="5876" y="505"/>
                    </a:lnTo>
                    <a:lnTo>
                      <a:pt x="5858" y="485"/>
                    </a:lnTo>
                    <a:lnTo>
                      <a:pt x="5841" y="466"/>
                    </a:lnTo>
                    <a:lnTo>
                      <a:pt x="5819" y="448"/>
                    </a:lnTo>
                    <a:lnTo>
                      <a:pt x="5798" y="434"/>
                    </a:lnTo>
                    <a:lnTo>
                      <a:pt x="5777" y="421"/>
                    </a:lnTo>
                    <a:lnTo>
                      <a:pt x="5754" y="410"/>
                    </a:lnTo>
                    <a:lnTo>
                      <a:pt x="5743" y="406"/>
                    </a:lnTo>
                    <a:lnTo>
                      <a:pt x="5733" y="404"/>
                    </a:lnTo>
                    <a:lnTo>
                      <a:pt x="5722" y="401"/>
                    </a:lnTo>
                    <a:lnTo>
                      <a:pt x="5712" y="400"/>
                    </a:lnTo>
                    <a:lnTo>
                      <a:pt x="5702" y="400"/>
                    </a:lnTo>
                    <a:lnTo>
                      <a:pt x="5693" y="401"/>
                    </a:lnTo>
                    <a:lnTo>
                      <a:pt x="5685" y="404"/>
                    </a:lnTo>
                    <a:lnTo>
                      <a:pt x="5677" y="407"/>
                    </a:lnTo>
                    <a:lnTo>
                      <a:pt x="5670" y="411"/>
                    </a:lnTo>
                    <a:lnTo>
                      <a:pt x="5662" y="417"/>
                    </a:lnTo>
                    <a:lnTo>
                      <a:pt x="5656" y="425"/>
                    </a:lnTo>
                    <a:lnTo>
                      <a:pt x="5651" y="432"/>
                    </a:lnTo>
                    <a:lnTo>
                      <a:pt x="5647" y="442"/>
                    </a:lnTo>
                    <a:lnTo>
                      <a:pt x="5643" y="451"/>
                    </a:lnTo>
                    <a:lnTo>
                      <a:pt x="5640" y="461"/>
                    </a:lnTo>
                    <a:lnTo>
                      <a:pt x="5637" y="472"/>
                    </a:lnTo>
                    <a:lnTo>
                      <a:pt x="5635" y="493"/>
                    </a:lnTo>
                    <a:lnTo>
                      <a:pt x="5635" y="515"/>
                    </a:lnTo>
                    <a:lnTo>
                      <a:pt x="5637" y="556"/>
                    </a:lnTo>
                    <a:lnTo>
                      <a:pt x="5641" y="591"/>
                    </a:lnTo>
                    <a:lnTo>
                      <a:pt x="5643" y="602"/>
                    </a:lnTo>
                    <a:lnTo>
                      <a:pt x="5643" y="611"/>
                    </a:lnTo>
                    <a:lnTo>
                      <a:pt x="5642" y="613"/>
                    </a:lnTo>
                    <a:lnTo>
                      <a:pt x="5641" y="614"/>
                    </a:lnTo>
                    <a:lnTo>
                      <a:pt x="5640" y="614"/>
                    </a:lnTo>
                    <a:lnTo>
                      <a:pt x="5637" y="613"/>
                    </a:lnTo>
                    <a:lnTo>
                      <a:pt x="5631" y="604"/>
                    </a:lnTo>
                    <a:lnTo>
                      <a:pt x="5620" y="590"/>
                    </a:lnTo>
                    <a:lnTo>
                      <a:pt x="5606" y="567"/>
                    </a:lnTo>
                    <a:lnTo>
                      <a:pt x="5587" y="537"/>
                    </a:lnTo>
                    <a:lnTo>
                      <a:pt x="5567" y="503"/>
                    </a:lnTo>
                    <a:lnTo>
                      <a:pt x="5549" y="476"/>
                    </a:lnTo>
                    <a:lnTo>
                      <a:pt x="5532" y="455"/>
                    </a:lnTo>
                    <a:lnTo>
                      <a:pt x="5516" y="437"/>
                    </a:lnTo>
                    <a:lnTo>
                      <a:pt x="5509" y="431"/>
                    </a:lnTo>
                    <a:lnTo>
                      <a:pt x="5502" y="426"/>
                    </a:lnTo>
                    <a:lnTo>
                      <a:pt x="5496" y="422"/>
                    </a:lnTo>
                    <a:lnTo>
                      <a:pt x="5490" y="419"/>
                    </a:lnTo>
                    <a:lnTo>
                      <a:pt x="5484" y="417"/>
                    </a:lnTo>
                    <a:lnTo>
                      <a:pt x="5479" y="416"/>
                    </a:lnTo>
                    <a:lnTo>
                      <a:pt x="5474" y="416"/>
                    </a:lnTo>
                    <a:lnTo>
                      <a:pt x="5469" y="416"/>
                    </a:lnTo>
                    <a:lnTo>
                      <a:pt x="5465" y="419"/>
                    </a:lnTo>
                    <a:lnTo>
                      <a:pt x="5461" y="421"/>
                    </a:lnTo>
                    <a:lnTo>
                      <a:pt x="5459" y="425"/>
                    </a:lnTo>
                    <a:lnTo>
                      <a:pt x="5455" y="429"/>
                    </a:lnTo>
                    <a:lnTo>
                      <a:pt x="5451" y="440"/>
                    </a:lnTo>
                    <a:lnTo>
                      <a:pt x="5449" y="453"/>
                    </a:lnTo>
                    <a:lnTo>
                      <a:pt x="5449" y="468"/>
                    </a:lnTo>
                    <a:lnTo>
                      <a:pt x="5450" y="486"/>
                    </a:lnTo>
                    <a:lnTo>
                      <a:pt x="5454" y="506"/>
                    </a:lnTo>
                    <a:lnTo>
                      <a:pt x="5459" y="527"/>
                    </a:lnTo>
                    <a:lnTo>
                      <a:pt x="5476" y="578"/>
                    </a:lnTo>
                    <a:lnTo>
                      <a:pt x="5502" y="644"/>
                    </a:lnTo>
                    <a:lnTo>
                      <a:pt x="5532" y="726"/>
                    </a:lnTo>
                    <a:lnTo>
                      <a:pt x="5565" y="818"/>
                    </a:lnTo>
                    <a:lnTo>
                      <a:pt x="5580" y="869"/>
                    </a:lnTo>
                    <a:lnTo>
                      <a:pt x="5595" y="922"/>
                    </a:lnTo>
                    <a:lnTo>
                      <a:pt x="5610" y="976"/>
                    </a:lnTo>
                    <a:lnTo>
                      <a:pt x="5622" y="1033"/>
                    </a:lnTo>
                    <a:lnTo>
                      <a:pt x="5633" y="1091"/>
                    </a:lnTo>
                    <a:lnTo>
                      <a:pt x="5642" y="1150"/>
                    </a:lnTo>
                    <a:lnTo>
                      <a:pt x="5645" y="1181"/>
                    </a:lnTo>
                    <a:lnTo>
                      <a:pt x="5648" y="1211"/>
                    </a:lnTo>
                    <a:lnTo>
                      <a:pt x="5650" y="1242"/>
                    </a:lnTo>
                    <a:lnTo>
                      <a:pt x="5651" y="1272"/>
                    </a:lnTo>
                    <a:lnTo>
                      <a:pt x="5652" y="1303"/>
                    </a:lnTo>
                    <a:lnTo>
                      <a:pt x="5655" y="1335"/>
                    </a:lnTo>
                    <a:lnTo>
                      <a:pt x="5657" y="1366"/>
                    </a:lnTo>
                    <a:lnTo>
                      <a:pt x="5661" y="1397"/>
                    </a:lnTo>
                    <a:lnTo>
                      <a:pt x="5665" y="1428"/>
                    </a:lnTo>
                    <a:lnTo>
                      <a:pt x="5670" y="1459"/>
                    </a:lnTo>
                    <a:lnTo>
                      <a:pt x="5675" y="1491"/>
                    </a:lnTo>
                    <a:lnTo>
                      <a:pt x="5681" y="1523"/>
                    </a:lnTo>
                    <a:lnTo>
                      <a:pt x="5696" y="1587"/>
                    </a:lnTo>
                    <a:lnTo>
                      <a:pt x="5711" y="1649"/>
                    </a:lnTo>
                    <a:lnTo>
                      <a:pt x="5728" y="1713"/>
                    </a:lnTo>
                    <a:lnTo>
                      <a:pt x="5747" y="1775"/>
                    </a:lnTo>
                    <a:lnTo>
                      <a:pt x="5766" y="1838"/>
                    </a:lnTo>
                    <a:lnTo>
                      <a:pt x="5786" y="1899"/>
                    </a:lnTo>
                    <a:lnTo>
                      <a:pt x="5804" y="1960"/>
                    </a:lnTo>
                    <a:lnTo>
                      <a:pt x="5823" y="2020"/>
                    </a:lnTo>
                    <a:lnTo>
                      <a:pt x="5841" y="2077"/>
                    </a:lnTo>
                    <a:lnTo>
                      <a:pt x="5857" y="2133"/>
                    </a:lnTo>
                    <a:lnTo>
                      <a:pt x="5872" y="2188"/>
                    </a:lnTo>
                    <a:lnTo>
                      <a:pt x="5883" y="2242"/>
                    </a:lnTo>
                    <a:lnTo>
                      <a:pt x="5895" y="2297"/>
                    </a:lnTo>
                    <a:lnTo>
                      <a:pt x="5909" y="2358"/>
                    </a:lnTo>
                    <a:lnTo>
                      <a:pt x="5925" y="2424"/>
                    </a:lnTo>
                    <a:lnTo>
                      <a:pt x="5942" y="2495"/>
                    </a:lnTo>
                    <a:lnTo>
                      <a:pt x="5958" y="2569"/>
                    </a:lnTo>
                    <a:lnTo>
                      <a:pt x="5977" y="2648"/>
                    </a:lnTo>
                    <a:lnTo>
                      <a:pt x="5994" y="2728"/>
                    </a:lnTo>
                    <a:lnTo>
                      <a:pt x="6012" y="2809"/>
                    </a:lnTo>
                    <a:lnTo>
                      <a:pt x="6029" y="2891"/>
                    </a:lnTo>
                    <a:lnTo>
                      <a:pt x="6045" y="2973"/>
                    </a:lnTo>
                    <a:lnTo>
                      <a:pt x="6060" y="3055"/>
                    </a:lnTo>
                    <a:lnTo>
                      <a:pt x="6073" y="3136"/>
                    </a:lnTo>
                    <a:lnTo>
                      <a:pt x="6085" y="3213"/>
                    </a:lnTo>
                    <a:lnTo>
                      <a:pt x="6095" y="3289"/>
                    </a:lnTo>
                    <a:lnTo>
                      <a:pt x="6101" y="3360"/>
                    </a:lnTo>
                    <a:lnTo>
                      <a:pt x="6106" y="3428"/>
                    </a:lnTo>
                    <a:lnTo>
                      <a:pt x="6111" y="3495"/>
                    </a:lnTo>
                    <a:lnTo>
                      <a:pt x="6119" y="3569"/>
                    </a:lnTo>
                    <a:lnTo>
                      <a:pt x="6128" y="3645"/>
                    </a:lnTo>
                    <a:lnTo>
                      <a:pt x="6139" y="3726"/>
                    </a:lnTo>
                    <a:lnTo>
                      <a:pt x="6151" y="3808"/>
                    </a:lnTo>
                    <a:lnTo>
                      <a:pt x="6165" y="3892"/>
                    </a:lnTo>
                    <a:lnTo>
                      <a:pt x="6179" y="3977"/>
                    </a:lnTo>
                    <a:lnTo>
                      <a:pt x="6192" y="4061"/>
                    </a:lnTo>
                    <a:lnTo>
                      <a:pt x="6206" y="4142"/>
                    </a:lnTo>
                    <a:lnTo>
                      <a:pt x="6219" y="4222"/>
                    </a:lnTo>
                    <a:lnTo>
                      <a:pt x="6231" y="4298"/>
                    </a:lnTo>
                    <a:lnTo>
                      <a:pt x="6242" y="4369"/>
                    </a:lnTo>
                    <a:lnTo>
                      <a:pt x="6251" y="4434"/>
                    </a:lnTo>
                    <a:lnTo>
                      <a:pt x="6259" y="4494"/>
                    </a:lnTo>
                    <a:lnTo>
                      <a:pt x="6262" y="4546"/>
                    </a:lnTo>
                    <a:lnTo>
                      <a:pt x="6264" y="4589"/>
                    </a:lnTo>
                    <a:lnTo>
                      <a:pt x="6265" y="4632"/>
                    </a:lnTo>
                    <a:lnTo>
                      <a:pt x="6267" y="4685"/>
                    </a:lnTo>
                    <a:lnTo>
                      <a:pt x="6270" y="4742"/>
                    </a:lnTo>
                    <a:lnTo>
                      <a:pt x="6274" y="4803"/>
                    </a:lnTo>
                    <a:lnTo>
                      <a:pt x="6277" y="4866"/>
                    </a:lnTo>
                    <a:lnTo>
                      <a:pt x="6282" y="4927"/>
                    </a:lnTo>
                    <a:lnTo>
                      <a:pt x="6286" y="4984"/>
                    </a:lnTo>
                    <a:lnTo>
                      <a:pt x="6290" y="5037"/>
                    </a:lnTo>
                    <a:lnTo>
                      <a:pt x="6292" y="5079"/>
                    </a:lnTo>
                    <a:lnTo>
                      <a:pt x="6295" y="5111"/>
                    </a:lnTo>
                    <a:lnTo>
                      <a:pt x="6295" y="5131"/>
                    </a:lnTo>
                    <a:lnTo>
                      <a:pt x="6294" y="5135"/>
                    </a:lnTo>
                    <a:lnTo>
                      <a:pt x="6290" y="5121"/>
                    </a:lnTo>
                    <a:lnTo>
                      <a:pt x="6284" y="5088"/>
                    </a:lnTo>
                    <a:lnTo>
                      <a:pt x="6275" y="5032"/>
                    </a:lnTo>
                    <a:lnTo>
                      <a:pt x="6264" y="4949"/>
                    </a:lnTo>
                    <a:lnTo>
                      <a:pt x="6251" y="4858"/>
                    </a:lnTo>
                    <a:lnTo>
                      <a:pt x="6240" y="4771"/>
                    </a:lnTo>
                    <a:lnTo>
                      <a:pt x="6230" y="4688"/>
                    </a:lnTo>
                    <a:lnTo>
                      <a:pt x="6220" y="4608"/>
                    </a:lnTo>
                    <a:lnTo>
                      <a:pt x="6211" y="4532"/>
                    </a:lnTo>
                    <a:lnTo>
                      <a:pt x="6201" y="4460"/>
                    </a:lnTo>
                    <a:lnTo>
                      <a:pt x="6194" y="4391"/>
                    </a:lnTo>
                    <a:lnTo>
                      <a:pt x="6185" y="4325"/>
                    </a:lnTo>
                    <a:lnTo>
                      <a:pt x="6176" y="4262"/>
                    </a:lnTo>
                    <a:lnTo>
                      <a:pt x="6168" y="4200"/>
                    </a:lnTo>
                    <a:lnTo>
                      <a:pt x="6159" y="4142"/>
                    </a:lnTo>
                    <a:lnTo>
                      <a:pt x="6150" y="4086"/>
                    </a:lnTo>
                    <a:lnTo>
                      <a:pt x="6140" y="4031"/>
                    </a:lnTo>
                    <a:lnTo>
                      <a:pt x="6130" y="3978"/>
                    </a:lnTo>
                    <a:lnTo>
                      <a:pt x="6119" y="3927"/>
                    </a:lnTo>
                    <a:lnTo>
                      <a:pt x="6106" y="3877"/>
                    </a:lnTo>
                    <a:lnTo>
                      <a:pt x="6100" y="3851"/>
                    </a:lnTo>
                    <a:lnTo>
                      <a:pt x="6094" y="3821"/>
                    </a:lnTo>
                    <a:lnTo>
                      <a:pt x="6088" y="3788"/>
                    </a:lnTo>
                    <a:lnTo>
                      <a:pt x="6081" y="3752"/>
                    </a:lnTo>
                    <a:lnTo>
                      <a:pt x="6070" y="3674"/>
                    </a:lnTo>
                    <a:lnTo>
                      <a:pt x="6060" y="3588"/>
                    </a:lnTo>
                    <a:lnTo>
                      <a:pt x="6050" y="3498"/>
                    </a:lnTo>
                    <a:lnTo>
                      <a:pt x="6040" y="3405"/>
                    </a:lnTo>
                    <a:lnTo>
                      <a:pt x="6030" y="3314"/>
                    </a:lnTo>
                    <a:lnTo>
                      <a:pt x="6022" y="3227"/>
                    </a:lnTo>
                    <a:lnTo>
                      <a:pt x="6013" y="3147"/>
                    </a:lnTo>
                    <a:lnTo>
                      <a:pt x="6005" y="3076"/>
                    </a:lnTo>
                    <a:lnTo>
                      <a:pt x="5997" y="3016"/>
                    </a:lnTo>
                    <a:lnTo>
                      <a:pt x="5988" y="2971"/>
                    </a:lnTo>
                    <a:lnTo>
                      <a:pt x="5984" y="2955"/>
                    </a:lnTo>
                    <a:lnTo>
                      <a:pt x="5979" y="2943"/>
                    </a:lnTo>
                    <a:lnTo>
                      <a:pt x="5975" y="2937"/>
                    </a:lnTo>
                    <a:lnTo>
                      <a:pt x="5970" y="2936"/>
                    </a:lnTo>
                    <a:lnTo>
                      <a:pt x="5967" y="2941"/>
                    </a:lnTo>
                    <a:lnTo>
                      <a:pt x="5962" y="2952"/>
                    </a:lnTo>
                    <a:lnTo>
                      <a:pt x="5958" y="2968"/>
                    </a:lnTo>
                    <a:lnTo>
                      <a:pt x="5953" y="2992"/>
                    </a:lnTo>
                    <a:lnTo>
                      <a:pt x="5942" y="3053"/>
                    </a:lnTo>
                    <a:lnTo>
                      <a:pt x="5928" y="3121"/>
                    </a:lnTo>
                    <a:lnTo>
                      <a:pt x="5914" y="3193"/>
                    </a:lnTo>
                    <a:lnTo>
                      <a:pt x="5898" y="3268"/>
                    </a:lnTo>
                    <a:lnTo>
                      <a:pt x="5882" y="3344"/>
                    </a:lnTo>
                    <a:lnTo>
                      <a:pt x="5866" y="3419"/>
                    </a:lnTo>
                    <a:lnTo>
                      <a:pt x="5849" y="3489"/>
                    </a:lnTo>
                    <a:lnTo>
                      <a:pt x="5834" y="3554"/>
                    </a:lnTo>
                    <a:lnTo>
                      <a:pt x="5821" y="3609"/>
                    </a:lnTo>
                    <a:lnTo>
                      <a:pt x="5808" y="3654"/>
                    </a:lnTo>
                    <a:lnTo>
                      <a:pt x="5803" y="3671"/>
                    </a:lnTo>
                    <a:lnTo>
                      <a:pt x="5798" y="3685"/>
                    </a:lnTo>
                    <a:lnTo>
                      <a:pt x="5794" y="3696"/>
                    </a:lnTo>
                    <a:lnTo>
                      <a:pt x="5791" y="3701"/>
                    </a:lnTo>
                    <a:lnTo>
                      <a:pt x="5788" y="3704"/>
                    </a:lnTo>
                    <a:lnTo>
                      <a:pt x="5786" y="3700"/>
                    </a:lnTo>
                    <a:lnTo>
                      <a:pt x="5786" y="3692"/>
                    </a:lnTo>
                    <a:lnTo>
                      <a:pt x="5784" y="3679"/>
                    </a:lnTo>
                    <a:lnTo>
                      <a:pt x="5788" y="3635"/>
                    </a:lnTo>
                    <a:lnTo>
                      <a:pt x="5794" y="3566"/>
                    </a:lnTo>
                    <a:lnTo>
                      <a:pt x="5806" y="3485"/>
                    </a:lnTo>
                    <a:lnTo>
                      <a:pt x="5817" y="3407"/>
                    </a:lnTo>
                    <a:lnTo>
                      <a:pt x="5831" y="3329"/>
                    </a:lnTo>
                    <a:lnTo>
                      <a:pt x="5843" y="3254"/>
                    </a:lnTo>
                    <a:lnTo>
                      <a:pt x="5856" y="3181"/>
                    </a:lnTo>
                    <a:lnTo>
                      <a:pt x="5867" y="3108"/>
                    </a:lnTo>
                    <a:lnTo>
                      <a:pt x="5878" y="3038"/>
                    </a:lnTo>
                    <a:lnTo>
                      <a:pt x="5887" y="2971"/>
                    </a:lnTo>
                    <a:lnTo>
                      <a:pt x="5894" y="2905"/>
                    </a:lnTo>
                    <a:lnTo>
                      <a:pt x="5898" y="2840"/>
                    </a:lnTo>
                    <a:lnTo>
                      <a:pt x="5899" y="2809"/>
                    </a:lnTo>
                    <a:lnTo>
                      <a:pt x="5900" y="2777"/>
                    </a:lnTo>
                    <a:lnTo>
                      <a:pt x="5899" y="2746"/>
                    </a:lnTo>
                    <a:lnTo>
                      <a:pt x="5898" y="2716"/>
                    </a:lnTo>
                    <a:lnTo>
                      <a:pt x="5895" y="2688"/>
                    </a:lnTo>
                    <a:lnTo>
                      <a:pt x="5893" y="2658"/>
                    </a:lnTo>
                    <a:lnTo>
                      <a:pt x="5888" y="2629"/>
                    </a:lnTo>
                    <a:lnTo>
                      <a:pt x="5883" y="2601"/>
                    </a:lnTo>
                    <a:lnTo>
                      <a:pt x="5877" y="2574"/>
                    </a:lnTo>
                    <a:lnTo>
                      <a:pt x="5868" y="2547"/>
                    </a:lnTo>
                    <a:lnTo>
                      <a:pt x="5859" y="2519"/>
                    </a:lnTo>
                    <a:lnTo>
                      <a:pt x="5849" y="2493"/>
                    </a:lnTo>
                    <a:lnTo>
                      <a:pt x="5846" y="2487"/>
                    </a:lnTo>
                    <a:lnTo>
                      <a:pt x="5836" y="2467"/>
                    </a:lnTo>
                    <a:lnTo>
                      <a:pt x="5821" y="2434"/>
                    </a:lnTo>
                    <a:lnTo>
                      <a:pt x="5804" y="2393"/>
                    </a:lnTo>
                    <a:lnTo>
                      <a:pt x="5796" y="2369"/>
                    </a:lnTo>
                    <a:lnTo>
                      <a:pt x="5787" y="2343"/>
                    </a:lnTo>
                    <a:lnTo>
                      <a:pt x="5779" y="2316"/>
                    </a:lnTo>
                    <a:lnTo>
                      <a:pt x="5772" y="2287"/>
                    </a:lnTo>
                    <a:lnTo>
                      <a:pt x="5766" y="2257"/>
                    </a:lnTo>
                    <a:lnTo>
                      <a:pt x="5761" y="2226"/>
                    </a:lnTo>
                    <a:lnTo>
                      <a:pt x="5757" y="2195"/>
                    </a:lnTo>
                    <a:lnTo>
                      <a:pt x="5756" y="2162"/>
                    </a:lnTo>
                    <a:lnTo>
                      <a:pt x="5753" y="2130"/>
                    </a:lnTo>
                    <a:lnTo>
                      <a:pt x="5749" y="2097"/>
                    </a:lnTo>
                    <a:lnTo>
                      <a:pt x="5744" y="2064"/>
                    </a:lnTo>
                    <a:lnTo>
                      <a:pt x="5740" y="2030"/>
                    </a:lnTo>
                    <a:lnTo>
                      <a:pt x="5727" y="1965"/>
                    </a:lnTo>
                    <a:lnTo>
                      <a:pt x="5713" y="1901"/>
                    </a:lnTo>
                    <a:lnTo>
                      <a:pt x="5698" y="1841"/>
                    </a:lnTo>
                    <a:lnTo>
                      <a:pt x="5683" y="1788"/>
                    </a:lnTo>
                    <a:lnTo>
                      <a:pt x="5668" y="1742"/>
                    </a:lnTo>
                    <a:lnTo>
                      <a:pt x="5656" y="1703"/>
                    </a:lnTo>
                    <a:lnTo>
                      <a:pt x="5651" y="1685"/>
                    </a:lnTo>
                    <a:lnTo>
                      <a:pt x="5643" y="1665"/>
                    </a:lnTo>
                    <a:lnTo>
                      <a:pt x="5636" y="1643"/>
                    </a:lnTo>
                    <a:lnTo>
                      <a:pt x="5626" y="1619"/>
                    </a:lnTo>
                    <a:lnTo>
                      <a:pt x="5615" y="1594"/>
                    </a:lnTo>
                    <a:lnTo>
                      <a:pt x="5602" y="1571"/>
                    </a:lnTo>
                    <a:lnTo>
                      <a:pt x="5589" y="1548"/>
                    </a:lnTo>
                    <a:lnTo>
                      <a:pt x="5574" y="1526"/>
                    </a:lnTo>
                    <a:lnTo>
                      <a:pt x="5566" y="1517"/>
                    </a:lnTo>
                    <a:lnTo>
                      <a:pt x="5557" y="1507"/>
                    </a:lnTo>
                    <a:lnTo>
                      <a:pt x="5550" y="1498"/>
                    </a:lnTo>
                    <a:lnTo>
                      <a:pt x="5541" y="1491"/>
                    </a:lnTo>
                    <a:lnTo>
                      <a:pt x="5532" y="1484"/>
                    </a:lnTo>
                    <a:lnTo>
                      <a:pt x="5524" y="1479"/>
                    </a:lnTo>
                    <a:lnTo>
                      <a:pt x="5514" y="1476"/>
                    </a:lnTo>
                    <a:lnTo>
                      <a:pt x="5505" y="1472"/>
                    </a:lnTo>
                    <a:lnTo>
                      <a:pt x="5495" y="1471"/>
                    </a:lnTo>
                    <a:lnTo>
                      <a:pt x="5486" y="1471"/>
                    </a:lnTo>
                    <a:lnTo>
                      <a:pt x="5476" y="1472"/>
                    </a:lnTo>
                    <a:lnTo>
                      <a:pt x="5466" y="1474"/>
                    </a:lnTo>
                    <a:lnTo>
                      <a:pt x="5455" y="1479"/>
                    </a:lnTo>
                    <a:lnTo>
                      <a:pt x="5445" y="1486"/>
                    </a:lnTo>
                    <a:lnTo>
                      <a:pt x="5435" y="1494"/>
                    </a:lnTo>
                    <a:lnTo>
                      <a:pt x="5424" y="1506"/>
                    </a:lnTo>
                    <a:lnTo>
                      <a:pt x="5411" y="1507"/>
                    </a:lnTo>
                    <a:lnTo>
                      <a:pt x="5378" y="1512"/>
                    </a:lnTo>
                    <a:lnTo>
                      <a:pt x="5355" y="1517"/>
                    </a:lnTo>
                    <a:lnTo>
                      <a:pt x="5329" y="1522"/>
                    </a:lnTo>
                    <a:lnTo>
                      <a:pt x="5300" y="1529"/>
                    </a:lnTo>
                    <a:lnTo>
                      <a:pt x="5270" y="1537"/>
                    </a:lnTo>
                    <a:lnTo>
                      <a:pt x="5239" y="1547"/>
                    </a:lnTo>
                    <a:lnTo>
                      <a:pt x="5208" y="1558"/>
                    </a:lnTo>
                    <a:lnTo>
                      <a:pt x="5177" y="1571"/>
                    </a:lnTo>
                    <a:lnTo>
                      <a:pt x="5147" y="1584"/>
                    </a:lnTo>
                    <a:lnTo>
                      <a:pt x="5133" y="1592"/>
                    </a:lnTo>
                    <a:lnTo>
                      <a:pt x="5119" y="1601"/>
                    </a:lnTo>
                    <a:lnTo>
                      <a:pt x="5106" y="1609"/>
                    </a:lnTo>
                    <a:lnTo>
                      <a:pt x="5093" y="1618"/>
                    </a:lnTo>
                    <a:lnTo>
                      <a:pt x="5082" y="1627"/>
                    </a:lnTo>
                    <a:lnTo>
                      <a:pt x="5072" y="1637"/>
                    </a:lnTo>
                    <a:lnTo>
                      <a:pt x="5062" y="1648"/>
                    </a:lnTo>
                    <a:lnTo>
                      <a:pt x="5053" y="1658"/>
                    </a:lnTo>
                    <a:lnTo>
                      <a:pt x="5044" y="1669"/>
                    </a:lnTo>
                    <a:lnTo>
                      <a:pt x="5036" y="1679"/>
                    </a:lnTo>
                    <a:lnTo>
                      <a:pt x="5027" y="1689"/>
                    </a:lnTo>
                    <a:lnTo>
                      <a:pt x="5017" y="1698"/>
                    </a:lnTo>
                    <a:lnTo>
                      <a:pt x="4996" y="1713"/>
                    </a:lnTo>
                    <a:lnTo>
                      <a:pt x="4975" y="1727"/>
                    </a:lnTo>
                    <a:lnTo>
                      <a:pt x="4952" y="1738"/>
                    </a:lnTo>
                    <a:lnTo>
                      <a:pt x="4928" y="1748"/>
                    </a:lnTo>
                    <a:lnTo>
                      <a:pt x="4906" y="1758"/>
                    </a:lnTo>
                    <a:lnTo>
                      <a:pt x="4884" y="1767"/>
                    </a:lnTo>
                    <a:lnTo>
                      <a:pt x="4861" y="1775"/>
                    </a:lnTo>
                    <a:lnTo>
                      <a:pt x="4839" y="1785"/>
                    </a:lnTo>
                    <a:lnTo>
                      <a:pt x="4819" y="1796"/>
                    </a:lnTo>
                    <a:lnTo>
                      <a:pt x="4799" y="1809"/>
                    </a:lnTo>
                    <a:lnTo>
                      <a:pt x="4790" y="1816"/>
                    </a:lnTo>
                    <a:lnTo>
                      <a:pt x="4781" y="1824"/>
                    </a:lnTo>
                    <a:lnTo>
                      <a:pt x="4774" y="1833"/>
                    </a:lnTo>
                    <a:lnTo>
                      <a:pt x="4766" y="1841"/>
                    </a:lnTo>
                    <a:lnTo>
                      <a:pt x="4759" y="1851"/>
                    </a:lnTo>
                    <a:lnTo>
                      <a:pt x="4752" y="1861"/>
                    </a:lnTo>
                    <a:lnTo>
                      <a:pt x="4747" y="1873"/>
                    </a:lnTo>
                    <a:lnTo>
                      <a:pt x="4742" y="1885"/>
                    </a:lnTo>
                    <a:lnTo>
                      <a:pt x="4734" y="1910"/>
                    </a:lnTo>
                    <a:lnTo>
                      <a:pt x="4729" y="1930"/>
                    </a:lnTo>
                    <a:lnTo>
                      <a:pt x="4728" y="1939"/>
                    </a:lnTo>
                    <a:lnTo>
                      <a:pt x="4728" y="1947"/>
                    </a:lnTo>
                    <a:lnTo>
                      <a:pt x="4728" y="1955"/>
                    </a:lnTo>
                    <a:lnTo>
                      <a:pt x="4729" y="1962"/>
                    </a:lnTo>
                    <a:lnTo>
                      <a:pt x="4730" y="1969"/>
                    </a:lnTo>
                    <a:lnTo>
                      <a:pt x="4733" y="1975"/>
                    </a:lnTo>
                    <a:lnTo>
                      <a:pt x="4735" y="1981"/>
                    </a:lnTo>
                    <a:lnTo>
                      <a:pt x="4739" y="1986"/>
                    </a:lnTo>
                    <a:lnTo>
                      <a:pt x="4747" y="1997"/>
                    </a:lnTo>
                    <a:lnTo>
                      <a:pt x="4757" y="2006"/>
                    </a:lnTo>
                    <a:lnTo>
                      <a:pt x="4784" y="2027"/>
                    </a:lnTo>
                    <a:lnTo>
                      <a:pt x="4814" y="2051"/>
                    </a:lnTo>
                    <a:lnTo>
                      <a:pt x="4830" y="2066"/>
                    </a:lnTo>
                    <a:lnTo>
                      <a:pt x="4847" y="2084"/>
                    </a:lnTo>
                    <a:lnTo>
                      <a:pt x="4864" y="2103"/>
                    </a:lnTo>
                    <a:lnTo>
                      <a:pt x="4881" y="2127"/>
                    </a:lnTo>
                    <a:lnTo>
                      <a:pt x="4898" y="2157"/>
                    </a:lnTo>
                    <a:lnTo>
                      <a:pt x="4921" y="2193"/>
                    </a:lnTo>
                    <a:lnTo>
                      <a:pt x="4947" y="2235"/>
                    </a:lnTo>
                    <a:lnTo>
                      <a:pt x="4975" y="2279"/>
                    </a:lnTo>
                    <a:lnTo>
                      <a:pt x="5003" y="2326"/>
                    </a:lnTo>
                    <a:lnTo>
                      <a:pt x="5032" y="2372"/>
                    </a:lnTo>
                    <a:lnTo>
                      <a:pt x="5059" y="2417"/>
                    </a:lnTo>
                    <a:lnTo>
                      <a:pt x="5084" y="2459"/>
                    </a:lnTo>
                    <a:lnTo>
                      <a:pt x="5106" y="2497"/>
                    </a:lnTo>
                    <a:lnTo>
                      <a:pt x="5122" y="2528"/>
                    </a:lnTo>
                    <a:lnTo>
                      <a:pt x="5133" y="2550"/>
                    </a:lnTo>
                    <a:lnTo>
                      <a:pt x="5138" y="2564"/>
                    </a:lnTo>
                    <a:lnTo>
                      <a:pt x="5138" y="2567"/>
                    </a:lnTo>
                    <a:lnTo>
                      <a:pt x="5136" y="2567"/>
                    </a:lnTo>
                    <a:lnTo>
                      <a:pt x="5131" y="2564"/>
                    </a:lnTo>
                    <a:lnTo>
                      <a:pt x="5123" y="2558"/>
                    </a:lnTo>
                    <a:lnTo>
                      <a:pt x="5102" y="2533"/>
                    </a:lnTo>
                    <a:lnTo>
                      <a:pt x="5068" y="2493"/>
                    </a:lnTo>
                    <a:lnTo>
                      <a:pt x="5031" y="2445"/>
                    </a:lnTo>
                    <a:lnTo>
                      <a:pt x="4997" y="2398"/>
                    </a:lnTo>
                    <a:lnTo>
                      <a:pt x="4965" y="2352"/>
                    </a:lnTo>
                    <a:lnTo>
                      <a:pt x="4936" y="2308"/>
                    </a:lnTo>
                    <a:lnTo>
                      <a:pt x="4882" y="2228"/>
                    </a:lnTo>
                    <a:lnTo>
                      <a:pt x="4835" y="2160"/>
                    </a:lnTo>
                    <a:lnTo>
                      <a:pt x="4812" y="2131"/>
                    </a:lnTo>
                    <a:lnTo>
                      <a:pt x="4791" y="2106"/>
                    </a:lnTo>
                    <a:lnTo>
                      <a:pt x="4780" y="2095"/>
                    </a:lnTo>
                    <a:lnTo>
                      <a:pt x="4769" y="2085"/>
                    </a:lnTo>
                    <a:lnTo>
                      <a:pt x="4759" y="2076"/>
                    </a:lnTo>
                    <a:lnTo>
                      <a:pt x="4747" y="2069"/>
                    </a:lnTo>
                    <a:lnTo>
                      <a:pt x="4736" y="2062"/>
                    </a:lnTo>
                    <a:lnTo>
                      <a:pt x="4725" y="2059"/>
                    </a:lnTo>
                    <a:lnTo>
                      <a:pt x="4714" y="2055"/>
                    </a:lnTo>
                    <a:lnTo>
                      <a:pt x="4703" y="2052"/>
                    </a:lnTo>
                    <a:lnTo>
                      <a:pt x="4690" y="2052"/>
                    </a:lnTo>
                    <a:lnTo>
                      <a:pt x="4679" y="2052"/>
                    </a:lnTo>
                    <a:lnTo>
                      <a:pt x="4666" y="2055"/>
                    </a:lnTo>
                    <a:lnTo>
                      <a:pt x="4654" y="2059"/>
                    </a:lnTo>
                    <a:lnTo>
                      <a:pt x="4629" y="2069"/>
                    </a:lnTo>
                    <a:lnTo>
                      <a:pt x="4606" y="2080"/>
                    </a:lnTo>
                    <a:lnTo>
                      <a:pt x="4587" y="2090"/>
                    </a:lnTo>
                    <a:lnTo>
                      <a:pt x="4568" y="2101"/>
                    </a:lnTo>
                    <a:lnTo>
                      <a:pt x="4534" y="2122"/>
                    </a:lnTo>
                    <a:lnTo>
                      <a:pt x="4500" y="2141"/>
                    </a:lnTo>
                    <a:lnTo>
                      <a:pt x="4483" y="2150"/>
                    </a:lnTo>
                    <a:lnTo>
                      <a:pt x="4465" y="2157"/>
                    </a:lnTo>
                    <a:lnTo>
                      <a:pt x="4446" y="2165"/>
                    </a:lnTo>
                    <a:lnTo>
                      <a:pt x="4423" y="2171"/>
                    </a:lnTo>
                    <a:lnTo>
                      <a:pt x="4399" y="2176"/>
                    </a:lnTo>
                    <a:lnTo>
                      <a:pt x="4372" y="2180"/>
                    </a:lnTo>
                    <a:lnTo>
                      <a:pt x="4342" y="2181"/>
                    </a:lnTo>
                    <a:lnTo>
                      <a:pt x="4307" y="2182"/>
                    </a:lnTo>
                    <a:lnTo>
                      <a:pt x="4290" y="2182"/>
                    </a:lnTo>
                    <a:lnTo>
                      <a:pt x="4273" y="2180"/>
                    </a:lnTo>
                    <a:lnTo>
                      <a:pt x="4257" y="2177"/>
                    </a:lnTo>
                    <a:lnTo>
                      <a:pt x="4242" y="2175"/>
                    </a:lnTo>
                    <a:lnTo>
                      <a:pt x="4227" y="2171"/>
                    </a:lnTo>
                    <a:lnTo>
                      <a:pt x="4213" y="2166"/>
                    </a:lnTo>
                    <a:lnTo>
                      <a:pt x="4201" y="2161"/>
                    </a:lnTo>
                    <a:lnTo>
                      <a:pt x="4188" y="2155"/>
                    </a:lnTo>
                    <a:lnTo>
                      <a:pt x="4165" y="2143"/>
                    </a:lnTo>
                    <a:lnTo>
                      <a:pt x="4145" y="2131"/>
                    </a:lnTo>
                    <a:lnTo>
                      <a:pt x="4127" y="2120"/>
                    </a:lnTo>
                    <a:lnTo>
                      <a:pt x="4111" y="2110"/>
                    </a:lnTo>
                    <a:lnTo>
                      <a:pt x="4099" y="2102"/>
                    </a:lnTo>
                    <a:lnTo>
                      <a:pt x="4086" y="2097"/>
                    </a:lnTo>
                    <a:lnTo>
                      <a:pt x="4081" y="2096"/>
                    </a:lnTo>
                    <a:lnTo>
                      <a:pt x="4076" y="2097"/>
                    </a:lnTo>
                    <a:lnTo>
                      <a:pt x="4072" y="2099"/>
                    </a:lnTo>
                    <a:lnTo>
                      <a:pt x="4067" y="2101"/>
                    </a:lnTo>
                    <a:lnTo>
                      <a:pt x="4064" y="2105"/>
                    </a:lnTo>
                    <a:lnTo>
                      <a:pt x="4061" y="2111"/>
                    </a:lnTo>
                    <a:lnTo>
                      <a:pt x="4057" y="2118"/>
                    </a:lnTo>
                    <a:lnTo>
                      <a:pt x="4055" y="2127"/>
                    </a:lnTo>
                    <a:lnTo>
                      <a:pt x="4050" y="2151"/>
                    </a:lnTo>
                    <a:lnTo>
                      <a:pt x="4046" y="2182"/>
                    </a:lnTo>
                    <a:lnTo>
                      <a:pt x="4045" y="2200"/>
                    </a:lnTo>
                    <a:lnTo>
                      <a:pt x="4046" y="2217"/>
                    </a:lnTo>
                    <a:lnTo>
                      <a:pt x="4049" y="2235"/>
                    </a:lnTo>
                    <a:lnTo>
                      <a:pt x="4054" y="2252"/>
                    </a:lnTo>
                    <a:lnTo>
                      <a:pt x="4060" y="2268"/>
                    </a:lnTo>
                    <a:lnTo>
                      <a:pt x="4066" y="2286"/>
                    </a:lnTo>
                    <a:lnTo>
                      <a:pt x="4075" y="2302"/>
                    </a:lnTo>
                    <a:lnTo>
                      <a:pt x="4085" y="2319"/>
                    </a:lnTo>
                    <a:lnTo>
                      <a:pt x="4096" y="2336"/>
                    </a:lnTo>
                    <a:lnTo>
                      <a:pt x="4107" y="2352"/>
                    </a:lnTo>
                    <a:lnTo>
                      <a:pt x="4120" y="2369"/>
                    </a:lnTo>
                    <a:lnTo>
                      <a:pt x="4134" y="2386"/>
                    </a:lnTo>
                    <a:lnTo>
                      <a:pt x="4162" y="2419"/>
                    </a:lnTo>
                    <a:lnTo>
                      <a:pt x="4193" y="2453"/>
                    </a:lnTo>
                    <a:lnTo>
                      <a:pt x="4260" y="2523"/>
                    </a:lnTo>
                    <a:lnTo>
                      <a:pt x="4324" y="2594"/>
                    </a:lnTo>
                    <a:lnTo>
                      <a:pt x="4356" y="2631"/>
                    </a:lnTo>
                    <a:lnTo>
                      <a:pt x="4384" y="2670"/>
                    </a:lnTo>
                    <a:lnTo>
                      <a:pt x="4397" y="2690"/>
                    </a:lnTo>
                    <a:lnTo>
                      <a:pt x="4409" y="2710"/>
                    </a:lnTo>
                    <a:lnTo>
                      <a:pt x="4421" y="2730"/>
                    </a:lnTo>
                    <a:lnTo>
                      <a:pt x="4431" y="2750"/>
                    </a:lnTo>
                    <a:lnTo>
                      <a:pt x="4442" y="2772"/>
                    </a:lnTo>
                    <a:lnTo>
                      <a:pt x="4454" y="2797"/>
                    </a:lnTo>
                    <a:lnTo>
                      <a:pt x="4469" y="2822"/>
                    </a:lnTo>
                    <a:lnTo>
                      <a:pt x="4484" y="2851"/>
                    </a:lnTo>
                    <a:lnTo>
                      <a:pt x="4522" y="2911"/>
                    </a:lnTo>
                    <a:lnTo>
                      <a:pt x="4563" y="2977"/>
                    </a:lnTo>
                    <a:lnTo>
                      <a:pt x="4609" y="3047"/>
                    </a:lnTo>
                    <a:lnTo>
                      <a:pt x="4658" y="3122"/>
                    </a:lnTo>
                    <a:lnTo>
                      <a:pt x="4709" y="3201"/>
                    </a:lnTo>
                    <a:lnTo>
                      <a:pt x="4761" y="3282"/>
                    </a:lnTo>
                    <a:lnTo>
                      <a:pt x="4814" y="3364"/>
                    </a:lnTo>
                    <a:lnTo>
                      <a:pt x="4866" y="3449"/>
                    </a:lnTo>
                    <a:lnTo>
                      <a:pt x="4916" y="3533"/>
                    </a:lnTo>
                    <a:lnTo>
                      <a:pt x="4962" y="3616"/>
                    </a:lnTo>
                    <a:lnTo>
                      <a:pt x="4985" y="3657"/>
                    </a:lnTo>
                    <a:lnTo>
                      <a:pt x="5006" y="3699"/>
                    </a:lnTo>
                    <a:lnTo>
                      <a:pt x="5026" y="3740"/>
                    </a:lnTo>
                    <a:lnTo>
                      <a:pt x="5044" y="3780"/>
                    </a:lnTo>
                    <a:lnTo>
                      <a:pt x="5062" y="3818"/>
                    </a:lnTo>
                    <a:lnTo>
                      <a:pt x="5077" y="3857"/>
                    </a:lnTo>
                    <a:lnTo>
                      <a:pt x="5091" y="3895"/>
                    </a:lnTo>
                    <a:lnTo>
                      <a:pt x="5103" y="3932"/>
                    </a:lnTo>
                    <a:lnTo>
                      <a:pt x="5097" y="3921"/>
                    </a:lnTo>
                    <a:lnTo>
                      <a:pt x="5078" y="3887"/>
                    </a:lnTo>
                    <a:lnTo>
                      <a:pt x="5049" y="3837"/>
                    </a:lnTo>
                    <a:lnTo>
                      <a:pt x="5012" y="3770"/>
                    </a:lnTo>
                    <a:lnTo>
                      <a:pt x="4966" y="3691"/>
                    </a:lnTo>
                    <a:lnTo>
                      <a:pt x="4913" y="3602"/>
                    </a:lnTo>
                    <a:lnTo>
                      <a:pt x="4857" y="3506"/>
                    </a:lnTo>
                    <a:lnTo>
                      <a:pt x="4797" y="3408"/>
                    </a:lnTo>
                    <a:lnTo>
                      <a:pt x="4735" y="3307"/>
                    </a:lnTo>
                    <a:lnTo>
                      <a:pt x="4673" y="3207"/>
                    </a:lnTo>
                    <a:lnTo>
                      <a:pt x="4610" y="3112"/>
                    </a:lnTo>
                    <a:lnTo>
                      <a:pt x="4550" y="3025"/>
                    </a:lnTo>
                    <a:lnTo>
                      <a:pt x="4522" y="2985"/>
                    </a:lnTo>
                    <a:lnTo>
                      <a:pt x="4494" y="2947"/>
                    </a:lnTo>
                    <a:lnTo>
                      <a:pt x="4468" y="2914"/>
                    </a:lnTo>
                    <a:lnTo>
                      <a:pt x="4443" y="2884"/>
                    </a:lnTo>
                    <a:lnTo>
                      <a:pt x="4421" y="2856"/>
                    </a:lnTo>
                    <a:lnTo>
                      <a:pt x="4398" y="2835"/>
                    </a:lnTo>
                    <a:lnTo>
                      <a:pt x="4379" y="2817"/>
                    </a:lnTo>
                    <a:lnTo>
                      <a:pt x="4362" y="2805"/>
                    </a:lnTo>
                    <a:lnTo>
                      <a:pt x="4346" y="2795"/>
                    </a:lnTo>
                    <a:lnTo>
                      <a:pt x="4331" y="2785"/>
                    </a:lnTo>
                    <a:lnTo>
                      <a:pt x="4317" y="2775"/>
                    </a:lnTo>
                    <a:lnTo>
                      <a:pt x="4303" y="2765"/>
                    </a:lnTo>
                    <a:lnTo>
                      <a:pt x="4280" y="2744"/>
                    </a:lnTo>
                    <a:lnTo>
                      <a:pt x="4258" y="2723"/>
                    </a:lnTo>
                    <a:lnTo>
                      <a:pt x="4240" y="2701"/>
                    </a:lnTo>
                    <a:lnTo>
                      <a:pt x="4222" y="2678"/>
                    </a:lnTo>
                    <a:lnTo>
                      <a:pt x="4206" y="2655"/>
                    </a:lnTo>
                    <a:lnTo>
                      <a:pt x="4190" y="2630"/>
                    </a:lnTo>
                    <a:lnTo>
                      <a:pt x="4173" y="2605"/>
                    </a:lnTo>
                    <a:lnTo>
                      <a:pt x="4156" y="2580"/>
                    </a:lnTo>
                    <a:lnTo>
                      <a:pt x="4137" y="2553"/>
                    </a:lnTo>
                    <a:lnTo>
                      <a:pt x="4116" y="2525"/>
                    </a:lnTo>
                    <a:lnTo>
                      <a:pt x="4091" y="2497"/>
                    </a:lnTo>
                    <a:lnTo>
                      <a:pt x="4064" y="2467"/>
                    </a:lnTo>
                    <a:lnTo>
                      <a:pt x="4032" y="2437"/>
                    </a:lnTo>
                    <a:lnTo>
                      <a:pt x="3996" y="2404"/>
                    </a:lnTo>
                    <a:lnTo>
                      <a:pt x="3978" y="2388"/>
                    </a:lnTo>
                    <a:lnTo>
                      <a:pt x="3960" y="2373"/>
                    </a:lnTo>
                    <a:lnTo>
                      <a:pt x="3944" y="2357"/>
                    </a:lnTo>
                    <a:lnTo>
                      <a:pt x="3929" y="2342"/>
                    </a:lnTo>
                    <a:lnTo>
                      <a:pt x="3903" y="2312"/>
                    </a:lnTo>
                    <a:lnTo>
                      <a:pt x="3880" y="2283"/>
                    </a:lnTo>
                    <a:lnTo>
                      <a:pt x="3844" y="2232"/>
                    </a:lnTo>
                    <a:lnTo>
                      <a:pt x="3812" y="2188"/>
                    </a:lnTo>
                    <a:lnTo>
                      <a:pt x="3797" y="2170"/>
                    </a:lnTo>
                    <a:lnTo>
                      <a:pt x="3780" y="2155"/>
                    </a:lnTo>
                    <a:lnTo>
                      <a:pt x="3772" y="2148"/>
                    </a:lnTo>
                    <a:lnTo>
                      <a:pt x="3763" y="2142"/>
                    </a:lnTo>
                    <a:lnTo>
                      <a:pt x="3753" y="2137"/>
                    </a:lnTo>
                    <a:lnTo>
                      <a:pt x="3742" y="2132"/>
                    </a:lnTo>
                    <a:lnTo>
                      <a:pt x="3731" y="2128"/>
                    </a:lnTo>
                    <a:lnTo>
                      <a:pt x="3718" y="2126"/>
                    </a:lnTo>
                    <a:lnTo>
                      <a:pt x="3706" y="2123"/>
                    </a:lnTo>
                    <a:lnTo>
                      <a:pt x="3691" y="2122"/>
                    </a:lnTo>
                    <a:lnTo>
                      <a:pt x="3676" y="2122"/>
                    </a:lnTo>
                    <a:lnTo>
                      <a:pt x="3658" y="2123"/>
                    </a:lnTo>
                    <a:lnTo>
                      <a:pt x="3641" y="2125"/>
                    </a:lnTo>
                    <a:lnTo>
                      <a:pt x="3621" y="2127"/>
                    </a:lnTo>
                    <a:lnTo>
                      <a:pt x="3599" y="2131"/>
                    </a:lnTo>
                    <a:lnTo>
                      <a:pt x="3578" y="2132"/>
                    </a:lnTo>
                    <a:lnTo>
                      <a:pt x="3557" y="2133"/>
                    </a:lnTo>
                    <a:lnTo>
                      <a:pt x="3537" y="2133"/>
                    </a:lnTo>
                    <a:lnTo>
                      <a:pt x="3496" y="2131"/>
                    </a:lnTo>
                    <a:lnTo>
                      <a:pt x="3457" y="2128"/>
                    </a:lnTo>
                    <a:lnTo>
                      <a:pt x="3419" y="2125"/>
                    </a:lnTo>
                    <a:lnTo>
                      <a:pt x="3384" y="2120"/>
                    </a:lnTo>
                    <a:lnTo>
                      <a:pt x="3350" y="2117"/>
                    </a:lnTo>
                    <a:lnTo>
                      <a:pt x="3317" y="2116"/>
                    </a:lnTo>
                    <a:lnTo>
                      <a:pt x="3304" y="2116"/>
                    </a:lnTo>
                    <a:lnTo>
                      <a:pt x="3289" y="2118"/>
                    </a:lnTo>
                    <a:lnTo>
                      <a:pt x="3276" y="2120"/>
                    </a:lnTo>
                    <a:lnTo>
                      <a:pt x="3264" y="2123"/>
                    </a:lnTo>
                    <a:lnTo>
                      <a:pt x="3251" y="2128"/>
                    </a:lnTo>
                    <a:lnTo>
                      <a:pt x="3241" y="2133"/>
                    </a:lnTo>
                    <a:lnTo>
                      <a:pt x="3231" y="2141"/>
                    </a:lnTo>
                    <a:lnTo>
                      <a:pt x="3221" y="2150"/>
                    </a:lnTo>
                    <a:lnTo>
                      <a:pt x="3214" y="2160"/>
                    </a:lnTo>
                    <a:lnTo>
                      <a:pt x="3206" y="2172"/>
                    </a:lnTo>
                    <a:lnTo>
                      <a:pt x="3200" y="2186"/>
                    </a:lnTo>
                    <a:lnTo>
                      <a:pt x="3195" y="2201"/>
                    </a:lnTo>
                    <a:lnTo>
                      <a:pt x="3191" y="2220"/>
                    </a:lnTo>
                    <a:lnTo>
                      <a:pt x="3188" y="2240"/>
                    </a:lnTo>
                    <a:lnTo>
                      <a:pt x="3186" y="2261"/>
                    </a:lnTo>
                    <a:lnTo>
                      <a:pt x="3186" y="2286"/>
                    </a:lnTo>
                    <a:lnTo>
                      <a:pt x="3186" y="2312"/>
                    </a:lnTo>
                    <a:lnTo>
                      <a:pt x="3190" y="2341"/>
                    </a:lnTo>
                    <a:lnTo>
                      <a:pt x="3194" y="2369"/>
                    </a:lnTo>
                    <a:lnTo>
                      <a:pt x="3200" y="2399"/>
                    </a:lnTo>
                    <a:lnTo>
                      <a:pt x="3208" y="2431"/>
                    </a:lnTo>
                    <a:lnTo>
                      <a:pt x="3216" y="2462"/>
                    </a:lnTo>
                    <a:lnTo>
                      <a:pt x="3228" y="2495"/>
                    </a:lnTo>
                    <a:lnTo>
                      <a:pt x="3239" y="2529"/>
                    </a:lnTo>
                    <a:lnTo>
                      <a:pt x="3265" y="2600"/>
                    </a:lnTo>
                    <a:lnTo>
                      <a:pt x="3294" y="2675"/>
                    </a:lnTo>
                    <a:lnTo>
                      <a:pt x="3326" y="2753"/>
                    </a:lnTo>
                    <a:lnTo>
                      <a:pt x="3360" y="2832"/>
                    </a:lnTo>
                    <a:lnTo>
                      <a:pt x="3395" y="2916"/>
                    </a:lnTo>
                    <a:lnTo>
                      <a:pt x="3429" y="3001"/>
                    </a:lnTo>
                    <a:lnTo>
                      <a:pt x="3462" y="3088"/>
                    </a:lnTo>
                    <a:lnTo>
                      <a:pt x="3495" y="3178"/>
                    </a:lnTo>
                    <a:lnTo>
                      <a:pt x="3510" y="3223"/>
                    </a:lnTo>
                    <a:lnTo>
                      <a:pt x="3523" y="3268"/>
                    </a:lnTo>
                    <a:lnTo>
                      <a:pt x="3537" y="3314"/>
                    </a:lnTo>
                    <a:lnTo>
                      <a:pt x="3550" y="3360"/>
                    </a:lnTo>
                    <a:lnTo>
                      <a:pt x="3561" y="3407"/>
                    </a:lnTo>
                    <a:lnTo>
                      <a:pt x="3571" y="3453"/>
                    </a:lnTo>
                    <a:lnTo>
                      <a:pt x="3578" y="3499"/>
                    </a:lnTo>
                    <a:lnTo>
                      <a:pt x="3586" y="3546"/>
                    </a:lnTo>
                    <a:lnTo>
                      <a:pt x="3593" y="3595"/>
                    </a:lnTo>
                    <a:lnTo>
                      <a:pt x="3604" y="3645"/>
                    </a:lnTo>
                    <a:lnTo>
                      <a:pt x="3616" y="3696"/>
                    </a:lnTo>
                    <a:lnTo>
                      <a:pt x="3631" y="3749"/>
                    </a:lnTo>
                    <a:lnTo>
                      <a:pt x="3647" y="3803"/>
                    </a:lnTo>
                    <a:lnTo>
                      <a:pt x="3666" y="3858"/>
                    </a:lnTo>
                    <a:lnTo>
                      <a:pt x="3686" y="3915"/>
                    </a:lnTo>
                    <a:lnTo>
                      <a:pt x="3707" y="3972"/>
                    </a:lnTo>
                    <a:lnTo>
                      <a:pt x="3731" y="4029"/>
                    </a:lnTo>
                    <a:lnTo>
                      <a:pt x="3754" y="4088"/>
                    </a:lnTo>
                    <a:lnTo>
                      <a:pt x="3780" y="4147"/>
                    </a:lnTo>
                    <a:lnTo>
                      <a:pt x="3807" y="4205"/>
                    </a:lnTo>
                    <a:lnTo>
                      <a:pt x="3834" y="4264"/>
                    </a:lnTo>
                    <a:lnTo>
                      <a:pt x="3863" y="4323"/>
                    </a:lnTo>
                    <a:lnTo>
                      <a:pt x="3893" y="4381"/>
                    </a:lnTo>
                    <a:lnTo>
                      <a:pt x="3923" y="4440"/>
                    </a:lnTo>
                    <a:lnTo>
                      <a:pt x="3953" y="4497"/>
                    </a:lnTo>
                    <a:lnTo>
                      <a:pt x="3983" y="4554"/>
                    </a:lnTo>
                    <a:lnTo>
                      <a:pt x="4014" y="4608"/>
                    </a:lnTo>
                    <a:lnTo>
                      <a:pt x="4045" y="4663"/>
                    </a:lnTo>
                    <a:lnTo>
                      <a:pt x="4106" y="4769"/>
                    </a:lnTo>
                    <a:lnTo>
                      <a:pt x="4167" y="4868"/>
                    </a:lnTo>
                    <a:lnTo>
                      <a:pt x="4225" y="4959"/>
                    </a:lnTo>
                    <a:lnTo>
                      <a:pt x="4281" y="5043"/>
                    </a:lnTo>
                    <a:lnTo>
                      <a:pt x="4331" y="5115"/>
                    </a:lnTo>
                    <a:lnTo>
                      <a:pt x="4377" y="5178"/>
                    </a:lnTo>
                    <a:lnTo>
                      <a:pt x="4368" y="5169"/>
                    </a:lnTo>
                    <a:lnTo>
                      <a:pt x="4346" y="5143"/>
                    </a:lnTo>
                    <a:lnTo>
                      <a:pt x="4311" y="5101"/>
                    </a:lnTo>
                    <a:lnTo>
                      <a:pt x="4263" y="5044"/>
                    </a:lnTo>
                    <a:lnTo>
                      <a:pt x="4207" y="4974"/>
                    </a:lnTo>
                    <a:lnTo>
                      <a:pt x="4144" y="4891"/>
                    </a:lnTo>
                    <a:lnTo>
                      <a:pt x="4110" y="4844"/>
                    </a:lnTo>
                    <a:lnTo>
                      <a:pt x="4075" y="4794"/>
                    </a:lnTo>
                    <a:lnTo>
                      <a:pt x="4039" y="4742"/>
                    </a:lnTo>
                    <a:lnTo>
                      <a:pt x="4001" y="4688"/>
                    </a:lnTo>
                    <a:lnTo>
                      <a:pt x="3964" y="4631"/>
                    </a:lnTo>
                    <a:lnTo>
                      <a:pt x="3926" y="4571"/>
                    </a:lnTo>
                    <a:lnTo>
                      <a:pt x="3889" y="4509"/>
                    </a:lnTo>
                    <a:lnTo>
                      <a:pt x="3852" y="4445"/>
                    </a:lnTo>
                    <a:lnTo>
                      <a:pt x="3814" y="4378"/>
                    </a:lnTo>
                    <a:lnTo>
                      <a:pt x="3778" y="4310"/>
                    </a:lnTo>
                    <a:lnTo>
                      <a:pt x="3742" y="4240"/>
                    </a:lnTo>
                    <a:lnTo>
                      <a:pt x="3708" y="4168"/>
                    </a:lnTo>
                    <a:lnTo>
                      <a:pt x="3674" y="4094"/>
                    </a:lnTo>
                    <a:lnTo>
                      <a:pt x="3643" y="4019"/>
                    </a:lnTo>
                    <a:lnTo>
                      <a:pt x="3613" y="3943"/>
                    </a:lnTo>
                    <a:lnTo>
                      <a:pt x="3585" y="3866"/>
                    </a:lnTo>
                    <a:lnTo>
                      <a:pt x="3558" y="3787"/>
                    </a:lnTo>
                    <a:lnTo>
                      <a:pt x="3536" y="3707"/>
                    </a:lnTo>
                    <a:lnTo>
                      <a:pt x="3515" y="3627"/>
                    </a:lnTo>
                    <a:lnTo>
                      <a:pt x="3497" y="3546"/>
                    </a:lnTo>
                    <a:lnTo>
                      <a:pt x="3490" y="3524"/>
                    </a:lnTo>
                    <a:lnTo>
                      <a:pt x="3471" y="3463"/>
                    </a:lnTo>
                    <a:lnTo>
                      <a:pt x="3440" y="3370"/>
                    </a:lnTo>
                    <a:lnTo>
                      <a:pt x="3399" y="3253"/>
                    </a:lnTo>
                    <a:lnTo>
                      <a:pt x="3376" y="3188"/>
                    </a:lnTo>
                    <a:lnTo>
                      <a:pt x="3350" y="3121"/>
                    </a:lnTo>
                    <a:lnTo>
                      <a:pt x="3324" y="3051"/>
                    </a:lnTo>
                    <a:lnTo>
                      <a:pt x="3295" y="2980"/>
                    </a:lnTo>
                    <a:lnTo>
                      <a:pt x="3265" y="2907"/>
                    </a:lnTo>
                    <a:lnTo>
                      <a:pt x="3235" y="2836"/>
                    </a:lnTo>
                    <a:lnTo>
                      <a:pt x="3203" y="2767"/>
                    </a:lnTo>
                    <a:lnTo>
                      <a:pt x="3171" y="2701"/>
                    </a:lnTo>
                    <a:lnTo>
                      <a:pt x="3155" y="2669"/>
                    </a:lnTo>
                    <a:lnTo>
                      <a:pt x="3142" y="2638"/>
                    </a:lnTo>
                    <a:lnTo>
                      <a:pt x="3128" y="2608"/>
                    </a:lnTo>
                    <a:lnTo>
                      <a:pt x="3117" y="2578"/>
                    </a:lnTo>
                    <a:lnTo>
                      <a:pt x="3095" y="2520"/>
                    </a:lnTo>
                    <a:lnTo>
                      <a:pt x="3078" y="2467"/>
                    </a:lnTo>
                    <a:lnTo>
                      <a:pt x="3062" y="2417"/>
                    </a:lnTo>
                    <a:lnTo>
                      <a:pt x="3047" y="2369"/>
                    </a:lnTo>
                    <a:lnTo>
                      <a:pt x="3032" y="2324"/>
                    </a:lnTo>
                    <a:lnTo>
                      <a:pt x="3017" y="2283"/>
                    </a:lnTo>
                    <a:lnTo>
                      <a:pt x="3009" y="2265"/>
                    </a:lnTo>
                    <a:lnTo>
                      <a:pt x="3001" y="2246"/>
                    </a:lnTo>
                    <a:lnTo>
                      <a:pt x="2992" y="2227"/>
                    </a:lnTo>
                    <a:lnTo>
                      <a:pt x="2982" y="2210"/>
                    </a:lnTo>
                    <a:lnTo>
                      <a:pt x="2972" y="2193"/>
                    </a:lnTo>
                    <a:lnTo>
                      <a:pt x="2961" y="2177"/>
                    </a:lnTo>
                    <a:lnTo>
                      <a:pt x="2948" y="2162"/>
                    </a:lnTo>
                    <a:lnTo>
                      <a:pt x="2934" y="2148"/>
                    </a:lnTo>
                    <a:lnTo>
                      <a:pt x="2919" y="2135"/>
                    </a:lnTo>
                    <a:lnTo>
                      <a:pt x="2903" y="2121"/>
                    </a:lnTo>
                    <a:lnTo>
                      <a:pt x="2886" y="2110"/>
                    </a:lnTo>
                    <a:lnTo>
                      <a:pt x="2866" y="2097"/>
                    </a:lnTo>
                    <a:lnTo>
                      <a:pt x="2845" y="2087"/>
                    </a:lnTo>
                    <a:lnTo>
                      <a:pt x="2822" y="2077"/>
                    </a:lnTo>
                    <a:lnTo>
                      <a:pt x="2797" y="2067"/>
                    </a:lnTo>
                    <a:lnTo>
                      <a:pt x="2771" y="2059"/>
                    </a:lnTo>
                    <a:lnTo>
                      <a:pt x="2743" y="2049"/>
                    </a:lnTo>
                    <a:lnTo>
                      <a:pt x="2715" y="2037"/>
                    </a:lnTo>
                    <a:lnTo>
                      <a:pt x="2685" y="2021"/>
                    </a:lnTo>
                    <a:lnTo>
                      <a:pt x="2655" y="2004"/>
                    </a:lnTo>
                    <a:lnTo>
                      <a:pt x="2624" y="1985"/>
                    </a:lnTo>
                    <a:lnTo>
                      <a:pt x="2593" y="1964"/>
                    </a:lnTo>
                    <a:lnTo>
                      <a:pt x="2561" y="1941"/>
                    </a:lnTo>
                    <a:lnTo>
                      <a:pt x="2530" y="1916"/>
                    </a:lnTo>
                    <a:lnTo>
                      <a:pt x="2469" y="1866"/>
                    </a:lnTo>
                    <a:lnTo>
                      <a:pt x="2408" y="1815"/>
                    </a:lnTo>
                    <a:lnTo>
                      <a:pt x="2349" y="1767"/>
                    </a:lnTo>
                    <a:lnTo>
                      <a:pt x="2294" y="1720"/>
                    </a:lnTo>
                    <a:lnTo>
                      <a:pt x="2268" y="1699"/>
                    </a:lnTo>
                    <a:lnTo>
                      <a:pt x="2244" y="1680"/>
                    </a:lnTo>
                    <a:lnTo>
                      <a:pt x="2221" y="1664"/>
                    </a:lnTo>
                    <a:lnTo>
                      <a:pt x="2199" y="1649"/>
                    </a:lnTo>
                    <a:lnTo>
                      <a:pt x="2179" y="1638"/>
                    </a:lnTo>
                    <a:lnTo>
                      <a:pt x="2162" y="1630"/>
                    </a:lnTo>
                    <a:lnTo>
                      <a:pt x="2146" y="1625"/>
                    </a:lnTo>
                    <a:lnTo>
                      <a:pt x="2132" y="1624"/>
                    </a:lnTo>
                    <a:lnTo>
                      <a:pt x="2120" y="1627"/>
                    </a:lnTo>
                    <a:lnTo>
                      <a:pt x="2111" y="1633"/>
                    </a:lnTo>
                    <a:lnTo>
                      <a:pt x="2105" y="1644"/>
                    </a:lnTo>
                    <a:lnTo>
                      <a:pt x="2101" y="1662"/>
                    </a:lnTo>
                    <a:lnTo>
                      <a:pt x="2100" y="1683"/>
                    </a:lnTo>
                    <a:lnTo>
                      <a:pt x="2101" y="1710"/>
                    </a:lnTo>
                    <a:lnTo>
                      <a:pt x="2106" y="1743"/>
                    </a:lnTo>
                    <a:lnTo>
                      <a:pt x="2113" y="1781"/>
                    </a:lnTo>
                    <a:lnTo>
                      <a:pt x="2123" y="1823"/>
                    </a:lnTo>
                    <a:lnTo>
                      <a:pt x="2133" y="1863"/>
                    </a:lnTo>
                    <a:lnTo>
                      <a:pt x="2145" y="1900"/>
                    </a:lnTo>
                    <a:lnTo>
                      <a:pt x="2155" y="1935"/>
                    </a:lnTo>
                    <a:lnTo>
                      <a:pt x="2177" y="2001"/>
                    </a:lnTo>
                    <a:lnTo>
                      <a:pt x="2199" y="2062"/>
                    </a:lnTo>
                    <a:lnTo>
                      <a:pt x="2222" y="2120"/>
                    </a:lnTo>
                    <a:lnTo>
                      <a:pt x="2244" y="2172"/>
                    </a:lnTo>
                    <a:lnTo>
                      <a:pt x="2268" y="2223"/>
                    </a:lnTo>
                    <a:lnTo>
                      <a:pt x="2289" y="2273"/>
                    </a:lnTo>
                    <a:lnTo>
                      <a:pt x="2312" y="2323"/>
                    </a:lnTo>
                    <a:lnTo>
                      <a:pt x="2332" y="2373"/>
                    </a:lnTo>
                    <a:lnTo>
                      <a:pt x="2352" y="2426"/>
                    </a:lnTo>
                    <a:lnTo>
                      <a:pt x="2370" y="2480"/>
                    </a:lnTo>
                    <a:lnTo>
                      <a:pt x="2379" y="2510"/>
                    </a:lnTo>
                    <a:lnTo>
                      <a:pt x="2387" y="2540"/>
                    </a:lnTo>
                    <a:lnTo>
                      <a:pt x="2394" y="2572"/>
                    </a:lnTo>
                    <a:lnTo>
                      <a:pt x="2402" y="2604"/>
                    </a:lnTo>
                    <a:lnTo>
                      <a:pt x="2408" y="2638"/>
                    </a:lnTo>
                    <a:lnTo>
                      <a:pt x="2414" y="2674"/>
                    </a:lnTo>
                    <a:lnTo>
                      <a:pt x="2420" y="2711"/>
                    </a:lnTo>
                    <a:lnTo>
                      <a:pt x="2425" y="2750"/>
                    </a:lnTo>
                    <a:lnTo>
                      <a:pt x="2432" y="2792"/>
                    </a:lnTo>
                    <a:lnTo>
                      <a:pt x="2440" y="2835"/>
                    </a:lnTo>
                    <a:lnTo>
                      <a:pt x="2450" y="2879"/>
                    </a:lnTo>
                    <a:lnTo>
                      <a:pt x="2463" y="2924"/>
                    </a:lnTo>
                    <a:lnTo>
                      <a:pt x="2476" y="2970"/>
                    </a:lnTo>
                    <a:lnTo>
                      <a:pt x="2491" y="3016"/>
                    </a:lnTo>
                    <a:lnTo>
                      <a:pt x="2509" y="3063"/>
                    </a:lnTo>
                    <a:lnTo>
                      <a:pt x="2526" y="3109"/>
                    </a:lnTo>
                    <a:lnTo>
                      <a:pt x="2546" y="3157"/>
                    </a:lnTo>
                    <a:lnTo>
                      <a:pt x="2566" y="3204"/>
                    </a:lnTo>
                    <a:lnTo>
                      <a:pt x="2586" y="3252"/>
                    </a:lnTo>
                    <a:lnTo>
                      <a:pt x="2609" y="3298"/>
                    </a:lnTo>
                    <a:lnTo>
                      <a:pt x="2652" y="3389"/>
                    </a:lnTo>
                    <a:lnTo>
                      <a:pt x="2697" y="3476"/>
                    </a:lnTo>
                    <a:lnTo>
                      <a:pt x="2741" y="3560"/>
                    </a:lnTo>
                    <a:lnTo>
                      <a:pt x="2783" y="3635"/>
                    </a:lnTo>
                    <a:lnTo>
                      <a:pt x="2823" y="3704"/>
                    </a:lnTo>
                    <a:lnTo>
                      <a:pt x="2858" y="3762"/>
                    </a:lnTo>
                    <a:lnTo>
                      <a:pt x="2887" y="3811"/>
                    </a:lnTo>
                    <a:lnTo>
                      <a:pt x="2909" y="3847"/>
                    </a:lnTo>
                    <a:lnTo>
                      <a:pt x="2924" y="3870"/>
                    </a:lnTo>
                    <a:lnTo>
                      <a:pt x="2929" y="3877"/>
                    </a:lnTo>
                    <a:lnTo>
                      <a:pt x="2924" y="3872"/>
                    </a:lnTo>
                    <a:lnTo>
                      <a:pt x="2912" y="3855"/>
                    </a:lnTo>
                    <a:lnTo>
                      <a:pt x="2892" y="3828"/>
                    </a:lnTo>
                    <a:lnTo>
                      <a:pt x="2866" y="3790"/>
                    </a:lnTo>
                    <a:lnTo>
                      <a:pt x="2833" y="3742"/>
                    </a:lnTo>
                    <a:lnTo>
                      <a:pt x="2796" y="3686"/>
                    </a:lnTo>
                    <a:lnTo>
                      <a:pt x="2753" y="3620"/>
                    </a:lnTo>
                    <a:lnTo>
                      <a:pt x="2709" y="3544"/>
                    </a:lnTo>
                    <a:lnTo>
                      <a:pt x="2660" y="3460"/>
                    </a:lnTo>
                    <a:lnTo>
                      <a:pt x="2610" y="3369"/>
                    </a:lnTo>
                    <a:lnTo>
                      <a:pt x="2584" y="3320"/>
                    </a:lnTo>
                    <a:lnTo>
                      <a:pt x="2558" y="3269"/>
                    </a:lnTo>
                    <a:lnTo>
                      <a:pt x="2533" y="3217"/>
                    </a:lnTo>
                    <a:lnTo>
                      <a:pt x="2506" y="3162"/>
                    </a:lnTo>
                    <a:lnTo>
                      <a:pt x="2480" y="3106"/>
                    </a:lnTo>
                    <a:lnTo>
                      <a:pt x="2454" y="3048"/>
                    </a:lnTo>
                    <a:lnTo>
                      <a:pt x="2428" y="2988"/>
                    </a:lnTo>
                    <a:lnTo>
                      <a:pt x="2403" y="2927"/>
                    </a:lnTo>
                    <a:lnTo>
                      <a:pt x="2378" y="2865"/>
                    </a:lnTo>
                    <a:lnTo>
                      <a:pt x="2353" y="2800"/>
                    </a:lnTo>
                    <a:lnTo>
                      <a:pt x="2329" y="2734"/>
                    </a:lnTo>
                    <a:lnTo>
                      <a:pt x="2307" y="2666"/>
                    </a:lnTo>
                    <a:lnTo>
                      <a:pt x="2262" y="2537"/>
                    </a:lnTo>
                    <a:lnTo>
                      <a:pt x="2221" y="2421"/>
                    </a:lnTo>
                    <a:lnTo>
                      <a:pt x="2183" y="2316"/>
                    </a:lnTo>
                    <a:lnTo>
                      <a:pt x="2150" y="2222"/>
                    </a:lnTo>
                    <a:lnTo>
                      <a:pt x="2118" y="2140"/>
                    </a:lnTo>
                    <a:lnTo>
                      <a:pt x="2091" y="2065"/>
                    </a:lnTo>
                    <a:lnTo>
                      <a:pt x="2065" y="2000"/>
                    </a:lnTo>
                    <a:lnTo>
                      <a:pt x="2041" y="1942"/>
                    </a:lnTo>
                    <a:lnTo>
                      <a:pt x="2021" y="1890"/>
                    </a:lnTo>
                    <a:lnTo>
                      <a:pt x="2002" y="1845"/>
                    </a:lnTo>
                    <a:lnTo>
                      <a:pt x="1985" y="1804"/>
                    </a:lnTo>
                    <a:lnTo>
                      <a:pt x="1970" y="1768"/>
                    </a:lnTo>
                    <a:lnTo>
                      <a:pt x="1956" y="1734"/>
                    </a:lnTo>
                    <a:lnTo>
                      <a:pt x="1944" y="1703"/>
                    </a:lnTo>
                    <a:lnTo>
                      <a:pt x="1931" y="1673"/>
                    </a:lnTo>
                    <a:lnTo>
                      <a:pt x="1921" y="1643"/>
                    </a:lnTo>
                    <a:lnTo>
                      <a:pt x="1912" y="1617"/>
                    </a:lnTo>
                    <a:lnTo>
                      <a:pt x="1905" y="1597"/>
                    </a:lnTo>
                    <a:lnTo>
                      <a:pt x="1896" y="1583"/>
                    </a:lnTo>
                    <a:lnTo>
                      <a:pt x="1889" y="1573"/>
                    </a:lnTo>
                    <a:lnTo>
                      <a:pt x="1885" y="1569"/>
                    </a:lnTo>
                    <a:lnTo>
                      <a:pt x="1881" y="1567"/>
                    </a:lnTo>
                    <a:lnTo>
                      <a:pt x="1878" y="1566"/>
                    </a:lnTo>
                    <a:lnTo>
                      <a:pt x="1873" y="1564"/>
                    </a:lnTo>
                    <a:lnTo>
                      <a:pt x="1863" y="1564"/>
                    </a:lnTo>
                    <a:lnTo>
                      <a:pt x="1853" y="1566"/>
                    </a:lnTo>
                    <a:lnTo>
                      <a:pt x="1839" y="1568"/>
                    </a:lnTo>
                    <a:lnTo>
                      <a:pt x="1824" y="1572"/>
                    </a:lnTo>
                    <a:lnTo>
                      <a:pt x="1806" y="1574"/>
                    </a:lnTo>
                    <a:lnTo>
                      <a:pt x="1785" y="1576"/>
                    </a:lnTo>
                    <a:lnTo>
                      <a:pt x="1760" y="1574"/>
                    </a:lnTo>
                    <a:lnTo>
                      <a:pt x="1733" y="1572"/>
                    </a:lnTo>
                    <a:lnTo>
                      <a:pt x="1718" y="1569"/>
                    </a:lnTo>
                    <a:lnTo>
                      <a:pt x="1700" y="1566"/>
                    </a:lnTo>
                    <a:lnTo>
                      <a:pt x="1683" y="1561"/>
                    </a:lnTo>
                    <a:lnTo>
                      <a:pt x="1664" y="1554"/>
                    </a:lnTo>
                    <a:lnTo>
                      <a:pt x="1645" y="1548"/>
                    </a:lnTo>
                    <a:lnTo>
                      <a:pt x="1628" y="1539"/>
                    </a:lnTo>
                    <a:lnTo>
                      <a:pt x="1612" y="1531"/>
                    </a:lnTo>
                    <a:lnTo>
                      <a:pt x="1597" y="1519"/>
                    </a:lnTo>
                    <a:lnTo>
                      <a:pt x="1583" y="1509"/>
                    </a:lnTo>
                    <a:lnTo>
                      <a:pt x="1569" y="1497"/>
                    </a:lnTo>
                    <a:lnTo>
                      <a:pt x="1558" y="1484"/>
                    </a:lnTo>
                    <a:lnTo>
                      <a:pt x="1547" y="1471"/>
                    </a:lnTo>
                    <a:lnTo>
                      <a:pt x="1536" y="1458"/>
                    </a:lnTo>
                    <a:lnTo>
                      <a:pt x="1526" y="1443"/>
                    </a:lnTo>
                    <a:lnTo>
                      <a:pt x="1517" y="1430"/>
                    </a:lnTo>
                    <a:lnTo>
                      <a:pt x="1508" y="1415"/>
                    </a:lnTo>
                    <a:lnTo>
                      <a:pt x="1492" y="1385"/>
                    </a:lnTo>
                    <a:lnTo>
                      <a:pt x="1476" y="1356"/>
                    </a:lnTo>
                    <a:lnTo>
                      <a:pt x="1461" y="1327"/>
                    </a:lnTo>
                    <a:lnTo>
                      <a:pt x="1445" y="1300"/>
                    </a:lnTo>
                    <a:lnTo>
                      <a:pt x="1436" y="1287"/>
                    </a:lnTo>
                    <a:lnTo>
                      <a:pt x="1427" y="1275"/>
                    </a:lnTo>
                    <a:lnTo>
                      <a:pt x="1417" y="1264"/>
                    </a:lnTo>
                    <a:lnTo>
                      <a:pt x="1408" y="1254"/>
                    </a:lnTo>
                    <a:lnTo>
                      <a:pt x="1397" y="1244"/>
                    </a:lnTo>
                    <a:lnTo>
                      <a:pt x="1386" y="1235"/>
                    </a:lnTo>
                    <a:lnTo>
                      <a:pt x="1375" y="1227"/>
                    </a:lnTo>
                    <a:lnTo>
                      <a:pt x="1361" y="1221"/>
                    </a:lnTo>
                    <a:lnTo>
                      <a:pt x="1347" y="1216"/>
                    </a:lnTo>
                    <a:lnTo>
                      <a:pt x="1332" y="1212"/>
                    </a:lnTo>
                    <a:lnTo>
                      <a:pt x="1316" y="1210"/>
                    </a:lnTo>
                    <a:lnTo>
                      <a:pt x="1299" y="1209"/>
                    </a:lnTo>
                    <a:lnTo>
                      <a:pt x="1265" y="1209"/>
                    </a:lnTo>
                    <a:lnTo>
                      <a:pt x="1236" y="1210"/>
                    </a:lnTo>
                    <a:lnTo>
                      <a:pt x="1210" y="1212"/>
                    </a:lnTo>
                    <a:lnTo>
                      <a:pt x="1187" y="1216"/>
                    </a:lnTo>
                    <a:lnTo>
                      <a:pt x="1169" y="1221"/>
                    </a:lnTo>
                    <a:lnTo>
                      <a:pt x="1154" y="1227"/>
                    </a:lnTo>
                    <a:lnTo>
                      <a:pt x="1148" y="1232"/>
                    </a:lnTo>
                    <a:lnTo>
                      <a:pt x="1143" y="1236"/>
                    </a:lnTo>
                    <a:lnTo>
                      <a:pt x="1138" y="1241"/>
                    </a:lnTo>
                    <a:lnTo>
                      <a:pt x="1133" y="1246"/>
                    </a:lnTo>
                    <a:lnTo>
                      <a:pt x="1130" y="1251"/>
                    </a:lnTo>
                    <a:lnTo>
                      <a:pt x="1128" y="1257"/>
                    </a:lnTo>
                    <a:lnTo>
                      <a:pt x="1125" y="1264"/>
                    </a:lnTo>
                    <a:lnTo>
                      <a:pt x="1124" y="1271"/>
                    </a:lnTo>
                    <a:lnTo>
                      <a:pt x="1124" y="1278"/>
                    </a:lnTo>
                    <a:lnTo>
                      <a:pt x="1124" y="1286"/>
                    </a:lnTo>
                    <a:lnTo>
                      <a:pt x="1125" y="1295"/>
                    </a:lnTo>
                    <a:lnTo>
                      <a:pt x="1126" y="1305"/>
                    </a:lnTo>
                    <a:lnTo>
                      <a:pt x="1131" y="1325"/>
                    </a:lnTo>
                    <a:lnTo>
                      <a:pt x="1139" y="1347"/>
                    </a:lnTo>
                    <a:lnTo>
                      <a:pt x="1149" y="1373"/>
                    </a:lnTo>
                    <a:lnTo>
                      <a:pt x="1160" y="1401"/>
                    </a:lnTo>
                    <a:lnTo>
                      <a:pt x="1177" y="1443"/>
                    </a:lnTo>
                    <a:lnTo>
                      <a:pt x="1202" y="1509"/>
                    </a:lnTo>
                    <a:lnTo>
                      <a:pt x="1234" y="1594"/>
                    </a:lnTo>
                    <a:lnTo>
                      <a:pt x="1270" y="1694"/>
                    </a:lnTo>
                    <a:lnTo>
                      <a:pt x="1308" y="1804"/>
                    </a:lnTo>
                    <a:lnTo>
                      <a:pt x="1348" y="1920"/>
                    </a:lnTo>
                    <a:lnTo>
                      <a:pt x="1388" y="2037"/>
                    </a:lnTo>
                    <a:lnTo>
                      <a:pt x="1427" y="2152"/>
                    </a:lnTo>
                    <a:lnTo>
                      <a:pt x="1462" y="2260"/>
                    </a:lnTo>
                    <a:lnTo>
                      <a:pt x="1491" y="2354"/>
                    </a:lnTo>
                    <a:lnTo>
                      <a:pt x="1514" y="2433"/>
                    </a:lnTo>
                    <a:lnTo>
                      <a:pt x="1528" y="2490"/>
                    </a:lnTo>
                    <a:lnTo>
                      <a:pt x="1532" y="2510"/>
                    </a:lnTo>
                    <a:lnTo>
                      <a:pt x="1533" y="2523"/>
                    </a:lnTo>
                    <a:lnTo>
                      <a:pt x="1531" y="2528"/>
                    </a:lnTo>
                    <a:lnTo>
                      <a:pt x="1526" y="2525"/>
                    </a:lnTo>
                    <a:lnTo>
                      <a:pt x="1518" y="2514"/>
                    </a:lnTo>
                    <a:lnTo>
                      <a:pt x="1506" y="2494"/>
                    </a:lnTo>
                    <a:lnTo>
                      <a:pt x="1491" y="2464"/>
                    </a:lnTo>
                    <a:lnTo>
                      <a:pt x="1472" y="2424"/>
                    </a:lnTo>
                    <a:lnTo>
                      <a:pt x="1432" y="2336"/>
                    </a:lnTo>
                    <a:lnTo>
                      <a:pt x="1398" y="2253"/>
                    </a:lnTo>
                    <a:lnTo>
                      <a:pt x="1367" y="2175"/>
                    </a:lnTo>
                    <a:lnTo>
                      <a:pt x="1341" y="2101"/>
                    </a:lnTo>
                    <a:lnTo>
                      <a:pt x="1317" y="2031"/>
                    </a:lnTo>
                    <a:lnTo>
                      <a:pt x="1296" y="1965"/>
                    </a:lnTo>
                    <a:lnTo>
                      <a:pt x="1277" y="1904"/>
                    </a:lnTo>
                    <a:lnTo>
                      <a:pt x="1260" y="1845"/>
                    </a:lnTo>
                    <a:lnTo>
                      <a:pt x="1244" y="1791"/>
                    </a:lnTo>
                    <a:lnTo>
                      <a:pt x="1227" y="1739"/>
                    </a:lnTo>
                    <a:lnTo>
                      <a:pt x="1211" y="1692"/>
                    </a:lnTo>
                    <a:lnTo>
                      <a:pt x="1194" y="1645"/>
                    </a:lnTo>
                    <a:lnTo>
                      <a:pt x="1176" y="1602"/>
                    </a:lnTo>
                    <a:lnTo>
                      <a:pt x="1158" y="1561"/>
                    </a:lnTo>
                    <a:lnTo>
                      <a:pt x="1146" y="1542"/>
                    </a:lnTo>
                    <a:lnTo>
                      <a:pt x="1135" y="1522"/>
                    </a:lnTo>
                    <a:lnTo>
                      <a:pt x="1124" y="1503"/>
                    </a:lnTo>
                    <a:lnTo>
                      <a:pt x="1111" y="1486"/>
                    </a:lnTo>
                    <a:lnTo>
                      <a:pt x="1065" y="1421"/>
                    </a:lnTo>
                    <a:lnTo>
                      <a:pt x="1029" y="1367"/>
                    </a:lnTo>
                    <a:lnTo>
                      <a:pt x="999" y="1323"/>
                    </a:lnTo>
                    <a:lnTo>
                      <a:pt x="973" y="1287"/>
                    </a:lnTo>
                    <a:lnTo>
                      <a:pt x="959" y="1272"/>
                    </a:lnTo>
                    <a:lnTo>
                      <a:pt x="945" y="1259"/>
                    </a:lnTo>
                    <a:lnTo>
                      <a:pt x="932" y="1246"/>
                    </a:lnTo>
                    <a:lnTo>
                      <a:pt x="917" y="1234"/>
                    </a:lnTo>
                    <a:lnTo>
                      <a:pt x="899" y="1224"/>
                    </a:lnTo>
                    <a:lnTo>
                      <a:pt x="880" y="1212"/>
                    </a:lnTo>
                    <a:lnTo>
                      <a:pt x="858" y="1204"/>
                    </a:lnTo>
                    <a:lnTo>
                      <a:pt x="834" y="1194"/>
                    </a:lnTo>
                    <a:lnTo>
                      <a:pt x="821" y="1189"/>
                    </a:lnTo>
                    <a:lnTo>
                      <a:pt x="807" y="1181"/>
                    </a:lnTo>
                    <a:lnTo>
                      <a:pt x="793" y="1174"/>
                    </a:lnTo>
                    <a:lnTo>
                      <a:pt x="779" y="1165"/>
                    </a:lnTo>
                    <a:lnTo>
                      <a:pt x="751" y="1145"/>
                    </a:lnTo>
                    <a:lnTo>
                      <a:pt x="722" y="1124"/>
                    </a:lnTo>
                    <a:lnTo>
                      <a:pt x="665" y="1079"/>
                    </a:lnTo>
                    <a:lnTo>
                      <a:pt x="611" y="1040"/>
                    </a:lnTo>
                    <a:lnTo>
                      <a:pt x="598" y="1033"/>
                    </a:lnTo>
                    <a:lnTo>
                      <a:pt x="587" y="1026"/>
                    </a:lnTo>
                    <a:lnTo>
                      <a:pt x="576" y="1021"/>
                    </a:lnTo>
                    <a:lnTo>
                      <a:pt x="565" y="1018"/>
                    </a:lnTo>
                    <a:lnTo>
                      <a:pt x="555" y="1015"/>
                    </a:lnTo>
                    <a:lnTo>
                      <a:pt x="545" y="1014"/>
                    </a:lnTo>
                    <a:lnTo>
                      <a:pt x="537" y="1015"/>
                    </a:lnTo>
                    <a:lnTo>
                      <a:pt x="529" y="1018"/>
                    </a:lnTo>
                    <a:lnTo>
                      <a:pt x="522" y="1023"/>
                    </a:lnTo>
                    <a:lnTo>
                      <a:pt x="516" y="1029"/>
                    </a:lnTo>
                    <a:lnTo>
                      <a:pt x="511" y="1039"/>
                    </a:lnTo>
                    <a:lnTo>
                      <a:pt x="507" y="1050"/>
                    </a:lnTo>
                    <a:lnTo>
                      <a:pt x="505" y="1065"/>
                    </a:lnTo>
                    <a:lnTo>
                      <a:pt x="502" y="1081"/>
                    </a:lnTo>
                    <a:lnTo>
                      <a:pt x="502" y="1101"/>
                    </a:lnTo>
                    <a:lnTo>
                      <a:pt x="504" y="1125"/>
                    </a:lnTo>
                    <a:lnTo>
                      <a:pt x="506" y="1149"/>
                    </a:lnTo>
                    <a:lnTo>
                      <a:pt x="509" y="1174"/>
                    </a:lnTo>
                    <a:lnTo>
                      <a:pt x="514" y="1200"/>
                    </a:lnTo>
                    <a:lnTo>
                      <a:pt x="519" y="1226"/>
                    </a:lnTo>
                    <a:lnTo>
                      <a:pt x="532" y="1280"/>
                    </a:lnTo>
                    <a:lnTo>
                      <a:pt x="550" y="1336"/>
                    </a:lnTo>
                    <a:lnTo>
                      <a:pt x="569" y="1395"/>
                    </a:lnTo>
                    <a:lnTo>
                      <a:pt x="589" y="1454"/>
                    </a:lnTo>
                    <a:lnTo>
                      <a:pt x="610" y="1516"/>
                    </a:lnTo>
                    <a:lnTo>
                      <a:pt x="632" y="1578"/>
                    </a:lnTo>
                    <a:lnTo>
                      <a:pt x="653" y="1642"/>
                    </a:lnTo>
                    <a:lnTo>
                      <a:pt x="673" y="1708"/>
                    </a:lnTo>
                    <a:lnTo>
                      <a:pt x="693" y="1774"/>
                    </a:lnTo>
                    <a:lnTo>
                      <a:pt x="710" y="1840"/>
                    </a:lnTo>
                    <a:lnTo>
                      <a:pt x="718" y="1874"/>
                    </a:lnTo>
                    <a:lnTo>
                      <a:pt x="725" y="1908"/>
                    </a:lnTo>
                    <a:lnTo>
                      <a:pt x="731" y="1942"/>
                    </a:lnTo>
                    <a:lnTo>
                      <a:pt x="736" y="1976"/>
                    </a:lnTo>
                    <a:lnTo>
                      <a:pt x="739" y="2010"/>
                    </a:lnTo>
                    <a:lnTo>
                      <a:pt x="743" y="2045"/>
                    </a:lnTo>
                    <a:lnTo>
                      <a:pt x="744" y="2079"/>
                    </a:lnTo>
                    <a:lnTo>
                      <a:pt x="746" y="2113"/>
                    </a:lnTo>
                    <a:lnTo>
                      <a:pt x="746" y="2182"/>
                    </a:lnTo>
                    <a:lnTo>
                      <a:pt x="749" y="2255"/>
                    </a:lnTo>
                    <a:lnTo>
                      <a:pt x="754" y="2329"/>
                    </a:lnTo>
                    <a:lnTo>
                      <a:pt x="761" y="2406"/>
                    </a:lnTo>
                    <a:lnTo>
                      <a:pt x="769" y="2482"/>
                    </a:lnTo>
                    <a:lnTo>
                      <a:pt x="779" y="2559"/>
                    </a:lnTo>
                    <a:lnTo>
                      <a:pt x="792" y="2635"/>
                    </a:lnTo>
                    <a:lnTo>
                      <a:pt x="804" y="2710"/>
                    </a:lnTo>
                    <a:lnTo>
                      <a:pt x="819" y="2782"/>
                    </a:lnTo>
                    <a:lnTo>
                      <a:pt x="834" y="2851"/>
                    </a:lnTo>
                    <a:lnTo>
                      <a:pt x="852" y="2917"/>
                    </a:lnTo>
                    <a:lnTo>
                      <a:pt x="871" y="2978"/>
                    </a:lnTo>
                    <a:lnTo>
                      <a:pt x="879" y="3008"/>
                    </a:lnTo>
                    <a:lnTo>
                      <a:pt x="889" y="3035"/>
                    </a:lnTo>
                    <a:lnTo>
                      <a:pt x="899" y="3061"/>
                    </a:lnTo>
                    <a:lnTo>
                      <a:pt x="909" y="3086"/>
                    </a:lnTo>
                    <a:lnTo>
                      <a:pt x="920" y="3108"/>
                    </a:lnTo>
                    <a:lnTo>
                      <a:pt x="930" y="3129"/>
                    </a:lnTo>
                    <a:lnTo>
                      <a:pt x="942" y="3148"/>
                    </a:lnTo>
                    <a:lnTo>
                      <a:pt x="953" y="3166"/>
                    </a:lnTo>
                    <a:lnTo>
                      <a:pt x="965" y="3186"/>
                    </a:lnTo>
                    <a:lnTo>
                      <a:pt x="979" y="3212"/>
                    </a:lnTo>
                    <a:lnTo>
                      <a:pt x="995" y="3244"/>
                    </a:lnTo>
                    <a:lnTo>
                      <a:pt x="1013" y="3283"/>
                    </a:lnTo>
                    <a:lnTo>
                      <a:pt x="1053" y="3375"/>
                    </a:lnTo>
                    <a:lnTo>
                      <a:pt x="1098" y="3488"/>
                    </a:lnTo>
                    <a:lnTo>
                      <a:pt x="1146" y="3614"/>
                    </a:lnTo>
                    <a:lnTo>
                      <a:pt x="1199" y="3751"/>
                    </a:lnTo>
                    <a:lnTo>
                      <a:pt x="1252" y="3897"/>
                    </a:lnTo>
                    <a:lnTo>
                      <a:pt x="1308" y="4048"/>
                    </a:lnTo>
                    <a:lnTo>
                      <a:pt x="1366" y="4200"/>
                    </a:lnTo>
                    <a:lnTo>
                      <a:pt x="1423" y="4350"/>
                    </a:lnTo>
                    <a:lnTo>
                      <a:pt x="1478" y="4495"/>
                    </a:lnTo>
                    <a:lnTo>
                      <a:pt x="1533" y="4631"/>
                    </a:lnTo>
                    <a:lnTo>
                      <a:pt x="1559" y="4695"/>
                    </a:lnTo>
                    <a:lnTo>
                      <a:pt x="1584" y="4755"/>
                    </a:lnTo>
                    <a:lnTo>
                      <a:pt x="1609" y="4811"/>
                    </a:lnTo>
                    <a:lnTo>
                      <a:pt x="1632" y="4863"/>
                    </a:lnTo>
                    <a:lnTo>
                      <a:pt x="1654" y="4909"/>
                    </a:lnTo>
                    <a:lnTo>
                      <a:pt x="1675" y="4952"/>
                    </a:lnTo>
                    <a:lnTo>
                      <a:pt x="1695" y="4988"/>
                    </a:lnTo>
                    <a:lnTo>
                      <a:pt x="1714" y="5019"/>
                    </a:lnTo>
                    <a:lnTo>
                      <a:pt x="1786" y="5130"/>
                    </a:lnTo>
                    <a:lnTo>
                      <a:pt x="1860" y="5241"/>
                    </a:lnTo>
                    <a:lnTo>
                      <a:pt x="1930" y="5346"/>
                    </a:lnTo>
                    <a:lnTo>
                      <a:pt x="1994" y="5441"/>
                    </a:lnTo>
                    <a:lnTo>
                      <a:pt x="2048" y="5523"/>
                    </a:lnTo>
                    <a:lnTo>
                      <a:pt x="2091" y="5586"/>
                    </a:lnTo>
                    <a:lnTo>
                      <a:pt x="2118" y="5627"/>
                    </a:lnTo>
                    <a:lnTo>
                      <a:pt x="2128" y="5642"/>
                    </a:lnTo>
                    <a:lnTo>
                      <a:pt x="2115" y="5624"/>
                    </a:lnTo>
                    <a:lnTo>
                      <a:pt x="2076" y="5576"/>
                    </a:lnTo>
                    <a:lnTo>
                      <a:pt x="2017" y="5501"/>
                    </a:lnTo>
                    <a:lnTo>
                      <a:pt x="1942" y="5402"/>
                    </a:lnTo>
                    <a:lnTo>
                      <a:pt x="1901" y="5345"/>
                    </a:lnTo>
                    <a:lnTo>
                      <a:pt x="1856" y="5285"/>
                    </a:lnTo>
                    <a:lnTo>
                      <a:pt x="1811" y="5221"/>
                    </a:lnTo>
                    <a:lnTo>
                      <a:pt x="1764" y="5154"/>
                    </a:lnTo>
                    <a:lnTo>
                      <a:pt x="1717" y="5084"/>
                    </a:lnTo>
                    <a:lnTo>
                      <a:pt x="1669" y="5013"/>
                    </a:lnTo>
                    <a:lnTo>
                      <a:pt x="1622" y="4939"/>
                    </a:lnTo>
                    <a:lnTo>
                      <a:pt x="1576" y="4866"/>
                    </a:lnTo>
                    <a:lnTo>
                      <a:pt x="1553" y="4827"/>
                    </a:lnTo>
                    <a:lnTo>
                      <a:pt x="1529" y="4784"/>
                    </a:lnTo>
                    <a:lnTo>
                      <a:pt x="1507" y="4741"/>
                    </a:lnTo>
                    <a:lnTo>
                      <a:pt x="1484" y="4693"/>
                    </a:lnTo>
                    <a:lnTo>
                      <a:pt x="1461" y="4645"/>
                    </a:lnTo>
                    <a:lnTo>
                      <a:pt x="1438" y="4594"/>
                    </a:lnTo>
                    <a:lnTo>
                      <a:pt x="1415" y="4540"/>
                    </a:lnTo>
                    <a:lnTo>
                      <a:pt x="1392" y="4485"/>
                    </a:lnTo>
                    <a:lnTo>
                      <a:pt x="1346" y="4371"/>
                    </a:lnTo>
                    <a:lnTo>
                      <a:pt x="1301" y="4254"/>
                    </a:lnTo>
                    <a:lnTo>
                      <a:pt x="1256" y="4134"/>
                    </a:lnTo>
                    <a:lnTo>
                      <a:pt x="1211" y="4013"/>
                    </a:lnTo>
                    <a:lnTo>
                      <a:pt x="1166" y="3892"/>
                    </a:lnTo>
                    <a:lnTo>
                      <a:pt x="1124" y="3773"/>
                    </a:lnTo>
                    <a:lnTo>
                      <a:pt x="1080" y="3659"/>
                    </a:lnTo>
                    <a:lnTo>
                      <a:pt x="1039" y="3550"/>
                    </a:lnTo>
                    <a:lnTo>
                      <a:pt x="998" y="3448"/>
                    </a:lnTo>
                    <a:lnTo>
                      <a:pt x="959" y="3354"/>
                    </a:lnTo>
                    <a:lnTo>
                      <a:pt x="939" y="3312"/>
                    </a:lnTo>
                    <a:lnTo>
                      <a:pt x="920" y="3272"/>
                    </a:lnTo>
                    <a:lnTo>
                      <a:pt x="902" y="3234"/>
                    </a:lnTo>
                    <a:lnTo>
                      <a:pt x="883" y="3201"/>
                    </a:lnTo>
                    <a:lnTo>
                      <a:pt x="851" y="3138"/>
                    </a:lnTo>
                    <a:lnTo>
                      <a:pt x="821" y="3081"/>
                    </a:lnTo>
                    <a:lnTo>
                      <a:pt x="794" y="3028"/>
                    </a:lnTo>
                    <a:lnTo>
                      <a:pt x="772" y="2978"/>
                    </a:lnTo>
                    <a:lnTo>
                      <a:pt x="752" y="2933"/>
                    </a:lnTo>
                    <a:lnTo>
                      <a:pt x="734" y="2892"/>
                    </a:lnTo>
                    <a:lnTo>
                      <a:pt x="720" y="2854"/>
                    </a:lnTo>
                    <a:lnTo>
                      <a:pt x="707" y="2816"/>
                    </a:lnTo>
                    <a:lnTo>
                      <a:pt x="697" y="2782"/>
                    </a:lnTo>
                    <a:lnTo>
                      <a:pt x="688" y="2749"/>
                    </a:lnTo>
                    <a:lnTo>
                      <a:pt x="682" y="2718"/>
                    </a:lnTo>
                    <a:lnTo>
                      <a:pt x="676" y="2686"/>
                    </a:lnTo>
                    <a:lnTo>
                      <a:pt x="671" y="2656"/>
                    </a:lnTo>
                    <a:lnTo>
                      <a:pt x="667" y="2625"/>
                    </a:lnTo>
                    <a:lnTo>
                      <a:pt x="665" y="2594"/>
                    </a:lnTo>
                    <a:lnTo>
                      <a:pt x="661" y="2563"/>
                    </a:lnTo>
                    <a:lnTo>
                      <a:pt x="657" y="2523"/>
                    </a:lnTo>
                    <a:lnTo>
                      <a:pt x="650" y="2472"/>
                    </a:lnTo>
                    <a:lnTo>
                      <a:pt x="642" y="2411"/>
                    </a:lnTo>
                    <a:lnTo>
                      <a:pt x="632" y="2344"/>
                    </a:lnTo>
                    <a:lnTo>
                      <a:pt x="622" y="2274"/>
                    </a:lnTo>
                    <a:lnTo>
                      <a:pt x="610" y="2205"/>
                    </a:lnTo>
                    <a:lnTo>
                      <a:pt x="597" y="2137"/>
                    </a:lnTo>
                    <a:lnTo>
                      <a:pt x="584" y="2075"/>
                    </a:lnTo>
                    <a:lnTo>
                      <a:pt x="576" y="2047"/>
                    </a:lnTo>
                    <a:lnTo>
                      <a:pt x="570" y="2022"/>
                    </a:lnTo>
                    <a:lnTo>
                      <a:pt x="562" y="2000"/>
                    </a:lnTo>
                    <a:lnTo>
                      <a:pt x="555" y="1981"/>
                    </a:lnTo>
                    <a:lnTo>
                      <a:pt x="547" y="1966"/>
                    </a:lnTo>
                    <a:lnTo>
                      <a:pt x="540" y="1955"/>
                    </a:lnTo>
                    <a:lnTo>
                      <a:pt x="532" y="1949"/>
                    </a:lnTo>
                    <a:lnTo>
                      <a:pt x="525" y="1946"/>
                    </a:lnTo>
                    <a:lnTo>
                      <a:pt x="517" y="1950"/>
                    </a:lnTo>
                    <a:lnTo>
                      <a:pt x="510" y="1959"/>
                    </a:lnTo>
                    <a:lnTo>
                      <a:pt x="502" y="1972"/>
                    </a:lnTo>
                    <a:lnTo>
                      <a:pt x="496" y="1994"/>
                    </a:lnTo>
                    <a:lnTo>
                      <a:pt x="489" y="2021"/>
                    </a:lnTo>
                    <a:lnTo>
                      <a:pt x="482" y="2056"/>
                    </a:lnTo>
                    <a:lnTo>
                      <a:pt x="475" y="2097"/>
                    </a:lnTo>
                    <a:lnTo>
                      <a:pt x="469" y="2147"/>
                    </a:lnTo>
                    <a:lnTo>
                      <a:pt x="466" y="2162"/>
                    </a:lnTo>
                    <a:lnTo>
                      <a:pt x="459" y="2202"/>
                    </a:lnTo>
                    <a:lnTo>
                      <a:pt x="455" y="2231"/>
                    </a:lnTo>
                    <a:lnTo>
                      <a:pt x="451" y="2263"/>
                    </a:lnTo>
                    <a:lnTo>
                      <a:pt x="448" y="2299"/>
                    </a:lnTo>
                    <a:lnTo>
                      <a:pt x="445" y="2339"/>
                    </a:lnTo>
                    <a:lnTo>
                      <a:pt x="444" y="2382"/>
                    </a:lnTo>
                    <a:lnTo>
                      <a:pt x="443" y="2426"/>
                    </a:lnTo>
                    <a:lnTo>
                      <a:pt x="444" y="2472"/>
                    </a:lnTo>
                    <a:lnTo>
                      <a:pt x="448" y="2519"/>
                    </a:lnTo>
                    <a:lnTo>
                      <a:pt x="450" y="2542"/>
                    </a:lnTo>
                    <a:lnTo>
                      <a:pt x="454" y="2565"/>
                    </a:lnTo>
                    <a:lnTo>
                      <a:pt x="457" y="2589"/>
                    </a:lnTo>
                    <a:lnTo>
                      <a:pt x="462" y="2611"/>
                    </a:lnTo>
                    <a:lnTo>
                      <a:pt x="467" y="2635"/>
                    </a:lnTo>
                    <a:lnTo>
                      <a:pt x="474" y="2658"/>
                    </a:lnTo>
                    <a:lnTo>
                      <a:pt x="480" y="2680"/>
                    </a:lnTo>
                    <a:lnTo>
                      <a:pt x="489" y="2701"/>
                    </a:lnTo>
                    <a:lnTo>
                      <a:pt x="520" y="2781"/>
                    </a:lnTo>
                    <a:lnTo>
                      <a:pt x="552" y="2857"/>
                    </a:lnTo>
                    <a:lnTo>
                      <a:pt x="584" y="2931"/>
                    </a:lnTo>
                    <a:lnTo>
                      <a:pt x="615" y="3002"/>
                    </a:lnTo>
                    <a:lnTo>
                      <a:pt x="646" y="3075"/>
                    </a:lnTo>
                    <a:lnTo>
                      <a:pt x="675" y="3147"/>
                    </a:lnTo>
                    <a:lnTo>
                      <a:pt x="690" y="3184"/>
                    </a:lnTo>
                    <a:lnTo>
                      <a:pt x="703" y="3223"/>
                    </a:lnTo>
                    <a:lnTo>
                      <a:pt x="717" y="3263"/>
                    </a:lnTo>
                    <a:lnTo>
                      <a:pt x="731" y="3304"/>
                    </a:lnTo>
                    <a:lnTo>
                      <a:pt x="742" y="3345"/>
                    </a:lnTo>
                    <a:lnTo>
                      <a:pt x="752" y="3382"/>
                    </a:lnTo>
                    <a:lnTo>
                      <a:pt x="759" y="3415"/>
                    </a:lnTo>
                    <a:lnTo>
                      <a:pt x="766" y="3443"/>
                    </a:lnTo>
                    <a:lnTo>
                      <a:pt x="768" y="3465"/>
                    </a:lnTo>
                    <a:lnTo>
                      <a:pt x="769" y="3483"/>
                    </a:lnTo>
                    <a:lnTo>
                      <a:pt x="768" y="3489"/>
                    </a:lnTo>
                    <a:lnTo>
                      <a:pt x="768" y="3493"/>
                    </a:lnTo>
                    <a:lnTo>
                      <a:pt x="766" y="3496"/>
                    </a:lnTo>
                    <a:lnTo>
                      <a:pt x="763" y="3498"/>
                    </a:lnTo>
                    <a:lnTo>
                      <a:pt x="761" y="3496"/>
                    </a:lnTo>
                    <a:lnTo>
                      <a:pt x="757" y="3494"/>
                    </a:lnTo>
                    <a:lnTo>
                      <a:pt x="753" y="3490"/>
                    </a:lnTo>
                    <a:lnTo>
                      <a:pt x="748" y="3484"/>
                    </a:lnTo>
                    <a:lnTo>
                      <a:pt x="737" y="3465"/>
                    </a:lnTo>
                    <a:lnTo>
                      <a:pt x="723" y="3438"/>
                    </a:lnTo>
                    <a:lnTo>
                      <a:pt x="707" y="3402"/>
                    </a:lnTo>
                    <a:lnTo>
                      <a:pt x="688" y="3357"/>
                    </a:lnTo>
                    <a:lnTo>
                      <a:pt x="666" y="3300"/>
                    </a:lnTo>
                    <a:lnTo>
                      <a:pt x="641" y="3234"/>
                    </a:lnTo>
                    <a:lnTo>
                      <a:pt x="616" y="3167"/>
                    </a:lnTo>
                    <a:lnTo>
                      <a:pt x="591" y="3104"/>
                    </a:lnTo>
                    <a:lnTo>
                      <a:pt x="566" y="3046"/>
                    </a:lnTo>
                    <a:lnTo>
                      <a:pt x="542" y="2992"/>
                    </a:lnTo>
                    <a:lnTo>
                      <a:pt x="500" y="2895"/>
                    </a:lnTo>
                    <a:lnTo>
                      <a:pt x="461" y="2802"/>
                    </a:lnTo>
                    <a:lnTo>
                      <a:pt x="444" y="2758"/>
                    </a:lnTo>
                    <a:lnTo>
                      <a:pt x="429" y="2710"/>
                    </a:lnTo>
                    <a:lnTo>
                      <a:pt x="423" y="2686"/>
                    </a:lnTo>
                    <a:lnTo>
                      <a:pt x="416" y="2663"/>
                    </a:lnTo>
                    <a:lnTo>
                      <a:pt x="410" y="2638"/>
                    </a:lnTo>
                    <a:lnTo>
                      <a:pt x="405" y="2613"/>
                    </a:lnTo>
                    <a:lnTo>
                      <a:pt x="400" y="2585"/>
                    </a:lnTo>
                    <a:lnTo>
                      <a:pt x="396" y="2559"/>
                    </a:lnTo>
                    <a:lnTo>
                      <a:pt x="393" y="2530"/>
                    </a:lnTo>
                    <a:lnTo>
                      <a:pt x="390" y="2500"/>
                    </a:lnTo>
                    <a:lnTo>
                      <a:pt x="388" y="2470"/>
                    </a:lnTo>
                    <a:lnTo>
                      <a:pt x="386" y="2438"/>
                    </a:lnTo>
                    <a:lnTo>
                      <a:pt x="385" y="2404"/>
                    </a:lnTo>
                    <a:lnTo>
                      <a:pt x="385" y="2371"/>
                    </a:lnTo>
                    <a:lnTo>
                      <a:pt x="385" y="2302"/>
                    </a:lnTo>
                    <a:lnTo>
                      <a:pt x="388" y="2241"/>
                    </a:lnTo>
                    <a:lnTo>
                      <a:pt x="393" y="2183"/>
                    </a:lnTo>
                    <a:lnTo>
                      <a:pt x="398" y="2132"/>
                    </a:lnTo>
                    <a:lnTo>
                      <a:pt x="409" y="2041"/>
                    </a:lnTo>
                    <a:lnTo>
                      <a:pt x="423" y="1960"/>
                    </a:lnTo>
                    <a:lnTo>
                      <a:pt x="429" y="1921"/>
                    </a:lnTo>
                    <a:lnTo>
                      <a:pt x="434" y="1884"/>
                    </a:lnTo>
                    <a:lnTo>
                      <a:pt x="438" y="1845"/>
                    </a:lnTo>
                    <a:lnTo>
                      <a:pt x="441" y="1805"/>
                    </a:lnTo>
                    <a:lnTo>
                      <a:pt x="443" y="1764"/>
                    </a:lnTo>
                    <a:lnTo>
                      <a:pt x="441" y="1722"/>
                    </a:lnTo>
                    <a:lnTo>
                      <a:pt x="439" y="1674"/>
                    </a:lnTo>
                    <a:lnTo>
                      <a:pt x="434" y="1624"/>
                    </a:lnTo>
                    <a:lnTo>
                      <a:pt x="426" y="1571"/>
                    </a:lnTo>
                    <a:lnTo>
                      <a:pt x="419" y="1514"/>
                    </a:lnTo>
                    <a:lnTo>
                      <a:pt x="409" y="1457"/>
                    </a:lnTo>
                    <a:lnTo>
                      <a:pt x="399" y="1398"/>
                    </a:lnTo>
                    <a:lnTo>
                      <a:pt x="388" y="1341"/>
                    </a:lnTo>
                    <a:lnTo>
                      <a:pt x="375" y="1285"/>
                    </a:lnTo>
                    <a:lnTo>
                      <a:pt x="363" y="1231"/>
                    </a:lnTo>
                    <a:lnTo>
                      <a:pt x="348" y="1181"/>
                    </a:lnTo>
                    <a:lnTo>
                      <a:pt x="340" y="1159"/>
                    </a:lnTo>
                    <a:lnTo>
                      <a:pt x="333" y="1136"/>
                    </a:lnTo>
                    <a:lnTo>
                      <a:pt x="325" y="1116"/>
                    </a:lnTo>
                    <a:lnTo>
                      <a:pt x="318" y="1096"/>
                    </a:lnTo>
                    <a:lnTo>
                      <a:pt x="309" y="1079"/>
                    </a:lnTo>
                    <a:lnTo>
                      <a:pt x="300" y="1064"/>
                    </a:lnTo>
                    <a:lnTo>
                      <a:pt x="292" y="1050"/>
                    </a:lnTo>
                    <a:lnTo>
                      <a:pt x="283" y="1039"/>
                    </a:lnTo>
                    <a:lnTo>
                      <a:pt x="274" y="1029"/>
                    </a:lnTo>
                    <a:lnTo>
                      <a:pt x="265" y="1023"/>
                    </a:lnTo>
                    <a:lnTo>
                      <a:pt x="255" y="1018"/>
                    </a:lnTo>
                    <a:lnTo>
                      <a:pt x="247" y="1015"/>
                    </a:lnTo>
                    <a:lnTo>
                      <a:pt x="237" y="1016"/>
                    </a:lnTo>
                    <a:lnTo>
                      <a:pt x="227" y="1020"/>
                    </a:lnTo>
                    <a:lnTo>
                      <a:pt x="217" y="1026"/>
                    </a:lnTo>
                    <a:lnTo>
                      <a:pt x="207" y="1035"/>
                    </a:lnTo>
                    <a:lnTo>
                      <a:pt x="202" y="1041"/>
                    </a:lnTo>
                    <a:lnTo>
                      <a:pt x="189" y="1056"/>
                    </a:lnTo>
                    <a:lnTo>
                      <a:pt x="180" y="1065"/>
                    </a:lnTo>
                    <a:lnTo>
                      <a:pt x="170" y="1074"/>
                    </a:lnTo>
                    <a:lnTo>
                      <a:pt x="159" y="1081"/>
                    </a:lnTo>
                    <a:lnTo>
                      <a:pt x="148" y="1089"/>
                    </a:lnTo>
                    <a:lnTo>
                      <a:pt x="142" y="1091"/>
                    </a:lnTo>
                    <a:lnTo>
                      <a:pt x="136" y="1093"/>
                    </a:lnTo>
                    <a:lnTo>
                      <a:pt x="131" y="1094"/>
                    </a:lnTo>
                    <a:lnTo>
                      <a:pt x="124" y="1095"/>
                    </a:lnTo>
                    <a:lnTo>
                      <a:pt x="118" y="1095"/>
                    </a:lnTo>
                    <a:lnTo>
                      <a:pt x="112" y="1094"/>
                    </a:lnTo>
                    <a:lnTo>
                      <a:pt x="106" y="1091"/>
                    </a:lnTo>
                    <a:lnTo>
                      <a:pt x="101" y="1088"/>
                    </a:lnTo>
                    <a:lnTo>
                      <a:pt x="94" y="1084"/>
                    </a:lnTo>
                    <a:lnTo>
                      <a:pt x="89" y="1078"/>
                    </a:lnTo>
                    <a:lnTo>
                      <a:pt x="84" y="1070"/>
                    </a:lnTo>
                    <a:lnTo>
                      <a:pt x="79" y="1061"/>
                    </a:lnTo>
                    <a:lnTo>
                      <a:pt x="74" y="1051"/>
                    </a:lnTo>
                    <a:lnTo>
                      <a:pt x="71" y="1040"/>
                    </a:lnTo>
                    <a:lnTo>
                      <a:pt x="67" y="1026"/>
                    </a:lnTo>
                    <a:lnTo>
                      <a:pt x="63" y="1011"/>
                    </a:lnTo>
                    <a:lnTo>
                      <a:pt x="51" y="946"/>
                    </a:lnTo>
                    <a:lnTo>
                      <a:pt x="38" y="885"/>
                    </a:lnTo>
                    <a:lnTo>
                      <a:pt x="28" y="829"/>
                    </a:lnTo>
                    <a:lnTo>
                      <a:pt x="18" y="778"/>
                    </a:lnTo>
                    <a:lnTo>
                      <a:pt x="11" y="736"/>
                    </a:lnTo>
                    <a:lnTo>
                      <a:pt x="5" y="703"/>
                    </a:lnTo>
                    <a:lnTo>
                      <a:pt x="1" y="682"/>
                    </a:lnTo>
                    <a:lnTo>
                      <a:pt x="0" y="674"/>
                    </a:lnTo>
                    <a:lnTo>
                      <a:pt x="6" y="668"/>
                    </a:lnTo>
                    <a:lnTo>
                      <a:pt x="26" y="647"/>
                    </a:lnTo>
                    <a:lnTo>
                      <a:pt x="58" y="616"/>
                    </a:lnTo>
                    <a:lnTo>
                      <a:pt x="103" y="575"/>
                    </a:lnTo>
                    <a:lnTo>
                      <a:pt x="131" y="551"/>
                    </a:lnTo>
                    <a:lnTo>
                      <a:pt x="161" y="526"/>
                    </a:lnTo>
                    <a:lnTo>
                      <a:pt x="194" y="500"/>
                    </a:lnTo>
                    <a:lnTo>
                      <a:pt x="232" y="472"/>
                    </a:lnTo>
                    <a:lnTo>
                      <a:pt x="272" y="445"/>
                    </a:lnTo>
                    <a:lnTo>
                      <a:pt x="314" y="415"/>
                    </a:lnTo>
                    <a:lnTo>
                      <a:pt x="360" y="386"/>
                    </a:lnTo>
                    <a:lnTo>
                      <a:pt x="410" y="356"/>
                    </a:lnTo>
                    <a:lnTo>
                      <a:pt x="462" y="326"/>
                    </a:lnTo>
                    <a:lnTo>
                      <a:pt x="517" y="297"/>
                    </a:lnTo>
                    <a:lnTo>
                      <a:pt x="576" y="269"/>
                    </a:lnTo>
                    <a:lnTo>
                      <a:pt x="637" y="240"/>
                    </a:lnTo>
                    <a:lnTo>
                      <a:pt x="702" y="214"/>
                    </a:lnTo>
                    <a:lnTo>
                      <a:pt x="769" y="188"/>
                    </a:lnTo>
                    <a:lnTo>
                      <a:pt x="841" y="164"/>
                    </a:lnTo>
                    <a:lnTo>
                      <a:pt x="914" y="141"/>
                    </a:lnTo>
                    <a:lnTo>
                      <a:pt x="990" y="120"/>
                    </a:lnTo>
                    <a:lnTo>
                      <a:pt x="1070" y="103"/>
                    </a:lnTo>
                    <a:lnTo>
                      <a:pt x="1153" y="87"/>
                    </a:lnTo>
                    <a:lnTo>
                      <a:pt x="1239" y="73"/>
                    </a:lnTo>
                    <a:lnTo>
                      <a:pt x="1327" y="63"/>
                    </a:lnTo>
                    <a:lnTo>
                      <a:pt x="1418" y="55"/>
                    </a:lnTo>
                    <a:lnTo>
                      <a:pt x="1513" y="53"/>
                    </a:lnTo>
                    <a:lnTo>
                      <a:pt x="1610" y="52"/>
                    </a:lnTo>
                    <a:lnTo>
                      <a:pt x="1710" y="54"/>
                    </a:lnTo>
                    <a:lnTo>
                      <a:pt x="1811" y="58"/>
                    </a:lnTo>
                    <a:lnTo>
                      <a:pt x="1915" y="62"/>
                    </a:lnTo>
                    <a:lnTo>
                      <a:pt x="2020" y="67"/>
                    </a:lnTo>
                    <a:lnTo>
                      <a:pt x="2234" y="80"/>
                    </a:lnTo>
                    <a:lnTo>
                      <a:pt x="2456" y="94"/>
                    </a:lnTo>
                    <a:lnTo>
                      <a:pt x="2685" y="110"/>
                    </a:lnTo>
                    <a:lnTo>
                      <a:pt x="2919" y="126"/>
                    </a:lnTo>
                    <a:lnTo>
                      <a:pt x="3039" y="134"/>
                    </a:lnTo>
                    <a:lnTo>
                      <a:pt x="3160" y="141"/>
                    </a:lnTo>
                    <a:lnTo>
                      <a:pt x="3284" y="148"/>
                    </a:lnTo>
                    <a:lnTo>
                      <a:pt x="3409" y="154"/>
                    </a:lnTo>
                    <a:lnTo>
                      <a:pt x="3535" y="159"/>
                    </a:lnTo>
                    <a:lnTo>
                      <a:pt x="3663" y="164"/>
                    </a:lnTo>
                    <a:lnTo>
                      <a:pt x="3792" y="166"/>
                    </a:lnTo>
                    <a:lnTo>
                      <a:pt x="3923" y="169"/>
                    </a:lnTo>
                    <a:lnTo>
                      <a:pt x="4056" y="170"/>
                    </a:lnTo>
                    <a:lnTo>
                      <a:pt x="4191" y="169"/>
                    </a:lnTo>
                    <a:lnTo>
                      <a:pt x="4327" y="166"/>
                    </a:lnTo>
                    <a:lnTo>
                      <a:pt x="4464" y="163"/>
                    </a:lnTo>
                    <a:lnTo>
                      <a:pt x="4603" y="156"/>
                    </a:lnTo>
                    <a:lnTo>
                      <a:pt x="4744" y="149"/>
                    </a:lnTo>
                    <a:lnTo>
                      <a:pt x="4886" y="139"/>
                    </a:lnTo>
                    <a:lnTo>
                      <a:pt x="5031" y="126"/>
                    </a:lnTo>
                    <a:lnTo>
                      <a:pt x="5175" y="111"/>
                    </a:lnTo>
                    <a:lnTo>
                      <a:pt x="5323" y="95"/>
                    </a:lnTo>
                    <a:lnTo>
                      <a:pt x="5471" y="75"/>
                    </a:lnTo>
                    <a:lnTo>
                      <a:pt x="5622" y="52"/>
                    </a:lnTo>
                    <a:lnTo>
                      <a:pt x="5769" y="30"/>
                    </a:lnTo>
                    <a:lnTo>
                      <a:pt x="5909" y="15"/>
                    </a:lnTo>
                    <a:lnTo>
                      <a:pt x="6041" y="5"/>
                    </a:lnTo>
                    <a:lnTo>
                      <a:pt x="6166" y="0"/>
                    </a:lnTo>
                    <a:lnTo>
                      <a:pt x="6285" y="2"/>
                    </a:lnTo>
                    <a:lnTo>
                      <a:pt x="6397" y="5"/>
                    </a:lnTo>
                    <a:lnTo>
                      <a:pt x="6502" y="15"/>
                    </a:lnTo>
                    <a:lnTo>
                      <a:pt x="6602" y="28"/>
                    </a:lnTo>
                    <a:lnTo>
                      <a:pt x="6694" y="45"/>
                    </a:lnTo>
                    <a:lnTo>
                      <a:pt x="6781" y="64"/>
                    </a:lnTo>
                    <a:lnTo>
                      <a:pt x="6863" y="87"/>
                    </a:lnTo>
                    <a:lnTo>
                      <a:pt x="6937" y="113"/>
                    </a:lnTo>
                    <a:lnTo>
                      <a:pt x="7007" y="139"/>
                    </a:lnTo>
                    <a:lnTo>
                      <a:pt x="7072" y="169"/>
                    </a:lnTo>
                    <a:lnTo>
                      <a:pt x="7132" y="199"/>
                    </a:lnTo>
                    <a:lnTo>
                      <a:pt x="7187" y="231"/>
                    </a:lnTo>
                    <a:lnTo>
                      <a:pt x="7237" y="264"/>
                    </a:lnTo>
                    <a:lnTo>
                      <a:pt x="7282" y="296"/>
                    </a:lnTo>
                    <a:lnTo>
                      <a:pt x="7323" y="329"/>
                    </a:lnTo>
                    <a:lnTo>
                      <a:pt x="7360" y="361"/>
                    </a:lnTo>
                    <a:lnTo>
                      <a:pt x="7393" y="394"/>
                    </a:lnTo>
                    <a:lnTo>
                      <a:pt x="7423" y="425"/>
                    </a:lnTo>
                    <a:lnTo>
                      <a:pt x="7448" y="455"/>
                    </a:lnTo>
                    <a:lnTo>
                      <a:pt x="7470" y="482"/>
                    </a:lnTo>
                    <a:lnTo>
                      <a:pt x="7489" y="508"/>
                    </a:lnTo>
                    <a:lnTo>
                      <a:pt x="7504" y="532"/>
                    </a:lnTo>
                    <a:lnTo>
                      <a:pt x="7518" y="553"/>
                    </a:lnTo>
                    <a:lnTo>
                      <a:pt x="7528" y="571"/>
                    </a:lnTo>
                    <a:lnTo>
                      <a:pt x="7540" y="597"/>
                    </a:lnTo>
                    <a:lnTo>
                      <a:pt x="7544" y="606"/>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18" name="Google Shape;318;p12"/>
              <p:cNvSpPr/>
              <p:nvPr/>
            </p:nvSpPr>
            <p:spPr>
              <a:xfrm>
                <a:off x="1877" y="2532"/>
                <a:ext cx="2061" cy="722"/>
              </a:xfrm>
              <a:custGeom>
                <a:rect b="b" l="l" r="r" t="t"/>
                <a:pathLst>
                  <a:path extrusionOk="0" h="3607" w="10301">
                    <a:moveTo>
                      <a:pt x="9772" y="401"/>
                    </a:moveTo>
                    <a:lnTo>
                      <a:pt x="9784" y="461"/>
                    </a:lnTo>
                    <a:lnTo>
                      <a:pt x="9803" y="538"/>
                    </a:lnTo>
                    <a:lnTo>
                      <a:pt x="9826" y="629"/>
                    </a:lnTo>
                    <a:lnTo>
                      <a:pt x="9856" y="732"/>
                    </a:lnTo>
                    <a:lnTo>
                      <a:pt x="9889" y="843"/>
                    </a:lnTo>
                    <a:lnTo>
                      <a:pt x="9925" y="961"/>
                    </a:lnTo>
                    <a:lnTo>
                      <a:pt x="9962" y="1082"/>
                    </a:lnTo>
                    <a:lnTo>
                      <a:pt x="10002" y="1205"/>
                    </a:lnTo>
                    <a:lnTo>
                      <a:pt x="10042" y="1326"/>
                    </a:lnTo>
                    <a:lnTo>
                      <a:pt x="10084" y="1442"/>
                    </a:lnTo>
                    <a:lnTo>
                      <a:pt x="10122" y="1552"/>
                    </a:lnTo>
                    <a:lnTo>
                      <a:pt x="10160" y="1653"/>
                    </a:lnTo>
                    <a:lnTo>
                      <a:pt x="10195" y="1741"/>
                    </a:lnTo>
                    <a:lnTo>
                      <a:pt x="10226" y="1815"/>
                    </a:lnTo>
                    <a:lnTo>
                      <a:pt x="10239" y="1846"/>
                    </a:lnTo>
                    <a:lnTo>
                      <a:pt x="10253" y="1871"/>
                    </a:lnTo>
                    <a:lnTo>
                      <a:pt x="10264" y="1892"/>
                    </a:lnTo>
                    <a:lnTo>
                      <a:pt x="10274" y="1909"/>
                    </a:lnTo>
                    <a:lnTo>
                      <a:pt x="10283" y="1921"/>
                    </a:lnTo>
                    <a:lnTo>
                      <a:pt x="10291" y="1936"/>
                    </a:lnTo>
                    <a:lnTo>
                      <a:pt x="10296" y="1950"/>
                    </a:lnTo>
                    <a:lnTo>
                      <a:pt x="10298" y="1965"/>
                    </a:lnTo>
                    <a:lnTo>
                      <a:pt x="10301" y="1980"/>
                    </a:lnTo>
                    <a:lnTo>
                      <a:pt x="10301" y="1995"/>
                    </a:lnTo>
                    <a:lnTo>
                      <a:pt x="10298" y="2011"/>
                    </a:lnTo>
                    <a:lnTo>
                      <a:pt x="10296" y="2027"/>
                    </a:lnTo>
                    <a:lnTo>
                      <a:pt x="10291" y="2043"/>
                    </a:lnTo>
                    <a:lnTo>
                      <a:pt x="10286" y="2060"/>
                    </a:lnTo>
                    <a:lnTo>
                      <a:pt x="10279" y="2077"/>
                    </a:lnTo>
                    <a:lnTo>
                      <a:pt x="10272" y="2093"/>
                    </a:lnTo>
                    <a:lnTo>
                      <a:pt x="10263" y="2110"/>
                    </a:lnTo>
                    <a:lnTo>
                      <a:pt x="10253" y="2127"/>
                    </a:lnTo>
                    <a:lnTo>
                      <a:pt x="10243" y="2143"/>
                    </a:lnTo>
                    <a:lnTo>
                      <a:pt x="10232" y="2159"/>
                    </a:lnTo>
                    <a:lnTo>
                      <a:pt x="10208" y="2191"/>
                    </a:lnTo>
                    <a:lnTo>
                      <a:pt x="10182" y="2222"/>
                    </a:lnTo>
                    <a:lnTo>
                      <a:pt x="10156" y="2251"/>
                    </a:lnTo>
                    <a:lnTo>
                      <a:pt x="10130" y="2278"/>
                    </a:lnTo>
                    <a:lnTo>
                      <a:pt x="10102" y="2303"/>
                    </a:lnTo>
                    <a:lnTo>
                      <a:pt x="10077" y="2324"/>
                    </a:lnTo>
                    <a:lnTo>
                      <a:pt x="10054" y="2343"/>
                    </a:lnTo>
                    <a:lnTo>
                      <a:pt x="10032" y="2358"/>
                    </a:lnTo>
                    <a:lnTo>
                      <a:pt x="10025" y="2365"/>
                    </a:lnTo>
                    <a:lnTo>
                      <a:pt x="10019" y="2373"/>
                    </a:lnTo>
                    <a:lnTo>
                      <a:pt x="10015" y="2380"/>
                    </a:lnTo>
                    <a:lnTo>
                      <a:pt x="10012" y="2390"/>
                    </a:lnTo>
                    <a:lnTo>
                      <a:pt x="10012" y="2399"/>
                    </a:lnTo>
                    <a:lnTo>
                      <a:pt x="10014" y="2409"/>
                    </a:lnTo>
                    <a:lnTo>
                      <a:pt x="10016" y="2420"/>
                    </a:lnTo>
                    <a:lnTo>
                      <a:pt x="10020" y="2430"/>
                    </a:lnTo>
                    <a:lnTo>
                      <a:pt x="10029" y="2453"/>
                    </a:lnTo>
                    <a:lnTo>
                      <a:pt x="10037" y="2476"/>
                    </a:lnTo>
                    <a:lnTo>
                      <a:pt x="10041" y="2488"/>
                    </a:lnTo>
                    <a:lnTo>
                      <a:pt x="10045" y="2499"/>
                    </a:lnTo>
                    <a:lnTo>
                      <a:pt x="10047" y="2511"/>
                    </a:lnTo>
                    <a:lnTo>
                      <a:pt x="10050" y="2523"/>
                    </a:lnTo>
                    <a:lnTo>
                      <a:pt x="10050" y="2534"/>
                    </a:lnTo>
                    <a:lnTo>
                      <a:pt x="10049" y="2545"/>
                    </a:lnTo>
                    <a:lnTo>
                      <a:pt x="10046" y="2555"/>
                    </a:lnTo>
                    <a:lnTo>
                      <a:pt x="10040" y="2565"/>
                    </a:lnTo>
                    <a:lnTo>
                      <a:pt x="10032" y="2575"/>
                    </a:lnTo>
                    <a:lnTo>
                      <a:pt x="10022" y="2585"/>
                    </a:lnTo>
                    <a:lnTo>
                      <a:pt x="10010" y="2594"/>
                    </a:lnTo>
                    <a:lnTo>
                      <a:pt x="9994" y="2601"/>
                    </a:lnTo>
                    <a:lnTo>
                      <a:pt x="9974" y="2609"/>
                    </a:lnTo>
                    <a:lnTo>
                      <a:pt x="9951" y="2615"/>
                    </a:lnTo>
                    <a:lnTo>
                      <a:pt x="9924" y="2621"/>
                    </a:lnTo>
                    <a:lnTo>
                      <a:pt x="9893" y="2626"/>
                    </a:lnTo>
                    <a:lnTo>
                      <a:pt x="9856" y="2630"/>
                    </a:lnTo>
                    <a:lnTo>
                      <a:pt x="9816" y="2632"/>
                    </a:lnTo>
                    <a:lnTo>
                      <a:pt x="9772" y="2634"/>
                    </a:lnTo>
                    <a:lnTo>
                      <a:pt x="9722" y="2635"/>
                    </a:lnTo>
                    <a:lnTo>
                      <a:pt x="9657" y="2634"/>
                    </a:lnTo>
                    <a:lnTo>
                      <a:pt x="9598" y="2629"/>
                    </a:lnTo>
                    <a:lnTo>
                      <a:pt x="9546" y="2620"/>
                    </a:lnTo>
                    <a:lnTo>
                      <a:pt x="9500" y="2610"/>
                    </a:lnTo>
                    <a:lnTo>
                      <a:pt x="9458" y="2598"/>
                    </a:lnTo>
                    <a:lnTo>
                      <a:pt x="9421" y="2583"/>
                    </a:lnTo>
                    <a:lnTo>
                      <a:pt x="9390" y="2566"/>
                    </a:lnTo>
                    <a:lnTo>
                      <a:pt x="9361" y="2548"/>
                    </a:lnTo>
                    <a:lnTo>
                      <a:pt x="9336" y="2529"/>
                    </a:lnTo>
                    <a:lnTo>
                      <a:pt x="9315" y="2509"/>
                    </a:lnTo>
                    <a:lnTo>
                      <a:pt x="9296" y="2489"/>
                    </a:lnTo>
                    <a:lnTo>
                      <a:pt x="9280" y="2469"/>
                    </a:lnTo>
                    <a:lnTo>
                      <a:pt x="9250" y="2429"/>
                    </a:lnTo>
                    <a:lnTo>
                      <a:pt x="9225" y="2392"/>
                    </a:lnTo>
                    <a:lnTo>
                      <a:pt x="9213" y="2375"/>
                    </a:lnTo>
                    <a:lnTo>
                      <a:pt x="9199" y="2360"/>
                    </a:lnTo>
                    <a:lnTo>
                      <a:pt x="9185" y="2347"/>
                    </a:lnTo>
                    <a:lnTo>
                      <a:pt x="9170" y="2337"/>
                    </a:lnTo>
                    <a:lnTo>
                      <a:pt x="9153" y="2328"/>
                    </a:lnTo>
                    <a:lnTo>
                      <a:pt x="9133" y="2323"/>
                    </a:lnTo>
                    <a:lnTo>
                      <a:pt x="9110" y="2320"/>
                    </a:lnTo>
                    <a:lnTo>
                      <a:pt x="9085" y="2322"/>
                    </a:lnTo>
                    <a:lnTo>
                      <a:pt x="9057" y="2328"/>
                    </a:lnTo>
                    <a:lnTo>
                      <a:pt x="9023" y="2337"/>
                    </a:lnTo>
                    <a:lnTo>
                      <a:pt x="8985" y="2350"/>
                    </a:lnTo>
                    <a:lnTo>
                      <a:pt x="8943" y="2369"/>
                    </a:lnTo>
                    <a:lnTo>
                      <a:pt x="8894" y="2393"/>
                    </a:lnTo>
                    <a:lnTo>
                      <a:pt x="8841" y="2422"/>
                    </a:lnTo>
                    <a:lnTo>
                      <a:pt x="8781" y="2457"/>
                    </a:lnTo>
                    <a:lnTo>
                      <a:pt x="8713" y="2496"/>
                    </a:lnTo>
                    <a:lnTo>
                      <a:pt x="8627" y="2550"/>
                    </a:lnTo>
                    <a:lnTo>
                      <a:pt x="8554" y="2593"/>
                    </a:lnTo>
                    <a:lnTo>
                      <a:pt x="8521" y="2611"/>
                    </a:lnTo>
                    <a:lnTo>
                      <a:pt x="8491" y="2628"/>
                    </a:lnTo>
                    <a:lnTo>
                      <a:pt x="8464" y="2641"/>
                    </a:lnTo>
                    <a:lnTo>
                      <a:pt x="8440" y="2652"/>
                    </a:lnTo>
                    <a:lnTo>
                      <a:pt x="8418" y="2662"/>
                    </a:lnTo>
                    <a:lnTo>
                      <a:pt x="8398" y="2670"/>
                    </a:lnTo>
                    <a:lnTo>
                      <a:pt x="8379" y="2676"/>
                    </a:lnTo>
                    <a:lnTo>
                      <a:pt x="8363" y="2680"/>
                    </a:lnTo>
                    <a:lnTo>
                      <a:pt x="8348" y="2682"/>
                    </a:lnTo>
                    <a:lnTo>
                      <a:pt x="8335" y="2684"/>
                    </a:lnTo>
                    <a:lnTo>
                      <a:pt x="8324" y="2682"/>
                    </a:lnTo>
                    <a:lnTo>
                      <a:pt x="8314" y="2681"/>
                    </a:lnTo>
                    <a:lnTo>
                      <a:pt x="8304" y="2677"/>
                    </a:lnTo>
                    <a:lnTo>
                      <a:pt x="8297" y="2672"/>
                    </a:lnTo>
                    <a:lnTo>
                      <a:pt x="8289" y="2666"/>
                    </a:lnTo>
                    <a:lnTo>
                      <a:pt x="8282" y="2660"/>
                    </a:lnTo>
                    <a:lnTo>
                      <a:pt x="8275" y="2651"/>
                    </a:lnTo>
                    <a:lnTo>
                      <a:pt x="8269" y="2642"/>
                    </a:lnTo>
                    <a:lnTo>
                      <a:pt x="8264" y="2632"/>
                    </a:lnTo>
                    <a:lnTo>
                      <a:pt x="8258" y="2621"/>
                    </a:lnTo>
                    <a:lnTo>
                      <a:pt x="8245" y="2598"/>
                    </a:lnTo>
                    <a:lnTo>
                      <a:pt x="8232" y="2573"/>
                    </a:lnTo>
                    <a:lnTo>
                      <a:pt x="8224" y="2559"/>
                    </a:lnTo>
                    <a:lnTo>
                      <a:pt x="8216" y="2545"/>
                    </a:lnTo>
                    <a:lnTo>
                      <a:pt x="8206" y="2530"/>
                    </a:lnTo>
                    <a:lnTo>
                      <a:pt x="8196" y="2516"/>
                    </a:lnTo>
                    <a:lnTo>
                      <a:pt x="8194" y="2510"/>
                    </a:lnTo>
                    <a:lnTo>
                      <a:pt x="8188" y="2496"/>
                    </a:lnTo>
                    <a:lnTo>
                      <a:pt x="8183" y="2486"/>
                    </a:lnTo>
                    <a:lnTo>
                      <a:pt x="8176" y="2476"/>
                    </a:lnTo>
                    <a:lnTo>
                      <a:pt x="8166" y="2466"/>
                    </a:lnTo>
                    <a:lnTo>
                      <a:pt x="8153" y="2458"/>
                    </a:lnTo>
                    <a:lnTo>
                      <a:pt x="8146" y="2453"/>
                    </a:lnTo>
                    <a:lnTo>
                      <a:pt x="8137" y="2449"/>
                    </a:lnTo>
                    <a:lnTo>
                      <a:pt x="8127" y="2445"/>
                    </a:lnTo>
                    <a:lnTo>
                      <a:pt x="8117" y="2442"/>
                    </a:lnTo>
                    <a:lnTo>
                      <a:pt x="8106" y="2439"/>
                    </a:lnTo>
                    <a:lnTo>
                      <a:pt x="8093" y="2438"/>
                    </a:lnTo>
                    <a:lnTo>
                      <a:pt x="8081" y="2435"/>
                    </a:lnTo>
                    <a:lnTo>
                      <a:pt x="8066" y="2435"/>
                    </a:lnTo>
                    <a:lnTo>
                      <a:pt x="8050" y="2435"/>
                    </a:lnTo>
                    <a:lnTo>
                      <a:pt x="8033" y="2435"/>
                    </a:lnTo>
                    <a:lnTo>
                      <a:pt x="8015" y="2438"/>
                    </a:lnTo>
                    <a:lnTo>
                      <a:pt x="7996" y="2440"/>
                    </a:lnTo>
                    <a:lnTo>
                      <a:pt x="7975" y="2444"/>
                    </a:lnTo>
                    <a:lnTo>
                      <a:pt x="7952" y="2449"/>
                    </a:lnTo>
                    <a:lnTo>
                      <a:pt x="7929" y="2454"/>
                    </a:lnTo>
                    <a:lnTo>
                      <a:pt x="7904" y="2462"/>
                    </a:lnTo>
                    <a:lnTo>
                      <a:pt x="7854" y="2476"/>
                    </a:lnTo>
                    <a:lnTo>
                      <a:pt x="7811" y="2489"/>
                    </a:lnTo>
                    <a:lnTo>
                      <a:pt x="7774" y="2499"/>
                    </a:lnTo>
                    <a:lnTo>
                      <a:pt x="7743" y="2505"/>
                    </a:lnTo>
                    <a:lnTo>
                      <a:pt x="7729" y="2508"/>
                    </a:lnTo>
                    <a:lnTo>
                      <a:pt x="7716" y="2509"/>
                    </a:lnTo>
                    <a:lnTo>
                      <a:pt x="7705" y="2509"/>
                    </a:lnTo>
                    <a:lnTo>
                      <a:pt x="7694" y="2509"/>
                    </a:lnTo>
                    <a:lnTo>
                      <a:pt x="7684" y="2508"/>
                    </a:lnTo>
                    <a:lnTo>
                      <a:pt x="7675" y="2506"/>
                    </a:lnTo>
                    <a:lnTo>
                      <a:pt x="7668" y="2504"/>
                    </a:lnTo>
                    <a:lnTo>
                      <a:pt x="7660" y="2500"/>
                    </a:lnTo>
                    <a:lnTo>
                      <a:pt x="7654" y="2496"/>
                    </a:lnTo>
                    <a:lnTo>
                      <a:pt x="7648" y="2491"/>
                    </a:lnTo>
                    <a:lnTo>
                      <a:pt x="7642" y="2486"/>
                    </a:lnTo>
                    <a:lnTo>
                      <a:pt x="7637" y="2480"/>
                    </a:lnTo>
                    <a:lnTo>
                      <a:pt x="7628" y="2465"/>
                    </a:lnTo>
                    <a:lnTo>
                      <a:pt x="7620" y="2448"/>
                    </a:lnTo>
                    <a:lnTo>
                      <a:pt x="7605" y="2402"/>
                    </a:lnTo>
                    <a:lnTo>
                      <a:pt x="7588" y="2343"/>
                    </a:lnTo>
                    <a:lnTo>
                      <a:pt x="7579" y="2310"/>
                    </a:lnTo>
                    <a:lnTo>
                      <a:pt x="7572" y="2277"/>
                    </a:lnTo>
                    <a:lnTo>
                      <a:pt x="7565" y="2243"/>
                    </a:lnTo>
                    <a:lnTo>
                      <a:pt x="7559" y="2209"/>
                    </a:lnTo>
                    <a:lnTo>
                      <a:pt x="7553" y="2176"/>
                    </a:lnTo>
                    <a:lnTo>
                      <a:pt x="7544" y="2142"/>
                    </a:lnTo>
                    <a:lnTo>
                      <a:pt x="7539" y="2126"/>
                    </a:lnTo>
                    <a:lnTo>
                      <a:pt x="7534" y="2110"/>
                    </a:lnTo>
                    <a:lnTo>
                      <a:pt x="7529" y="2093"/>
                    </a:lnTo>
                    <a:lnTo>
                      <a:pt x="7523" y="2077"/>
                    </a:lnTo>
                    <a:lnTo>
                      <a:pt x="7515" y="2061"/>
                    </a:lnTo>
                    <a:lnTo>
                      <a:pt x="7507" y="2046"/>
                    </a:lnTo>
                    <a:lnTo>
                      <a:pt x="7498" y="2031"/>
                    </a:lnTo>
                    <a:lnTo>
                      <a:pt x="7488" y="2016"/>
                    </a:lnTo>
                    <a:lnTo>
                      <a:pt x="7477" y="2001"/>
                    </a:lnTo>
                    <a:lnTo>
                      <a:pt x="7464" y="1987"/>
                    </a:lnTo>
                    <a:lnTo>
                      <a:pt x="7452" y="1973"/>
                    </a:lnTo>
                    <a:lnTo>
                      <a:pt x="7437" y="1960"/>
                    </a:lnTo>
                    <a:lnTo>
                      <a:pt x="7421" y="1947"/>
                    </a:lnTo>
                    <a:lnTo>
                      <a:pt x="7403" y="1935"/>
                    </a:lnTo>
                    <a:lnTo>
                      <a:pt x="7383" y="1924"/>
                    </a:lnTo>
                    <a:lnTo>
                      <a:pt x="7362" y="1912"/>
                    </a:lnTo>
                    <a:lnTo>
                      <a:pt x="7340" y="1902"/>
                    </a:lnTo>
                    <a:lnTo>
                      <a:pt x="7316" y="1892"/>
                    </a:lnTo>
                    <a:lnTo>
                      <a:pt x="7290" y="1882"/>
                    </a:lnTo>
                    <a:lnTo>
                      <a:pt x="7261" y="1874"/>
                    </a:lnTo>
                    <a:lnTo>
                      <a:pt x="7206" y="1857"/>
                    </a:lnTo>
                    <a:lnTo>
                      <a:pt x="7156" y="1841"/>
                    </a:lnTo>
                    <a:lnTo>
                      <a:pt x="7112" y="1824"/>
                    </a:lnTo>
                    <a:lnTo>
                      <a:pt x="7073" y="1806"/>
                    </a:lnTo>
                    <a:lnTo>
                      <a:pt x="7005" y="1775"/>
                    </a:lnTo>
                    <a:lnTo>
                      <a:pt x="6950" y="1750"/>
                    </a:lnTo>
                    <a:lnTo>
                      <a:pt x="6927" y="1740"/>
                    </a:lnTo>
                    <a:lnTo>
                      <a:pt x="6904" y="1733"/>
                    </a:lnTo>
                    <a:lnTo>
                      <a:pt x="6894" y="1730"/>
                    </a:lnTo>
                    <a:lnTo>
                      <a:pt x="6884" y="1729"/>
                    </a:lnTo>
                    <a:lnTo>
                      <a:pt x="6873" y="1729"/>
                    </a:lnTo>
                    <a:lnTo>
                      <a:pt x="6863" y="1729"/>
                    </a:lnTo>
                    <a:lnTo>
                      <a:pt x="6853" y="1730"/>
                    </a:lnTo>
                    <a:lnTo>
                      <a:pt x="6843" y="1733"/>
                    </a:lnTo>
                    <a:lnTo>
                      <a:pt x="6833" y="1735"/>
                    </a:lnTo>
                    <a:lnTo>
                      <a:pt x="6822" y="1740"/>
                    </a:lnTo>
                    <a:lnTo>
                      <a:pt x="6812" y="1745"/>
                    </a:lnTo>
                    <a:lnTo>
                      <a:pt x="6800" y="1753"/>
                    </a:lnTo>
                    <a:lnTo>
                      <a:pt x="6789" y="1760"/>
                    </a:lnTo>
                    <a:lnTo>
                      <a:pt x="6777" y="1770"/>
                    </a:lnTo>
                    <a:lnTo>
                      <a:pt x="6759" y="1786"/>
                    </a:lnTo>
                    <a:lnTo>
                      <a:pt x="6743" y="1805"/>
                    </a:lnTo>
                    <a:lnTo>
                      <a:pt x="6729" y="1822"/>
                    </a:lnTo>
                    <a:lnTo>
                      <a:pt x="6718" y="1842"/>
                    </a:lnTo>
                    <a:lnTo>
                      <a:pt x="6708" y="1862"/>
                    </a:lnTo>
                    <a:lnTo>
                      <a:pt x="6701" y="1884"/>
                    </a:lnTo>
                    <a:lnTo>
                      <a:pt x="6694" y="1905"/>
                    </a:lnTo>
                    <a:lnTo>
                      <a:pt x="6691" y="1927"/>
                    </a:lnTo>
                    <a:lnTo>
                      <a:pt x="6688" y="1951"/>
                    </a:lnTo>
                    <a:lnTo>
                      <a:pt x="6688" y="1973"/>
                    </a:lnTo>
                    <a:lnTo>
                      <a:pt x="6688" y="1998"/>
                    </a:lnTo>
                    <a:lnTo>
                      <a:pt x="6691" y="2022"/>
                    </a:lnTo>
                    <a:lnTo>
                      <a:pt x="6693" y="2047"/>
                    </a:lnTo>
                    <a:lnTo>
                      <a:pt x="6698" y="2072"/>
                    </a:lnTo>
                    <a:lnTo>
                      <a:pt x="6703" y="2097"/>
                    </a:lnTo>
                    <a:lnTo>
                      <a:pt x="6709" y="2123"/>
                    </a:lnTo>
                    <a:lnTo>
                      <a:pt x="6724" y="2174"/>
                    </a:lnTo>
                    <a:lnTo>
                      <a:pt x="6743" y="2226"/>
                    </a:lnTo>
                    <a:lnTo>
                      <a:pt x="6763" y="2277"/>
                    </a:lnTo>
                    <a:lnTo>
                      <a:pt x="6783" y="2328"/>
                    </a:lnTo>
                    <a:lnTo>
                      <a:pt x="6824" y="2427"/>
                    </a:lnTo>
                    <a:lnTo>
                      <a:pt x="6860" y="2516"/>
                    </a:lnTo>
                    <a:lnTo>
                      <a:pt x="6877" y="2556"/>
                    </a:lnTo>
                    <a:lnTo>
                      <a:pt x="6890" y="2593"/>
                    </a:lnTo>
                    <a:lnTo>
                      <a:pt x="6900" y="2626"/>
                    </a:lnTo>
                    <a:lnTo>
                      <a:pt x="6908" y="2656"/>
                    </a:lnTo>
                    <a:lnTo>
                      <a:pt x="6910" y="2671"/>
                    </a:lnTo>
                    <a:lnTo>
                      <a:pt x="6913" y="2685"/>
                    </a:lnTo>
                    <a:lnTo>
                      <a:pt x="6914" y="2697"/>
                    </a:lnTo>
                    <a:lnTo>
                      <a:pt x="6914" y="2710"/>
                    </a:lnTo>
                    <a:lnTo>
                      <a:pt x="6913" y="2721"/>
                    </a:lnTo>
                    <a:lnTo>
                      <a:pt x="6910" y="2734"/>
                    </a:lnTo>
                    <a:lnTo>
                      <a:pt x="6908" y="2744"/>
                    </a:lnTo>
                    <a:lnTo>
                      <a:pt x="6904" y="2754"/>
                    </a:lnTo>
                    <a:lnTo>
                      <a:pt x="6899" y="2764"/>
                    </a:lnTo>
                    <a:lnTo>
                      <a:pt x="6893" y="2774"/>
                    </a:lnTo>
                    <a:lnTo>
                      <a:pt x="6887" y="2782"/>
                    </a:lnTo>
                    <a:lnTo>
                      <a:pt x="6878" y="2791"/>
                    </a:lnTo>
                    <a:lnTo>
                      <a:pt x="6868" y="2800"/>
                    </a:lnTo>
                    <a:lnTo>
                      <a:pt x="6857" y="2807"/>
                    </a:lnTo>
                    <a:lnTo>
                      <a:pt x="6845" y="2815"/>
                    </a:lnTo>
                    <a:lnTo>
                      <a:pt x="6832" y="2822"/>
                    </a:lnTo>
                    <a:lnTo>
                      <a:pt x="6817" y="2830"/>
                    </a:lnTo>
                    <a:lnTo>
                      <a:pt x="6800" y="2837"/>
                    </a:lnTo>
                    <a:lnTo>
                      <a:pt x="6783" y="2843"/>
                    </a:lnTo>
                    <a:lnTo>
                      <a:pt x="6764" y="2851"/>
                    </a:lnTo>
                    <a:lnTo>
                      <a:pt x="6722" y="2863"/>
                    </a:lnTo>
                    <a:lnTo>
                      <a:pt x="6673" y="2877"/>
                    </a:lnTo>
                    <a:lnTo>
                      <a:pt x="6620" y="2891"/>
                    </a:lnTo>
                    <a:lnTo>
                      <a:pt x="6563" y="2907"/>
                    </a:lnTo>
                    <a:lnTo>
                      <a:pt x="6505" y="2927"/>
                    </a:lnTo>
                    <a:lnTo>
                      <a:pt x="6445" y="2947"/>
                    </a:lnTo>
                    <a:lnTo>
                      <a:pt x="6385" y="2971"/>
                    </a:lnTo>
                    <a:lnTo>
                      <a:pt x="6326" y="2996"/>
                    </a:lnTo>
                    <a:lnTo>
                      <a:pt x="6298" y="3008"/>
                    </a:lnTo>
                    <a:lnTo>
                      <a:pt x="6269" y="3022"/>
                    </a:lnTo>
                    <a:lnTo>
                      <a:pt x="6241" y="3036"/>
                    </a:lnTo>
                    <a:lnTo>
                      <a:pt x="6214" y="3051"/>
                    </a:lnTo>
                    <a:lnTo>
                      <a:pt x="6188" y="3066"/>
                    </a:lnTo>
                    <a:lnTo>
                      <a:pt x="6162" y="3081"/>
                    </a:lnTo>
                    <a:lnTo>
                      <a:pt x="6137" y="3097"/>
                    </a:lnTo>
                    <a:lnTo>
                      <a:pt x="6114" y="3113"/>
                    </a:lnTo>
                    <a:lnTo>
                      <a:pt x="6092" y="3129"/>
                    </a:lnTo>
                    <a:lnTo>
                      <a:pt x="6071" y="3145"/>
                    </a:lnTo>
                    <a:lnTo>
                      <a:pt x="6052" y="3163"/>
                    </a:lnTo>
                    <a:lnTo>
                      <a:pt x="6034" y="3180"/>
                    </a:lnTo>
                    <a:lnTo>
                      <a:pt x="6018" y="3199"/>
                    </a:lnTo>
                    <a:lnTo>
                      <a:pt x="6003" y="3217"/>
                    </a:lnTo>
                    <a:lnTo>
                      <a:pt x="5992" y="3235"/>
                    </a:lnTo>
                    <a:lnTo>
                      <a:pt x="5981" y="3254"/>
                    </a:lnTo>
                    <a:lnTo>
                      <a:pt x="5973" y="3273"/>
                    </a:lnTo>
                    <a:lnTo>
                      <a:pt x="5967" y="3293"/>
                    </a:lnTo>
                    <a:lnTo>
                      <a:pt x="5963" y="3311"/>
                    </a:lnTo>
                    <a:lnTo>
                      <a:pt x="5962" y="3331"/>
                    </a:lnTo>
                    <a:lnTo>
                      <a:pt x="5961" y="3351"/>
                    </a:lnTo>
                    <a:lnTo>
                      <a:pt x="5959" y="3370"/>
                    </a:lnTo>
                    <a:lnTo>
                      <a:pt x="5957" y="3389"/>
                    </a:lnTo>
                    <a:lnTo>
                      <a:pt x="5953" y="3406"/>
                    </a:lnTo>
                    <a:lnTo>
                      <a:pt x="5948" y="3424"/>
                    </a:lnTo>
                    <a:lnTo>
                      <a:pt x="5943" y="3441"/>
                    </a:lnTo>
                    <a:lnTo>
                      <a:pt x="5936" y="3458"/>
                    </a:lnTo>
                    <a:lnTo>
                      <a:pt x="5928" y="3474"/>
                    </a:lnTo>
                    <a:lnTo>
                      <a:pt x="5921" y="3489"/>
                    </a:lnTo>
                    <a:lnTo>
                      <a:pt x="5911" y="3504"/>
                    </a:lnTo>
                    <a:lnTo>
                      <a:pt x="5901" y="3517"/>
                    </a:lnTo>
                    <a:lnTo>
                      <a:pt x="5891" y="3530"/>
                    </a:lnTo>
                    <a:lnTo>
                      <a:pt x="5878" y="3542"/>
                    </a:lnTo>
                    <a:lnTo>
                      <a:pt x="5866" y="3554"/>
                    </a:lnTo>
                    <a:lnTo>
                      <a:pt x="5853" y="3564"/>
                    </a:lnTo>
                    <a:lnTo>
                      <a:pt x="5840" y="3572"/>
                    </a:lnTo>
                    <a:lnTo>
                      <a:pt x="5825" y="3581"/>
                    </a:lnTo>
                    <a:lnTo>
                      <a:pt x="5810" y="3589"/>
                    </a:lnTo>
                    <a:lnTo>
                      <a:pt x="5795" y="3595"/>
                    </a:lnTo>
                    <a:lnTo>
                      <a:pt x="5777" y="3600"/>
                    </a:lnTo>
                    <a:lnTo>
                      <a:pt x="5761" y="3604"/>
                    </a:lnTo>
                    <a:lnTo>
                      <a:pt x="5744" y="3606"/>
                    </a:lnTo>
                    <a:lnTo>
                      <a:pt x="5726" y="3607"/>
                    </a:lnTo>
                    <a:lnTo>
                      <a:pt x="5707" y="3607"/>
                    </a:lnTo>
                    <a:lnTo>
                      <a:pt x="5689" y="3606"/>
                    </a:lnTo>
                    <a:lnTo>
                      <a:pt x="5670" y="3602"/>
                    </a:lnTo>
                    <a:lnTo>
                      <a:pt x="5650" y="3599"/>
                    </a:lnTo>
                    <a:lnTo>
                      <a:pt x="5630" y="3592"/>
                    </a:lnTo>
                    <a:lnTo>
                      <a:pt x="5610" y="3586"/>
                    </a:lnTo>
                    <a:lnTo>
                      <a:pt x="5589" y="3576"/>
                    </a:lnTo>
                    <a:lnTo>
                      <a:pt x="5568" y="3566"/>
                    </a:lnTo>
                    <a:lnTo>
                      <a:pt x="5546" y="3554"/>
                    </a:lnTo>
                    <a:lnTo>
                      <a:pt x="5505" y="3530"/>
                    </a:lnTo>
                    <a:lnTo>
                      <a:pt x="5465" y="3507"/>
                    </a:lnTo>
                    <a:lnTo>
                      <a:pt x="5425" y="3487"/>
                    </a:lnTo>
                    <a:lnTo>
                      <a:pt x="5388" y="3469"/>
                    </a:lnTo>
                    <a:lnTo>
                      <a:pt x="5352" y="3454"/>
                    </a:lnTo>
                    <a:lnTo>
                      <a:pt x="5317" y="3440"/>
                    </a:lnTo>
                    <a:lnTo>
                      <a:pt x="5282" y="3429"/>
                    </a:lnTo>
                    <a:lnTo>
                      <a:pt x="5248" y="3420"/>
                    </a:lnTo>
                    <a:lnTo>
                      <a:pt x="5215" y="3413"/>
                    </a:lnTo>
                    <a:lnTo>
                      <a:pt x="5181" y="3408"/>
                    </a:lnTo>
                    <a:lnTo>
                      <a:pt x="5147" y="3405"/>
                    </a:lnTo>
                    <a:lnTo>
                      <a:pt x="5115" y="3404"/>
                    </a:lnTo>
                    <a:lnTo>
                      <a:pt x="5081" y="3404"/>
                    </a:lnTo>
                    <a:lnTo>
                      <a:pt x="5047" y="3406"/>
                    </a:lnTo>
                    <a:lnTo>
                      <a:pt x="5014" y="3410"/>
                    </a:lnTo>
                    <a:lnTo>
                      <a:pt x="4979" y="3415"/>
                    </a:lnTo>
                    <a:lnTo>
                      <a:pt x="4961" y="3420"/>
                    </a:lnTo>
                    <a:lnTo>
                      <a:pt x="4942" y="3425"/>
                    </a:lnTo>
                    <a:lnTo>
                      <a:pt x="4924" y="3431"/>
                    </a:lnTo>
                    <a:lnTo>
                      <a:pt x="4905" y="3439"/>
                    </a:lnTo>
                    <a:lnTo>
                      <a:pt x="4868" y="3455"/>
                    </a:lnTo>
                    <a:lnTo>
                      <a:pt x="4828" y="3475"/>
                    </a:lnTo>
                    <a:lnTo>
                      <a:pt x="4787" y="3495"/>
                    </a:lnTo>
                    <a:lnTo>
                      <a:pt x="4744" y="3516"/>
                    </a:lnTo>
                    <a:lnTo>
                      <a:pt x="4722" y="3526"/>
                    </a:lnTo>
                    <a:lnTo>
                      <a:pt x="4699" y="3535"/>
                    </a:lnTo>
                    <a:lnTo>
                      <a:pt x="4677" y="3544"/>
                    </a:lnTo>
                    <a:lnTo>
                      <a:pt x="4654" y="3552"/>
                    </a:lnTo>
                    <a:lnTo>
                      <a:pt x="4631" y="3560"/>
                    </a:lnTo>
                    <a:lnTo>
                      <a:pt x="4608" y="3566"/>
                    </a:lnTo>
                    <a:lnTo>
                      <a:pt x="4583" y="3571"/>
                    </a:lnTo>
                    <a:lnTo>
                      <a:pt x="4559" y="3575"/>
                    </a:lnTo>
                    <a:lnTo>
                      <a:pt x="4534" y="3577"/>
                    </a:lnTo>
                    <a:lnTo>
                      <a:pt x="4510" y="3579"/>
                    </a:lnTo>
                    <a:lnTo>
                      <a:pt x="4485" y="3577"/>
                    </a:lnTo>
                    <a:lnTo>
                      <a:pt x="4458" y="3575"/>
                    </a:lnTo>
                    <a:lnTo>
                      <a:pt x="4432" y="3570"/>
                    </a:lnTo>
                    <a:lnTo>
                      <a:pt x="4406" y="3564"/>
                    </a:lnTo>
                    <a:lnTo>
                      <a:pt x="4378" y="3555"/>
                    </a:lnTo>
                    <a:lnTo>
                      <a:pt x="4351" y="3542"/>
                    </a:lnTo>
                    <a:lnTo>
                      <a:pt x="4324" y="3529"/>
                    </a:lnTo>
                    <a:lnTo>
                      <a:pt x="4295" y="3512"/>
                    </a:lnTo>
                    <a:lnTo>
                      <a:pt x="4266" y="3492"/>
                    </a:lnTo>
                    <a:lnTo>
                      <a:pt x="4237" y="3470"/>
                    </a:lnTo>
                    <a:lnTo>
                      <a:pt x="4180" y="3419"/>
                    </a:lnTo>
                    <a:lnTo>
                      <a:pt x="4123" y="3366"/>
                    </a:lnTo>
                    <a:lnTo>
                      <a:pt x="4067" y="3311"/>
                    </a:lnTo>
                    <a:lnTo>
                      <a:pt x="4010" y="3257"/>
                    </a:lnTo>
                    <a:lnTo>
                      <a:pt x="3903" y="3145"/>
                    </a:lnTo>
                    <a:lnTo>
                      <a:pt x="3801" y="3041"/>
                    </a:lnTo>
                    <a:lnTo>
                      <a:pt x="3751" y="2992"/>
                    </a:lnTo>
                    <a:lnTo>
                      <a:pt x="3702" y="2948"/>
                    </a:lnTo>
                    <a:lnTo>
                      <a:pt x="3677" y="2928"/>
                    </a:lnTo>
                    <a:lnTo>
                      <a:pt x="3653" y="2908"/>
                    </a:lnTo>
                    <a:lnTo>
                      <a:pt x="3631" y="2891"/>
                    </a:lnTo>
                    <a:lnTo>
                      <a:pt x="3609" y="2875"/>
                    </a:lnTo>
                    <a:lnTo>
                      <a:pt x="3585" y="2860"/>
                    </a:lnTo>
                    <a:lnTo>
                      <a:pt x="3564" y="2846"/>
                    </a:lnTo>
                    <a:lnTo>
                      <a:pt x="3541" y="2835"/>
                    </a:lnTo>
                    <a:lnTo>
                      <a:pt x="3520" y="2826"/>
                    </a:lnTo>
                    <a:lnTo>
                      <a:pt x="3499" y="2818"/>
                    </a:lnTo>
                    <a:lnTo>
                      <a:pt x="3478" y="2812"/>
                    </a:lnTo>
                    <a:lnTo>
                      <a:pt x="3458" y="2808"/>
                    </a:lnTo>
                    <a:lnTo>
                      <a:pt x="3438" y="2807"/>
                    </a:lnTo>
                    <a:lnTo>
                      <a:pt x="3418" y="2808"/>
                    </a:lnTo>
                    <a:lnTo>
                      <a:pt x="3399" y="2810"/>
                    </a:lnTo>
                    <a:lnTo>
                      <a:pt x="3380" y="2812"/>
                    </a:lnTo>
                    <a:lnTo>
                      <a:pt x="3363" y="2816"/>
                    </a:lnTo>
                    <a:lnTo>
                      <a:pt x="3327" y="2825"/>
                    </a:lnTo>
                    <a:lnTo>
                      <a:pt x="3293" y="2835"/>
                    </a:lnTo>
                    <a:lnTo>
                      <a:pt x="3229" y="2860"/>
                    </a:lnTo>
                    <a:lnTo>
                      <a:pt x="3169" y="2882"/>
                    </a:lnTo>
                    <a:lnTo>
                      <a:pt x="3154" y="2887"/>
                    </a:lnTo>
                    <a:lnTo>
                      <a:pt x="3141" y="2891"/>
                    </a:lnTo>
                    <a:lnTo>
                      <a:pt x="3126" y="2895"/>
                    </a:lnTo>
                    <a:lnTo>
                      <a:pt x="3112" y="2897"/>
                    </a:lnTo>
                    <a:lnTo>
                      <a:pt x="3098" y="2900"/>
                    </a:lnTo>
                    <a:lnTo>
                      <a:pt x="3084" y="2900"/>
                    </a:lnTo>
                    <a:lnTo>
                      <a:pt x="3071" y="2900"/>
                    </a:lnTo>
                    <a:lnTo>
                      <a:pt x="3058" y="2897"/>
                    </a:lnTo>
                    <a:lnTo>
                      <a:pt x="3045" y="2895"/>
                    </a:lnTo>
                    <a:lnTo>
                      <a:pt x="3031" y="2890"/>
                    </a:lnTo>
                    <a:lnTo>
                      <a:pt x="3018" y="2885"/>
                    </a:lnTo>
                    <a:lnTo>
                      <a:pt x="3005" y="2876"/>
                    </a:lnTo>
                    <a:lnTo>
                      <a:pt x="2992" y="2867"/>
                    </a:lnTo>
                    <a:lnTo>
                      <a:pt x="2978" y="2856"/>
                    </a:lnTo>
                    <a:lnTo>
                      <a:pt x="2966" y="2842"/>
                    </a:lnTo>
                    <a:lnTo>
                      <a:pt x="2953" y="2827"/>
                    </a:lnTo>
                    <a:lnTo>
                      <a:pt x="2929" y="2797"/>
                    </a:lnTo>
                    <a:lnTo>
                      <a:pt x="2910" y="2770"/>
                    </a:lnTo>
                    <a:lnTo>
                      <a:pt x="2894" y="2746"/>
                    </a:lnTo>
                    <a:lnTo>
                      <a:pt x="2882" y="2725"/>
                    </a:lnTo>
                    <a:lnTo>
                      <a:pt x="2874" y="2706"/>
                    </a:lnTo>
                    <a:lnTo>
                      <a:pt x="2867" y="2690"/>
                    </a:lnTo>
                    <a:lnTo>
                      <a:pt x="2864" y="2674"/>
                    </a:lnTo>
                    <a:lnTo>
                      <a:pt x="2864" y="2659"/>
                    </a:lnTo>
                    <a:lnTo>
                      <a:pt x="2865" y="2645"/>
                    </a:lnTo>
                    <a:lnTo>
                      <a:pt x="2867" y="2630"/>
                    </a:lnTo>
                    <a:lnTo>
                      <a:pt x="2871" y="2615"/>
                    </a:lnTo>
                    <a:lnTo>
                      <a:pt x="2877" y="2599"/>
                    </a:lnTo>
                    <a:lnTo>
                      <a:pt x="2890" y="2563"/>
                    </a:lnTo>
                    <a:lnTo>
                      <a:pt x="2904" y="2516"/>
                    </a:lnTo>
                    <a:lnTo>
                      <a:pt x="2911" y="2490"/>
                    </a:lnTo>
                    <a:lnTo>
                      <a:pt x="2920" y="2465"/>
                    </a:lnTo>
                    <a:lnTo>
                      <a:pt x="2929" y="2440"/>
                    </a:lnTo>
                    <a:lnTo>
                      <a:pt x="2938" y="2418"/>
                    </a:lnTo>
                    <a:lnTo>
                      <a:pt x="2947" y="2395"/>
                    </a:lnTo>
                    <a:lnTo>
                      <a:pt x="2956" y="2374"/>
                    </a:lnTo>
                    <a:lnTo>
                      <a:pt x="2961" y="2354"/>
                    </a:lnTo>
                    <a:lnTo>
                      <a:pt x="2965" y="2335"/>
                    </a:lnTo>
                    <a:lnTo>
                      <a:pt x="2966" y="2328"/>
                    </a:lnTo>
                    <a:lnTo>
                      <a:pt x="2966" y="2319"/>
                    </a:lnTo>
                    <a:lnTo>
                      <a:pt x="2965" y="2312"/>
                    </a:lnTo>
                    <a:lnTo>
                      <a:pt x="2963" y="2305"/>
                    </a:lnTo>
                    <a:lnTo>
                      <a:pt x="2960" y="2299"/>
                    </a:lnTo>
                    <a:lnTo>
                      <a:pt x="2956" y="2293"/>
                    </a:lnTo>
                    <a:lnTo>
                      <a:pt x="2951" y="2288"/>
                    </a:lnTo>
                    <a:lnTo>
                      <a:pt x="2943" y="2284"/>
                    </a:lnTo>
                    <a:lnTo>
                      <a:pt x="2936" y="2281"/>
                    </a:lnTo>
                    <a:lnTo>
                      <a:pt x="2926" y="2277"/>
                    </a:lnTo>
                    <a:lnTo>
                      <a:pt x="2915" y="2274"/>
                    </a:lnTo>
                    <a:lnTo>
                      <a:pt x="2902" y="2273"/>
                    </a:lnTo>
                    <a:lnTo>
                      <a:pt x="2889" y="2272"/>
                    </a:lnTo>
                    <a:lnTo>
                      <a:pt x="2872" y="2272"/>
                    </a:lnTo>
                    <a:lnTo>
                      <a:pt x="2854" y="2273"/>
                    </a:lnTo>
                    <a:lnTo>
                      <a:pt x="2834" y="2274"/>
                    </a:lnTo>
                    <a:lnTo>
                      <a:pt x="2796" y="2276"/>
                    </a:lnTo>
                    <a:lnTo>
                      <a:pt x="2765" y="2276"/>
                    </a:lnTo>
                    <a:lnTo>
                      <a:pt x="2751" y="2274"/>
                    </a:lnTo>
                    <a:lnTo>
                      <a:pt x="2740" y="2273"/>
                    </a:lnTo>
                    <a:lnTo>
                      <a:pt x="2731" y="2272"/>
                    </a:lnTo>
                    <a:lnTo>
                      <a:pt x="2723" y="2269"/>
                    </a:lnTo>
                    <a:lnTo>
                      <a:pt x="2716" y="2267"/>
                    </a:lnTo>
                    <a:lnTo>
                      <a:pt x="2710" y="2263"/>
                    </a:lnTo>
                    <a:lnTo>
                      <a:pt x="2706" y="2259"/>
                    </a:lnTo>
                    <a:lnTo>
                      <a:pt x="2704" y="2254"/>
                    </a:lnTo>
                    <a:lnTo>
                      <a:pt x="2701" y="2249"/>
                    </a:lnTo>
                    <a:lnTo>
                      <a:pt x="2700" y="2243"/>
                    </a:lnTo>
                    <a:lnTo>
                      <a:pt x="2700" y="2238"/>
                    </a:lnTo>
                    <a:lnTo>
                      <a:pt x="2701" y="2231"/>
                    </a:lnTo>
                    <a:lnTo>
                      <a:pt x="2705" y="2216"/>
                    </a:lnTo>
                    <a:lnTo>
                      <a:pt x="2711" y="2198"/>
                    </a:lnTo>
                    <a:lnTo>
                      <a:pt x="2720" y="2179"/>
                    </a:lnTo>
                    <a:lnTo>
                      <a:pt x="2729" y="2157"/>
                    </a:lnTo>
                    <a:lnTo>
                      <a:pt x="2739" y="2133"/>
                    </a:lnTo>
                    <a:lnTo>
                      <a:pt x="2749" y="2107"/>
                    </a:lnTo>
                    <a:lnTo>
                      <a:pt x="2758" y="2078"/>
                    </a:lnTo>
                    <a:lnTo>
                      <a:pt x="2765" y="2047"/>
                    </a:lnTo>
                    <a:lnTo>
                      <a:pt x="2780" y="1976"/>
                    </a:lnTo>
                    <a:lnTo>
                      <a:pt x="2795" y="1900"/>
                    </a:lnTo>
                    <a:lnTo>
                      <a:pt x="2801" y="1861"/>
                    </a:lnTo>
                    <a:lnTo>
                      <a:pt x="2807" y="1822"/>
                    </a:lnTo>
                    <a:lnTo>
                      <a:pt x="2810" y="1786"/>
                    </a:lnTo>
                    <a:lnTo>
                      <a:pt x="2811" y="1753"/>
                    </a:lnTo>
                    <a:lnTo>
                      <a:pt x="2811" y="1736"/>
                    </a:lnTo>
                    <a:lnTo>
                      <a:pt x="2810" y="1723"/>
                    </a:lnTo>
                    <a:lnTo>
                      <a:pt x="2807" y="1708"/>
                    </a:lnTo>
                    <a:lnTo>
                      <a:pt x="2805" y="1695"/>
                    </a:lnTo>
                    <a:lnTo>
                      <a:pt x="2801" y="1684"/>
                    </a:lnTo>
                    <a:lnTo>
                      <a:pt x="2796" y="1674"/>
                    </a:lnTo>
                    <a:lnTo>
                      <a:pt x="2790" y="1665"/>
                    </a:lnTo>
                    <a:lnTo>
                      <a:pt x="2783" y="1658"/>
                    </a:lnTo>
                    <a:lnTo>
                      <a:pt x="2774" y="1651"/>
                    </a:lnTo>
                    <a:lnTo>
                      <a:pt x="2764" y="1648"/>
                    </a:lnTo>
                    <a:lnTo>
                      <a:pt x="2754" y="1646"/>
                    </a:lnTo>
                    <a:lnTo>
                      <a:pt x="2741" y="1645"/>
                    </a:lnTo>
                    <a:lnTo>
                      <a:pt x="2728" y="1648"/>
                    </a:lnTo>
                    <a:lnTo>
                      <a:pt x="2711" y="1651"/>
                    </a:lnTo>
                    <a:lnTo>
                      <a:pt x="2695" y="1658"/>
                    </a:lnTo>
                    <a:lnTo>
                      <a:pt x="2676" y="1666"/>
                    </a:lnTo>
                    <a:lnTo>
                      <a:pt x="2658" y="1676"/>
                    </a:lnTo>
                    <a:lnTo>
                      <a:pt x="2640" y="1686"/>
                    </a:lnTo>
                    <a:lnTo>
                      <a:pt x="2625" y="1698"/>
                    </a:lnTo>
                    <a:lnTo>
                      <a:pt x="2610" y="1710"/>
                    </a:lnTo>
                    <a:lnTo>
                      <a:pt x="2598" y="1721"/>
                    </a:lnTo>
                    <a:lnTo>
                      <a:pt x="2587" y="1734"/>
                    </a:lnTo>
                    <a:lnTo>
                      <a:pt x="2577" y="1748"/>
                    </a:lnTo>
                    <a:lnTo>
                      <a:pt x="2568" y="1760"/>
                    </a:lnTo>
                    <a:lnTo>
                      <a:pt x="2560" y="1774"/>
                    </a:lnTo>
                    <a:lnTo>
                      <a:pt x="2554" y="1789"/>
                    </a:lnTo>
                    <a:lnTo>
                      <a:pt x="2548" y="1802"/>
                    </a:lnTo>
                    <a:lnTo>
                      <a:pt x="2544" y="1816"/>
                    </a:lnTo>
                    <a:lnTo>
                      <a:pt x="2540" y="1831"/>
                    </a:lnTo>
                    <a:lnTo>
                      <a:pt x="2538" y="1846"/>
                    </a:lnTo>
                    <a:lnTo>
                      <a:pt x="2537" y="1861"/>
                    </a:lnTo>
                    <a:lnTo>
                      <a:pt x="2535" y="1876"/>
                    </a:lnTo>
                    <a:lnTo>
                      <a:pt x="2535" y="1891"/>
                    </a:lnTo>
                    <a:lnTo>
                      <a:pt x="2537" y="1906"/>
                    </a:lnTo>
                    <a:lnTo>
                      <a:pt x="2538" y="1921"/>
                    </a:lnTo>
                    <a:lnTo>
                      <a:pt x="2540" y="1936"/>
                    </a:lnTo>
                    <a:lnTo>
                      <a:pt x="2545" y="1966"/>
                    </a:lnTo>
                    <a:lnTo>
                      <a:pt x="2553" y="1996"/>
                    </a:lnTo>
                    <a:lnTo>
                      <a:pt x="2562" y="2023"/>
                    </a:lnTo>
                    <a:lnTo>
                      <a:pt x="2572" y="2051"/>
                    </a:lnTo>
                    <a:lnTo>
                      <a:pt x="2582" y="2077"/>
                    </a:lnTo>
                    <a:lnTo>
                      <a:pt x="2592" y="2101"/>
                    </a:lnTo>
                    <a:lnTo>
                      <a:pt x="2597" y="2113"/>
                    </a:lnTo>
                    <a:lnTo>
                      <a:pt x="2600" y="2126"/>
                    </a:lnTo>
                    <a:lnTo>
                      <a:pt x="2603" y="2141"/>
                    </a:lnTo>
                    <a:lnTo>
                      <a:pt x="2605" y="2156"/>
                    </a:lnTo>
                    <a:lnTo>
                      <a:pt x="2608" y="2172"/>
                    </a:lnTo>
                    <a:lnTo>
                      <a:pt x="2609" y="2189"/>
                    </a:lnTo>
                    <a:lnTo>
                      <a:pt x="2609" y="2208"/>
                    </a:lnTo>
                    <a:lnTo>
                      <a:pt x="2609" y="2227"/>
                    </a:lnTo>
                    <a:lnTo>
                      <a:pt x="2609" y="2246"/>
                    </a:lnTo>
                    <a:lnTo>
                      <a:pt x="2607" y="2266"/>
                    </a:lnTo>
                    <a:lnTo>
                      <a:pt x="2605" y="2287"/>
                    </a:lnTo>
                    <a:lnTo>
                      <a:pt x="2602" y="2307"/>
                    </a:lnTo>
                    <a:lnTo>
                      <a:pt x="2598" y="2327"/>
                    </a:lnTo>
                    <a:lnTo>
                      <a:pt x="2594" y="2348"/>
                    </a:lnTo>
                    <a:lnTo>
                      <a:pt x="2588" y="2368"/>
                    </a:lnTo>
                    <a:lnTo>
                      <a:pt x="2583" y="2388"/>
                    </a:lnTo>
                    <a:lnTo>
                      <a:pt x="2575" y="2408"/>
                    </a:lnTo>
                    <a:lnTo>
                      <a:pt x="2568" y="2427"/>
                    </a:lnTo>
                    <a:lnTo>
                      <a:pt x="2559" y="2445"/>
                    </a:lnTo>
                    <a:lnTo>
                      <a:pt x="2549" y="2464"/>
                    </a:lnTo>
                    <a:lnTo>
                      <a:pt x="2539" y="2480"/>
                    </a:lnTo>
                    <a:lnTo>
                      <a:pt x="2528" y="2496"/>
                    </a:lnTo>
                    <a:lnTo>
                      <a:pt x="2517" y="2513"/>
                    </a:lnTo>
                    <a:lnTo>
                      <a:pt x="2503" y="2526"/>
                    </a:lnTo>
                    <a:lnTo>
                      <a:pt x="2489" y="2539"/>
                    </a:lnTo>
                    <a:lnTo>
                      <a:pt x="2474" y="2551"/>
                    </a:lnTo>
                    <a:lnTo>
                      <a:pt x="2458" y="2561"/>
                    </a:lnTo>
                    <a:lnTo>
                      <a:pt x="2442" y="2570"/>
                    </a:lnTo>
                    <a:lnTo>
                      <a:pt x="2424" y="2576"/>
                    </a:lnTo>
                    <a:lnTo>
                      <a:pt x="2406" y="2581"/>
                    </a:lnTo>
                    <a:lnTo>
                      <a:pt x="2386" y="2584"/>
                    </a:lnTo>
                    <a:lnTo>
                      <a:pt x="2364" y="2585"/>
                    </a:lnTo>
                    <a:lnTo>
                      <a:pt x="2346" y="2585"/>
                    </a:lnTo>
                    <a:lnTo>
                      <a:pt x="2328" y="2583"/>
                    </a:lnTo>
                    <a:lnTo>
                      <a:pt x="2313" y="2578"/>
                    </a:lnTo>
                    <a:lnTo>
                      <a:pt x="2301" y="2573"/>
                    </a:lnTo>
                    <a:lnTo>
                      <a:pt x="2290" y="2566"/>
                    </a:lnTo>
                    <a:lnTo>
                      <a:pt x="2280" y="2559"/>
                    </a:lnTo>
                    <a:lnTo>
                      <a:pt x="2272" y="2550"/>
                    </a:lnTo>
                    <a:lnTo>
                      <a:pt x="2266" y="2540"/>
                    </a:lnTo>
                    <a:lnTo>
                      <a:pt x="2260" y="2529"/>
                    </a:lnTo>
                    <a:lnTo>
                      <a:pt x="2256" y="2519"/>
                    </a:lnTo>
                    <a:lnTo>
                      <a:pt x="2251" y="2506"/>
                    </a:lnTo>
                    <a:lnTo>
                      <a:pt x="2248" y="2494"/>
                    </a:lnTo>
                    <a:lnTo>
                      <a:pt x="2242" y="2469"/>
                    </a:lnTo>
                    <a:lnTo>
                      <a:pt x="2236" y="2444"/>
                    </a:lnTo>
                    <a:lnTo>
                      <a:pt x="2233" y="2432"/>
                    </a:lnTo>
                    <a:lnTo>
                      <a:pt x="2228" y="2419"/>
                    </a:lnTo>
                    <a:lnTo>
                      <a:pt x="2223" y="2408"/>
                    </a:lnTo>
                    <a:lnTo>
                      <a:pt x="2219" y="2397"/>
                    </a:lnTo>
                    <a:lnTo>
                      <a:pt x="2211" y="2385"/>
                    </a:lnTo>
                    <a:lnTo>
                      <a:pt x="2202" y="2375"/>
                    </a:lnTo>
                    <a:lnTo>
                      <a:pt x="2194" y="2367"/>
                    </a:lnTo>
                    <a:lnTo>
                      <a:pt x="2181" y="2358"/>
                    </a:lnTo>
                    <a:lnTo>
                      <a:pt x="2169" y="2352"/>
                    </a:lnTo>
                    <a:lnTo>
                      <a:pt x="2152" y="2345"/>
                    </a:lnTo>
                    <a:lnTo>
                      <a:pt x="2135" y="2340"/>
                    </a:lnTo>
                    <a:lnTo>
                      <a:pt x="2114" y="2338"/>
                    </a:lnTo>
                    <a:lnTo>
                      <a:pt x="2091" y="2337"/>
                    </a:lnTo>
                    <a:lnTo>
                      <a:pt x="2065" y="2337"/>
                    </a:lnTo>
                    <a:lnTo>
                      <a:pt x="2036" y="2339"/>
                    </a:lnTo>
                    <a:lnTo>
                      <a:pt x="2004" y="2343"/>
                    </a:lnTo>
                    <a:lnTo>
                      <a:pt x="1971" y="2347"/>
                    </a:lnTo>
                    <a:lnTo>
                      <a:pt x="1941" y="2348"/>
                    </a:lnTo>
                    <a:lnTo>
                      <a:pt x="1913" y="2348"/>
                    </a:lnTo>
                    <a:lnTo>
                      <a:pt x="1888" y="2345"/>
                    </a:lnTo>
                    <a:lnTo>
                      <a:pt x="1864" y="2343"/>
                    </a:lnTo>
                    <a:lnTo>
                      <a:pt x="1842" y="2338"/>
                    </a:lnTo>
                    <a:lnTo>
                      <a:pt x="1823" y="2332"/>
                    </a:lnTo>
                    <a:lnTo>
                      <a:pt x="1804" y="2324"/>
                    </a:lnTo>
                    <a:lnTo>
                      <a:pt x="1788" y="2315"/>
                    </a:lnTo>
                    <a:lnTo>
                      <a:pt x="1772" y="2307"/>
                    </a:lnTo>
                    <a:lnTo>
                      <a:pt x="1758" y="2297"/>
                    </a:lnTo>
                    <a:lnTo>
                      <a:pt x="1744" y="2287"/>
                    </a:lnTo>
                    <a:lnTo>
                      <a:pt x="1719" y="2267"/>
                    </a:lnTo>
                    <a:lnTo>
                      <a:pt x="1697" y="2247"/>
                    </a:lnTo>
                    <a:lnTo>
                      <a:pt x="1687" y="2237"/>
                    </a:lnTo>
                    <a:lnTo>
                      <a:pt x="1676" y="2228"/>
                    </a:lnTo>
                    <a:lnTo>
                      <a:pt x="1664" y="2221"/>
                    </a:lnTo>
                    <a:lnTo>
                      <a:pt x="1653" y="2213"/>
                    </a:lnTo>
                    <a:lnTo>
                      <a:pt x="1641" y="2207"/>
                    </a:lnTo>
                    <a:lnTo>
                      <a:pt x="1628" y="2202"/>
                    </a:lnTo>
                    <a:lnTo>
                      <a:pt x="1615" y="2198"/>
                    </a:lnTo>
                    <a:lnTo>
                      <a:pt x="1601" y="2196"/>
                    </a:lnTo>
                    <a:lnTo>
                      <a:pt x="1585" y="2196"/>
                    </a:lnTo>
                    <a:lnTo>
                      <a:pt x="1568" y="2197"/>
                    </a:lnTo>
                    <a:lnTo>
                      <a:pt x="1550" y="2201"/>
                    </a:lnTo>
                    <a:lnTo>
                      <a:pt x="1530" y="2206"/>
                    </a:lnTo>
                    <a:lnTo>
                      <a:pt x="1508" y="2214"/>
                    </a:lnTo>
                    <a:lnTo>
                      <a:pt x="1485" y="2224"/>
                    </a:lnTo>
                    <a:lnTo>
                      <a:pt x="1459" y="2238"/>
                    </a:lnTo>
                    <a:lnTo>
                      <a:pt x="1431" y="2254"/>
                    </a:lnTo>
                    <a:lnTo>
                      <a:pt x="1402" y="2273"/>
                    </a:lnTo>
                    <a:lnTo>
                      <a:pt x="1375" y="2291"/>
                    </a:lnTo>
                    <a:lnTo>
                      <a:pt x="1349" y="2309"/>
                    </a:lnTo>
                    <a:lnTo>
                      <a:pt x="1324" y="2327"/>
                    </a:lnTo>
                    <a:lnTo>
                      <a:pt x="1276" y="2363"/>
                    </a:lnTo>
                    <a:lnTo>
                      <a:pt x="1234" y="2398"/>
                    </a:lnTo>
                    <a:lnTo>
                      <a:pt x="1160" y="2459"/>
                    </a:lnTo>
                    <a:lnTo>
                      <a:pt x="1100" y="2508"/>
                    </a:lnTo>
                    <a:lnTo>
                      <a:pt x="1087" y="2518"/>
                    </a:lnTo>
                    <a:lnTo>
                      <a:pt x="1074" y="2526"/>
                    </a:lnTo>
                    <a:lnTo>
                      <a:pt x="1063" y="2533"/>
                    </a:lnTo>
                    <a:lnTo>
                      <a:pt x="1052" y="2538"/>
                    </a:lnTo>
                    <a:lnTo>
                      <a:pt x="1042" y="2543"/>
                    </a:lnTo>
                    <a:lnTo>
                      <a:pt x="1032" y="2545"/>
                    </a:lnTo>
                    <a:lnTo>
                      <a:pt x="1023" y="2545"/>
                    </a:lnTo>
                    <a:lnTo>
                      <a:pt x="1014" y="2544"/>
                    </a:lnTo>
                    <a:lnTo>
                      <a:pt x="1006" y="2541"/>
                    </a:lnTo>
                    <a:lnTo>
                      <a:pt x="998" y="2536"/>
                    </a:lnTo>
                    <a:lnTo>
                      <a:pt x="992" y="2529"/>
                    </a:lnTo>
                    <a:lnTo>
                      <a:pt x="984" y="2520"/>
                    </a:lnTo>
                    <a:lnTo>
                      <a:pt x="978" y="2509"/>
                    </a:lnTo>
                    <a:lnTo>
                      <a:pt x="972" y="2496"/>
                    </a:lnTo>
                    <a:lnTo>
                      <a:pt x="967" y="2480"/>
                    </a:lnTo>
                    <a:lnTo>
                      <a:pt x="962" y="2462"/>
                    </a:lnTo>
                    <a:lnTo>
                      <a:pt x="952" y="2424"/>
                    </a:lnTo>
                    <a:lnTo>
                      <a:pt x="941" y="2390"/>
                    </a:lnTo>
                    <a:lnTo>
                      <a:pt x="934" y="2375"/>
                    </a:lnTo>
                    <a:lnTo>
                      <a:pt x="928" y="2360"/>
                    </a:lnTo>
                    <a:lnTo>
                      <a:pt x="922" y="2347"/>
                    </a:lnTo>
                    <a:lnTo>
                      <a:pt x="915" y="2334"/>
                    </a:lnTo>
                    <a:lnTo>
                      <a:pt x="907" y="2322"/>
                    </a:lnTo>
                    <a:lnTo>
                      <a:pt x="900" y="2310"/>
                    </a:lnTo>
                    <a:lnTo>
                      <a:pt x="891" y="2300"/>
                    </a:lnTo>
                    <a:lnTo>
                      <a:pt x="882" y="2292"/>
                    </a:lnTo>
                    <a:lnTo>
                      <a:pt x="872" y="2284"/>
                    </a:lnTo>
                    <a:lnTo>
                      <a:pt x="862" y="2278"/>
                    </a:lnTo>
                    <a:lnTo>
                      <a:pt x="851" y="2272"/>
                    </a:lnTo>
                    <a:lnTo>
                      <a:pt x="840" y="2267"/>
                    </a:lnTo>
                    <a:lnTo>
                      <a:pt x="827" y="2264"/>
                    </a:lnTo>
                    <a:lnTo>
                      <a:pt x="815" y="2262"/>
                    </a:lnTo>
                    <a:lnTo>
                      <a:pt x="801" y="2261"/>
                    </a:lnTo>
                    <a:lnTo>
                      <a:pt x="786" y="2261"/>
                    </a:lnTo>
                    <a:lnTo>
                      <a:pt x="771" y="2262"/>
                    </a:lnTo>
                    <a:lnTo>
                      <a:pt x="756" y="2264"/>
                    </a:lnTo>
                    <a:lnTo>
                      <a:pt x="739" y="2267"/>
                    </a:lnTo>
                    <a:lnTo>
                      <a:pt x="721" y="2272"/>
                    </a:lnTo>
                    <a:lnTo>
                      <a:pt x="702" y="2278"/>
                    </a:lnTo>
                    <a:lnTo>
                      <a:pt x="684" y="2286"/>
                    </a:lnTo>
                    <a:lnTo>
                      <a:pt x="664" y="2294"/>
                    </a:lnTo>
                    <a:lnTo>
                      <a:pt x="643" y="2304"/>
                    </a:lnTo>
                    <a:lnTo>
                      <a:pt x="620" y="2315"/>
                    </a:lnTo>
                    <a:lnTo>
                      <a:pt x="596" y="2328"/>
                    </a:lnTo>
                    <a:lnTo>
                      <a:pt x="573" y="2343"/>
                    </a:lnTo>
                    <a:lnTo>
                      <a:pt x="546" y="2358"/>
                    </a:lnTo>
                    <a:lnTo>
                      <a:pt x="523" y="2373"/>
                    </a:lnTo>
                    <a:lnTo>
                      <a:pt x="503" y="2383"/>
                    </a:lnTo>
                    <a:lnTo>
                      <a:pt x="488" y="2392"/>
                    </a:lnTo>
                    <a:lnTo>
                      <a:pt x="475" y="2395"/>
                    </a:lnTo>
                    <a:lnTo>
                      <a:pt x="467" y="2398"/>
                    </a:lnTo>
                    <a:lnTo>
                      <a:pt x="462" y="2397"/>
                    </a:lnTo>
                    <a:lnTo>
                      <a:pt x="458" y="2393"/>
                    </a:lnTo>
                    <a:lnTo>
                      <a:pt x="458" y="2388"/>
                    </a:lnTo>
                    <a:lnTo>
                      <a:pt x="460" y="2379"/>
                    </a:lnTo>
                    <a:lnTo>
                      <a:pt x="464" y="2369"/>
                    </a:lnTo>
                    <a:lnTo>
                      <a:pt x="469" y="2358"/>
                    </a:lnTo>
                    <a:lnTo>
                      <a:pt x="477" y="2344"/>
                    </a:lnTo>
                    <a:lnTo>
                      <a:pt x="493" y="2314"/>
                    </a:lnTo>
                    <a:lnTo>
                      <a:pt x="513" y="2281"/>
                    </a:lnTo>
                    <a:lnTo>
                      <a:pt x="531" y="2243"/>
                    </a:lnTo>
                    <a:lnTo>
                      <a:pt x="548" y="2206"/>
                    </a:lnTo>
                    <a:lnTo>
                      <a:pt x="555" y="2187"/>
                    </a:lnTo>
                    <a:lnTo>
                      <a:pt x="560" y="2169"/>
                    </a:lnTo>
                    <a:lnTo>
                      <a:pt x="564" y="2152"/>
                    </a:lnTo>
                    <a:lnTo>
                      <a:pt x="566" y="2134"/>
                    </a:lnTo>
                    <a:lnTo>
                      <a:pt x="566" y="2118"/>
                    </a:lnTo>
                    <a:lnTo>
                      <a:pt x="563" y="2103"/>
                    </a:lnTo>
                    <a:lnTo>
                      <a:pt x="558" y="2090"/>
                    </a:lnTo>
                    <a:lnTo>
                      <a:pt x="549" y="2077"/>
                    </a:lnTo>
                    <a:lnTo>
                      <a:pt x="536" y="2067"/>
                    </a:lnTo>
                    <a:lnTo>
                      <a:pt x="521" y="2058"/>
                    </a:lnTo>
                    <a:lnTo>
                      <a:pt x="502" y="2051"/>
                    </a:lnTo>
                    <a:lnTo>
                      <a:pt x="478" y="2047"/>
                    </a:lnTo>
                    <a:lnTo>
                      <a:pt x="452" y="2045"/>
                    </a:lnTo>
                    <a:lnTo>
                      <a:pt x="424" y="2042"/>
                    </a:lnTo>
                    <a:lnTo>
                      <a:pt x="397" y="2042"/>
                    </a:lnTo>
                    <a:lnTo>
                      <a:pt x="369" y="2042"/>
                    </a:lnTo>
                    <a:lnTo>
                      <a:pt x="313" y="2043"/>
                    </a:lnTo>
                    <a:lnTo>
                      <a:pt x="258" y="2047"/>
                    </a:lnTo>
                    <a:lnTo>
                      <a:pt x="205" y="2050"/>
                    </a:lnTo>
                    <a:lnTo>
                      <a:pt x="156" y="2052"/>
                    </a:lnTo>
                    <a:lnTo>
                      <a:pt x="132" y="2052"/>
                    </a:lnTo>
                    <a:lnTo>
                      <a:pt x="110" y="2051"/>
                    </a:lnTo>
                    <a:lnTo>
                      <a:pt x="90" y="2050"/>
                    </a:lnTo>
                    <a:lnTo>
                      <a:pt x="71" y="2047"/>
                    </a:lnTo>
                    <a:lnTo>
                      <a:pt x="55" y="2043"/>
                    </a:lnTo>
                    <a:lnTo>
                      <a:pt x="40" y="2037"/>
                    </a:lnTo>
                    <a:lnTo>
                      <a:pt x="26" y="2031"/>
                    </a:lnTo>
                    <a:lnTo>
                      <a:pt x="16" y="2022"/>
                    </a:lnTo>
                    <a:lnTo>
                      <a:pt x="9" y="2012"/>
                    </a:lnTo>
                    <a:lnTo>
                      <a:pt x="2" y="2000"/>
                    </a:lnTo>
                    <a:lnTo>
                      <a:pt x="0" y="1986"/>
                    </a:lnTo>
                    <a:lnTo>
                      <a:pt x="1" y="1968"/>
                    </a:lnTo>
                    <a:lnTo>
                      <a:pt x="5" y="1950"/>
                    </a:lnTo>
                    <a:lnTo>
                      <a:pt x="11" y="1929"/>
                    </a:lnTo>
                    <a:lnTo>
                      <a:pt x="22" y="1904"/>
                    </a:lnTo>
                    <a:lnTo>
                      <a:pt x="36" y="1876"/>
                    </a:lnTo>
                    <a:lnTo>
                      <a:pt x="54" y="1846"/>
                    </a:lnTo>
                    <a:lnTo>
                      <a:pt x="76" y="1812"/>
                    </a:lnTo>
                    <a:lnTo>
                      <a:pt x="101" y="1776"/>
                    </a:lnTo>
                    <a:lnTo>
                      <a:pt x="132" y="1735"/>
                    </a:lnTo>
                    <a:lnTo>
                      <a:pt x="247" y="1583"/>
                    </a:lnTo>
                    <a:lnTo>
                      <a:pt x="338" y="1461"/>
                    </a:lnTo>
                    <a:lnTo>
                      <a:pt x="377" y="1407"/>
                    </a:lnTo>
                    <a:lnTo>
                      <a:pt x="409" y="1359"/>
                    </a:lnTo>
                    <a:lnTo>
                      <a:pt x="439" y="1314"/>
                    </a:lnTo>
                    <a:lnTo>
                      <a:pt x="464" y="1273"/>
                    </a:lnTo>
                    <a:lnTo>
                      <a:pt x="488" y="1233"/>
                    </a:lnTo>
                    <a:lnTo>
                      <a:pt x="508" y="1195"/>
                    </a:lnTo>
                    <a:lnTo>
                      <a:pt x="528" y="1156"/>
                    </a:lnTo>
                    <a:lnTo>
                      <a:pt x="545" y="1117"/>
                    </a:lnTo>
                    <a:lnTo>
                      <a:pt x="563" y="1077"/>
                    </a:lnTo>
                    <a:lnTo>
                      <a:pt x="579" y="1035"/>
                    </a:lnTo>
                    <a:lnTo>
                      <a:pt x="598" y="989"/>
                    </a:lnTo>
                    <a:lnTo>
                      <a:pt x="616" y="940"/>
                    </a:lnTo>
                    <a:lnTo>
                      <a:pt x="635" y="884"/>
                    </a:lnTo>
                    <a:lnTo>
                      <a:pt x="655" y="821"/>
                    </a:lnTo>
                    <a:lnTo>
                      <a:pt x="675" y="755"/>
                    </a:lnTo>
                    <a:lnTo>
                      <a:pt x="696" y="684"/>
                    </a:lnTo>
                    <a:lnTo>
                      <a:pt x="717" y="613"/>
                    </a:lnTo>
                    <a:lnTo>
                      <a:pt x="740" y="541"/>
                    </a:lnTo>
                    <a:lnTo>
                      <a:pt x="764" y="471"/>
                    </a:lnTo>
                    <a:lnTo>
                      <a:pt x="789" y="403"/>
                    </a:lnTo>
                    <a:lnTo>
                      <a:pt x="802" y="372"/>
                    </a:lnTo>
                    <a:lnTo>
                      <a:pt x="816" y="341"/>
                    </a:lnTo>
                    <a:lnTo>
                      <a:pt x="830" y="312"/>
                    </a:lnTo>
                    <a:lnTo>
                      <a:pt x="845" y="286"/>
                    </a:lnTo>
                    <a:lnTo>
                      <a:pt x="860" y="261"/>
                    </a:lnTo>
                    <a:lnTo>
                      <a:pt x="875" y="239"/>
                    </a:lnTo>
                    <a:lnTo>
                      <a:pt x="891" y="217"/>
                    </a:lnTo>
                    <a:lnTo>
                      <a:pt x="908" y="200"/>
                    </a:lnTo>
                    <a:lnTo>
                      <a:pt x="925" y="185"/>
                    </a:lnTo>
                    <a:lnTo>
                      <a:pt x="943" y="174"/>
                    </a:lnTo>
                    <a:lnTo>
                      <a:pt x="962" y="165"/>
                    </a:lnTo>
                    <a:lnTo>
                      <a:pt x="981" y="160"/>
                    </a:lnTo>
                    <a:lnTo>
                      <a:pt x="1001" y="159"/>
                    </a:lnTo>
                    <a:lnTo>
                      <a:pt x="1022" y="161"/>
                    </a:lnTo>
                    <a:lnTo>
                      <a:pt x="1043" y="167"/>
                    </a:lnTo>
                    <a:lnTo>
                      <a:pt x="1066" y="179"/>
                    </a:lnTo>
                    <a:lnTo>
                      <a:pt x="1072" y="184"/>
                    </a:lnTo>
                    <a:lnTo>
                      <a:pt x="1089" y="197"/>
                    </a:lnTo>
                    <a:lnTo>
                      <a:pt x="1117" y="216"/>
                    </a:lnTo>
                    <a:lnTo>
                      <a:pt x="1152" y="237"/>
                    </a:lnTo>
                    <a:lnTo>
                      <a:pt x="1172" y="249"/>
                    </a:lnTo>
                    <a:lnTo>
                      <a:pt x="1194" y="260"/>
                    </a:lnTo>
                    <a:lnTo>
                      <a:pt x="1217" y="270"/>
                    </a:lnTo>
                    <a:lnTo>
                      <a:pt x="1240" y="279"/>
                    </a:lnTo>
                    <a:lnTo>
                      <a:pt x="1265" y="286"/>
                    </a:lnTo>
                    <a:lnTo>
                      <a:pt x="1290" y="292"/>
                    </a:lnTo>
                    <a:lnTo>
                      <a:pt x="1316" y="296"/>
                    </a:lnTo>
                    <a:lnTo>
                      <a:pt x="1343" y="297"/>
                    </a:lnTo>
                    <a:lnTo>
                      <a:pt x="1390" y="297"/>
                    </a:lnTo>
                    <a:lnTo>
                      <a:pt x="1432" y="297"/>
                    </a:lnTo>
                    <a:lnTo>
                      <a:pt x="1452" y="297"/>
                    </a:lnTo>
                    <a:lnTo>
                      <a:pt x="1471" y="299"/>
                    </a:lnTo>
                    <a:lnTo>
                      <a:pt x="1489" y="301"/>
                    </a:lnTo>
                    <a:lnTo>
                      <a:pt x="1506" y="305"/>
                    </a:lnTo>
                    <a:lnTo>
                      <a:pt x="1523" y="310"/>
                    </a:lnTo>
                    <a:lnTo>
                      <a:pt x="1541" y="316"/>
                    </a:lnTo>
                    <a:lnTo>
                      <a:pt x="1558" y="325"/>
                    </a:lnTo>
                    <a:lnTo>
                      <a:pt x="1576" y="335"/>
                    </a:lnTo>
                    <a:lnTo>
                      <a:pt x="1595" y="347"/>
                    </a:lnTo>
                    <a:lnTo>
                      <a:pt x="1615" y="362"/>
                    </a:lnTo>
                    <a:lnTo>
                      <a:pt x="1636" y="381"/>
                    </a:lnTo>
                    <a:lnTo>
                      <a:pt x="1658" y="401"/>
                    </a:lnTo>
                    <a:lnTo>
                      <a:pt x="1661" y="405"/>
                    </a:lnTo>
                    <a:lnTo>
                      <a:pt x="1668" y="412"/>
                    </a:lnTo>
                    <a:lnTo>
                      <a:pt x="1674" y="417"/>
                    </a:lnTo>
                    <a:lnTo>
                      <a:pt x="1681" y="422"/>
                    </a:lnTo>
                    <a:lnTo>
                      <a:pt x="1689" y="428"/>
                    </a:lnTo>
                    <a:lnTo>
                      <a:pt x="1701" y="433"/>
                    </a:lnTo>
                    <a:lnTo>
                      <a:pt x="1712" y="440"/>
                    </a:lnTo>
                    <a:lnTo>
                      <a:pt x="1726" y="445"/>
                    </a:lnTo>
                    <a:lnTo>
                      <a:pt x="1742" y="450"/>
                    </a:lnTo>
                    <a:lnTo>
                      <a:pt x="1758" y="453"/>
                    </a:lnTo>
                    <a:lnTo>
                      <a:pt x="1778" y="456"/>
                    </a:lnTo>
                    <a:lnTo>
                      <a:pt x="1798" y="457"/>
                    </a:lnTo>
                    <a:lnTo>
                      <a:pt x="1822" y="457"/>
                    </a:lnTo>
                    <a:lnTo>
                      <a:pt x="1847" y="456"/>
                    </a:lnTo>
                    <a:lnTo>
                      <a:pt x="1894" y="450"/>
                    </a:lnTo>
                    <a:lnTo>
                      <a:pt x="1934" y="445"/>
                    </a:lnTo>
                    <a:lnTo>
                      <a:pt x="1951" y="443"/>
                    </a:lnTo>
                    <a:lnTo>
                      <a:pt x="1969" y="443"/>
                    </a:lnTo>
                    <a:lnTo>
                      <a:pt x="1985" y="443"/>
                    </a:lnTo>
                    <a:lnTo>
                      <a:pt x="2001" y="445"/>
                    </a:lnTo>
                    <a:lnTo>
                      <a:pt x="2018" y="447"/>
                    </a:lnTo>
                    <a:lnTo>
                      <a:pt x="2035" y="450"/>
                    </a:lnTo>
                    <a:lnTo>
                      <a:pt x="2051" y="455"/>
                    </a:lnTo>
                    <a:lnTo>
                      <a:pt x="2070" y="458"/>
                    </a:lnTo>
                    <a:lnTo>
                      <a:pt x="2110" y="472"/>
                    </a:lnTo>
                    <a:lnTo>
                      <a:pt x="2157" y="489"/>
                    </a:lnTo>
                    <a:lnTo>
                      <a:pt x="2185" y="499"/>
                    </a:lnTo>
                    <a:lnTo>
                      <a:pt x="2214" y="508"/>
                    </a:lnTo>
                    <a:lnTo>
                      <a:pt x="2245" y="518"/>
                    </a:lnTo>
                    <a:lnTo>
                      <a:pt x="2277" y="526"/>
                    </a:lnTo>
                    <a:lnTo>
                      <a:pt x="2311" y="534"/>
                    </a:lnTo>
                    <a:lnTo>
                      <a:pt x="2347" y="542"/>
                    </a:lnTo>
                    <a:lnTo>
                      <a:pt x="2383" y="548"/>
                    </a:lnTo>
                    <a:lnTo>
                      <a:pt x="2422" y="553"/>
                    </a:lnTo>
                    <a:lnTo>
                      <a:pt x="2461" y="558"/>
                    </a:lnTo>
                    <a:lnTo>
                      <a:pt x="2501" y="561"/>
                    </a:lnTo>
                    <a:lnTo>
                      <a:pt x="2540" y="562"/>
                    </a:lnTo>
                    <a:lnTo>
                      <a:pt x="2582" y="562"/>
                    </a:lnTo>
                    <a:lnTo>
                      <a:pt x="2623" y="559"/>
                    </a:lnTo>
                    <a:lnTo>
                      <a:pt x="2663" y="554"/>
                    </a:lnTo>
                    <a:lnTo>
                      <a:pt x="2704" y="548"/>
                    </a:lnTo>
                    <a:lnTo>
                      <a:pt x="2745" y="539"/>
                    </a:lnTo>
                    <a:lnTo>
                      <a:pt x="2751" y="538"/>
                    </a:lnTo>
                    <a:lnTo>
                      <a:pt x="2759" y="538"/>
                    </a:lnTo>
                    <a:lnTo>
                      <a:pt x="2765" y="539"/>
                    </a:lnTo>
                    <a:lnTo>
                      <a:pt x="2773" y="541"/>
                    </a:lnTo>
                    <a:lnTo>
                      <a:pt x="2788" y="544"/>
                    </a:lnTo>
                    <a:lnTo>
                      <a:pt x="2804" y="552"/>
                    </a:lnTo>
                    <a:lnTo>
                      <a:pt x="2840" y="568"/>
                    </a:lnTo>
                    <a:lnTo>
                      <a:pt x="2882" y="587"/>
                    </a:lnTo>
                    <a:lnTo>
                      <a:pt x="2907" y="596"/>
                    </a:lnTo>
                    <a:lnTo>
                      <a:pt x="2935" y="603"/>
                    </a:lnTo>
                    <a:lnTo>
                      <a:pt x="2948" y="607"/>
                    </a:lnTo>
                    <a:lnTo>
                      <a:pt x="2965" y="609"/>
                    </a:lnTo>
                    <a:lnTo>
                      <a:pt x="2980" y="611"/>
                    </a:lnTo>
                    <a:lnTo>
                      <a:pt x="2997" y="612"/>
                    </a:lnTo>
                    <a:lnTo>
                      <a:pt x="3015" y="613"/>
                    </a:lnTo>
                    <a:lnTo>
                      <a:pt x="3032" y="613"/>
                    </a:lnTo>
                    <a:lnTo>
                      <a:pt x="3052" y="612"/>
                    </a:lnTo>
                    <a:lnTo>
                      <a:pt x="3072" y="611"/>
                    </a:lnTo>
                    <a:lnTo>
                      <a:pt x="3092" y="608"/>
                    </a:lnTo>
                    <a:lnTo>
                      <a:pt x="3114" y="604"/>
                    </a:lnTo>
                    <a:lnTo>
                      <a:pt x="3137" y="599"/>
                    </a:lnTo>
                    <a:lnTo>
                      <a:pt x="3161" y="594"/>
                    </a:lnTo>
                    <a:lnTo>
                      <a:pt x="3255" y="569"/>
                    </a:lnTo>
                    <a:lnTo>
                      <a:pt x="3344" y="548"/>
                    </a:lnTo>
                    <a:lnTo>
                      <a:pt x="3389" y="539"/>
                    </a:lnTo>
                    <a:lnTo>
                      <a:pt x="3433" y="532"/>
                    </a:lnTo>
                    <a:lnTo>
                      <a:pt x="3476" y="524"/>
                    </a:lnTo>
                    <a:lnTo>
                      <a:pt x="3521" y="518"/>
                    </a:lnTo>
                    <a:lnTo>
                      <a:pt x="3567" y="512"/>
                    </a:lnTo>
                    <a:lnTo>
                      <a:pt x="3616" y="508"/>
                    </a:lnTo>
                    <a:lnTo>
                      <a:pt x="3666" y="504"/>
                    </a:lnTo>
                    <a:lnTo>
                      <a:pt x="3718" y="503"/>
                    </a:lnTo>
                    <a:lnTo>
                      <a:pt x="3773" y="502"/>
                    </a:lnTo>
                    <a:lnTo>
                      <a:pt x="3832" y="502"/>
                    </a:lnTo>
                    <a:lnTo>
                      <a:pt x="3894" y="503"/>
                    </a:lnTo>
                    <a:lnTo>
                      <a:pt x="3960" y="504"/>
                    </a:lnTo>
                    <a:lnTo>
                      <a:pt x="4030" y="508"/>
                    </a:lnTo>
                    <a:lnTo>
                      <a:pt x="4105" y="509"/>
                    </a:lnTo>
                    <a:lnTo>
                      <a:pt x="4183" y="511"/>
                    </a:lnTo>
                    <a:lnTo>
                      <a:pt x="4262" y="512"/>
                    </a:lnTo>
                    <a:lnTo>
                      <a:pt x="4345" y="512"/>
                    </a:lnTo>
                    <a:lnTo>
                      <a:pt x="4427" y="512"/>
                    </a:lnTo>
                    <a:lnTo>
                      <a:pt x="4511" y="511"/>
                    </a:lnTo>
                    <a:lnTo>
                      <a:pt x="4593" y="511"/>
                    </a:lnTo>
                    <a:lnTo>
                      <a:pt x="4673" y="511"/>
                    </a:lnTo>
                    <a:lnTo>
                      <a:pt x="4752" y="512"/>
                    </a:lnTo>
                    <a:lnTo>
                      <a:pt x="4828" y="513"/>
                    </a:lnTo>
                    <a:lnTo>
                      <a:pt x="4899" y="516"/>
                    </a:lnTo>
                    <a:lnTo>
                      <a:pt x="4966" y="519"/>
                    </a:lnTo>
                    <a:lnTo>
                      <a:pt x="5029" y="524"/>
                    </a:lnTo>
                    <a:lnTo>
                      <a:pt x="5056" y="528"/>
                    </a:lnTo>
                    <a:lnTo>
                      <a:pt x="5083" y="531"/>
                    </a:lnTo>
                    <a:lnTo>
                      <a:pt x="5108" y="536"/>
                    </a:lnTo>
                    <a:lnTo>
                      <a:pt x="5132" y="539"/>
                    </a:lnTo>
                    <a:lnTo>
                      <a:pt x="5176" y="551"/>
                    </a:lnTo>
                    <a:lnTo>
                      <a:pt x="5220" y="563"/>
                    </a:lnTo>
                    <a:lnTo>
                      <a:pt x="5261" y="577"/>
                    </a:lnTo>
                    <a:lnTo>
                      <a:pt x="5302" y="591"/>
                    </a:lnTo>
                    <a:lnTo>
                      <a:pt x="5343" y="603"/>
                    </a:lnTo>
                    <a:lnTo>
                      <a:pt x="5385" y="616"/>
                    </a:lnTo>
                    <a:lnTo>
                      <a:pt x="5428" y="627"/>
                    </a:lnTo>
                    <a:lnTo>
                      <a:pt x="5473" y="637"/>
                    </a:lnTo>
                    <a:lnTo>
                      <a:pt x="5495" y="640"/>
                    </a:lnTo>
                    <a:lnTo>
                      <a:pt x="5519" y="643"/>
                    </a:lnTo>
                    <a:lnTo>
                      <a:pt x="5544" y="645"/>
                    </a:lnTo>
                    <a:lnTo>
                      <a:pt x="5568" y="647"/>
                    </a:lnTo>
                    <a:lnTo>
                      <a:pt x="5594" y="648"/>
                    </a:lnTo>
                    <a:lnTo>
                      <a:pt x="5620" y="647"/>
                    </a:lnTo>
                    <a:lnTo>
                      <a:pt x="5648" y="645"/>
                    </a:lnTo>
                    <a:lnTo>
                      <a:pt x="5676" y="643"/>
                    </a:lnTo>
                    <a:lnTo>
                      <a:pt x="5706" y="639"/>
                    </a:lnTo>
                    <a:lnTo>
                      <a:pt x="5736" y="634"/>
                    </a:lnTo>
                    <a:lnTo>
                      <a:pt x="5769" y="628"/>
                    </a:lnTo>
                    <a:lnTo>
                      <a:pt x="5801" y="621"/>
                    </a:lnTo>
                    <a:lnTo>
                      <a:pt x="5836" y="611"/>
                    </a:lnTo>
                    <a:lnTo>
                      <a:pt x="5871" y="601"/>
                    </a:lnTo>
                    <a:lnTo>
                      <a:pt x="5908" y="588"/>
                    </a:lnTo>
                    <a:lnTo>
                      <a:pt x="5947" y="574"/>
                    </a:lnTo>
                    <a:lnTo>
                      <a:pt x="5989" y="559"/>
                    </a:lnTo>
                    <a:lnTo>
                      <a:pt x="6041" y="544"/>
                    </a:lnTo>
                    <a:lnTo>
                      <a:pt x="6099" y="531"/>
                    </a:lnTo>
                    <a:lnTo>
                      <a:pt x="6165" y="516"/>
                    </a:lnTo>
                    <a:lnTo>
                      <a:pt x="6236" y="501"/>
                    </a:lnTo>
                    <a:lnTo>
                      <a:pt x="6314" y="486"/>
                    </a:lnTo>
                    <a:lnTo>
                      <a:pt x="6397" y="469"/>
                    </a:lnTo>
                    <a:lnTo>
                      <a:pt x="6485" y="455"/>
                    </a:lnTo>
                    <a:lnTo>
                      <a:pt x="6577" y="441"/>
                    </a:lnTo>
                    <a:lnTo>
                      <a:pt x="6672" y="426"/>
                    </a:lnTo>
                    <a:lnTo>
                      <a:pt x="6772" y="411"/>
                    </a:lnTo>
                    <a:lnTo>
                      <a:pt x="6873" y="396"/>
                    </a:lnTo>
                    <a:lnTo>
                      <a:pt x="7081" y="368"/>
                    </a:lnTo>
                    <a:lnTo>
                      <a:pt x="7293" y="342"/>
                    </a:lnTo>
                    <a:lnTo>
                      <a:pt x="7507" y="317"/>
                    </a:lnTo>
                    <a:lnTo>
                      <a:pt x="7714" y="294"/>
                    </a:lnTo>
                    <a:lnTo>
                      <a:pt x="7914" y="272"/>
                    </a:lnTo>
                    <a:lnTo>
                      <a:pt x="8099" y="255"/>
                    </a:lnTo>
                    <a:lnTo>
                      <a:pt x="8269" y="239"/>
                    </a:lnTo>
                    <a:lnTo>
                      <a:pt x="8416" y="226"/>
                    </a:lnTo>
                    <a:lnTo>
                      <a:pt x="8539" y="219"/>
                    </a:lnTo>
                    <a:lnTo>
                      <a:pt x="8630" y="214"/>
                    </a:lnTo>
                    <a:lnTo>
                      <a:pt x="8667" y="210"/>
                    </a:lnTo>
                    <a:lnTo>
                      <a:pt x="8706" y="204"/>
                    </a:lnTo>
                    <a:lnTo>
                      <a:pt x="8746" y="195"/>
                    </a:lnTo>
                    <a:lnTo>
                      <a:pt x="8787" y="185"/>
                    </a:lnTo>
                    <a:lnTo>
                      <a:pt x="8828" y="172"/>
                    </a:lnTo>
                    <a:lnTo>
                      <a:pt x="8869" y="157"/>
                    </a:lnTo>
                    <a:lnTo>
                      <a:pt x="8913" y="142"/>
                    </a:lnTo>
                    <a:lnTo>
                      <a:pt x="8955" y="128"/>
                    </a:lnTo>
                    <a:lnTo>
                      <a:pt x="9042" y="95"/>
                    </a:lnTo>
                    <a:lnTo>
                      <a:pt x="9128" y="64"/>
                    </a:lnTo>
                    <a:lnTo>
                      <a:pt x="9171" y="49"/>
                    </a:lnTo>
                    <a:lnTo>
                      <a:pt x="9214" y="35"/>
                    </a:lnTo>
                    <a:lnTo>
                      <a:pt x="9255" y="24"/>
                    </a:lnTo>
                    <a:lnTo>
                      <a:pt x="9296" y="14"/>
                    </a:lnTo>
                    <a:lnTo>
                      <a:pt x="9337" y="6"/>
                    </a:lnTo>
                    <a:lnTo>
                      <a:pt x="9377" y="3"/>
                    </a:lnTo>
                    <a:lnTo>
                      <a:pt x="9416" y="0"/>
                    </a:lnTo>
                    <a:lnTo>
                      <a:pt x="9453" y="1"/>
                    </a:lnTo>
                    <a:lnTo>
                      <a:pt x="9490" y="8"/>
                    </a:lnTo>
                    <a:lnTo>
                      <a:pt x="9524" y="16"/>
                    </a:lnTo>
                    <a:lnTo>
                      <a:pt x="9558" y="30"/>
                    </a:lnTo>
                    <a:lnTo>
                      <a:pt x="9589" y="48"/>
                    </a:lnTo>
                    <a:lnTo>
                      <a:pt x="9621" y="71"/>
                    </a:lnTo>
                    <a:lnTo>
                      <a:pt x="9648" y="99"/>
                    </a:lnTo>
                    <a:lnTo>
                      <a:pt x="9674" y="134"/>
                    </a:lnTo>
                    <a:lnTo>
                      <a:pt x="9698" y="174"/>
                    </a:lnTo>
                    <a:lnTo>
                      <a:pt x="9720" y="220"/>
                    </a:lnTo>
                    <a:lnTo>
                      <a:pt x="9740" y="274"/>
                    </a:lnTo>
                    <a:lnTo>
                      <a:pt x="9757" y="333"/>
                    </a:lnTo>
                    <a:lnTo>
                      <a:pt x="9772" y="401"/>
                    </a:lnTo>
                    <a:close/>
                  </a:path>
                </a:pathLst>
              </a:custGeom>
              <a:solidFill>
                <a:srgbClr val="0058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19" name="Google Shape;319;p12"/>
              <p:cNvSpPr/>
              <p:nvPr/>
            </p:nvSpPr>
            <p:spPr>
              <a:xfrm>
                <a:off x="1877" y="2532"/>
                <a:ext cx="2061" cy="722"/>
              </a:xfrm>
              <a:custGeom>
                <a:rect b="b" l="l" r="r" t="t"/>
                <a:pathLst>
                  <a:path extrusionOk="0" h="3607" w="10301">
                    <a:moveTo>
                      <a:pt x="9772" y="401"/>
                    </a:moveTo>
                    <a:lnTo>
                      <a:pt x="9784" y="461"/>
                    </a:lnTo>
                    <a:lnTo>
                      <a:pt x="9803" y="538"/>
                    </a:lnTo>
                    <a:lnTo>
                      <a:pt x="9826" y="629"/>
                    </a:lnTo>
                    <a:lnTo>
                      <a:pt x="9856" y="732"/>
                    </a:lnTo>
                    <a:lnTo>
                      <a:pt x="9889" y="843"/>
                    </a:lnTo>
                    <a:lnTo>
                      <a:pt x="9925" y="961"/>
                    </a:lnTo>
                    <a:lnTo>
                      <a:pt x="9962" y="1082"/>
                    </a:lnTo>
                    <a:lnTo>
                      <a:pt x="10002" y="1205"/>
                    </a:lnTo>
                    <a:lnTo>
                      <a:pt x="10042" y="1326"/>
                    </a:lnTo>
                    <a:lnTo>
                      <a:pt x="10084" y="1442"/>
                    </a:lnTo>
                    <a:lnTo>
                      <a:pt x="10122" y="1552"/>
                    </a:lnTo>
                    <a:lnTo>
                      <a:pt x="10160" y="1653"/>
                    </a:lnTo>
                    <a:lnTo>
                      <a:pt x="10195" y="1741"/>
                    </a:lnTo>
                    <a:lnTo>
                      <a:pt x="10226" y="1815"/>
                    </a:lnTo>
                    <a:lnTo>
                      <a:pt x="10239" y="1846"/>
                    </a:lnTo>
                    <a:lnTo>
                      <a:pt x="10253" y="1871"/>
                    </a:lnTo>
                    <a:lnTo>
                      <a:pt x="10264" y="1892"/>
                    </a:lnTo>
                    <a:lnTo>
                      <a:pt x="10274" y="1909"/>
                    </a:lnTo>
                    <a:lnTo>
                      <a:pt x="10283" y="1921"/>
                    </a:lnTo>
                    <a:lnTo>
                      <a:pt x="10291" y="1936"/>
                    </a:lnTo>
                    <a:lnTo>
                      <a:pt x="10296" y="1950"/>
                    </a:lnTo>
                    <a:lnTo>
                      <a:pt x="10298" y="1965"/>
                    </a:lnTo>
                    <a:lnTo>
                      <a:pt x="10301" y="1980"/>
                    </a:lnTo>
                    <a:lnTo>
                      <a:pt x="10301" y="1995"/>
                    </a:lnTo>
                    <a:lnTo>
                      <a:pt x="10298" y="2011"/>
                    </a:lnTo>
                    <a:lnTo>
                      <a:pt x="10296" y="2027"/>
                    </a:lnTo>
                    <a:lnTo>
                      <a:pt x="10291" y="2043"/>
                    </a:lnTo>
                    <a:lnTo>
                      <a:pt x="10286" y="2060"/>
                    </a:lnTo>
                    <a:lnTo>
                      <a:pt x="10279" y="2077"/>
                    </a:lnTo>
                    <a:lnTo>
                      <a:pt x="10272" y="2093"/>
                    </a:lnTo>
                    <a:lnTo>
                      <a:pt x="10263" y="2110"/>
                    </a:lnTo>
                    <a:lnTo>
                      <a:pt x="10253" y="2127"/>
                    </a:lnTo>
                    <a:lnTo>
                      <a:pt x="10243" y="2143"/>
                    </a:lnTo>
                    <a:lnTo>
                      <a:pt x="10232" y="2159"/>
                    </a:lnTo>
                    <a:lnTo>
                      <a:pt x="10208" y="2191"/>
                    </a:lnTo>
                    <a:lnTo>
                      <a:pt x="10182" y="2222"/>
                    </a:lnTo>
                    <a:lnTo>
                      <a:pt x="10156" y="2251"/>
                    </a:lnTo>
                    <a:lnTo>
                      <a:pt x="10130" y="2278"/>
                    </a:lnTo>
                    <a:lnTo>
                      <a:pt x="10102" y="2303"/>
                    </a:lnTo>
                    <a:lnTo>
                      <a:pt x="10077" y="2324"/>
                    </a:lnTo>
                    <a:lnTo>
                      <a:pt x="10054" y="2343"/>
                    </a:lnTo>
                    <a:lnTo>
                      <a:pt x="10032" y="2358"/>
                    </a:lnTo>
                    <a:lnTo>
                      <a:pt x="10025" y="2365"/>
                    </a:lnTo>
                    <a:lnTo>
                      <a:pt x="10019" y="2373"/>
                    </a:lnTo>
                    <a:lnTo>
                      <a:pt x="10015" y="2380"/>
                    </a:lnTo>
                    <a:lnTo>
                      <a:pt x="10012" y="2390"/>
                    </a:lnTo>
                    <a:lnTo>
                      <a:pt x="10012" y="2399"/>
                    </a:lnTo>
                    <a:lnTo>
                      <a:pt x="10014" y="2409"/>
                    </a:lnTo>
                    <a:lnTo>
                      <a:pt x="10016" y="2420"/>
                    </a:lnTo>
                    <a:lnTo>
                      <a:pt x="10020" y="2430"/>
                    </a:lnTo>
                    <a:lnTo>
                      <a:pt x="10029" y="2453"/>
                    </a:lnTo>
                    <a:lnTo>
                      <a:pt x="10037" y="2476"/>
                    </a:lnTo>
                    <a:lnTo>
                      <a:pt x="10041" y="2488"/>
                    </a:lnTo>
                    <a:lnTo>
                      <a:pt x="10045" y="2499"/>
                    </a:lnTo>
                    <a:lnTo>
                      <a:pt x="10047" y="2511"/>
                    </a:lnTo>
                    <a:lnTo>
                      <a:pt x="10050" y="2523"/>
                    </a:lnTo>
                    <a:lnTo>
                      <a:pt x="10050" y="2534"/>
                    </a:lnTo>
                    <a:lnTo>
                      <a:pt x="10049" y="2545"/>
                    </a:lnTo>
                    <a:lnTo>
                      <a:pt x="10046" y="2555"/>
                    </a:lnTo>
                    <a:lnTo>
                      <a:pt x="10040" y="2565"/>
                    </a:lnTo>
                    <a:lnTo>
                      <a:pt x="10032" y="2575"/>
                    </a:lnTo>
                    <a:lnTo>
                      <a:pt x="10022" y="2585"/>
                    </a:lnTo>
                    <a:lnTo>
                      <a:pt x="10010" y="2594"/>
                    </a:lnTo>
                    <a:lnTo>
                      <a:pt x="9994" y="2601"/>
                    </a:lnTo>
                    <a:lnTo>
                      <a:pt x="9974" y="2609"/>
                    </a:lnTo>
                    <a:lnTo>
                      <a:pt x="9951" y="2615"/>
                    </a:lnTo>
                    <a:lnTo>
                      <a:pt x="9924" y="2621"/>
                    </a:lnTo>
                    <a:lnTo>
                      <a:pt x="9893" y="2626"/>
                    </a:lnTo>
                    <a:lnTo>
                      <a:pt x="9856" y="2630"/>
                    </a:lnTo>
                    <a:lnTo>
                      <a:pt x="9816" y="2632"/>
                    </a:lnTo>
                    <a:lnTo>
                      <a:pt x="9772" y="2634"/>
                    </a:lnTo>
                    <a:lnTo>
                      <a:pt x="9722" y="2635"/>
                    </a:lnTo>
                    <a:lnTo>
                      <a:pt x="9657" y="2634"/>
                    </a:lnTo>
                    <a:lnTo>
                      <a:pt x="9598" y="2629"/>
                    </a:lnTo>
                    <a:lnTo>
                      <a:pt x="9546" y="2620"/>
                    </a:lnTo>
                    <a:lnTo>
                      <a:pt x="9500" y="2610"/>
                    </a:lnTo>
                    <a:lnTo>
                      <a:pt x="9458" y="2598"/>
                    </a:lnTo>
                    <a:lnTo>
                      <a:pt x="9421" y="2583"/>
                    </a:lnTo>
                    <a:lnTo>
                      <a:pt x="9390" y="2566"/>
                    </a:lnTo>
                    <a:lnTo>
                      <a:pt x="9361" y="2548"/>
                    </a:lnTo>
                    <a:lnTo>
                      <a:pt x="9336" y="2529"/>
                    </a:lnTo>
                    <a:lnTo>
                      <a:pt x="9315" y="2509"/>
                    </a:lnTo>
                    <a:lnTo>
                      <a:pt x="9296" y="2489"/>
                    </a:lnTo>
                    <a:lnTo>
                      <a:pt x="9280" y="2469"/>
                    </a:lnTo>
                    <a:lnTo>
                      <a:pt x="9250" y="2429"/>
                    </a:lnTo>
                    <a:lnTo>
                      <a:pt x="9225" y="2392"/>
                    </a:lnTo>
                    <a:lnTo>
                      <a:pt x="9213" y="2375"/>
                    </a:lnTo>
                    <a:lnTo>
                      <a:pt x="9199" y="2360"/>
                    </a:lnTo>
                    <a:lnTo>
                      <a:pt x="9185" y="2347"/>
                    </a:lnTo>
                    <a:lnTo>
                      <a:pt x="9170" y="2337"/>
                    </a:lnTo>
                    <a:lnTo>
                      <a:pt x="9153" y="2328"/>
                    </a:lnTo>
                    <a:lnTo>
                      <a:pt x="9133" y="2323"/>
                    </a:lnTo>
                    <a:lnTo>
                      <a:pt x="9110" y="2320"/>
                    </a:lnTo>
                    <a:lnTo>
                      <a:pt x="9085" y="2322"/>
                    </a:lnTo>
                    <a:lnTo>
                      <a:pt x="9057" y="2328"/>
                    </a:lnTo>
                    <a:lnTo>
                      <a:pt x="9023" y="2337"/>
                    </a:lnTo>
                    <a:lnTo>
                      <a:pt x="8985" y="2350"/>
                    </a:lnTo>
                    <a:lnTo>
                      <a:pt x="8943" y="2369"/>
                    </a:lnTo>
                    <a:lnTo>
                      <a:pt x="8894" y="2393"/>
                    </a:lnTo>
                    <a:lnTo>
                      <a:pt x="8841" y="2422"/>
                    </a:lnTo>
                    <a:lnTo>
                      <a:pt x="8781" y="2457"/>
                    </a:lnTo>
                    <a:lnTo>
                      <a:pt x="8713" y="2496"/>
                    </a:lnTo>
                    <a:lnTo>
                      <a:pt x="8627" y="2550"/>
                    </a:lnTo>
                    <a:lnTo>
                      <a:pt x="8554" y="2593"/>
                    </a:lnTo>
                    <a:lnTo>
                      <a:pt x="8521" y="2611"/>
                    </a:lnTo>
                    <a:lnTo>
                      <a:pt x="8491" y="2628"/>
                    </a:lnTo>
                    <a:lnTo>
                      <a:pt x="8464" y="2641"/>
                    </a:lnTo>
                    <a:lnTo>
                      <a:pt x="8440" y="2652"/>
                    </a:lnTo>
                    <a:lnTo>
                      <a:pt x="8418" y="2662"/>
                    </a:lnTo>
                    <a:lnTo>
                      <a:pt x="8398" y="2670"/>
                    </a:lnTo>
                    <a:lnTo>
                      <a:pt x="8379" y="2676"/>
                    </a:lnTo>
                    <a:lnTo>
                      <a:pt x="8363" y="2680"/>
                    </a:lnTo>
                    <a:lnTo>
                      <a:pt x="8348" y="2682"/>
                    </a:lnTo>
                    <a:lnTo>
                      <a:pt x="8335" y="2684"/>
                    </a:lnTo>
                    <a:lnTo>
                      <a:pt x="8324" y="2682"/>
                    </a:lnTo>
                    <a:lnTo>
                      <a:pt x="8314" y="2681"/>
                    </a:lnTo>
                    <a:lnTo>
                      <a:pt x="8304" y="2677"/>
                    </a:lnTo>
                    <a:lnTo>
                      <a:pt x="8297" y="2672"/>
                    </a:lnTo>
                    <a:lnTo>
                      <a:pt x="8289" y="2666"/>
                    </a:lnTo>
                    <a:lnTo>
                      <a:pt x="8282" y="2660"/>
                    </a:lnTo>
                    <a:lnTo>
                      <a:pt x="8275" y="2651"/>
                    </a:lnTo>
                    <a:lnTo>
                      <a:pt x="8269" y="2642"/>
                    </a:lnTo>
                    <a:lnTo>
                      <a:pt x="8264" y="2632"/>
                    </a:lnTo>
                    <a:lnTo>
                      <a:pt x="8258" y="2621"/>
                    </a:lnTo>
                    <a:lnTo>
                      <a:pt x="8245" y="2598"/>
                    </a:lnTo>
                    <a:lnTo>
                      <a:pt x="8232" y="2573"/>
                    </a:lnTo>
                    <a:lnTo>
                      <a:pt x="8224" y="2559"/>
                    </a:lnTo>
                    <a:lnTo>
                      <a:pt x="8216" y="2545"/>
                    </a:lnTo>
                    <a:lnTo>
                      <a:pt x="8206" y="2530"/>
                    </a:lnTo>
                    <a:lnTo>
                      <a:pt x="8196" y="2516"/>
                    </a:lnTo>
                    <a:lnTo>
                      <a:pt x="8194" y="2510"/>
                    </a:lnTo>
                    <a:lnTo>
                      <a:pt x="8188" y="2496"/>
                    </a:lnTo>
                    <a:lnTo>
                      <a:pt x="8183" y="2486"/>
                    </a:lnTo>
                    <a:lnTo>
                      <a:pt x="8176" y="2476"/>
                    </a:lnTo>
                    <a:lnTo>
                      <a:pt x="8166" y="2466"/>
                    </a:lnTo>
                    <a:lnTo>
                      <a:pt x="8153" y="2458"/>
                    </a:lnTo>
                    <a:lnTo>
                      <a:pt x="8146" y="2453"/>
                    </a:lnTo>
                    <a:lnTo>
                      <a:pt x="8137" y="2449"/>
                    </a:lnTo>
                    <a:lnTo>
                      <a:pt x="8127" y="2445"/>
                    </a:lnTo>
                    <a:lnTo>
                      <a:pt x="8117" y="2442"/>
                    </a:lnTo>
                    <a:lnTo>
                      <a:pt x="8106" y="2439"/>
                    </a:lnTo>
                    <a:lnTo>
                      <a:pt x="8093" y="2438"/>
                    </a:lnTo>
                    <a:lnTo>
                      <a:pt x="8081" y="2435"/>
                    </a:lnTo>
                    <a:lnTo>
                      <a:pt x="8066" y="2435"/>
                    </a:lnTo>
                    <a:lnTo>
                      <a:pt x="8050" y="2435"/>
                    </a:lnTo>
                    <a:lnTo>
                      <a:pt x="8033" y="2435"/>
                    </a:lnTo>
                    <a:lnTo>
                      <a:pt x="8015" y="2438"/>
                    </a:lnTo>
                    <a:lnTo>
                      <a:pt x="7996" y="2440"/>
                    </a:lnTo>
                    <a:lnTo>
                      <a:pt x="7975" y="2444"/>
                    </a:lnTo>
                    <a:lnTo>
                      <a:pt x="7952" y="2449"/>
                    </a:lnTo>
                    <a:lnTo>
                      <a:pt x="7929" y="2454"/>
                    </a:lnTo>
                    <a:lnTo>
                      <a:pt x="7904" y="2462"/>
                    </a:lnTo>
                    <a:lnTo>
                      <a:pt x="7854" y="2476"/>
                    </a:lnTo>
                    <a:lnTo>
                      <a:pt x="7811" y="2489"/>
                    </a:lnTo>
                    <a:lnTo>
                      <a:pt x="7774" y="2499"/>
                    </a:lnTo>
                    <a:lnTo>
                      <a:pt x="7743" y="2505"/>
                    </a:lnTo>
                    <a:lnTo>
                      <a:pt x="7729" y="2508"/>
                    </a:lnTo>
                    <a:lnTo>
                      <a:pt x="7716" y="2509"/>
                    </a:lnTo>
                    <a:lnTo>
                      <a:pt x="7705" y="2509"/>
                    </a:lnTo>
                    <a:lnTo>
                      <a:pt x="7694" y="2509"/>
                    </a:lnTo>
                    <a:lnTo>
                      <a:pt x="7684" y="2508"/>
                    </a:lnTo>
                    <a:lnTo>
                      <a:pt x="7675" y="2506"/>
                    </a:lnTo>
                    <a:lnTo>
                      <a:pt x="7668" y="2504"/>
                    </a:lnTo>
                    <a:lnTo>
                      <a:pt x="7660" y="2500"/>
                    </a:lnTo>
                    <a:lnTo>
                      <a:pt x="7654" y="2496"/>
                    </a:lnTo>
                    <a:lnTo>
                      <a:pt x="7648" y="2491"/>
                    </a:lnTo>
                    <a:lnTo>
                      <a:pt x="7642" y="2486"/>
                    </a:lnTo>
                    <a:lnTo>
                      <a:pt x="7637" y="2480"/>
                    </a:lnTo>
                    <a:lnTo>
                      <a:pt x="7628" y="2465"/>
                    </a:lnTo>
                    <a:lnTo>
                      <a:pt x="7620" y="2448"/>
                    </a:lnTo>
                    <a:lnTo>
                      <a:pt x="7605" y="2402"/>
                    </a:lnTo>
                    <a:lnTo>
                      <a:pt x="7588" y="2343"/>
                    </a:lnTo>
                    <a:lnTo>
                      <a:pt x="7579" y="2310"/>
                    </a:lnTo>
                    <a:lnTo>
                      <a:pt x="7572" y="2277"/>
                    </a:lnTo>
                    <a:lnTo>
                      <a:pt x="7565" y="2243"/>
                    </a:lnTo>
                    <a:lnTo>
                      <a:pt x="7559" y="2209"/>
                    </a:lnTo>
                    <a:lnTo>
                      <a:pt x="7553" y="2176"/>
                    </a:lnTo>
                    <a:lnTo>
                      <a:pt x="7544" y="2142"/>
                    </a:lnTo>
                    <a:lnTo>
                      <a:pt x="7539" y="2126"/>
                    </a:lnTo>
                    <a:lnTo>
                      <a:pt x="7534" y="2110"/>
                    </a:lnTo>
                    <a:lnTo>
                      <a:pt x="7529" y="2093"/>
                    </a:lnTo>
                    <a:lnTo>
                      <a:pt x="7523" y="2077"/>
                    </a:lnTo>
                    <a:lnTo>
                      <a:pt x="7515" y="2061"/>
                    </a:lnTo>
                    <a:lnTo>
                      <a:pt x="7507" y="2046"/>
                    </a:lnTo>
                    <a:lnTo>
                      <a:pt x="7498" y="2031"/>
                    </a:lnTo>
                    <a:lnTo>
                      <a:pt x="7488" y="2016"/>
                    </a:lnTo>
                    <a:lnTo>
                      <a:pt x="7477" y="2001"/>
                    </a:lnTo>
                    <a:lnTo>
                      <a:pt x="7464" y="1987"/>
                    </a:lnTo>
                    <a:lnTo>
                      <a:pt x="7452" y="1973"/>
                    </a:lnTo>
                    <a:lnTo>
                      <a:pt x="7437" y="1960"/>
                    </a:lnTo>
                    <a:lnTo>
                      <a:pt x="7421" y="1947"/>
                    </a:lnTo>
                    <a:lnTo>
                      <a:pt x="7403" y="1935"/>
                    </a:lnTo>
                    <a:lnTo>
                      <a:pt x="7383" y="1924"/>
                    </a:lnTo>
                    <a:lnTo>
                      <a:pt x="7362" y="1912"/>
                    </a:lnTo>
                    <a:lnTo>
                      <a:pt x="7340" y="1902"/>
                    </a:lnTo>
                    <a:lnTo>
                      <a:pt x="7316" y="1892"/>
                    </a:lnTo>
                    <a:lnTo>
                      <a:pt x="7290" y="1882"/>
                    </a:lnTo>
                    <a:lnTo>
                      <a:pt x="7261" y="1874"/>
                    </a:lnTo>
                    <a:lnTo>
                      <a:pt x="7206" y="1857"/>
                    </a:lnTo>
                    <a:lnTo>
                      <a:pt x="7156" y="1841"/>
                    </a:lnTo>
                    <a:lnTo>
                      <a:pt x="7112" y="1824"/>
                    </a:lnTo>
                    <a:lnTo>
                      <a:pt x="7073" y="1806"/>
                    </a:lnTo>
                    <a:lnTo>
                      <a:pt x="7005" y="1775"/>
                    </a:lnTo>
                    <a:lnTo>
                      <a:pt x="6950" y="1750"/>
                    </a:lnTo>
                    <a:lnTo>
                      <a:pt x="6927" y="1740"/>
                    </a:lnTo>
                    <a:lnTo>
                      <a:pt x="6904" y="1733"/>
                    </a:lnTo>
                    <a:lnTo>
                      <a:pt x="6894" y="1730"/>
                    </a:lnTo>
                    <a:lnTo>
                      <a:pt x="6884" y="1729"/>
                    </a:lnTo>
                    <a:lnTo>
                      <a:pt x="6873" y="1729"/>
                    </a:lnTo>
                    <a:lnTo>
                      <a:pt x="6863" y="1729"/>
                    </a:lnTo>
                    <a:lnTo>
                      <a:pt x="6853" y="1730"/>
                    </a:lnTo>
                    <a:lnTo>
                      <a:pt x="6843" y="1733"/>
                    </a:lnTo>
                    <a:lnTo>
                      <a:pt x="6833" y="1735"/>
                    </a:lnTo>
                    <a:lnTo>
                      <a:pt x="6822" y="1740"/>
                    </a:lnTo>
                    <a:lnTo>
                      <a:pt x="6812" y="1745"/>
                    </a:lnTo>
                    <a:lnTo>
                      <a:pt x="6800" y="1753"/>
                    </a:lnTo>
                    <a:lnTo>
                      <a:pt x="6789" y="1760"/>
                    </a:lnTo>
                    <a:lnTo>
                      <a:pt x="6777" y="1770"/>
                    </a:lnTo>
                    <a:lnTo>
                      <a:pt x="6759" y="1786"/>
                    </a:lnTo>
                    <a:lnTo>
                      <a:pt x="6743" y="1805"/>
                    </a:lnTo>
                    <a:lnTo>
                      <a:pt x="6729" y="1822"/>
                    </a:lnTo>
                    <a:lnTo>
                      <a:pt x="6718" y="1842"/>
                    </a:lnTo>
                    <a:lnTo>
                      <a:pt x="6708" y="1862"/>
                    </a:lnTo>
                    <a:lnTo>
                      <a:pt x="6701" y="1884"/>
                    </a:lnTo>
                    <a:lnTo>
                      <a:pt x="6694" y="1905"/>
                    </a:lnTo>
                    <a:lnTo>
                      <a:pt x="6691" y="1927"/>
                    </a:lnTo>
                    <a:lnTo>
                      <a:pt x="6688" y="1951"/>
                    </a:lnTo>
                    <a:lnTo>
                      <a:pt x="6688" y="1973"/>
                    </a:lnTo>
                    <a:lnTo>
                      <a:pt x="6688" y="1998"/>
                    </a:lnTo>
                    <a:lnTo>
                      <a:pt x="6691" y="2022"/>
                    </a:lnTo>
                    <a:lnTo>
                      <a:pt x="6693" y="2047"/>
                    </a:lnTo>
                    <a:lnTo>
                      <a:pt x="6698" y="2072"/>
                    </a:lnTo>
                    <a:lnTo>
                      <a:pt x="6703" y="2097"/>
                    </a:lnTo>
                    <a:lnTo>
                      <a:pt x="6709" y="2123"/>
                    </a:lnTo>
                    <a:lnTo>
                      <a:pt x="6724" y="2174"/>
                    </a:lnTo>
                    <a:lnTo>
                      <a:pt x="6743" y="2226"/>
                    </a:lnTo>
                    <a:lnTo>
                      <a:pt x="6763" y="2277"/>
                    </a:lnTo>
                    <a:lnTo>
                      <a:pt x="6783" y="2328"/>
                    </a:lnTo>
                    <a:lnTo>
                      <a:pt x="6824" y="2427"/>
                    </a:lnTo>
                    <a:lnTo>
                      <a:pt x="6860" y="2516"/>
                    </a:lnTo>
                    <a:lnTo>
                      <a:pt x="6877" y="2556"/>
                    </a:lnTo>
                    <a:lnTo>
                      <a:pt x="6890" y="2593"/>
                    </a:lnTo>
                    <a:lnTo>
                      <a:pt x="6900" y="2626"/>
                    </a:lnTo>
                    <a:lnTo>
                      <a:pt x="6908" y="2656"/>
                    </a:lnTo>
                    <a:lnTo>
                      <a:pt x="6910" y="2671"/>
                    </a:lnTo>
                    <a:lnTo>
                      <a:pt x="6913" y="2685"/>
                    </a:lnTo>
                    <a:lnTo>
                      <a:pt x="6914" y="2697"/>
                    </a:lnTo>
                    <a:lnTo>
                      <a:pt x="6914" y="2710"/>
                    </a:lnTo>
                    <a:lnTo>
                      <a:pt x="6913" y="2721"/>
                    </a:lnTo>
                    <a:lnTo>
                      <a:pt x="6910" y="2734"/>
                    </a:lnTo>
                    <a:lnTo>
                      <a:pt x="6908" y="2744"/>
                    </a:lnTo>
                    <a:lnTo>
                      <a:pt x="6904" y="2754"/>
                    </a:lnTo>
                    <a:lnTo>
                      <a:pt x="6899" y="2764"/>
                    </a:lnTo>
                    <a:lnTo>
                      <a:pt x="6893" y="2774"/>
                    </a:lnTo>
                    <a:lnTo>
                      <a:pt x="6887" y="2782"/>
                    </a:lnTo>
                    <a:lnTo>
                      <a:pt x="6878" y="2791"/>
                    </a:lnTo>
                    <a:lnTo>
                      <a:pt x="6868" y="2800"/>
                    </a:lnTo>
                    <a:lnTo>
                      <a:pt x="6857" y="2807"/>
                    </a:lnTo>
                    <a:lnTo>
                      <a:pt x="6845" y="2815"/>
                    </a:lnTo>
                    <a:lnTo>
                      <a:pt x="6832" y="2822"/>
                    </a:lnTo>
                    <a:lnTo>
                      <a:pt x="6817" y="2830"/>
                    </a:lnTo>
                    <a:lnTo>
                      <a:pt x="6800" y="2837"/>
                    </a:lnTo>
                    <a:lnTo>
                      <a:pt x="6783" y="2843"/>
                    </a:lnTo>
                    <a:lnTo>
                      <a:pt x="6764" y="2851"/>
                    </a:lnTo>
                    <a:lnTo>
                      <a:pt x="6722" y="2863"/>
                    </a:lnTo>
                    <a:lnTo>
                      <a:pt x="6673" y="2877"/>
                    </a:lnTo>
                    <a:lnTo>
                      <a:pt x="6620" y="2891"/>
                    </a:lnTo>
                    <a:lnTo>
                      <a:pt x="6563" y="2907"/>
                    </a:lnTo>
                    <a:lnTo>
                      <a:pt x="6505" y="2927"/>
                    </a:lnTo>
                    <a:lnTo>
                      <a:pt x="6445" y="2947"/>
                    </a:lnTo>
                    <a:lnTo>
                      <a:pt x="6385" y="2971"/>
                    </a:lnTo>
                    <a:lnTo>
                      <a:pt x="6326" y="2996"/>
                    </a:lnTo>
                    <a:lnTo>
                      <a:pt x="6298" y="3008"/>
                    </a:lnTo>
                    <a:lnTo>
                      <a:pt x="6269" y="3022"/>
                    </a:lnTo>
                    <a:lnTo>
                      <a:pt x="6241" y="3036"/>
                    </a:lnTo>
                    <a:lnTo>
                      <a:pt x="6214" y="3051"/>
                    </a:lnTo>
                    <a:lnTo>
                      <a:pt x="6188" y="3066"/>
                    </a:lnTo>
                    <a:lnTo>
                      <a:pt x="6162" y="3081"/>
                    </a:lnTo>
                    <a:lnTo>
                      <a:pt x="6137" y="3097"/>
                    </a:lnTo>
                    <a:lnTo>
                      <a:pt x="6114" y="3113"/>
                    </a:lnTo>
                    <a:lnTo>
                      <a:pt x="6092" y="3129"/>
                    </a:lnTo>
                    <a:lnTo>
                      <a:pt x="6071" y="3145"/>
                    </a:lnTo>
                    <a:lnTo>
                      <a:pt x="6052" y="3163"/>
                    </a:lnTo>
                    <a:lnTo>
                      <a:pt x="6034" y="3180"/>
                    </a:lnTo>
                    <a:lnTo>
                      <a:pt x="6018" y="3199"/>
                    </a:lnTo>
                    <a:lnTo>
                      <a:pt x="6003" y="3217"/>
                    </a:lnTo>
                    <a:lnTo>
                      <a:pt x="5992" y="3235"/>
                    </a:lnTo>
                    <a:lnTo>
                      <a:pt x="5981" y="3254"/>
                    </a:lnTo>
                    <a:lnTo>
                      <a:pt x="5973" y="3273"/>
                    </a:lnTo>
                    <a:lnTo>
                      <a:pt x="5967" y="3293"/>
                    </a:lnTo>
                    <a:lnTo>
                      <a:pt x="5963" y="3311"/>
                    </a:lnTo>
                    <a:lnTo>
                      <a:pt x="5962" y="3331"/>
                    </a:lnTo>
                    <a:lnTo>
                      <a:pt x="5961" y="3351"/>
                    </a:lnTo>
                    <a:lnTo>
                      <a:pt x="5959" y="3370"/>
                    </a:lnTo>
                    <a:lnTo>
                      <a:pt x="5957" y="3389"/>
                    </a:lnTo>
                    <a:lnTo>
                      <a:pt x="5953" y="3406"/>
                    </a:lnTo>
                    <a:lnTo>
                      <a:pt x="5948" y="3424"/>
                    </a:lnTo>
                    <a:lnTo>
                      <a:pt x="5943" y="3441"/>
                    </a:lnTo>
                    <a:lnTo>
                      <a:pt x="5936" y="3458"/>
                    </a:lnTo>
                    <a:lnTo>
                      <a:pt x="5928" y="3474"/>
                    </a:lnTo>
                    <a:lnTo>
                      <a:pt x="5921" y="3489"/>
                    </a:lnTo>
                    <a:lnTo>
                      <a:pt x="5911" y="3504"/>
                    </a:lnTo>
                    <a:lnTo>
                      <a:pt x="5901" y="3517"/>
                    </a:lnTo>
                    <a:lnTo>
                      <a:pt x="5891" y="3530"/>
                    </a:lnTo>
                    <a:lnTo>
                      <a:pt x="5878" y="3542"/>
                    </a:lnTo>
                    <a:lnTo>
                      <a:pt x="5866" y="3554"/>
                    </a:lnTo>
                    <a:lnTo>
                      <a:pt x="5853" y="3564"/>
                    </a:lnTo>
                    <a:lnTo>
                      <a:pt x="5840" y="3572"/>
                    </a:lnTo>
                    <a:lnTo>
                      <a:pt x="5825" y="3581"/>
                    </a:lnTo>
                    <a:lnTo>
                      <a:pt x="5810" y="3589"/>
                    </a:lnTo>
                    <a:lnTo>
                      <a:pt x="5795" y="3595"/>
                    </a:lnTo>
                    <a:lnTo>
                      <a:pt x="5777" y="3600"/>
                    </a:lnTo>
                    <a:lnTo>
                      <a:pt x="5761" y="3604"/>
                    </a:lnTo>
                    <a:lnTo>
                      <a:pt x="5744" y="3606"/>
                    </a:lnTo>
                    <a:lnTo>
                      <a:pt x="5726" y="3607"/>
                    </a:lnTo>
                    <a:lnTo>
                      <a:pt x="5707" y="3607"/>
                    </a:lnTo>
                    <a:lnTo>
                      <a:pt x="5689" y="3606"/>
                    </a:lnTo>
                    <a:lnTo>
                      <a:pt x="5670" y="3602"/>
                    </a:lnTo>
                    <a:lnTo>
                      <a:pt x="5650" y="3599"/>
                    </a:lnTo>
                    <a:lnTo>
                      <a:pt x="5630" y="3592"/>
                    </a:lnTo>
                    <a:lnTo>
                      <a:pt x="5610" y="3586"/>
                    </a:lnTo>
                    <a:lnTo>
                      <a:pt x="5589" y="3576"/>
                    </a:lnTo>
                    <a:lnTo>
                      <a:pt x="5568" y="3566"/>
                    </a:lnTo>
                    <a:lnTo>
                      <a:pt x="5546" y="3554"/>
                    </a:lnTo>
                    <a:lnTo>
                      <a:pt x="5505" y="3530"/>
                    </a:lnTo>
                    <a:lnTo>
                      <a:pt x="5465" y="3507"/>
                    </a:lnTo>
                    <a:lnTo>
                      <a:pt x="5425" y="3487"/>
                    </a:lnTo>
                    <a:lnTo>
                      <a:pt x="5388" y="3469"/>
                    </a:lnTo>
                    <a:lnTo>
                      <a:pt x="5352" y="3454"/>
                    </a:lnTo>
                    <a:lnTo>
                      <a:pt x="5317" y="3440"/>
                    </a:lnTo>
                    <a:lnTo>
                      <a:pt x="5282" y="3429"/>
                    </a:lnTo>
                    <a:lnTo>
                      <a:pt x="5248" y="3420"/>
                    </a:lnTo>
                    <a:lnTo>
                      <a:pt x="5215" y="3413"/>
                    </a:lnTo>
                    <a:lnTo>
                      <a:pt x="5181" y="3408"/>
                    </a:lnTo>
                    <a:lnTo>
                      <a:pt x="5147" y="3405"/>
                    </a:lnTo>
                    <a:lnTo>
                      <a:pt x="5115" y="3404"/>
                    </a:lnTo>
                    <a:lnTo>
                      <a:pt x="5081" y="3404"/>
                    </a:lnTo>
                    <a:lnTo>
                      <a:pt x="5047" y="3406"/>
                    </a:lnTo>
                    <a:lnTo>
                      <a:pt x="5014" y="3410"/>
                    </a:lnTo>
                    <a:lnTo>
                      <a:pt x="4979" y="3415"/>
                    </a:lnTo>
                    <a:lnTo>
                      <a:pt x="4961" y="3420"/>
                    </a:lnTo>
                    <a:lnTo>
                      <a:pt x="4942" y="3425"/>
                    </a:lnTo>
                    <a:lnTo>
                      <a:pt x="4924" y="3431"/>
                    </a:lnTo>
                    <a:lnTo>
                      <a:pt x="4905" y="3439"/>
                    </a:lnTo>
                    <a:lnTo>
                      <a:pt x="4868" y="3455"/>
                    </a:lnTo>
                    <a:lnTo>
                      <a:pt x="4828" y="3475"/>
                    </a:lnTo>
                    <a:lnTo>
                      <a:pt x="4787" y="3495"/>
                    </a:lnTo>
                    <a:lnTo>
                      <a:pt x="4744" y="3516"/>
                    </a:lnTo>
                    <a:lnTo>
                      <a:pt x="4722" y="3526"/>
                    </a:lnTo>
                    <a:lnTo>
                      <a:pt x="4699" y="3535"/>
                    </a:lnTo>
                    <a:lnTo>
                      <a:pt x="4677" y="3544"/>
                    </a:lnTo>
                    <a:lnTo>
                      <a:pt x="4654" y="3552"/>
                    </a:lnTo>
                    <a:lnTo>
                      <a:pt x="4631" y="3560"/>
                    </a:lnTo>
                    <a:lnTo>
                      <a:pt x="4608" y="3566"/>
                    </a:lnTo>
                    <a:lnTo>
                      <a:pt x="4583" y="3571"/>
                    </a:lnTo>
                    <a:lnTo>
                      <a:pt x="4559" y="3575"/>
                    </a:lnTo>
                    <a:lnTo>
                      <a:pt x="4534" y="3577"/>
                    </a:lnTo>
                    <a:lnTo>
                      <a:pt x="4510" y="3579"/>
                    </a:lnTo>
                    <a:lnTo>
                      <a:pt x="4485" y="3577"/>
                    </a:lnTo>
                    <a:lnTo>
                      <a:pt x="4458" y="3575"/>
                    </a:lnTo>
                    <a:lnTo>
                      <a:pt x="4432" y="3570"/>
                    </a:lnTo>
                    <a:lnTo>
                      <a:pt x="4406" y="3564"/>
                    </a:lnTo>
                    <a:lnTo>
                      <a:pt x="4378" y="3555"/>
                    </a:lnTo>
                    <a:lnTo>
                      <a:pt x="4351" y="3542"/>
                    </a:lnTo>
                    <a:lnTo>
                      <a:pt x="4324" y="3529"/>
                    </a:lnTo>
                    <a:lnTo>
                      <a:pt x="4295" y="3512"/>
                    </a:lnTo>
                    <a:lnTo>
                      <a:pt x="4266" y="3492"/>
                    </a:lnTo>
                    <a:lnTo>
                      <a:pt x="4237" y="3470"/>
                    </a:lnTo>
                    <a:lnTo>
                      <a:pt x="4180" y="3419"/>
                    </a:lnTo>
                    <a:lnTo>
                      <a:pt x="4123" y="3366"/>
                    </a:lnTo>
                    <a:lnTo>
                      <a:pt x="4067" y="3311"/>
                    </a:lnTo>
                    <a:lnTo>
                      <a:pt x="4010" y="3257"/>
                    </a:lnTo>
                    <a:lnTo>
                      <a:pt x="3903" y="3145"/>
                    </a:lnTo>
                    <a:lnTo>
                      <a:pt x="3801" y="3041"/>
                    </a:lnTo>
                    <a:lnTo>
                      <a:pt x="3751" y="2992"/>
                    </a:lnTo>
                    <a:lnTo>
                      <a:pt x="3702" y="2948"/>
                    </a:lnTo>
                    <a:lnTo>
                      <a:pt x="3677" y="2928"/>
                    </a:lnTo>
                    <a:lnTo>
                      <a:pt x="3653" y="2908"/>
                    </a:lnTo>
                    <a:lnTo>
                      <a:pt x="3631" y="2891"/>
                    </a:lnTo>
                    <a:lnTo>
                      <a:pt x="3609" y="2875"/>
                    </a:lnTo>
                    <a:lnTo>
                      <a:pt x="3585" y="2860"/>
                    </a:lnTo>
                    <a:lnTo>
                      <a:pt x="3564" y="2846"/>
                    </a:lnTo>
                    <a:lnTo>
                      <a:pt x="3541" y="2835"/>
                    </a:lnTo>
                    <a:lnTo>
                      <a:pt x="3520" y="2826"/>
                    </a:lnTo>
                    <a:lnTo>
                      <a:pt x="3499" y="2818"/>
                    </a:lnTo>
                    <a:lnTo>
                      <a:pt x="3478" y="2812"/>
                    </a:lnTo>
                    <a:lnTo>
                      <a:pt x="3458" y="2808"/>
                    </a:lnTo>
                    <a:lnTo>
                      <a:pt x="3438" y="2807"/>
                    </a:lnTo>
                    <a:lnTo>
                      <a:pt x="3418" y="2808"/>
                    </a:lnTo>
                    <a:lnTo>
                      <a:pt x="3399" y="2810"/>
                    </a:lnTo>
                    <a:lnTo>
                      <a:pt x="3380" y="2812"/>
                    </a:lnTo>
                    <a:lnTo>
                      <a:pt x="3363" y="2816"/>
                    </a:lnTo>
                    <a:lnTo>
                      <a:pt x="3327" y="2825"/>
                    </a:lnTo>
                    <a:lnTo>
                      <a:pt x="3293" y="2835"/>
                    </a:lnTo>
                    <a:lnTo>
                      <a:pt x="3229" y="2860"/>
                    </a:lnTo>
                    <a:lnTo>
                      <a:pt x="3169" y="2882"/>
                    </a:lnTo>
                    <a:lnTo>
                      <a:pt x="3154" y="2887"/>
                    </a:lnTo>
                    <a:lnTo>
                      <a:pt x="3141" y="2891"/>
                    </a:lnTo>
                    <a:lnTo>
                      <a:pt x="3126" y="2895"/>
                    </a:lnTo>
                    <a:lnTo>
                      <a:pt x="3112" y="2897"/>
                    </a:lnTo>
                    <a:lnTo>
                      <a:pt x="3098" y="2900"/>
                    </a:lnTo>
                    <a:lnTo>
                      <a:pt x="3084" y="2900"/>
                    </a:lnTo>
                    <a:lnTo>
                      <a:pt x="3071" y="2900"/>
                    </a:lnTo>
                    <a:lnTo>
                      <a:pt x="3058" y="2897"/>
                    </a:lnTo>
                    <a:lnTo>
                      <a:pt x="3045" y="2895"/>
                    </a:lnTo>
                    <a:lnTo>
                      <a:pt x="3031" y="2890"/>
                    </a:lnTo>
                    <a:lnTo>
                      <a:pt x="3018" y="2885"/>
                    </a:lnTo>
                    <a:lnTo>
                      <a:pt x="3005" y="2876"/>
                    </a:lnTo>
                    <a:lnTo>
                      <a:pt x="2992" y="2867"/>
                    </a:lnTo>
                    <a:lnTo>
                      <a:pt x="2978" y="2856"/>
                    </a:lnTo>
                    <a:lnTo>
                      <a:pt x="2966" y="2842"/>
                    </a:lnTo>
                    <a:lnTo>
                      <a:pt x="2953" y="2827"/>
                    </a:lnTo>
                    <a:lnTo>
                      <a:pt x="2929" y="2797"/>
                    </a:lnTo>
                    <a:lnTo>
                      <a:pt x="2910" y="2770"/>
                    </a:lnTo>
                    <a:lnTo>
                      <a:pt x="2894" y="2746"/>
                    </a:lnTo>
                    <a:lnTo>
                      <a:pt x="2882" y="2725"/>
                    </a:lnTo>
                    <a:lnTo>
                      <a:pt x="2874" y="2706"/>
                    </a:lnTo>
                    <a:lnTo>
                      <a:pt x="2867" y="2690"/>
                    </a:lnTo>
                    <a:lnTo>
                      <a:pt x="2864" y="2674"/>
                    </a:lnTo>
                    <a:lnTo>
                      <a:pt x="2864" y="2659"/>
                    </a:lnTo>
                    <a:lnTo>
                      <a:pt x="2865" y="2645"/>
                    </a:lnTo>
                    <a:lnTo>
                      <a:pt x="2867" y="2630"/>
                    </a:lnTo>
                    <a:lnTo>
                      <a:pt x="2871" y="2615"/>
                    </a:lnTo>
                    <a:lnTo>
                      <a:pt x="2877" y="2599"/>
                    </a:lnTo>
                    <a:lnTo>
                      <a:pt x="2890" y="2563"/>
                    </a:lnTo>
                    <a:lnTo>
                      <a:pt x="2904" y="2516"/>
                    </a:lnTo>
                    <a:lnTo>
                      <a:pt x="2911" y="2490"/>
                    </a:lnTo>
                    <a:lnTo>
                      <a:pt x="2920" y="2465"/>
                    </a:lnTo>
                    <a:lnTo>
                      <a:pt x="2929" y="2440"/>
                    </a:lnTo>
                    <a:lnTo>
                      <a:pt x="2938" y="2418"/>
                    </a:lnTo>
                    <a:lnTo>
                      <a:pt x="2947" y="2395"/>
                    </a:lnTo>
                    <a:lnTo>
                      <a:pt x="2956" y="2374"/>
                    </a:lnTo>
                    <a:lnTo>
                      <a:pt x="2961" y="2354"/>
                    </a:lnTo>
                    <a:lnTo>
                      <a:pt x="2965" y="2335"/>
                    </a:lnTo>
                    <a:lnTo>
                      <a:pt x="2966" y="2328"/>
                    </a:lnTo>
                    <a:lnTo>
                      <a:pt x="2966" y="2319"/>
                    </a:lnTo>
                    <a:lnTo>
                      <a:pt x="2965" y="2312"/>
                    </a:lnTo>
                    <a:lnTo>
                      <a:pt x="2963" y="2305"/>
                    </a:lnTo>
                    <a:lnTo>
                      <a:pt x="2960" y="2299"/>
                    </a:lnTo>
                    <a:lnTo>
                      <a:pt x="2956" y="2293"/>
                    </a:lnTo>
                    <a:lnTo>
                      <a:pt x="2951" y="2288"/>
                    </a:lnTo>
                    <a:lnTo>
                      <a:pt x="2943" y="2284"/>
                    </a:lnTo>
                    <a:lnTo>
                      <a:pt x="2936" y="2281"/>
                    </a:lnTo>
                    <a:lnTo>
                      <a:pt x="2926" y="2277"/>
                    </a:lnTo>
                    <a:lnTo>
                      <a:pt x="2915" y="2274"/>
                    </a:lnTo>
                    <a:lnTo>
                      <a:pt x="2902" y="2273"/>
                    </a:lnTo>
                    <a:lnTo>
                      <a:pt x="2889" y="2272"/>
                    </a:lnTo>
                    <a:lnTo>
                      <a:pt x="2872" y="2272"/>
                    </a:lnTo>
                    <a:lnTo>
                      <a:pt x="2854" y="2273"/>
                    </a:lnTo>
                    <a:lnTo>
                      <a:pt x="2834" y="2274"/>
                    </a:lnTo>
                    <a:lnTo>
                      <a:pt x="2796" y="2276"/>
                    </a:lnTo>
                    <a:lnTo>
                      <a:pt x="2765" y="2276"/>
                    </a:lnTo>
                    <a:lnTo>
                      <a:pt x="2751" y="2274"/>
                    </a:lnTo>
                    <a:lnTo>
                      <a:pt x="2740" y="2273"/>
                    </a:lnTo>
                    <a:lnTo>
                      <a:pt x="2731" y="2272"/>
                    </a:lnTo>
                    <a:lnTo>
                      <a:pt x="2723" y="2269"/>
                    </a:lnTo>
                    <a:lnTo>
                      <a:pt x="2716" y="2267"/>
                    </a:lnTo>
                    <a:lnTo>
                      <a:pt x="2710" y="2263"/>
                    </a:lnTo>
                    <a:lnTo>
                      <a:pt x="2706" y="2259"/>
                    </a:lnTo>
                    <a:lnTo>
                      <a:pt x="2704" y="2254"/>
                    </a:lnTo>
                    <a:lnTo>
                      <a:pt x="2701" y="2249"/>
                    </a:lnTo>
                    <a:lnTo>
                      <a:pt x="2700" y="2243"/>
                    </a:lnTo>
                    <a:lnTo>
                      <a:pt x="2700" y="2238"/>
                    </a:lnTo>
                    <a:lnTo>
                      <a:pt x="2701" y="2231"/>
                    </a:lnTo>
                    <a:lnTo>
                      <a:pt x="2705" y="2216"/>
                    </a:lnTo>
                    <a:lnTo>
                      <a:pt x="2711" y="2198"/>
                    </a:lnTo>
                    <a:lnTo>
                      <a:pt x="2720" y="2179"/>
                    </a:lnTo>
                    <a:lnTo>
                      <a:pt x="2729" y="2157"/>
                    </a:lnTo>
                    <a:lnTo>
                      <a:pt x="2739" y="2133"/>
                    </a:lnTo>
                    <a:lnTo>
                      <a:pt x="2749" y="2107"/>
                    </a:lnTo>
                    <a:lnTo>
                      <a:pt x="2758" y="2078"/>
                    </a:lnTo>
                    <a:lnTo>
                      <a:pt x="2765" y="2047"/>
                    </a:lnTo>
                    <a:lnTo>
                      <a:pt x="2780" y="1976"/>
                    </a:lnTo>
                    <a:lnTo>
                      <a:pt x="2795" y="1900"/>
                    </a:lnTo>
                    <a:lnTo>
                      <a:pt x="2801" y="1861"/>
                    </a:lnTo>
                    <a:lnTo>
                      <a:pt x="2807" y="1822"/>
                    </a:lnTo>
                    <a:lnTo>
                      <a:pt x="2810" y="1786"/>
                    </a:lnTo>
                    <a:lnTo>
                      <a:pt x="2811" y="1753"/>
                    </a:lnTo>
                    <a:lnTo>
                      <a:pt x="2811" y="1736"/>
                    </a:lnTo>
                    <a:lnTo>
                      <a:pt x="2810" y="1723"/>
                    </a:lnTo>
                    <a:lnTo>
                      <a:pt x="2807" y="1708"/>
                    </a:lnTo>
                    <a:lnTo>
                      <a:pt x="2805" y="1695"/>
                    </a:lnTo>
                    <a:lnTo>
                      <a:pt x="2801" y="1684"/>
                    </a:lnTo>
                    <a:lnTo>
                      <a:pt x="2796" y="1674"/>
                    </a:lnTo>
                    <a:lnTo>
                      <a:pt x="2790" y="1665"/>
                    </a:lnTo>
                    <a:lnTo>
                      <a:pt x="2783" y="1658"/>
                    </a:lnTo>
                    <a:lnTo>
                      <a:pt x="2774" y="1651"/>
                    </a:lnTo>
                    <a:lnTo>
                      <a:pt x="2764" y="1648"/>
                    </a:lnTo>
                    <a:lnTo>
                      <a:pt x="2754" y="1646"/>
                    </a:lnTo>
                    <a:lnTo>
                      <a:pt x="2741" y="1645"/>
                    </a:lnTo>
                    <a:lnTo>
                      <a:pt x="2728" y="1648"/>
                    </a:lnTo>
                    <a:lnTo>
                      <a:pt x="2711" y="1651"/>
                    </a:lnTo>
                    <a:lnTo>
                      <a:pt x="2695" y="1658"/>
                    </a:lnTo>
                    <a:lnTo>
                      <a:pt x="2676" y="1666"/>
                    </a:lnTo>
                    <a:lnTo>
                      <a:pt x="2658" y="1676"/>
                    </a:lnTo>
                    <a:lnTo>
                      <a:pt x="2640" y="1686"/>
                    </a:lnTo>
                    <a:lnTo>
                      <a:pt x="2625" y="1698"/>
                    </a:lnTo>
                    <a:lnTo>
                      <a:pt x="2610" y="1710"/>
                    </a:lnTo>
                    <a:lnTo>
                      <a:pt x="2598" y="1721"/>
                    </a:lnTo>
                    <a:lnTo>
                      <a:pt x="2587" y="1734"/>
                    </a:lnTo>
                    <a:lnTo>
                      <a:pt x="2577" y="1748"/>
                    </a:lnTo>
                    <a:lnTo>
                      <a:pt x="2568" y="1760"/>
                    </a:lnTo>
                    <a:lnTo>
                      <a:pt x="2560" y="1774"/>
                    </a:lnTo>
                    <a:lnTo>
                      <a:pt x="2554" y="1789"/>
                    </a:lnTo>
                    <a:lnTo>
                      <a:pt x="2548" y="1802"/>
                    </a:lnTo>
                    <a:lnTo>
                      <a:pt x="2544" y="1816"/>
                    </a:lnTo>
                    <a:lnTo>
                      <a:pt x="2540" y="1831"/>
                    </a:lnTo>
                    <a:lnTo>
                      <a:pt x="2538" y="1846"/>
                    </a:lnTo>
                    <a:lnTo>
                      <a:pt x="2537" y="1861"/>
                    </a:lnTo>
                    <a:lnTo>
                      <a:pt x="2535" y="1876"/>
                    </a:lnTo>
                    <a:lnTo>
                      <a:pt x="2535" y="1891"/>
                    </a:lnTo>
                    <a:lnTo>
                      <a:pt x="2537" y="1906"/>
                    </a:lnTo>
                    <a:lnTo>
                      <a:pt x="2538" y="1921"/>
                    </a:lnTo>
                    <a:lnTo>
                      <a:pt x="2540" y="1936"/>
                    </a:lnTo>
                    <a:lnTo>
                      <a:pt x="2545" y="1966"/>
                    </a:lnTo>
                    <a:lnTo>
                      <a:pt x="2553" y="1996"/>
                    </a:lnTo>
                    <a:lnTo>
                      <a:pt x="2562" y="2023"/>
                    </a:lnTo>
                    <a:lnTo>
                      <a:pt x="2572" y="2051"/>
                    </a:lnTo>
                    <a:lnTo>
                      <a:pt x="2582" y="2077"/>
                    </a:lnTo>
                    <a:lnTo>
                      <a:pt x="2592" y="2101"/>
                    </a:lnTo>
                    <a:lnTo>
                      <a:pt x="2597" y="2113"/>
                    </a:lnTo>
                    <a:lnTo>
                      <a:pt x="2600" y="2126"/>
                    </a:lnTo>
                    <a:lnTo>
                      <a:pt x="2603" y="2141"/>
                    </a:lnTo>
                    <a:lnTo>
                      <a:pt x="2605" y="2156"/>
                    </a:lnTo>
                    <a:lnTo>
                      <a:pt x="2608" y="2172"/>
                    </a:lnTo>
                    <a:lnTo>
                      <a:pt x="2609" y="2189"/>
                    </a:lnTo>
                    <a:lnTo>
                      <a:pt x="2609" y="2208"/>
                    </a:lnTo>
                    <a:lnTo>
                      <a:pt x="2609" y="2227"/>
                    </a:lnTo>
                    <a:lnTo>
                      <a:pt x="2609" y="2246"/>
                    </a:lnTo>
                    <a:lnTo>
                      <a:pt x="2607" y="2266"/>
                    </a:lnTo>
                    <a:lnTo>
                      <a:pt x="2605" y="2287"/>
                    </a:lnTo>
                    <a:lnTo>
                      <a:pt x="2602" y="2307"/>
                    </a:lnTo>
                    <a:lnTo>
                      <a:pt x="2598" y="2327"/>
                    </a:lnTo>
                    <a:lnTo>
                      <a:pt x="2594" y="2348"/>
                    </a:lnTo>
                    <a:lnTo>
                      <a:pt x="2588" y="2368"/>
                    </a:lnTo>
                    <a:lnTo>
                      <a:pt x="2583" y="2388"/>
                    </a:lnTo>
                    <a:lnTo>
                      <a:pt x="2575" y="2408"/>
                    </a:lnTo>
                    <a:lnTo>
                      <a:pt x="2568" y="2427"/>
                    </a:lnTo>
                    <a:lnTo>
                      <a:pt x="2559" y="2445"/>
                    </a:lnTo>
                    <a:lnTo>
                      <a:pt x="2549" y="2464"/>
                    </a:lnTo>
                    <a:lnTo>
                      <a:pt x="2539" y="2480"/>
                    </a:lnTo>
                    <a:lnTo>
                      <a:pt x="2528" y="2496"/>
                    </a:lnTo>
                    <a:lnTo>
                      <a:pt x="2517" y="2513"/>
                    </a:lnTo>
                    <a:lnTo>
                      <a:pt x="2503" y="2526"/>
                    </a:lnTo>
                    <a:lnTo>
                      <a:pt x="2489" y="2539"/>
                    </a:lnTo>
                    <a:lnTo>
                      <a:pt x="2474" y="2551"/>
                    </a:lnTo>
                    <a:lnTo>
                      <a:pt x="2458" y="2561"/>
                    </a:lnTo>
                    <a:lnTo>
                      <a:pt x="2442" y="2570"/>
                    </a:lnTo>
                    <a:lnTo>
                      <a:pt x="2424" y="2576"/>
                    </a:lnTo>
                    <a:lnTo>
                      <a:pt x="2406" y="2581"/>
                    </a:lnTo>
                    <a:lnTo>
                      <a:pt x="2386" y="2584"/>
                    </a:lnTo>
                    <a:lnTo>
                      <a:pt x="2364" y="2585"/>
                    </a:lnTo>
                    <a:lnTo>
                      <a:pt x="2346" y="2585"/>
                    </a:lnTo>
                    <a:lnTo>
                      <a:pt x="2328" y="2583"/>
                    </a:lnTo>
                    <a:lnTo>
                      <a:pt x="2313" y="2578"/>
                    </a:lnTo>
                    <a:lnTo>
                      <a:pt x="2301" y="2573"/>
                    </a:lnTo>
                    <a:lnTo>
                      <a:pt x="2290" y="2566"/>
                    </a:lnTo>
                    <a:lnTo>
                      <a:pt x="2280" y="2559"/>
                    </a:lnTo>
                    <a:lnTo>
                      <a:pt x="2272" y="2550"/>
                    </a:lnTo>
                    <a:lnTo>
                      <a:pt x="2266" y="2540"/>
                    </a:lnTo>
                    <a:lnTo>
                      <a:pt x="2260" y="2529"/>
                    </a:lnTo>
                    <a:lnTo>
                      <a:pt x="2256" y="2519"/>
                    </a:lnTo>
                    <a:lnTo>
                      <a:pt x="2251" y="2506"/>
                    </a:lnTo>
                    <a:lnTo>
                      <a:pt x="2248" y="2494"/>
                    </a:lnTo>
                    <a:lnTo>
                      <a:pt x="2242" y="2469"/>
                    </a:lnTo>
                    <a:lnTo>
                      <a:pt x="2236" y="2444"/>
                    </a:lnTo>
                    <a:lnTo>
                      <a:pt x="2233" y="2432"/>
                    </a:lnTo>
                    <a:lnTo>
                      <a:pt x="2228" y="2419"/>
                    </a:lnTo>
                    <a:lnTo>
                      <a:pt x="2223" y="2408"/>
                    </a:lnTo>
                    <a:lnTo>
                      <a:pt x="2219" y="2397"/>
                    </a:lnTo>
                    <a:lnTo>
                      <a:pt x="2211" y="2385"/>
                    </a:lnTo>
                    <a:lnTo>
                      <a:pt x="2202" y="2375"/>
                    </a:lnTo>
                    <a:lnTo>
                      <a:pt x="2194" y="2367"/>
                    </a:lnTo>
                    <a:lnTo>
                      <a:pt x="2181" y="2358"/>
                    </a:lnTo>
                    <a:lnTo>
                      <a:pt x="2169" y="2352"/>
                    </a:lnTo>
                    <a:lnTo>
                      <a:pt x="2152" y="2345"/>
                    </a:lnTo>
                    <a:lnTo>
                      <a:pt x="2135" y="2340"/>
                    </a:lnTo>
                    <a:lnTo>
                      <a:pt x="2114" y="2338"/>
                    </a:lnTo>
                    <a:lnTo>
                      <a:pt x="2091" y="2337"/>
                    </a:lnTo>
                    <a:lnTo>
                      <a:pt x="2065" y="2337"/>
                    </a:lnTo>
                    <a:lnTo>
                      <a:pt x="2036" y="2339"/>
                    </a:lnTo>
                    <a:lnTo>
                      <a:pt x="2004" y="2343"/>
                    </a:lnTo>
                    <a:lnTo>
                      <a:pt x="1971" y="2347"/>
                    </a:lnTo>
                    <a:lnTo>
                      <a:pt x="1941" y="2348"/>
                    </a:lnTo>
                    <a:lnTo>
                      <a:pt x="1913" y="2348"/>
                    </a:lnTo>
                    <a:lnTo>
                      <a:pt x="1888" y="2345"/>
                    </a:lnTo>
                    <a:lnTo>
                      <a:pt x="1864" y="2343"/>
                    </a:lnTo>
                    <a:lnTo>
                      <a:pt x="1842" y="2338"/>
                    </a:lnTo>
                    <a:lnTo>
                      <a:pt x="1823" y="2332"/>
                    </a:lnTo>
                    <a:lnTo>
                      <a:pt x="1804" y="2324"/>
                    </a:lnTo>
                    <a:lnTo>
                      <a:pt x="1788" y="2315"/>
                    </a:lnTo>
                    <a:lnTo>
                      <a:pt x="1772" y="2307"/>
                    </a:lnTo>
                    <a:lnTo>
                      <a:pt x="1758" y="2297"/>
                    </a:lnTo>
                    <a:lnTo>
                      <a:pt x="1744" y="2287"/>
                    </a:lnTo>
                    <a:lnTo>
                      <a:pt x="1719" y="2267"/>
                    </a:lnTo>
                    <a:lnTo>
                      <a:pt x="1697" y="2247"/>
                    </a:lnTo>
                    <a:lnTo>
                      <a:pt x="1687" y="2237"/>
                    </a:lnTo>
                    <a:lnTo>
                      <a:pt x="1676" y="2228"/>
                    </a:lnTo>
                    <a:lnTo>
                      <a:pt x="1664" y="2221"/>
                    </a:lnTo>
                    <a:lnTo>
                      <a:pt x="1653" y="2213"/>
                    </a:lnTo>
                    <a:lnTo>
                      <a:pt x="1641" y="2207"/>
                    </a:lnTo>
                    <a:lnTo>
                      <a:pt x="1628" y="2202"/>
                    </a:lnTo>
                    <a:lnTo>
                      <a:pt x="1615" y="2198"/>
                    </a:lnTo>
                    <a:lnTo>
                      <a:pt x="1601" y="2196"/>
                    </a:lnTo>
                    <a:lnTo>
                      <a:pt x="1585" y="2196"/>
                    </a:lnTo>
                    <a:lnTo>
                      <a:pt x="1568" y="2197"/>
                    </a:lnTo>
                    <a:lnTo>
                      <a:pt x="1550" y="2201"/>
                    </a:lnTo>
                    <a:lnTo>
                      <a:pt x="1530" y="2206"/>
                    </a:lnTo>
                    <a:lnTo>
                      <a:pt x="1508" y="2214"/>
                    </a:lnTo>
                    <a:lnTo>
                      <a:pt x="1485" y="2224"/>
                    </a:lnTo>
                    <a:lnTo>
                      <a:pt x="1459" y="2238"/>
                    </a:lnTo>
                    <a:lnTo>
                      <a:pt x="1431" y="2254"/>
                    </a:lnTo>
                    <a:lnTo>
                      <a:pt x="1402" y="2273"/>
                    </a:lnTo>
                    <a:lnTo>
                      <a:pt x="1375" y="2291"/>
                    </a:lnTo>
                    <a:lnTo>
                      <a:pt x="1349" y="2309"/>
                    </a:lnTo>
                    <a:lnTo>
                      <a:pt x="1324" y="2327"/>
                    </a:lnTo>
                    <a:lnTo>
                      <a:pt x="1276" y="2363"/>
                    </a:lnTo>
                    <a:lnTo>
                      <a:pt x="1234" y="2398"/>
                    </a:lnTo>
                    <a:lnTo>
                      <a:pt x="1160" y="2459"/>
                    </a:lnTo>
                    <a:lnTo>
                      <a:pt x="1100" y="2508"/>
                    </a:lnTo>
                    <a:lnTo>
                      <a:pt x="1087" y="2518"/>
                    </a:lnTo>
                    <a:lnTo>
                      <a:pt x="1074" y="2526"/>
                    </a:lnTo>
                    <a:lnTo>
                      <a:pt x="1063" y="2533"/>
                    </a:lnTo>
                    <a:lnTo>
                      <a:pt x="1052" y="2538"/>
                    </a:lnTo>
                    <a:lnTo>
                      <a:pt x="1042" y="2543"/>
                    </a:lnTo>
                    <a:lnTo>
                      <a:pt x="1032" y="2545"/>
                    </a:lnTo>
                    <a:lnTo>
                      <a:pt x="1023" y="2545"/>
                    </a:lnTo>
                    <a:lnTo>
                      <a:pt x="1014" y="2544"/>
                    </a:lnTo>
                    <a:lnTo>
                      <a:pt x="1006" y="2541"/>
                    </a:lnTo>
                    <a:lnTo>
                      <a:pt x="998" y="2536"/>
                    </a:lnTo>
                    <a:lnTo>
                      <a:pt x="992" y="2529"/>
                    </a:lnTo>
                    <a:lnTo>
                      <a:pt x="984" y="2520"/>
                    </a:lnTo>
                    <a:lnTo>
                      <a:pt x="978" y="2509"/>
                    </a:lnTo>
                    <a:lnTo>
                      <a:pt x="972" y="2496"/>
                    </a:lnTo>
                    <a:lnTo>
                      <a:pt x="967" y="2480"/>
                    </a:lnTo>
                    <a:lnTo>
                      <a:pt x="962" y="2462"/>
                    </a:lnTo>
                    <a:lnTo>
                      <a:pt x="952" y="2424"/>
                    </a:lnTo>
                    <a:lnTo>
                      <a:pt x="941" y="2390"/>
                    </a:lnTo>
                    <a:lnTo>
                      <a:pt x="934" y="2375"/>
                    </a:lnTo>
                    <a:lnTo>
                      <a:pt x="928" y="2360"/>
                    </a:lnTo>
                    <a:lnTo>
                      <a:pt x="922" y="2347"/>
                    </a:lnTo>
                    <a:lnTo>
                      <a:pt x="915" y="2334"/>
                    </a:lnTo>
                    <a:lnTo>
                      <a:pt x="907" y="2322"/>
                    </a:lnTo>
                    <a:lnTo>
                      <a:pt x="900" y="2310"/>
                    </a:lnTo>
                    <a:lnTo>
                      <a:pt x="891" y="2300"/>
                    </a:lnTo>
                    <a:lnTo>
                      <a:pt x="882" y="2292"/>
                    </a:lnTo>
                    <a:lnTo>
                      <a:pt x="872" y="2284"/>
                    </a:lnTo>
                    <a:lnTo>
                      <a:pt x="862" y="2278"/>
                    </a:lnTo>
                    <a:lnTo>
                      <a:pt x="851" y="2272"/>
                    </a:lnTo>
                    <a:lnTo>
                      <a:pt x="840" y="2267"/>
                    </a:lnTo>
                    <a:lnTo>
                      <a:pt x="827" y="2264"/>
                    </a:lnTo>
                    <a:lnTo>
                      <a:pt x="815" y="2262"/>
                    </a:lnTo>
                    <a:lnTo>
                      <a:pt x="801" y="2261"/>
                    </a:lnTo>
                    <a:lnTo>
                      <a:pt x="786" y="2261"/>
                    </a:lnTo>
                    <a:lnTo>
                      <a:pt x="771" y="2262"/>
                    </a:lnTo>
                    <a:lnTo>
                      <a:pt x="756" y="2264"/>
                    </a:lnTo>
                    <a:lnTo>
                      <a:pt x="739" y="2267"/>
                    </a:lnTo>
                    <a:lnTo>
                      <a:pt x="721" y="2272"/>
                    </a:lnTo>
                    <a:lnTo>
                      <a:pt x="702" y="2278"/>
                    </a:lnTo>
                    <a:lnTo>
                      <a:pt x="684" y="2286"/>
                    </a:lnTo>
                    <a:lnTo>
                      <a:pt x="664" y="2294"/>
                    </a:lnTo>
                    <a:lnTo>
                      <a:pt x="643" y="2304"/>
                    </a:lnTo>
                    <a:lnTo>
                      <a:pt x="620" y="2315"/>
                    </a:lnTo>
                    <a:lnTo>
                      <a:pt x="596" y="2328"/>
                    </a:lnTo>
                    <a:lnTo>
                      <a:pt x="573" y="2343"/>
                    </a:lnTo>
                    <a:lnTo>
                      <a:pt x="546" y="2358"/>
                    </a:lnTo>
                    <a:lnTo>
                      <a:pt x="523" y="2373"/>
                    </a:lnTo>
                    <a:lnTo>
                      <a:pt x="503" y="2383"/>
                    </a:lnTo>
                    <a:lnTo>
                      <a:pt x="488" y="2392"/>
                    </a:lnTo>
                    <a:lnTo>
                      <a:pt x="475" y="2395"/>
                    </a:lnTo>
                    <a:lnTo>
                      <a:pt x="467" y="2398"/>
                    </a:lnTo>
                    <a:lnTo>
                      <a:pt x="462" y="2397"/>
                    </a:lnTo>
                    <a:lnTo>
                      <a:pt x="458" y="2393"/>
                    </a:lnTo>
                    <a:lnTo>
                      <a:pt x="458" y="2388"/>
                    </a:lnTo>
                    <a:lnTo>
                      <a:pt x="460" y="2379"/>
                    </a:lnTo>
                    <a:lnTo>
                      <a:pt x="464" y="2369"/>
                    </a:lnTo>
                    <a:lnTo>
                      <a:pt x="469" y="2358"/>
                    </a:lnTo>
                    <a:lnTo>
                      <a:pt x="477" y="2344"/>
                    </a:lnTo>
                    <a:lnTo>
                      <a:pt x="493" y="2314"/>
                    </a:lnTo>
                    <a:lnTo>
                      <a:pt x="513" y="2281"/>
                    </a:lnTo>
                    <a:lnTo>
                      <a:pt x="531" y="2243"/>
                    </a:lnTo>
                    <a:lnTo>
                      <a:pt x="548" y="2206"/>
                    </a:lnTo>
                    <a:lnTo>
                      <a:pt x="555" y="2187"/>
                    </a:lnTo>
                    <a:lnTo>
                      <a:pt x="560" y="2169"/>
                    </a:lnTo>
                    <a:lnTo>
                      <a:pt x="564" y="2152"/>
                    </a:lnTo>
                    <a:lnTo>
                      <a:pt x="566" y="2134"/>
                    </a:lnTo>
                    <a:lnTo>
                      <a:pt x="566" y="2118"/>
                    </a:lnTo>
                    <a:lnTo>
                      <a:pt x="563" y="2103"/>
                    </a:lnTo>
                    <a:lnTo>
                      <a:pt x="558" y="2090"/>
                    </a:lnTo>
                    <a:lnTo>
                      <a:pt x="549" y="2077"/>
                    </a:lnTo>
                    <a:lnTo>
                      <a:pt x="536" y="2067"/>
                    </a:lnTo>
                    <a:lnTo>
                      <a:pt x="521" y="2058"/>
                    </a:lnTo>
                    <a:lnTo>
                      <a:pt x="502" y="2051"/>
                    </a:lnTo>
                    <a:lnTo>
                      <a:pt x="478" y="2047"/>
                    </a:lnTo>
                    <a:lnTo>
                      <a:pt x="452" y="2045"/>
                    </a:lnTo>
                    <a:lnTo>
                      <a:pt x="424" y="2042"/>
                    </a:lnTo>
                    <a:lnTo>
                      <a:pt x="397" y="2042"/>
                    </a:lnTo>
                    <a:lnTo>
                      <a:pt x="369" y="2042"/>
                    </a:lnTo>
                    <a:lnTo>
                      <a:pt x="313" y="2043"/>
                    </a:lnTo>
                    <a:lnTo>
                      <a:pt x="258" y="2047"/>
                    </a:lnTo>
                    <a:lnTo>
                      <a:pt x="205" y="2050"/>
                    </a:lnTo>
                    <a:lnTo>
                      <a:pt x="156" y="2052"/>
                    </a:lnTo>
                    <a:lnTo>
                      <a:pt x="132" y="2052"/>
                    </a:lnTo>
                    <a:lnTo>
                      <a:pt x="110" y="2051"/>
                    </a:lnTo>
                    <a:lnTo>
                      <a:pt x="90" y="2050"/>
                    </a:lnTo>
                    <a:lnTo>
                      <a:pt x="71" y="2047"/>
                    </a:lnTo>
                    <a:lnTo>
                      <a:pt x="55" y="2043"/>
                    </a:lnTo>
                    <a:lnTo>
                      <a:pt x="40" y="2037"/>
                    </a:lnTo>
                    <a:lnTo>
                      <a:pt x="26" y="2031"/>
                    </a:lnTo>
                    <a:lnTo>
                      <a:pt x="16" y="2022"/>
                    </a:lnTo>
                    <a:lnTo>
                      <a:pt x="9" y="2012"/>
                    </a:lnTo>
                    <a:lnTo>
                      <a:pt x="2" y="2000"/>
                    </a:lnTo>
                    <a:lnTo>
                      <a:pt x="0" y="1986"/>
                    </a:lnTo>
                    <a:lnTo>
                      <a:pt x="1" y="1968"/>
                    </a:lnTo>
                    <a:lnTo>
                      <a:pt x="5" y="1950"/>
                    </a:lnTo>
                    <a:lnTo>
                      <a:pt x="11" y="1929"/>
                    </a:lnTo>
                    <a:lnTo>
                      <a:pt x="22" y="1904"/>
                    </a:lnTo>
                    <a:lnTo>
                      <a:pt x="36" y="1876"/>
                    </a:lnTo>
                    <a:lnTo>
                      <a:pt x="54" y="1846"/>
                    </a:lnTo>
                    <a:lnTo>
                      <a:pt x="76" y="1812"/>
                    </a:lnTo>
                    <a:lnTo>
                      <a:pt x="101" y="1776"/>
                    </a:lnTo>
                    <a:lnTo>
                      <a:pt x="132" y="1735"/>
                    </a:lnTo>
                    <a:lnTo>
                      <a:pt x="247" y="1583"/>
                    </a:lnTo>
                    <a:lnTo>
                      <a:pt x="338" y="1461"/>
                    </a:lnTo>
                    <a:lnTo>
                      <a:pt x="377" y="1407"/>
                    </a:lnTo>
                    <a:lnTo>
                      <a:pt x="409" y="1359"/>
                    </a:lnTo>
                    <a:lnTo>
                      <a:pt x="439" y="1314"/>
                    </a:lnTo>
                    <a:lnTo>
                      <a:pt x="464" y="1273"/>
                    </a:lnTo>
                    <a:lnTo>
                      <a:pt x="488" y="1233"/>
                    </a:lnTo>
                    <a:lnTo>
                      <a:pt x="508" y="1195"/>
                    </a:lnTo>
                    <a:lnTo>
                      <a:pt x="528" y="1156"/>
                    </a:lnTo>
                    <a:lnTo>
                      <a:pt x="545" y="1117"/>
                    </a:lnTo>
                    <a:lnTo>
                      <a:pt x="563" y="1077"/>
                    </a:lnTo>
                    <a:lnTo>
                      <a:pt x="579" y="1035"/>
                    </a:lnTo>
                    <a:lnTo>
                      <a:pt x="598" y="989"/>
                    </a:lnTo>
                    <a:lnTo>
                      <a:pt x="616" y="940"/>
                    </a:lnTo>
                    <a:lnTo>
                      <a:pt x="635" y="884"/>
                    </a:lnTo>
                    <a:lnTo>
                      <a:pt x="655" y="821"/>
                    </a:lnTo>
                    <a:lnTo>
                      <a:pt x="675" y="755"/>
                    </a:lnTo>
                    <a:lnTo>
                      <a:pt x="696" y="684"/>
                    </a:lnTo>
                    <a:lnTo>
                      <a:pt x="717" y="613"/>
                    </a:lnTo>
                    <a:lnTo>
                      <a:pt x="740" y="541"/>
                    </a:lnTo>
                    <a:lnTo>
                      <a:pt x="764" y="471"/>
                    </a:lnTo>
                    <a:lnTo>
                      <a:pt x="789" y="403"/>
                    </a:lnTo>
                    <a:lnTo>
                      <a:pt x="802" y="372"/>
                    </a:lnTo>
                    <a:lnTo>
                      <a:pt x="816" y="341"/>
                    </a:lnTo>
                    <a:lnTo>
                      <a:pt x="830" y="312"/>
                    </a:lnTo>
                    <a:lnTo>
                      <a:pt x="845" y="286"/>
                    </a:lnTo>
                    <a:lnTo>
                      <a:pt x="860" y="261"/>
                    </a:lnTo>
                    <a:lnTo>
                      <a:pt x="875" y="239"/>
                    </a:lnTo>
                    <a:lnTo>
                      <a:pt x="891" y="217"/>
                    </a:lnTo>
                    <a:lnTo>
                      <a:pt x="908" y="200"/>
                    </a:lnTo>
                    <a:lnTo>
                      <a:pt x="925" y="185"/>
                    </a:lnTo>
                    <a:lnTo>
                      <a:pt x="943" y="174"/>
                    </a:lnTo>
                    <a:lnTo>
                      <a:pt x="962" y="165"/>
                    </a:lnTo>
                    <a:lnTo>
                      <a:pt x="981" y="160"/>
                    </a:lnTo>
                    <a:lnTo>
                      <a:pt x="1001" y="159"/>
                    </a:lnTo>
                    <a:lnTo>
                      <a:pt x="1022" y="161"/>
                    </a:lnTo>
                    <a:lnTo>
                      <a:pt x="1043" y="167"/>
                    </a:lnTo>
                    <a:lnTo>
                      <a:pt x="1066" y="179"/>
                    </a:lnTo>
                    <a:lnTo>
                      <a:pt x="1072" y="184"/>
                    </a:lnTo>
                    <a:lnTo>
                      <a:pt x="1089" y="197"/>
                    </a:lnTo>
                    <a:lnTo>
                      <a:pt x="1117" y="216"/>
                    </a:lnTo>
                    <a:lnTo>
                      <a:pt x="1152" y="237"/>
                    </a:lnTo>
                    <a:lnTo>
                      <a:pt x="1172" y="249"/>
                    </a:lnTo>
                    <a:lnTo>
                      <a:pt x="1194" y="260"/>
                    </a:lnTo>
                    <a:lnTo>
                      <a:pt x="1217" y="270"/>
                    </a:lnTo>
                    <a:lnTo>
                      <a:pt x="1240" y="279"/>
                    </a:lnTo>
                    <a:lnTo>
                      <a:pt x="1265" y="286"/>
                    </a:lnTo>
                    <a:lnTo>
                      <a:pt x="1290" y="292"/>
                    </a:lnTo>
                    <a:lnTo>
                      <a:pt x="1316" y="296"/>
                    </a:lnTo>
                    <a:lnTo>
                      <a:pt x="1343" y="297"/>
                    </a:lnTo>
                    <a:lnTo>
                      <a:pt x="1390" y="297"/>
                    </a:lnTo>
                    <a:lnTo>
                      <a:pt x="1432" y="297"/>
                    </a:lnTo>
                    <a:lnTo>
                      <a:pt x="1452" y="297"/>
                    </a:lnTo>
                    <a:lnTo>
                      <a:pt x="1471" y="299"/>
                    </a:lnTo>
                    <a:lnTo>
                      <a:pt x="1489" y="301"/>
                    </a:lnTo>
                    <a:lnTo>
                      <a:pt x="1506" y="305"/>
                    </a:lnTo>
                    <a:lnTo>
                      <a:pt x="1523" y="310"/>
                    </a:lnTo>
                    <a:lnTo>
                      <a:pt x="1541" y="316"/>
                    </a:lnTo>
                    <a:lnTo>
                      <a:pt x="1558" y="325"/>
                    </a:lnTo>
                    <a:lnTo>
                      <a:pt x="1576" y="335"/>
                    </a:lnTo>
                    <a:lnTo>
                      <a:pt x="1595" y="347"/>
                    </a:lnTo>
                    <a:lnTo>
                      <a:pt x="1615" y="362"/>
                    </a:lnTo>
                    <a:lnTo>
                      <a:pt x="1636" y="381"/>
                    </a:lnTo>
                    <a:lnTo>
                      <a:pt x="1658" y="401"/>
                    </a:lnTo>
                    <a:lnTo>
                      <a:pt x="1661" y="405"/>
                    </a:lnTo>
                    <a:lnTo>
                      <a:pt x="1668" y="412"/>
                    </a:lnTo>
                    <a:lnTo>
                      <a:pt x="1674" y="417"/>
                    </a:lnTo>
                    <a:lnTo>
                      <a:pt x="1681" y="422"/>
                    </a:lnTo>
                    <a:lnTo>
                      <a:pt x="1689" y="428"/>
                    </a:lnTo>
                    <a:lnTo>
                      <a:pt x="1701" y="433"/>
                    </a:lnTo>
                    <a:lnTo>
                      <a:pt x="1712" y="440"/>
                    </a:lnTo>
                    <a:lnTo>
                      <a:pt x="1726" y="445"/>
                    </a:lnTo>
                    <a:lnTo>
                      <a:pt x="1742" y="450"/>
                    </a:lnTo>
                    <a:lnTo>
                      <a:pt x="1758" y="453"/>
                    </a:lnTo>
                    <a:lnTo>
                      <a:pt x="1778" y="456"/>
                    </a:lnTo>
                    <a:lnTo>
                      <a:pt x="1798" y="457"/>
                    </a:lnTo>
                    <a:lnTo>
                      <a:pt x="1822" y="457"/>
                    </a:lnTo>
                    <a:lnTo>
                      <a:pt x="1847" y="456"/>
                    </a:lnTo>
                    <a:lnTo>
                      <a:pt x="1894" y="450"/>
                    </a:lnTo>
                    <a:lnTo>
                      <a:pt x="1934" y="445"/>
                    </a:lnTo>
                    <a:lnTo>
                      <a:pt x="1951" y="443"/>
                    </a:lnTo>
                    <a:lnTo>
                      <a:pt x="1969" y="443"/>
                    </a:lnTo>
                    <a:lnTo>
                      <a:pt x="1985" y="443"/>
                    </a:lnTo>
                    <a:lnTo>
                      <a:pt x="2001" y="445"/>
                    </a:lnTo>
                    <a:lnTo>
                      <a:pt x="2018" y="447"/>
                    </a:lnTo>
                    <a:lnTo>
                      <a:pt x="2035" y="450"/>
                    </a:lnTo>
                    <a:lnTo>
                      <a:pt x="2051" y="455"/>
                    </a:lnTo>
                    <a:lnTo>
                      <a:pt x="2070" y="458"/>
                    </a:lnTo>
                    <a:lnTo>
                      <a:pt x="2110" y="472"/>
                    </a:lnTo>
                    <a:lnTo>
                      <a:pt x="2157" y="489"/>
                    </a:lnTo>
                    <a:lnTo>
                      <a:pt x="2185" y="499"/>
                    </a:lnTo>
                    <a:lnTo>
                      <a:pt x="2214" y="508"/>
                    </a:lnTo>
                    <a:lnTo>
                      <a:pt x="2245" y="518"/>
                    </a:lnTo>
                    <a:lnTo>
                      <a:pt x="2277" y="526"/>
                    </a:lnTo>
                    <a:lnTo>
                      <a:pt x="2311" y="534"/>
                    </a:lnTo>
                    <a:lnTo>
                      <a:pt x="2347" y="542"/>
                    </a:lnTo>
                    <a:lnTo>
                      <a:pt x="2383" y="548"/>
                    </a:lnTo>
                    <a:lnTo>
                      <a:pt x="2422" y="553"/>
                    </a:lnTo>
                    <a:lnTo>
                      <a:pt x="2461" y="558"/>
                    </a:lnTo>
                    <a:lnTo>
                      <a:pt x="2501" y="561"/>
                    </a:lnTo>
                    <a:lnTo>
                      <a:pt x="2540" y="562"/>
                    </a:lnTo>
                    <a:lnTo>
                      <a:pt x="2582" y="562"/>
                    </a:lnTo>
                    <a:lnTo>
                      <a:pt x="2623" y="559"/>
                    </a:lnTo>
                    <a:lnTo>
                      <a:pt x="2663" y="554"/>
                    </a:lnTo>
                    <a:lnTo>
                      <a:pt x="2704" y="548"/>
                    </a:lnTo>
                    <a:lnTo>
                      <a:pt x="2745" y="539"/>
                    </a:lnTo>
                    <a:lnTo>
                      <a:pt x="2751" y="538"/>
                    </a:lnTo>
                    <a:lnTo>
                      <a:pt x="2759" y="538"/>
                    </a:lnTo>
                    <a:lnTo>
                      <a:pt x="2765" y="539"/>
                    </a:lnTo>
                    <a:lnTo>
                      <a:pt x="2773" y="541"/>
                    </a:lnTo>
                    <a:lnTo>
                      <a:pt x="2788" y="544"/>
                    </a:lnTo>
                    <a:lnTo>
                      <a:pt x="2804" y="552"/>
                    </a:lnTo>
                    <a:lnTo>
                      <a:pt x="2840" y="568"/>
                    </a:lnTo>
                    <a:lnTo>
                      <a:pt x="2882" y="587"/>
                    </a:lnTo>
                    <a:lnTo>
                      <a:pt x="2907" y="596"/>
                    </a:lnTo>
                    <a:lnTo>
                      <a:pt x="2935" y="603"/>
                    </a:lnTo>
                    <a:lnTo>
                      <a:pt x="2948" y="607"/>
                    </a:lnTo>
                    <a:lnTo>
                      <a:pt x="2965" y="609"/>
                    </a:lnTo>
                    <a:lnTo>
                      <a:pt x="2980" y="611"/>
                    </a:lnTo>
                    <a:lnTo>
                      <a:pt x="2997" y="612"/>
                    </a:lnTo>
                    <a:lnTo>
                      <a:pt x="3015" y="613"/>
                    </a:lnTo>
                    <a:lnTo>
                      <a:pt x="3032" y="613"/>
                    </a:lnTo>
                    <a:lnTo>
                      <a:pt x="3052" y="612"/>
                    </a:lnTo>
                    <a:lnTo>
                      <a:pt x="3072" y="611"/>
                    </a:lnTo>
                    <a:lnTo>
                      <a:pt x="3092" y="608"/>
                    </a:lnTo>
                    <a:lnTo>
                      <a:pt x="3114" y="604"/>
                    </a:lnTo>
                    <a:lnTo>
                      <a:pt x="3137" y="599"/>
                    </a:lnTo>
                    <a:lnTo>
                      <a:pt x="3161" y="594"/>
                    </a:lnTo>
                    <a:lnTo>
                      <a:pt x="3255" y="569"/>
                    </a:lnTo>
                    <a:lnTo>
                      <a:pt x="3344" y="548"/>
                    </a:lnTo>
                    <a:lnTo>
                      <a:pt x="3389" y="539"/>
                    </a:lnTo>
                    <a:lnTo>
                      <a:pt x="3433" y="532"/>
                    </a:lnTo>
                    <a:lnTo>
                      <a:pt x="3476" y="524"/>
                    </a:lnTo>
                    <a:lnTo>
                      <a:pt x="3521" y="518"/>
                    </a:lnTo>
                    <a:lnTo>
                      <a:pt x="3567" y="512"/>
                    </a:lnTo>
                    <a:lnTo>
                      <a:pt x="3616" y="508"/>
                    </a:lnTo>
                    <a:lnTo>
                      <a:pt x="3666" y="504"/>
                    </a:lnTo>
                    <a:lnTo>
                      <a:pt x="3718" y="503"/>
                    </a:lnTo>
                    <a:lnTo>
                      <a:pt x="3773" y="502"/>
                    </a:lnTo>
                    <a:lnTo>
                      <a:pt x="3832" y="502"/>
                    </a:lnTo>
                    <a:lnTo>
                      <a:pt x="3894" y="503"/>
                    </a:lnTo>
                    <a:lnTo>
                      <a:pt x="3960" y="504"/>
                    </a:lnTo>
                    <a:lnTo>
                      <a:pt x="4030" y="508"/>
                    </a:lnTo>
                    <a:lnTo>
                      <a:pt x="4105" y="509"/>
                    </a:lnTo>
                    <a:lnTo>
                      <a:pt x="4183" y="511"/>
                    </a:lnTo>
                    <a:lnTo>
                      <a:pt x="4262" y="512"/>
                    </a:lnTo>
                    <a:lnTo>
                      <a:pt x="4345" y="512"/>
                    </a:lnTo>
                    <a:lnTo>
                      <a:pt x="4427" y="512"/>
                    </a:lnTo>
                    <a:lnTo>
                      <a:pt x="4511" y="511"/>
                    </a:lnTo>
                    <a:lnTo>
                      <a:pt x="4593" y="511"/>
                    </a:lnTo>
                    <a:lnTo>
                      <a:pt x="4673" y="511"/>
                    </a:lnTo>
                    <a:lnTo>
                      <a:pt x="4752" y="512"/>
                    </a:lnTo>
                    <a:lnTo>
                      <a:pt x="4828" y="513"/>
                    </a:lnTo>
                    <a:lnTo>
                      <a:pt x="4899" y="516"/>
                    </a:lnTo>
                    <a:lnTo>
                      <a:pt x="4966" y="519"/>
                    </a:lnTo>
                    <a:lnTo>
                      <a:pt x="5029" y="524"/>
                    </a:lnTo>
                    <a:lnTo>
                      <a:pt x="5056" y="528"/>
                    </a:lnTo>
                    <a:lnTo>
                      <a:pt x="5083" y="531"/>
                    </a:lnTo>
                    <a:lnTo>
                      <a:pt x="5108" y="536"/>
                    </a:lnTo>
                    <a:lnTo>
                      <a:pt x="5132" y="539"/>
                    </a:lnTo>
                    <a:lnTo>
                      <a:pt x="5176" y="551"/>
                    </a:lnTo>
                    <a:lnTo>
                      <a:pt x="5220" y="563"/>
                    </a:lnTo>
                    <a:lnTo>
                      <a:pt x="5261" y="577"/>
                    </a:lnTo>
                    <a:lnTo>
                      <a:pt x="5302" y="591"/>
                    </a:lnTo>
                    <a:lnTo>
                      <a:pt x="5343" y="603"/>
                    </a:lnTo>
                    <a:lnTo>
                      <a:pt x="5385" y="616"/>
                    </a:lnTo>
                    <a:lnTo>
                      <a:pt x="5428" y="627"/>
                    </a:lnTo>
                    <a:lnTo>
                      <a:pt x="5473" y="637"/>
                    </a:lnTo>
                    <a:lnTo>
                      <a:pt x="5495" y="640"/>
                    </a:lnTo>
                    <a:lnTo>
                      <a:pt x="5519" y="643"/>
                    </a:lnTo>
                    <a:lnTo>
                      <a:pt x="5544" y="645"/>
                    </a:lnTo>
                    <a:lnTo>
                      <a:pt x="5568" y="647"/>
                    </a:lnTo>
                    <a:lnTo>
                      <a:pt x="5594" y="648"/>
                    </a:lnTo>
                    <a:lnTo>
                      <a:pt x="5620" y="647"/>
                    </a:lnTo>
                    <a:lnTo>
                      <a:pt x="5648" y="645"/>
                    </a:lnTo>
                    <a:lnTo>
                      <a:pt x="5676" y="643"/>
                    </a:lnTo>
                    <a:lnTo>
                      <a:pt x="5706" y="639"/>
                    </a:lnTo>
                    <a:lnTo>
                      <a:pt x="5736" y="634"/>
                    </a:lnTo>
                    <a:lnTo>
                      <a:pt x="5769" y="628"/>
                    </a:lnTo>
                    <a:lnTo>
                      <a:pt x="5801" y="621"/>
                    </a:lnTo>
                    <a:lnTo>
                      <a:pt x="5836" y="611"/>
                    </a:lnTo>
                    <a:lnTo>
                      <a:pt x="5871" y="601"/>
                    </a:lnTo>
                    <a:lnTo>
                      <a:pt x="5908" y="588"/>
                    </a:lnTo>
                    <a:lnTo>
                      <a:pt x="5947" y="574"/>
                    </a:lnTo>
                    <a:lnTo>
                      <a:pt x="5989" y="559"/>
                    </a:lnTo>
                    <a:lnTo>
                      <a:pt x="6041" y="544"/>
                    </a:lnTo>
                    <a:lnTo>
                      <a:pt x="6099" y="531"/>
                    </a:lnTo>
                    <a:lnTo>
                      <a:pt x="6165" y="516"/>
                    </a:lnTo>
                    <a:lnTo>
                      <a:pt x="6236" y="501"/>
                    </a:lnTo>
                    <a:lnTo>
                      <a:pt x="6314" y="486"/>
                    </a:lnTo>
                    <a:lnTo>
                      <a:pt x="6397" y="469"/>
                    </a:lnTo>
                    <a:lnTo>
                      <a:pt x="6485" y="455"/>
                    </a:lnTo>
                    <a:lnTo>
                      <a:pt x="6577" y="441"/>
                    </a:lnTo>
                    <a:lnTo>
                      <a:pt x="6672" y="426"/>
                    </a:lnTo>
                    <a:lnTo>
                      <a:pt x="6772" y="411"/>
                    </a:lnTo>
                    <a:lnTo>
                      <a:pt x="6873" y="396"/>
                    </a:lnTo>
                    <a:lnTo>
                      <a:pt x="7081" y="368"/>
                    </a:lnTo>
                    <a:lnTo>
                      <a:pt x="7293" y="342"/>
                    </a:lnTo>
                    <a:lnTo>
                      <a:pt x="7507" y="317"/>
                    </a:lnTo>
                    <a:lnTo>
                      <a:pt x="7714" y="294"/>
                    </a:lnTo>
                    <a:lnTo>
                      <a:pt x="7914" y="272"/>
                    </a:lnTo>
                    <a:lnTo>
                      <a:pt x="8099" y="255"/>
                    </a:lnTo>
                    <a:lnTo>
                      <a:pt x="8269" y="239"/>
                    </a:lnTo>
                    <a:lnTo>
                      <a:pt x="8416" y="226"/>
                    </a:lnTo>
                    <a:lnTo>
                      <a:pt x="8539" y="219"/>
                    </a:lnTo>
                    <a:lnTo>
                      <a:pt x="8630" y="214"/>
                    </a:lnTo>
                    <a:lnTo>
                      <a:pt x="8667" y="210"/>
                    </a:lnTo>
                    <a:lnTo>
                      <a:pt x="8706" y="204"/>
                    </a:lnTo>
                    <a:lnTo>
                      <a:pt x="8746" y="195"/>
                    </a:lnTo>
                    <a:lnTo>
                      <a:pt x="8787" y="185"/>
                    </a:lnTo>
                    <a:lnTo>
                      <a:pt x="8828" y="172"/>
                    </a:lnTo>
                    <a:lnTo>
                      <a:pt x="8869" y="157"/>
                    </a:lnTo>
                    <a:lnTo>
                      <a:pt x="8913" y="142"/>
                    </a:lnTo>
                    <a:lnTo>
                      <a:pt x="8955" y="128"/>
                    </a:lnTo>
                    <a:lnTo>
                      <a:pt x="9042" y="95"/>
                    </a:lnTo>
                    <a:lnTo>
                      <a:pt x="9128" y="64"/>
                    </a:lnTo>
                    <a:lnTo>
                      <a:pt x="9171" y="49"/>
                    </a:lnTo>
                    <a:lnTo>
                      <a:pt x="9214" y="35"/>
                    </a:lnTo>
                    <a:lnTo>
                      <a:pt x="9255" y="24"/>
                    </a:lnTo>
                    <a:lnTo>
                      <a:pt x="9296" y="14"/>
                    </a:lnTo>
                    <a:lnTo>
                      <a:pt x="9337" y="6"/>
                    </a:lnTo>
                    <a:lnTo>
                      <a:pt x="9377" y="3"/>
                    </a:lnTo>
                    <a:lnTo>
                      <a:pt x="9416" y="0"/>
                    </a:lnTo>
                    <a:lnTo>
                      <a:pt x="9453" y="1"/>
                    </a:lnTo>
                    <a:lnTo>
                      <a:pt x="9490" y="8"/>
                    </a:lnTo>
                    <a:lnTo>
                      <a:pt x="9524" y="16"/>
                    </a:lnTo>
                    <a:lnTo>
                      <a:pt x="9558" y="30"/>
                    </a:lnTo>
                    <a:lnTo>
                      <a:pt x="9589" y="48"/>
                    </a:lnTo>
                    <a:lnTo>
                      <a:pt x="9621" y="71"/>
                    </a:lnTo>
                    <a:lnTo>
                      <a:pt x="9648" y="99"/>
                    </a:lnTo>
                    <a:lnTo>
                      <a:pt x="9674" y="134"/>
                    </a:lnTo>
                    <a:lnTo>
                      <a:pt x="9698" y="174"/>
                    </a:lnTo>
                    <a:lnTo>
                      <a:pt x="9720" y="220"/>
                    </a:lnTo>
                    <a:lnTo>
                      <a:pt x="9740" y="274"/>
                    </a:lnTo>
                    <a:lnTo>
                      <a:pt x="9757" y="333"/>
                    </a:lnTo>
                    <a:lnTo>
                      <a:pt x="9772" y="401"/>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20" name="Google Shape;320;p12"/>
              <p:cNvSpPr/>
              <p:nvPr/>
            </p:nvSpPr>
            <p:spPr>
              <a:xfrm>
                <a:off x="3733" y="2721"/>
                <a:ext cx="168" cy="276"/>
              </a:xfrm>
              <a:custGeom>
                <a:rect b="b" l="l" r="r" t="t"/>
                <a:pathLst>
                  <a:path extrusionOk="0" h="1378" w="838">
                    <a:moveTo>
                      <a:pt x="710" y="1378"/>
                    </a:moveTo>
                    <a:lnTo>
                      <a:pt x="708" y="1372"/>
                    </a:lnTo>
                    <a:lnTo>
                      <a:pt x="705" y="1352"/>
                    </a:lnTo>
                    <a:lnTo>
                      <a:pt x="697" y="1322"/>
                    </a:lnTo>
                    <a:lnTo>
                      <a:pt x="687" y="1284"/>
                    </a:lnTo>
                    <a:lnTo>
                      <a:pt x="680" y="1263"/>
                    </a:lnTo>
                    <a:lnTo>
                      <a:pt x="671" y="1242"/>
                    </a:lnTo>
                    <a:lnTo>
                      <a:pt x="661" y="1219"/>
                    </a:lnTo>
                    <a:lnTo>
                      <a:pt x="649" y="1197"/>
                    </a:lnTo>
                    <a:lnTo>
                      <a:pt x="636" y="1175"/>
                    </a:lnTo>
                    <a:lnTo>
                      <a:pt x="621" y="1153"/>
                    </a:lnTo>
                    <a:lnTo>
                      <a:pt x="605" y="1132"/>
                    </a:lnTo>
                    <a:lnTo>
                      <a:pt x="586" y="1112"/>
                    </a:lnTo>
                    <a:lnTo>
                      <a:pt x="550" y="1077"/>
                    </a:lnTo>
                    <a:lnTo>
                      <a:pt x="521" y="1051"/>
                    </a:lnTo>
                    <a:lnTo>
                      <a:pt x="496" y="1028"/>
                    </a:lnTo>
                    <a:lnTo>
                      <a:pt x="474" y="1006"/>
                    </a:lnTo>
                    <a:lnTo>
                      <a:pt x="464" y="995"/>
                    </a:lnTo>
                    <a:lnTo>
                      <a:pt x="454" y="981"/>
                    </a:lnTo>
                    <a:lnTo>
                      <a:pt x="444" y="966"/>
                    </a:lnTo>
                    <a:lnTo>
                      <a:pt x="434" y="949"/>
                    </a:lnTo>
                    <a:lnTo>
                      <a:pt x="424" y="929"/>
                    </a:lnTo>
                    <a:lnTo>
                      <a:pt x="413" y="906"/>
                    </a:lnTo>
                    <a:lnTo>
                      <a:pt x="400" y="880"/>
                    </a:lnTo>
                    <a:lnTo>
                      <a:pt x="388" y="850"/>
                    </a:lnTo>
                    <a:lnTo>
                      <a:pt x="375" y="816"/>
                    </a:lnTo>
                    <a:lnTo>
                      <a:pt x="364" y="780"/>
                    </a:lnTo>
                    <a:lnTo>
                      <a:pt x="353" y="741"/>
                    </a:lnTo>
                    <a:lnTo>
                      <a:pt x="342" y="701"/>
                    </a:lnTo>
                    <a:lnTo>
                      <a:pt x="319" y="619"/>
                    </a:lnTo>
                    <a:lnTo>
                      <a:pt x="297" y="535"/>
                    </a:lnTo>
                    <a:lnTo>
                      <a:pt x="284" y="493"/>
                    </a:lnTo>
                    <a:lnTo>
                      <a:pt x="272" y="453"/>
                    </a:lnTo>
                    <a:lnTo>
                      <a:pt x="258" y="413"/>
                    </a:lnTo>
                    <a:lnTo>
                      <a:pt x="243" y="374"/>
                    </a:lnTo>
                    <a:lnTo>
                      <a:pt x="227" y="340"/>
                    </a:lnTo>
                    <a:lnTo>
                      <a:pt x="211" y="306"/>
                    </a:lnTo>
                    <a:lnTo>
                      <a:pt x="201" y="290"/>
                    </a:lnTo>
                    <a:lnTo>
                      <a:pt x="192" y="275"/>
                    </a:lnTo>
                    <a:lnTo>
                      <a:pt x="182" y="260"/>
                    </a:lnTo>
                    <a:lnTo>
                      <a:pt x="171" y="247"/>
                    </a:lnTo>
                    <a:lnTo>
                      <a:pt x="127" y="192"/>
                    </a:lnTo>
                    <a:lnTo>
                      <a:pt x="85" y="137"/>
                    </a:lnTo>
                    <a:lnTo>
                      <a:pt x="65" y="110"/>
                    </a:lnTo>
                    <a:lnTo>
                      <a:pt x="46" y="85"/>
                    </a:lnTo>
                    <a:lnTo>
                      <a:pt x="30" y="61"/>
                    </a:lnTo>
                    <a:lnTo>
                      <a:pt x="17" y="41"/>
                    </a:lnTo>
                    <a:lnTo>
                      <a:pt x="7" y="24"/>
                    </a:lnTo>
                    <a:lnTo>
                      <a:pt x="1" y="11"/>
                    </a:lnTo>
                    <a:lnTo>
                      <a:pt x="0" y="6"/>
                    </a:lnTo>
                    <a:lnTo>
                      <a:pt x="0" y="3"/>
                    </a:lnTo>
                    <a:lnTo>
                      <a:pt x="1" y="1"/>
                    </a:lnTo>
                    <a:lnTo>
                      <a:pt x="2" y="0"/>
                    </a:lnTo>
                    <a:lnTo>
                      <a:pt x="6" y="1"/>
                    </a:lnTo>
                    <a:lnTo>
                      <a:pt x="12" y="3"/>
                    </a:lnTo>
                    <a:lnTo>
                      <a:pt x="18" y="8"/>
                    </a:lnTo>
                    <a:lnTo>
                      <a:pt x="27" y="13"/>
                    </a:lnTo>
                    <a:lnTo>
                      <a:pt x="48" y="30"/>
                    </a:lnTo>
                    <a:lnTo>
                      <a:pt x="77" y="54"/>
                    </a:lnTo>
                    <a:lnTo>
                      <a:pt x="93" y="70"/>
                    </a:lnTo>
                    <a:lnTo>
                      <a:pt x="109" y="86"/>
                    </a:lnTo>
                    <a:lnTo>
                      <a:pt x="124" y="102"/>
                    </a:lnTo>
                    <a:lnTo>
                      <a:pt x="141" y="120"/>
                    </a:lnTo>
                    <a:lnTo>
                      <a:pt x="171" y="159"/>
                    </a:lnTo>
                    <a:lnTo>
                      <a:pt x="199" y="198"/>
                    </a:lnTo>
                    <a:lnTo>
                      <a:pt x="227" y="240"/>
                    </a:lnTo>
                    <a:lnTo>
                      <a:pt x="252" y="282"/>
                    </a:lnTo>
                    <a:lnTo>
                      <a:pt x="277" y="326"/>
                    </a:lnTo>
                    <a:lnTo>
                      <a:pt x="299" y="368"/>
                    </a:lnTo>
                    <a:lnTo>
                      <a:pt x="320" y="411"/>
                    </a:lnTo>
                    <a:lnTo>
                      <a:pt x="339" y="452"/>
                    </a:lnTo>
                    <a:lnTo>
                      <a:pt x="355" y="492"/>
                    </a:lnTo>
                    <a:lnTo>
                      <a:pt x="370" y="529"/>
                    </a:lnTo>
                    <a:lnTo>
                      <a:pt x="383" y="563"/>
                    </a:lnTo>
                    <a:lnTo>
                      <a:pt x="391" y="594"/>
                    </a:lnTo>
                    <a:lnTo>
                      <a:pt x="399" y="620"/>
                    </a:lnTo>
                    <a:lnTo>
                      <a:pt x="403" y="642"/>
                    </a:lnTo>
                    <a:lnTo>
                      <a:pt x="408" y="663"/>
                    </a:lnTo>
                    <a:lnTo>
                      <a:pt x="415" y="685"/>
                    </a:lnTo>
                    <a:lnTo>
                      <a:pt x="424" y="709"/>
                    </a:lnTo>
                    <a:lnTo>
                      <a:pt x="434" y="735"/>
                    </a:lnTo>
                    <a:lnTo>
                      <a:pt x="446" y="761"/>
                    </a:lnTo>
                    <a:lnTo>
                      <a:pt x="460" y="789"/>
                    </a:lnTo>
                    <a:lnTo>
                      <a:pt x="475" y="815"/>
                    </a:lnTo>
                    <a:lnTo>
                      <a:pt x="491" y="843"/>
                    </a:lnTo>
                    <a:lnTo>
                      <a:pt x="509" y="870"/>
                    </a:lnTo>
                    <a:lnTo>
                      <a:pt x="527" y="896"/>
                    </a:lnTo>
                    <a:lnTo>
                      <a:pt x="546" y="921"/>
                    </a:lnTo>
                    <a:lnTo>
                      <a:pt x="566" y="945"/>
                    </a:lnTo>
                    <a:lnTo>
                      <a:pt x="587" y="966"/>
                    </a:lnTo>
                    <a:lnTo>
                      <a:pt x="607" y="986"/>
                    </a:lnTo>
                    <a:lnTo>
                      <a:pt x="629" y="1004"/>
                    </a:lnTo>
                    <a:lnTo>
                      <a:pt x="650" y="1017"/>
                    </a:lnTo>
                    <a:lnTo>
                      <a:pt x="670" y="1031"/>
                    </a:lnTo>
                    <a:lnTo>
                      <a:pt x="690" y="1045"/>
                    </a:lnTo>
                    <a:lnTo>
                      <a:pt x="708" y="1060"/>
                    </a:lnTo>
                    <a:lnTo>
                      <a:pt x="727" y="1075"/>
                    </a:lnTo>
                    <a:lnTo>
                      <a:pt x="743" y="1091"/>
                    </a:lnTo>
                    <a:lnTo>
                      <a:pt x="760" y="1106"/>
                    </a:lnTo>
                    <a:lnTo>
                      <a:pt x="775" y="1122"/>
                    </a:lnTo>
                    <a:lnTo>
                      <a:pt x="788" y="1137"/>
                    </a:lnTo>
                    <a:lnTo>
                      <a:pt x="801" y="1153"/>
                    </a:lnTo>
                    <a:lnTo>
                      <a:pt x="812" y="1168"/>
                    </a:lnTo>
                    <a:lnTo>
                      <a:pt x="821" y="1183"/>
                    </a:lnTo>
                    <a:lnTo>
                      <a:pt x="828" y="1198"/>
                    </a:lnTo>
                    <a:lnTo>
                      <a:pt x="833" y="1212"/>
                    </a:lnTo>
                    <a:lnTo>
                      <a:pt x="837" y="1226"/>
                    </a:lnTo>
                    <a:lnTo>
                      <a:pt x="838" y="1238"/>
                    </a:lnTo>
                    <a:lnTo>
                      <a:pt x="838" y="1249"/>
                    </a:lnTo>
                    <a:lnTo>
                      <a:pt x="834" y="1261"/>
                    </a:lnTo>
                    <a:lnTo>
                      <a:pt x="829" y="1271"/>
                    </a:lnTo>
                    <a:lnTo>
                      <a:pt x="823" y="1279"/>
                    </a:lnTo>
                    <a:lnTo>
                      <a:pt x="814" y="1288"/>
                    </a:lnTo>
                    <a:lnTo>
                      <a:pt x="796" y="1303"/>
                    </a:lnTo>
                    <a:lnTo>
                      <a:pt x="773" y="1318"/>
                    </a:lnTo>
                    <a:lnTo>
                      <a:pt x="752" y="1332"/>
                    </a:lnTo>
                    <a:lnTo>
                      <a:pt x="732" y="1346"/>
                    </a:lnTo>
                    <a:lnTo>
                      <a:pt x="725" y="1353"/>
                    </a:lnTo>
                    <a:lnTo>
                      <a:pt x="717" y="1362"/>
                    </a:lnTo>
                    <a:lnTo>
                      <a:pt x="712" y="1369"/>
                    </a:lnTo>
                    <a:lnTo>
                      <a:pt x="710" y="1378"/>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21" name="Google Shape;321;p12"/>
              <p:cNvSpPr/>
              <p:nvPr/>
            </p:nvSpPr>
            <p:spPr>
              <a:xfrm>
                <a:off x="3540" y="2650"/>
                <a:ext cx="160" cy="262"/>
              </a:xfrm>
              <a:custGeom>
                <a:rect b="b" l="l" r="r" t="t"/>
                <a:pathLst>
                  <a:path extrusionOk="0" h="1310" w="800">
                    <a:moveTo>
                      <a:pt x="443" y="76"/>
                    </a:moveTo>
                    <a:lnTo>
                      <a:pt x="443" y="86"/>
                    </a:lnTo>
                    <a:lnTo>
                      <a:pt x="446" y="113"/>
                    </a:lnTo>
                    <a:lnTo>
                      <a:pt x="448" y="155"/>
                    </a:lnTo>
                    <a:lnTo>
                      <a:pt x="452" y="208"/>
                    </a:lnTo>
                    <a:lnTo>
                      <a:pt x="458" y="269"/>
                    </a:lnTo>
                    <a:lnTo>
                      <a:pt x="466" y="334"/>
                    </a:lnTo>
                    <a:lnTo>
                      <a:pt x="476" y="402"/>
                    </a:lnTo>
                    <a:lnTo>
                      <a:pt x="488" y="467"/>
                    </a:lnTo>
                    <a:lnTo>
                      <a:pt x="492" y="484"/>
                    </a:lnTo>
                    <a:lnTo>
                      <a:pt x="498" y="504"/>
                    </a:lnTo>
                    <a:lnTo>
                      <a:pt x="506" y="529"/>
                    </a:lnTo>
                    <a:lnTo>
                      <a:pt x="514" y="555"/>
                    </a:lnTo>
                    <a:lnTo>
                      <a:pt x="537" y="618"/>
                    </a:lnTo>
                    <a:lnTo>
                      <a:pt x="564" y="688"/>
                    </a:lnTo>
                    <a:lnTo>
                      <a:pt x="593" y="764"/>
                    </a:lnTo>
                    <a:lnTo>
                      <a:pt x="626" y="844"/>
                    </a:lnTo>
                    <a:lnTo>
                      <a:pt x="657" y="923"/>
                    </a:lnTo>
                    <a:lnTo>
                      <a:pt x="689" y="1002"/>
                    </a:lnTo>
                    <a:lnTo>
                      <a:pt x="719" y="1078"/>
                    </a:lnTo>
                    <a:lnTo>
                      <a:pt x="747" y="1146"/>
                    </a:lnTo>
                    <a:lnTo>
                      <a:pt x="769" y="1206"/>
                    </a:lnTo>
                    <a:lnTo>
                      <a:pt x="786" y="1254"/>
                    </a:lnTo>
                    <a:lnTo>
                      <a:pt x="793" y="1274"/>
                    </a:lnTo>
                    <a:lnTo>
                      <a:pt x="798" y="1289"/>
                    </a:lnTo>
                    <a:lnTo>
                      <a:pt x="800" y="1300"/>
                    </a:lnTo>
                    <a:lnTo>
                      <a:pt x="800" y="1308"/>
                    </a:lnTo>
                    <a:lnTo>
                      <a:pt x="799" y="1310"/>
                    </a:lnTo>
                    <a:lnTo>
                      <a:pt x="795" y="1308"/>
                    </a:lnTo>
                    <a:lnTo>
                      <a:pt x="789" y="1300"/>
                    </a:lnTo>
                    <a:lnTo>
                      <a:pt x="779" y="1287"/>
                    </a:lnTo>
                    <a:lnTo>
                      <a:pt x="769" y="1269"/>
                    </a:lnTo>
                    <a:lnTo>
                      <a:pt x="759" y="1250"/>
                    </a:lnTo>
                    <a:lnTo>
                      <a:pt x="748" y="1229"/>
                    </a:lnTo>
                    <a:lnTo>
                      <a:pt x="738" y="1207"/>
                    </a:lnTo>
                    <a:lnTo>
                      <a:pt x="715" y="1158"/>
                    </a:lnTo>
                    <a:lnTo>
                      <a:pt x="693" y="1106"/>
                    </a:lnTo>
                    <a:lnTo>
                      <a:pt x="647" y="991"/>
                    </a:lnTo>
                    <a:lnTo>
                      <a:pt x="598" y="875"/>
                    </a:lnTo>
                    <a:lnTo>
                      <a:pt x="573" y="819"/>
                    </a:lnTo>
                    <a:lnTo>
                      <a:pt x="548" y="766"/>
                    </a:lnTo>
                    <a:lnTo>
                      <a:pt x="534" y="741"/>
                    </a:lnTo>
                    <a:lnTo>
                      <a:pt x="522" y="717"/>
                    </a:lnTo>
                    <a:lnTo>
                      <a:pt x="508" y="695"/>
                    </a:lnTo>
                    <a:lnTo>
                      <a:pt x="494" y="675"/>
                    </a:lnTo>
                    <a:lnTo>
                      <a:pt x="482" y="655"/>
                    </a:lnTo>
                    <a:lnTo>
                      <a:pt x="468" y="639"/>
                    </a:lnTo>
                    <a:lnTo>
                      <a:pt x="455" y="624"/>
                    </a:lnTo>
                    <a:lnTo>
                      <a:pt x="441" y="611"/>
                    </a:lnTo>
                    <a:lnTo>
                      <a:pt x="426" y="600"/>
                    </a:lnTo>
                    <a:lnTo>
                      <a:pt x="412" y="593"/>
                    </a:lnTo>
                    <a:lnTo>
                      <a:pt x="398" y="588"/>
                    </a:lnTo>
                    <a:lnTo>
                      <a:pt x="383" y="585"/>
                    </a:lnTo>
                    <a:lnTo>
                      <a:pt x="356" y="583"/>
                    </a:lnTo>
                    <a:lnTo>
                      <a:pt x="330" y="579"/>
                    </a:lnTo>
                    <a:lnTo>
                      <a:pt x="305" y="575"/>
                    </a:lnTo>
                    <a:lnTo>
                      <a:pt x="284" y="571"/>
                    </a:lnTo>
                    <a:lnTo>
                      <a:pt x="264" y="568"/>
                    </a:lnTo>
                    <a:lnTo>
                      <a:pt x="246" y="565"/>
                    </a:lnTo>
                    <a:lnTo>
                      <a:pt x="231" y="564"/>
                    </a:lnTo>
                    <a:lnTo>
                      <a:pt x="217" y="565"/>
                    </a:lnTo>
                    <a:lnTo>
                      <a:pt x="211" y="566"/>
                    </a:lnTo>
                    <a:lnTo>
                      <a:pt x="206" y="569"/>
                    </a:lnTo>
                    <a:lnTo>
                      <a:pt x="200" y="571"/>
                    </a:lnTo>
                    <a:lnTo>
                      <a:pt x="196" y="575"/>
                    </a:lnTo>
                    <a:lnTo>
                      <a:pt x="193" y="580"/>
                    </a:lnTo>
                    <a:lnTo>
                      <a:pt x="189" y="586"/>
                    </a:lnTo>
                    <a:lnTo>
                      <a:pt x="185" y="593"/>
                    </a:lnTo>
                    <a:lnTo>
                      <a:pt x="183" y="600"/>
                    </a:lnTo>
                    <a:lnTo>
                      <a:pt x="180" y="609"/>
                    </a:lnTo>
                    <a:lnTo>
                      <a:pt x="179" y="619"/>
                    </a:lnTo>
                    <a:lnTo>
                      <a:pt x="178" y="630"/>
                    </a:lnTo>
                    <a:lnTo>
                      <a:pt x="176" y="644"/>
                    </a:lnTo>
                    <a:lnTo>
                      <a:pt x="175" y="673"/>
                    </a:lnTo>
                    <a:lnTo>
                      <a:pt x="176" y="709"/>
                    </a:lnTo>
                    <a:lnTo>
                      <a:pt x="178" y="727"/>
                    </a:lnTo>
                    <a:lnTo>
                      <a:pt x="179" y="746"/>
                    </a:lnTo>
                    <a:lnTo>
                      <a:pt x="183" y="765"/>
                    </a:lnTo>
                    <a:lnTo>
                      <a:pt x="186" y="782"/>
                    </a:lnTo>
                    <a:lnTo>
                      <a:pt x="190" y="800"/>
                    </a:lnTo>
                    <a:lnTo>
                      <a:pt x="195" y="817"/>
                    </a:lnTo>
                    <a:lnTo>
                      <a:pt x="201" y="834"/>
                    </a:lnTo>
                    <a:lnTo>
                      <a:pt x="209" y="850"/>
                    </a:lnTo>
                    <a:lnTo>
                      <a:pt x="216" y="866"/>
                    </a:lnTo>
                    <a:lnTo>
                      <a:pt x="224" y="881"/>
                    </a:lnTo>
                    <a:lnTo>
                      <a:pt x="232" y="897"/>
                    </a:lnTo>
                    <a:lnTo>
                      <a:pt x="242" y="912"/>
                    </a:lnTo>
                    <a:lnTo>
                      <a:pt x="262" y="941"/>
                    </a:lnTo>
                    <a:lnTo>
                      <a:pt x="284" y="971"/>
                    </a:lnTo>
                    <a:lnTo>
                      <a:pt x="307" y="1000"/>
                    </a:lnTo>
                    <a:lnTo>
                      <a:pt x="332" y="1027"/>
                    </a:lnTo>
                    <a:lnTo>
                      <a:pt x="357" y="1056"/>
                    </a:lnTo>
                    <a:lnTo>
                      <a:pt x="383" y="1084"/>
                    </a:lnTo>
                    <a:lnTo>
                      <a:pt x="410" y="1113"/>
                    </a:lnTo>
                    <a:lnTo>
                      <a:pt x="436" y="1142"/>
                    </a:lnTo>
                    <a:lnTo>
                      <a:pt x="462" y="1172"/>
                    </a:lnTo>
                    <a:lnTo>
                      <a:pt x="488" y="1203"/>
                    </a:lnTo>
                    <a:lnTo>
                      <a:pt x="472" y="1193"/>
                    </a:lnTo>
                    <a:lnTo>
                      <a:pt x="431" y="1164"/>
                    </a:lnTo>
                    <a:lnTo>
                      <a:pt x="403" y="1144"/>
                    </a:lnTo>
                    <a:lnTo>
                      <a:pt x="372" y="1119"/>
                    </a:lnTo>
                    <a:lnTo>
                      <a:pt x="339" y="1092"/>
                    </a:lnTo>
                    <a:lnTo>
                      <a:pt x="302" y="1061"/>
                    </a:lnTo>
                    <a:lnTo>
                      <a:pt x="266" y="1026"/>
                    </a:lnTo>
                    <a:lnTo>
                      <a:pt x="230" y="988"/>
                    </a:lnTo>
                    <a:lnTo>
                      <a:pt x="212" y="970"/>
                    </a:lnTo>
                    <a:lnTo>
                      <a:pt x="195" y="950"/>
                    </a:lnTo>
                    <a:lnTo>
                      <a:pt x="179" y="928"/>
                    </a:lnTo>
                    <a:lnTo>
                      <a:pt x="163" y="907"/>
                    </a:lnTo>
                    <a:lnTo>
                      <a:pt x="148" y="885"/>
                    </a:lnTo>
                    <a:lnTo>
                      <a:pt x="133" y="862"/>
                    </a:lnTo>
                    <a:lnTo>
                      <a:pt x="120" y="840"/>
                    </a:lnTo>
                    <a:lnTo>
                      <a:pt x="108" y="816"/>
                    </a:lnTo>
                    <a:lnTo>
                      <a:pt x="96" y="792"/>
                    </a:lnTo>
                    <a:lnTo>
                      <a:pt x="86" y="767"/>
                    </a:lnTo>
                    <a:lnTo>
                      <a:pt x="79" y="744"/>
                    </a:lnTo>
                    <a:lnTo>
                      <a:pt x="73" y="719"/>
                    </a:lnTo>
                    <a:lnTo>
                      <a:pt x="59" y="663"/>
                    </a:lnTo>
                    <a:lnTo>
                      <a:pt x="45" y="600"/>
                    </a:lnTo>
                    <a:lnTo>
                      <a:pt x="30" y="533"/>
                    </a:lnTo>
                    <a:lnTo>
                      <a:pt x="18" y="460"/>
                    </a:lnTo>
                    <a:lnTo>
                      <a:pt x="13" y="424"/>
                    </a:lnTo>
                    <a:lnTo>
                      <a:pt x="8" y="388"/>
                    </a:lnTo>
                    <a:lnTo>
                      <a:pt x="4" y="352"/>
                    </a:lnTo>
                    <a:lnTo>
                      <a:pt x="2" y="317"/>
                    </a:lnTo>
                    <a:lnTo>
                      <a:pt x="0" y="281"/>
                    </a:lnTo>
                    <a:lnTo>
                      <a:pt x="0" y="247"/>
                    </a:lnTo>
                    <a:lnTo>
                      <a:pt x="3" y="213"/>
                    </a:lnTo>
                    <a:lnTo>
                      <a:pt x="5" y="182"/>
                    </a:lnTo>
                    <a:lnTo>
                      <a:pt x="12" y="152"/>
                    </a:lnTo>
                    <a:lnTo>
                      <a:pt x="19" y="125"/>
                    </a:lnTo>
                    <a:lnTo>
                      <a:pt x="29" y="98"/>
                    </a:lnTo>
                    <a:lnTo>
                      <a:pt x="42" y="75"/>
                    </a:lnTo>
                    <a:lnTo>
                      <a:pt x="57" y="55"/>
                    </a:lnTo>
                    <a:lnTo>
                      <a:pt x="75" y="37"/>
                    </a:lnTo>
                    <a:lnTo>
                      <a:pt x="96" y="22"/>
                    </a:lnTo>
                    <a:lnTo>
                      <a:pt x="120" y="11"/>
                    </a:lnTo>
                    <a:lnTo>
                      <a:pt x="148" y="4"/>
                    </a:lnTo>
                    <a:lnTo>
                      <a:pt x="178" y="0"/>
                    </a:lnTo>
                    <a:lnTo>
                      <a:pt x="212" y="1"/>
                    </a:lnTo>
                    <a:lnTo>
                      <a:pt x="250" y="6"/>
                    </a:lnTo>
                    <a:lnTo>
                      <a:pt x="292" y="16"/>
                    </a:lnTo>
                    <a:lnTo>
                      <a:pt x="339" y="31"/>
                    </a:lnTo>
                    <a:lnTo>
                      <a:pt x="388" y="51"/>
                    </a:lnTo>
                    <a:lnTo>
                      <a:pt x="443" y="76"/>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22" name="Google Shape;322;p12"/>
              <p:cNvSpPr/>
              <p:nvPr/>
            </p:nvSpPr>
            <p:spPr>
              <a:xfrm>
                <a:off x="3371" y="2748"/>
                <a:ext cx="164" cy="301"/>
              </a:xfrm>
              <a:custGeom>
                <a:rect b="b" l="l" r="r" t="t"/>
                <a:pathLst>
                  <a:path extrusionOk="0" h="1508" w="820">
                    <a:moveTo>
                      <a:pt x="682" y="1256"/>
                    </a:moveTo>
                    <a:lnTo>
                      <a:pt x="675" y="1241"/>
                    </a:lnTo>
                    <a:lnTo>
                      <a:pt x="660" y="1199"/>
                    </a:lnTo>
                    <a:lnTo>
                      <a:pt x="637" y="1139"/>
                    </a:lnTo>
                    <a:lnTo>
                      <a:pt x="607" y="1065"/>
                    </a:lnTo>
                    <a:lnTo>
                      <a:pt x="574" y="988"/>
                    </a:lnTo>
                    <a:lnTo>
                      <a:pt x="539" y="913"/>
                    </a:lnTo>
                    <a:lnTo>
                      <a:pt x="522" y="878"/>
                    </a:lnTo>
                    <a:lnTo>
                      <a:pt x="506" y="847"/>
                    </a:lnTo>
                    <a:lnTo>
                      <a:pt x="489" y="819"/>
                    </a:lnTo>
                    <a:lnTo>
                      <a:pt x="475" y="797"/>
                    </a:lnTo>
                    <a:lnTo>
                      <a:pt x="440" y="749"/>
                    </a:lnTo>
                    <a:lnTo>
                      <a:pt x="396" y="691"/>
                    </a:lnTo>
                    <a:lnTo>
                      <a:pt x="371" y="659"/>
                    </a:lnTo>
                    <a:lnTo>
                      <a:pt x="346" y="628"/>
                    </a:lnTo>
                    <a:lnTo>
                      <a:pt x="320" y="597"/>
                    </a:lnTo>
                    <a:lnTo>
                      <a:pt x="295" y="568"/>
                    </a:lnTo>
                    <a:lnTo>
                      <a:pt x="270" y="543"/>
                    </a:lnTo>
                    <a:lnTo>
                      <a:pt x="246" y="522"/>
                    </a:lnTo>
                    <a:lnTo>
                      <a:pt x="235" y="513"/>
                    </a:lnTo>
                    <a:lnTo>
                      <a:pt x="225" y="506"/>
                    </a:lnTo>
                    <a:lnTo>
                      <a:pt x="215" y="500"/>
                    </a:lnTo>
                    <a:lnTo>
                      <a:pt x="205" y="495"/>
                    </a:lnTo>
                    <a:lnTo>
                      <a:pt x="196" y="492"/>
                    </a:lnTo>
                    <a:lnTo>
                      <a:pt x="189" y="491"/>
                    </a:lnTo>
                    <a:lnTo>
                      <a:pt x="181" y="492"/>
                    </a:lnTo>
                    <a:lnTo>
                      <a:pt x="176" y="495"/>
                    </a:lnTo>
                    <a:lnTo>
                      <a:pt x="171" y="500"/>
                    </a:lnTo>
                    <a:lnTo>
                      <a:pt x="168" y="507"/>
                    </a:lnTo>
                    <a:lnTo>
                      <a:pt x="164" y="517"/>
                    </a:lnTo>
                    <a:lnTo>
                      <a:pt x="163" y="530"/>
                    </a:lnTo>
                    <a:lnTo>
                      <a:pt x="161" y="558"/>
                    </a:lnTo>
                    <a:lnTo>
                      <a:pt x="163" y="587"/>
                    </a:lnTo>
                    <a:lnTo>
                      <a:pt x="164" y="614"/>
                    </a:lnTo>
                    <a:lnTo>
                      <a:pt x="165" y="641"/>
                    </a:lnTo>
                    <a:lnTo>
                      <a:pt x="170" y="687"/>
                    </a:lnTo>
                    <a:lnTo>
                      <a:pt x="174" y="719"/>
                    </a:lnTo>
                    <a:lnTo>
                      <a:pt x="174" y="728"/>
                    </a:lnTo>
                    <a:lnTo>
                      <a:pt x="173" y="732"/>
                    </a:lnTo>
                    <a:lnTo>
                      <a:pt x="170" y="728"/>
                    </a:lnTo>
                    <a:lnTo>
                      <a:pt x="165" y="718"/>
                    </a:lnTo>
                    <a:lnTo>
                      <a:pt x="148" y="672"/>
                    </a:lnTo>
                    <a:lnTo>
                      <a:pt x="119" y="589"/>
                    </a:lnTo>
                    <a:lnTo>
                      <a:pt x="101" y="542"/>
                    </a:lnTo>
                    <a:lnTo>
                      <a:pt x="85" y="502"/>
                    </a:lnTo>
                    <a:lnTo>
                      <a:pt x="70" y="470"/>
                    </a:lnTo>
                    <a:lnTo>
                      <a:pt x="56" y="443"/>
                    </a:lnTo>
                    <a:lnTo>
                      <a:pt x="34" y="403"/>
                    </a:lnTo>
                    <a:lnTo>
                      <a:pt x="17" y="376"/>
                    </a:lnTo>
                    <a:lnTo>
                      <a:pt x="10" y="362"/>
                    </a:lnTo>
                    <a:lnTo>
                      <a:pt x="5" y="350"/>
                    </a:lnTo>
                    <a:lnTo>
                      <a:pt x="2" y="335"/>
                    </a:lnTo>
                    <a:lnTo>
                      <a:pt x="0" y="317"/>
                    </a:lnTo>
                    <a:lnTo>
                      <a:pt x="2" y="296"/>
                    </a:lnTo>
                    <a:lnTo>
                      <a:pt x="4" y="270"/>
                    </a:lnTo>
                    <a:lnTo>
                      <a:pt x="8" y="237"/>
                    </a:lnTo>
                    <a:lnTo>
                      <a:pt x="14" y="199"/>
                    </a:lnTo>
                    <a:lnTo>
                      <a:pt x="19" y="179"/>
                    </a:lnTo>
                    <a:lnTo>
                      <a:pt x="24" y="159"/>
                    </a:lnTo>
                    <a:lnTo>
                      <a:pt x="29" y="140"/>
                    </a:lnTo>
                    <a:lnTo>
                      <a:pt x="34" y="123"/>
                    </a:lnTo>
                    <a:lnTo>
                      <a:pt x="40" y="106"/>
                    </a:lnTo>
                    <a:lnTo>
                      <a:pt x="46" y="91"/>
                    </a:lnTo>
                    <a:lnTo>
                      <a:pt x="54" y="78"/>
                    </a:lnTo>
                    <a:lnTo>
                      <a:pt x="61" y="64"/>
                    </a:lnTo>
                    <a:lnTo>
                      <a:pt x="69" y="52"/>
                    </a:lnTo>
                    <a:lnTo>
                      <a:pt x="78" y="42"/>
                    </a:lnTo>
                    <a:lnTo>
                      <a:pt x="86" y="32"/>
                    </a:lnTo>
                    <a:lnTo>
                      <a:pt x="96" y="23"/>
                    </a:lnTo>
                    <a:lnTo>
                      <a:pt x="106" y="17"/>
                    </a:lnTo>
                    <a:lnTo>
                      <a:pt x="116" y="10"/>
                    </a:lnTo>
                    <a:lnTo>
                      <a:pt x="128" y="5"/>
                    </a:lnTo>
                    <a:lnTo>
                      <a:pt x="139" y="3"/>
                    </a:lnTo>
                    <a:lnTo>
                      <a:pt x="151" y="0"/>
                    </a:lnTo>
                    <a:lnTo>
                      <a:pt x="164" y="0"/>
                    </a:lnTo>
                    <a:lnTo>
                      <a:pt x="178" y="0"/>
                    </a:lnTo>
                    <a:lnTo>
                      <a:pt x="191" y="3"/>
                    </a:lnTo>
                    <a:lnTo>
                      <a:pt x="205" y="7"/>
                    </a:lnTo>
                    <a:lnTo>
                      <a:pt x="220" y="13"/>
                    </a:lnTo>
                    <a:lnTo>
                      <a:pt x="236" y="19"/>
                    </a:lnTo>
                    <a:lnTo>
                      <a:pt x="252" y="28"/>
                    </a:lnTo>
                    <a:lnTo>
                      <a:pt x="269" y="38"/>
                    </a:lnTo>
                    <a:lnTo>
                      <a:pt x="286" y="49"/>
                    </a:lnTo>
                    <a:lnTo>
                      <a:pt x="305" y="63"/>
                    </a:lnTo>
                    <a:lnTo>
                      <a:pt x="324" y="78"/>
                    </a:lnTo>
                    <a:lnTo>
                      <a:pt x="342" y="94"/>
                    </a:lnTo>
                    <a:lnTo>
                      <a:pt x="362" y="113"/>
                    </a:lnTo>
                    <a:lnTo>
                      <a:pt x="383" y="133"/>
                    </a:lnTo>
                    <a:lnTo>
                      <a:pt x="405" y="154"/>
                    </a:lnTo>
                    <a:lnTo>
                      <a:pt x="426" y="178"/>
                    </a:lnTo>
                    <a:lnTo>
                      <a:pt x="447" y="200"/>
                    </a:lnTo>
                    <a:lnTo>
                      <a:pt x="466" y="224"/>
                    </a:lnTo>
                    <a:lnTo>
                      <a:pt x="483" y="246"/>
                    </a:lnTo>
                    <a:lnTo>
                      <a:pt x="499" y="270"/>
                    </a:lnTo>
                    <a:lnTo>
                      <a:pt x="516" y="292"/>
                    </a:lnTo>
                    <a:lnTo>
                      <a:pt x="531" y="315"/>
                    </a:lnTo>
                    <a:lnTo>
                      <a:pt x="543" y="337"/>
                    </a:lnTo>
                    <a:lnTo>
                      <a:pt x="568" y="381"/>
                    </a:lnTo>
                    <a:lnTo>
                      <a:pt x="589" y="425"/>
                    </a:lnTo>
                    <a:lnTo>
                      <a:pt x="607" y="467"/>
                    </a:lnTo>
                    <a:lnTo>
                      <a:pt x="623" y="507"/>
                    </a:lnTo>
                    <a:lnTo>
                      <a:pt x="648" y="583"/>
                    </a:lnTo>
                    <a:lnTo>
                      <a:pt x="669" y="649"/>
                    </a:lnTo>
                    <a:lnTo>
                      <a:pt x="679" y="679"/>
                    </a:lnTo>
                    <a:lnTo>
                      <a:pt x="689" y="707"/>
                    </a:lnTo>
                    <a:lnTo>
                      <a:pt x="699" y="732"/>
                    </a:lnTo>
                    <a:lnTo>
                      <a:pt x="712" y="752"/>
                    </a:lnTo>
                    <a:lnTo>
                      <a:pt x="735" y="793"/>
                    </a:lnTo>
                    <a:lnTo>
                      <a:pt x="760" y="834"/>
                    </a:lnTo>
                    <a:lnTo>
                      <a:pt x="783" y="873"/>
                    </a:lnTo>
                    <a:lnTo>
                      <a:pt x="801" y="905"/>
                    </a:lnTo>
                    <a:lnTo>
                      <a:pt x="809" y="919"/>
                    </a:lnTo>
                    <a:lnTo>
                      <a:pt x="813" y="929"/>
                    </a:lnTo>
                    <a:lnTo>
                      <a:pt x="814" y="933"/>
                    </a:lnTo>
                    <a:lnTo>
                      <a:pt x="815" y="936"/>
                    </a:lnTo>
                    <a:lnTo>
                      <a:pt x="814" y="939"/>
                    </a:lnTo>
                    <a:lnTo>
                      <a:pt x="813" y="940"/>
                    </a:lnTo>
                    <a:lnTo>
                      <a:pt x="811" y="940"/>
                    </a:lnTo>
                    <a:lnTo>
                      <a:pt x="809" y="940"/>
                    </a:lnTo>
                    <a:lnTo>
                      <a:pt x="805" y="938"/>
                    </a:lnTo>
                    <a:lnTo>
                      <a:pt x="800" y="935"/>
                    </a:lnTo>
                    <a:lnTo>
                      <a:pt x="788" y="925"/>
                    </a:lnTo>
                    <a:lnTo>
                      <a:pt x="770" y="910"/>
                    </a:lnTo>
                    <a:lnTo>
                      <a:pt x="750" y="891"/>
                    </a:lnTo>
                    <a:lnTo>
                      <a:pt x="730" y="872"/>
                    </a:lnTo>
                    <a:lnTo>
                      <a:pt x="710" y="850"/>
                    </a:lnTo>
                    <a:lnTo>
                      <a:pt x="690" y="828"/>
                    </a:lnTo>
                    <a:lnTo>
                      <a:pt x="653" y="787"/>
                    </a:lnTo>
                    <a:lnTo>
                      <a:pt x="619" y="750"/>
                    </a:lnTo>
                    <a:lnTo>
                      <a:pt x="606" y="737"/>
                    </a:lnTo>
                    <a:lnTo>
                      <a:pt x="593" y="725"/>
                    </a:lnTo>
                    <a:lnTo>
                      <a:pt x="587" y="722"/>
                    </a:lnTo>
                    <a:lnTo>
                      <a:pt x="582" y="719"/>
                    </a:lnTo>
                    <a:lnTo>
                      <a:pt x="578" y="718"/>
                    </a:lnTo>
                    <a:lnTo>
                      <a:pt x="574" y="718"/>
                    </a:lnTo>
                    <a:lnTo>
                      <a:pt x="572" y="719"/>
                    </a:lnTo>
                    <a:lnTo>
                      <a:pt x="569" y="722"/>
                    </a:lnTo>
                    <a:lnTo>
                      <a:pt x="568" y="725"/>
                    </a:lnTo>
                    <a:lnTo>
                      <a:pt x="567" y="732"/>
                    </a:lnTo>
                    <a:lnTo>
                      <a:pt x="567" y="739"/>
                    </a:lnTo>
                    <a:lnTo>
                      <a:pt x="568" y="748"/>
                    </a:lnTo>
                    <a:lnTo>
                      <a:pt x="571" y="759"/>
                    </a:lnTo>
                    <a:lnTo>
                      <a:pt x="573" y="772"/>
                    </a:lnTo>
                    <a:lnTo>
                      <a:pt x="582" y="805"/>
                    </a:lnTo>
                    <a:lnTo>
                      <a:pt x="593" y="847"/>
                    </a:lnTo>
                    <a:lnTo>
                      <a:pt x="608" y="895"/>
                    </a:lnTo>
                    <a:lnTo>
                      <a:pt x="625" y="950"/>
                    </a:lnTo>
                    <a:lnTo>
                      <a:pt x="667" y="1070"/>
                    </a:lnTo>
                    <a:lnTo>
                      <a:pt x="709" y="1196"/>
                    </a:lnTo>
                    <a:lnTo>
                      <a:pt x="750" y="1315"/>
                    </a:lnTo>
                    <a:lnTo>
                      <a:pt x="786" y="1414"/>
                    </a:lnTo>
                    <a:lnTo>
                      <a:pt x="810" y="1483"/>
                    </a:lnTo>
                    <a:lnTo>
                      <a:pt x="820" y="1508"/>
                    </a:lnTo>
                    <a:lnTo>
                      <a:pt x="682" y="1256"/>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23" name="Google Shape;323;p12"/>
              <p:cNvSpPr/>
              <p:nvPr/>
            </p:nvSpPr>
            <p:spPr>
              <a:xfrm>
                <a:off x="3037" y="2908"/>
                <a:ext cx="35" cy="333"/>
              </a:xfrm>
              <a:custGeom>
                <a:rect b="b" l="l" r="r" t="t"/>
                <a:pathLst>
                  <a:path extrusionOk="0" h="1668" w="173">
                    <a:moveTo>
                      <a:pt x="112" y="1490"/>
                    </a:moveTo>
                    <a:lnTo>
                      <a:pt x="115" y="1482"/>
                    </a:lnTo>
                    <a:lnTo>
                      <a:pt x="118" y="1460"/>
                    </a:lnTo>
                    <a:lnTo>
                      <a:pt x="125" y="1427"/>
                    </a:lnTo>
                    <a:lnTo>
                      <a:pt x="132" y="1384"/>
                    </a:lnTo>
                    <a:lnTo>
                      <a:pt x="140" y="1338"/>
                    </a:lnTo>
                    <a:lnTo>
                      <a:pt x="146" y="1288"/>
                    </a:lnTo>
                    <a:lnTo>
                      <a:pt x="148" y="1263"/>
                    </a:lnTo>
                    <a:lnTo>
                      <a:pt x="151" y="1240"/>
                    </a:lnTo>
                    <a:lnTo>
                      <a:pt x="152" y="1216"/>
                    </a:lnTo>
                    <a:lnTo>
                      <a:pt x="152" y="1193"/>
                    </a:lnTo>
                    <a:lnTo>
                      <a:pt x="153" y="1137"/>
                    </a:lnTo>
                    <a:lnTo>
                      <a:pt x="157" y="1056"/>
                    </a:lnTo>
                    <a:lnTo>
                      <a:pt x="161" y="959"/>
                    </a:lnTo>
                    <a:lnTo>
                      <a:pt x="166" y="851"/>
                    </a:lnTo>
                    <a:lnTo>
                      <a:pt x="169" y="740"/>
                    </a:lnTo>
                    <a:lnTo>
                      <a:pt x="173" y="634"/>
                    </a:lnTo>
                    <a:lnTo>
                      <a:pt x="173" y="583"/>
                    </a:lnTo>
                    <a:lnTo>
                      <a:pt x="173" y="537"/>
                    </a:lnTo>
                    <a:lnTo>
                      <a:pt x="173" y="494"/>
                    </a:lnTo>
                    <a:lnTo>
                      <a:pt x="172" y="457"/>
                    </a:lnTo>
                    <a:lnTo>
                      <a:pt x="169" y="420"/>
                    </a:lnTo>
                    <a:lnTo>
                      <a:pt x="168" y="377"/>
                    </a:lnTo>
                    <a:lnTo>
                      <a:pt x="167" y="331"/>
                    </a:lnTo>
                    <a:lnTo>
                      <a:pt x="166" y="282"/>
                    </a:lnTo>
                    <a:lnTo>
                      <a:pt x="164" y="232"/>
                    </a:lnTo>
                    <a:lnTo>
                      <a:pt x="163" y="185"/>
                    </a:lnTo>
                    <a:lnTo>
                      <a:pt x="163" y="139"/>
                    </a:lnTo>
                    <a:lnTo>
                      <a:pt x="162" y="96"/>
                    </a:lnTo>
                    <a:lnTo>
                      <a:pt x="161" y="60"/>
                    </a:lnTo>
                    <a:lnTo>
                      <a:pt x="159" y="31"/>
                    </a:lnTo>
                    <a:lnTo>
                      <a:pt x="158" y="10"/>
                    </a:lnTo>
                    <a:lnTo>
                      <a:pt x="158" y="0"/>
                    </a:lnTo>
                    <a:lnTo>
                      <a:pt x="157" y="1"/>
                    </a:lnTo>
                    <a:lnTo>
                      <a:pt x="156" y="16"/>
                    </a:lnTo>
                    <a:lnTo>
                      <a:pt x="153" y="46"/>
                    </a:lnTo>
                    <a:lnTo>
                      <a:pt x="152" y="91"/>
                    </a:lnTo>
                    <a:lnTo>
                      <a:pt x="149" y="207"/>
                    </a:lnTo>
                    <a:lnTo>
                      <a:pt x="147" y="330"/>
                    </a:lnTo>
                    <a:lnTo>
                      <a:pt x="144" y="453"/>
                    </a:lnTo>
                    <a:lnTo>
                      <a:pt x="142" y="574"/>
                    </a:lnTo>
                    <a:lnTo>
                      <a:pt x="138" y="690"/>
                    </a:lnTo>
                    <a:lnTo>
                      <a:pt x="135" y="796"/>
                    </a:lnTo>
                    <a:lnTo>
                      <a:pt x="131" y="888"/>
                    </a:lnTo>
                    <a:lnTo>
                      <a:pt x="127" y="961"/>
                    </a:lnTo>
                    <a:lnTo>
                      <a:pt x="122" y="1032"/>
                    </a:lnTo>
                    <a:lnTo>
                      <a:pt x="115" y="1118"/>
                    </a:lnTo>
                    <a:lnTo>
                      <a:pt x="103" y="1215"/>
                    </a:lnTo>
                    <a:lnTo>
                      <a:pt x="91" y="1313"/>
                    </a:lnTo>
                    <a:lnTo>
                      <a:pt x="83" y="1363"/>
                    </a:lnTo>
                    <a:lnTo>
                      <a:pt x="75" y="1411"/>
                    </a:lnTo>
                    <a:lnTo>
                      <a:pt x="66" y="1457"/>
                    </a:lnTo>
                    <a:lnTo>
                      <a:pt x="57" y="1499"/>
                    </a:lnTo>
                    <a:lnTo>
                      <a:pt x="47" y="1539"/>
                    </a:lnTo>
                    <a:lnTo>
                      <a:pt x="36" y="1574"/>
                    </a:lnTo>
                    <a:lnTo>
                      <a:pt x="31" y="1590"/>
                    </a:lnTo>
                    <a:lnTo>
                      <a:pt x="25" y="1604"/>
                    </a:lnTo>
                    <a:lnTo>
                      <a:pt x="20" y="1618"/>
                    </a:lnTo>
                    <a:lnTo>
                      <a:pt x="13" y="1629"/>
                    </a:lnTo>
                    <a:lnTo>
                      <a:pt x="5" y="1646"/>
                    </a:lnTo>
                    <a:lnTo>
                      <a:pt x="0" y="1658"/>
                    </a:lnTo>
                    <a:lnTo>
                      <a:pt x="0" y="1663"/>
                    </a:lnTo>
                    <a:lnTo>
                      <a:pt x="0" y="1665"/>
                    </a:lnTo>
                    <a:lnTo>
                      <a:pt x="1" y="1666"/>
                    </a:lnTo>
                    <a:lnTo>
                      <a:pt x="2" y="1668"/>
                    </a:lnTo>
                    <a:lnTo>
                      <a:pt x="8" y="1665"/>
                    </a:lnTo>
                    <a:lnTo>
                      <a:pt x="16" y="1660"/>
                    </a:lnTo>
                    <a:lnTo>
                      <a:pt x="26" y="1651"/>
                    </a:lnTo>
                    <a:lnTo>
                      <a:pt x="37" y="1639"/>
                    </a:lnTo>
                    <a:lnTo>
                      <a:pt x="48" y="1625"/>
                    </a:lnTo>
                    <a:lnTo>
                      <a:pt x="61" y="1608"/>
                    </a:lnTo>
                    <a:lnTo>
                      <a:pt x="73" y="1590"/>
                    </a:lnTo>
                    <a:lnTo>
                      <a:pt x="85" y="1572"/>
                    </a:lnTo>
                    <a:lnTo>
                      <a:pt x="95" y="1550"/>
                    </a:lnTo>
                    <a:lnTo>
                      <a:pt x="103" y="1530"/>
                    </a:lnTo>
                    <a:lnTo>
                      <a:pt x="106" y="1520"/>
                    </a:lnTo>
                    <a:lnTo>
                      <a:pt x="110" y="1510"/>
                    </a:lnTo>
                    <a:lnTo>
                      <a:pt x="111" y="1500"/>
                    </a:lnTo>
                    <a:lnTo>
                      <a:pt x="112" y="1490"/>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24" name="Google Shape;324;p12"/>
              <p:cNvSpPr/>
              <p:nvPr/>
            </p:nvSpPr>
            <p:spPr>
              <a:xfrm>
                <a:off x="3080" y="2764"/>
                <a:ext cx="23" cy="194"/>
              </a:xfrm>
              <a:custGeom>
                <a:rect b="b" l="l" r="r" t="t"/>
                <a:pathLst>
                  <a:path extrusionOk="0" h="966" w="116">
                    <a:moveTo>
                      <a:pt x="8" y="966"/>
                    </a:moveTo>
                    <a:lnTo>
                      <a:pt x="4" y="881"/>
                    </a:lnTo>
                    <a:lnTo>
                      <a:pt x="1" y="802"/>
                    </a:lnTo>
                    <a:lnTo>
                      <a:pt x="0" y="726"/>
                    </a:lnTo>
                    <a:lnTo>
                      <a:pt x="0" y="655"/>
                    </a:lnTo>
                    <a:lnTo>
                      <a:pt x="1" y="586"/>
                    </a:lnTo>
                    <a:lnTo>
                      <a:pt x="1" y="520"/>
                    </a:lnTo>
                    <a:lnTo>
                      <a:pt x="3" y="455"/>
                    </a:lnTo>
                    <a:lnTo>
                      <a:pt x="3" y="393"/>
                    </a:lnTo>
                    <a:lnTo>
                      <a:pt x="5" y="359"/>
                    </a:lnTo>
                    <a:lnTo>
                      <a:pt x="9" y="323"/>
                    </a:lnTo>
                    <a:lnTo>
                      <a:pt x="15" y="284"/>
                    </a:lnTo>
                    <a:lnTo>
                      <a:pt x="24" y="243"/>
                    </a:lnTo>
                    <a:lnTo>
                      <a:pt x="34" y="202"/>
                    </a:lnTo>
                    <a:lnTo>
                      <a:pt x="45" y="162"/>
                    </a:lnTo>
                    <a:lnTo>
                      <a:pt x="56" y="125"/>
                    </a:lnTo>
                    <a:lnTo>
                      <a:pt x="69" y="90"/>
                    </a:lnTo>
                    <a:lnTo>
                      <a:pt x="80" y="58"/>
                    </a:lnTo>
                    <a:lnTo>
                      <a:pt x="90" y="33"/>
                    </a:lnTo>
                    <a:lnTo>
                      <a:pt x="100" y="13"/>
                    </a:lnTo>
                    <a:lnTo>
                      <a:pt x="107" y="2"/>
                    </a:lnTo>
                    <a:lnTo>
                      <a:pt x="110" y="0"/>
                    </a:lnTo>
                    <a:lnTo>
                      <a:pt x="112" y="0"/>
                    </a:lnTo>
                    <a:lnTo>
                      <a:pt x="115" y="2"/>
                    </a:lnTo>
                    <a:lnTo>
                      <a:pt x="116" y="7"/>
                    </a:lnTo>
                    <a:lnTo>
                      <a:pt x="116" y="15"/>
                    </a:lnTo>
                    <a:lnTo>
                      <a:pt x="115" y="26"/>
                    </a:lnTo>
                    <a:lnTo>
                      <a:pt x="114" y="40"/>
                    </a:lnTo>
                    <a:lnTo>
                      <a:pt x="111" y="56"/>
                    </a:lnTo>
                    <a:lnTo>
                      <a:pt x="107" y="92"/>
                    </a:lnTo>
                    <a:lnTo>
                      <a:pt x="101" y="126"/>
                    </a:lnTo>
                    <a:lnTo>
                      <a:pt x="96" y="157"/>
                    </a:lnTo>
                    <a:lnTo>
                      <a:pt x="90" y="186"/>
                    </a:lnTo>
                    <a:lnTo>
                      <a:pt x="79" y="239"/>
                    </a:lnTo>
                    <a:lnTo>
                      <a:pt x="68" y="289"/>
                    </a:lnTo>
                    <a:lnTo>
                      <a:pt x="58" y="338"/>
                    </a:lnTo>
                    <a:lnTo>
                      <a:pt x="50" y="387"/>
                    </a:lnTo>
                    <a:lnTo>
                      <a:pt x="46" y="412"/>
                    </a:lnTo>
                    <a:lnTo>
                      <a:pt x="45" y="439"/>
                    </a:lnTo>
                    <a:lnTo>
                      <a:pt x="43" y="467"/>
                    </a:lnTo>
                    <a:lnTo>
                      <a:pt x="43" y="496"/>
                    </a:lnTo>
                    <a:lnTo>
                      <a:pt x="41" y="565"/>
                    </a:lnTo>
                    <a:lnTo>
                      <a:pt x="38" y="640"/>
                    </a:lnTo>
                    <a:lnTo>
                      <a:pt x="31" y="719"/>
                    </a:lnTo>
                    <a:lnTo>
                      <a:pt x="25" y="794"/>
                    </a:lnTo>
                    <a:lnTo>
                      <a:pt x="19" y="862"/>
                    </a:lnTo>
                    <a:lnTo>
                      <a:pt x="14" y="916"/>
                    </a:lnTo>
                    <a:lnTo>
                      <a:pt x="10" y="952"/>
                    </a:lnTo>
                    <a:lnTo>
                      <a:pt x="8" y="966"/>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25" name="Google Shape;325;p12"/>
              <p:cNvSpPr/>
              <p:nvPr/>
            </p:nvSpPr>
            <p:spPr>
              <a:xfrm>
                <a:off x="2444" y="2692"/>
                <a:ext cx="19" cy="171"/>
              </a:xfrm>
              <a:custGeom>
                <a:rect b="b" l="l" r="r" t="t"/>
                <a:pathLst>
                  <a:path extrusionOk="0" h="854" w="95">
                    <a:moveTo>
                      <a:pt x="13" y="854"/>
                    </a:moveTo>
                    <a:lnTo>
                      <a:pt x="11" y="851"/>
                    </a:lnTo>
                    <a:lnTo>
                      <a:pt x="9" y="842"/>
                    </a:lnTo>
                    <a:lnTo>
                      <a:pt x="5" y="825"/>
                    </a:lnTo>
                    <a:lnTo>
                      <a:pt x="1" y="798"/>
                    </a:lnTo>
                    <a:lnTo>
                      <a:pt x="1" y="783"/>
                    </a:lnTo>
                    <a:lnTo>
                      <a:pt x="0" y="765"/>
                    </a:lnTo>
                    <a:lnTo>
                      <a:pt x="0" y="745"/>
                    </a:lnTo>
                    <a:lnTo>
                      <a:pt x="0" y="721"/>
                    </a:lnTo>
                    <a:lnTo>
                      <a:pt x="3" y="696"/>
                    </a:lnTo>
                    <a:lnTo>
                      <a:pt x="5" y="667"/>
                    </a:lnTo>
                    <a:lnTo>
                      <a:pt x="8" y="636"/>
                    </a:lnTo>
                    <a:lnTo>
                      <a:pt x="13" y="602"/>
                    </a:lnTo>
                    <a:lnTo>
                      <a:pt x="23" y="532"/>
                    </a:lnTo>
                    <a:lnTo>
                      <a:pt x="34" y="465"/>
                    </a:lnTo>
                    <a:lnTo>
                      <a:pt x="44" y="400"/>
                    </a:lnTo>
                    <a:lnTo>
                      <a:pt x="54" y="339"/>
                    </a:lnTo>
                    <a:lnTo>
                      <a:pt x="56" y="309"/>
                    </a:lnTo>
                    <a:lnTo>
                      <a:pt x="60" y="279"/>
                    </a:lnTo>
                    <a:lnTo>
                      <a:pt x="61" y="249"/>
                    </a:lnTo>
                    <a:lnTo>
                      <a:pt x="63" y="220"/>
                    </a:lnTo>
                    <a:lnTo>
                      <a:pt x="63" y="192"/>
                    </a:lnTo>
                    <a:lnTo>
                      <a:pt x="60" y="164"/>
                    </a:lnTo>
                    <a:lnTo>
                      <a:pt x="58" y="136"/>
                    </a:lnTo>
                    <a:lnTo>
                      <a:pt x="53" y="108"/>
                    </a:lnTo>
                    <a:lnTo>
                      <a:pt x="49" y="82"/>
                    </a:lnTo>
                    <a:lnTo>
                      <a:pt x="46" y="59"/>
                    </a:lnTo>
                    <a:lnTo>
                      <a:pt x="45" y="41"/>
                    </a:lnTo>
                    <a:lnTo>
                      <a:pt x="45" y="26"/>
                    </a:lnTo>
                    <a:lnTo>
                      <a:pt x="46" y="14"/>
                    </a:lnTo>
                    <a:lnTo>
                      <a:pt x="49" y="6"/>
                    </a:lnTo>
                    <a:lnTo>
                      <a:pt x="50" y="3"/>
                    </a:lnTo>
                    <a:lnTo>
                      <a:pt x="51" y="1"/>
                    </a:lnTo>
                    <a:lnTo>
                      <a:pt x="54" y="0"/>
                    </a:lnTo>
                    <a:lnTo>
                      <a:pt x="55" y="0"/>
                    </a:lnTo>
                    <a:lnTo>
                      <a:pt x="59" y="1"/>
                    </a:lnTo>
                    <a:lnTo>
                      <a:pt x="64" y="6"/>
                    </a:lnTo>
                    <a:lnTo>
                      <a:pt x="68" y="13"/>
                    </a:lnTo>
                    <a:lnTo>
                      <a:pt x="73" y="24"/>
                    </a:lnTo>
                    <a:lnTo>
                      <a:pt x="76" y="38"/>
                    </a:lnTo>
                    <a:lnTo>
                      <a:pt x="80" y="56"/>
                    </a:lnTo>
                    <a:lnTo>
                      <a:pt x="84" y="76"/>
                    </a:lnTo>
                    <a:lnTo>
                      <a:pt x="88" y="98"/>
                    </a:lnTo>
                    <a:lnTo>
                      <a:pt x="90" y="122"/>
                    </a:lnTo>
                    <a:lnTo>
                      <a:pt x="93" y="147"/>
                    </a:lnTo>
                    <a:lnTo>
                      <a:pt x="95" y="170"/>
                    </a:lnTo>
                    <a:lnTo>
                      <a:pt x="95" y="195"/>
                    </a:lnTo>
                    <a:lnTo>
                      <a:pt x="95" y="244"/>
                    </a:lnTo>
                    <a:lnTo>
                      <a:pt x="91" y="294"/>
                    </a:lnTo>
                    <a:lnTo>
                      <a:pt x="86" y="343"/>
                    </a:lnTo>
                    <a:lnTo>
                      <a:pt x="80" y="391"/>
                    </a:lnTo>
                    <a:lnTo>
                      <a:pt x="71" y="440"/>
                    </a:lnTo>
                    <a:lnTo>
                      <a:pt x="63" y="489"/>
                    </a:lnTo>
                    <a:lnTo>
                      <a:pt x="54" y="541"/>
                    </a:lnTo>
                    <a:lnTo>
                      <a:pt x="44" y="600"/>
                    </a:lnTo>
                    <a:lnTo>
                      <a:pt x="36" y="661"/>
                    </a:lnTo>
                    <a:lnTo>
                      <a:pt x="29" y="720"/>
                    </a:lnTo>
                    <a:lnTo>
                      <a:pt x="23" y="772"/>
                    </a:lnTo>
                    <a:lnTo>
                      <a:pt x="18" y="816"/>
                    </a:lnTo>
                    <a:lnTo>
                      <a:pt x="14" y="844"/>
                    </a:lnTo>
                    <a:lnTo>
                      <a:pt x="13" y="854"/>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26" name="Google Shape;326;p12"/>
              <p:cNvSpPr/>
              <p:nvPr/>
            </p:nvSpPr>
            <p:spPr>
              <a:xfrm>
                <a:off x="2274" y="2669"/>
                <a:ext cx="149" cy="352"/>
              </a:xfrm>
              <a:custGeom>
                <a:rect b="b" l="l" r="r" t="t"/>
                <a:pathLst>
                  <a:path extrusionOk="0" h="1759" w="746">
                    <a:moveTo>
                      <a:pt x="302" y="1684"/>
                    </a:moveTo>
                    <a:lnTo>
                      <a:pt x="299" y="1669"/>
                    </a:lnTo>
                    <a:lnTo>
                      <a:pt x="293" y="1644"/>
                    </a:lnTo>
                    <a:lnTo>
                      <a:pt x="286" y="1608"/>
                    </a:lnTo>
                    <a:lnTo>
                      <a:pt x="278" y="1564"/>
                    </a:lnTo>
                    <a:lnTo>
                      <a:pt x="274" y="1538"/>
                    </a:lnTo>
                    <a:lnTo>
                      <a:pt x="272" y="1510"/>
                    </a:lnTo>
                    <a:lnTo>
                      <a:pt x="271" y="1482"/>
                    </a:lnTo>
                    <a:lnTo>
                      <a:pt x="271" y="1452"/>
                    </a:lnTo>
                    <a:lnTo>
                      <a:pt x="272" y="1419"/>
                    </a:lnTo>
                    <a:lnTo>
                      <a:pt x="274" y="1386"/>
                    </a:lnTo>
                    <a:lnTo>
                      <a:pt x="279" y="1349"/>
                    </a:lnTo>
                    <a:lnTo>
                      <a:pt x="287" y="1313"/>
                    </a:lnTo>
                    <a:lnTo>
                      <a:pt x="297" y="1271"/>
                    </a:lnTo>
                    <a:lnTo>
                      <a:pt x="308" y="1221"/>
                    </a:lnTo>
                    <a:lnTo>
                      <a:pt x="321" y="1165"/>
                    </a:lnTo>
                    <a:lnTo>
                      <a:pt x="336" y="1104"/>
                    </a:lnTo>
                    <a:lnTo>
                      <a:pt x="352" y="1039"/>
                    </a:lnTo>
                    <a:lnTo>
                      <a:pt x="369" y="970"/>
                    </a:lnTo>
                    <a:lnTo>
                      <a:pt x="388" y="900"/>
                    </a:lnTo>
                    <a:lnTo>
                      <a:pt x="407" y="830"/>
                    </a:lnTo>
                    <a:lnTo>
                      <a:pt x="427" y="760"/>
                    </a:lnTo>
                    <a:lnTo>
                      <a:pt x="447" y="693"/>
                    </a:lnTo>
                    <a:lnTo>
                      <a:pt x="467" y="628"/>
                    </a:lnTo>
                    <a:lnTo>
                      <a:pt x="487" y="568"/>
                    </a:lnTo>
                    <a:lnTo>
                      <a:pt x="507" y="513"/>
                    </a:lnTo>
                    <a:lnTo>
                      <a:pt x="526" y="464"/>
                    </a:lnTo>
                    <a:lnTo>
                      <a:pt x="536" y="445"/>
                    </a:lnTo>
                    <a:lnTo>
                      <a:pt x="545" y="425"/>
                    </a:lnTo>
                    <a:lnTo>
                      <a:pt x="555" y="408"/>
                    </a:lnTo>
                    <a:lnTo>
                      <a:pt x="564" y="395"/>
                    </a:lnTo>
                    <a:lnTo>
                      <a:pt x="581" y="366"/>
                    </a:lnTo>
                    <a:lnTo>
                      <a:pt x="601" y="332"/>
                    </a:lnTo>
                    <a:lnTo>
                      <a:pt x="621" y="295"/>
                    </a:lnTo>
                    <a:lnTo>
                      <a:pt x="641" y="256"/>
                    </a:lnTo>
                    <a:lnTo>
                      <a:pt x="660" y="216"/>
                    </a:lnTo>
                    <a:lnTo>
                      <a:pt x="679" y="176"/>
                    </a:lnTo>
                    <a:lnTo>
                      <a:pt x="696" y="137"/>
                    </a:lnTo>
                    <a:lnTo>
                      <a:pt x="712" y="101"/>
                    </a:lnTo>
                    <a:lnTo>
                      <a:pt x="725" y="69"/>
                    </a:lnTo>
                    <a:lnTo>
                      <a:pt x="735" y="41"/>
                    </a:lnTo>
                    <a:lnTo>
                      <a:pt x="742" y="19"/>
                    </a:lnTo>
                    <a:lnTo>
                      <a:pt x="746" y="5"/>
                    </a:lnTo>
                    <a:lnTo>
                      <a:pt x="746" y="1"/>
                    </a:lnTo>
                    <a:lnTo>
                      <a:pt x="745" y="0"/>
                    </a:lnTo>
                    <a:lnTo>
                      <a:pt x="742" y="1"/>
                    </a:lnTo>
                    <a:lnTo>
                      <a:pt x="739" y="5"/>
                    </a:lnTo>
                    <a:lnTo>
                      <a:pt x="729" y="20"/>
                    </a:lnTo>
                    <a:lnTo>
                      <a:pt x="712" y="48"/>
                    </a:lnTo>
                    <a:lnTo>
                      <a:pt x="672" y="116"/>
                    </a:lnTo>
                    <a:lnTo>
                      <a:pt x="631" y="185"/>
                    </a:lnTo>
                    <a:lnTo>
                      <a:pt x="591" y="255"/>
                    </a:lnTo>
                    <a:lnTo>
                      <a:pt x="551" y="327"/>
                    </a:lnTo>
                    <a:lnTo>
                      <a:pt x="533" y="363"/>
                    </a:lnTo>
                    <a:lnTo>
                      <a:pt x="515" y="401"/>
                    </a:lnTo>
                    <a:lnTo>
                      <a:pt x="498" y="440"/>
                    </a:lnTo>
                    <a:lnTo>
                      <a:pt x="480" y="478"/>
                    </a:lnTo>
                    <a:lnTo>
                      <a:pt x="465" y="518"/>
                    </a:lnTo>
                    <a:lnTo>
                      <a:pt x="450" y="559"/>
                    </a:lnTo>
                    <a:lnTo>
                      <a:pt x="437" y="602"/>
                    </a:lnTo>
                    <a:lnTo>
                      <a:pt x="425" y="647"/>
                    </a:lnTo>
                    <a:lnTo>
                      <a:pt x="402" y="740"/>
                    </a:lnTo>
                    <a:lnTo>
                      <a:pt x="374" y="845"/>
                    </a:lnTo>
                    <a:lnTo>
                      <a:pt x="347" y="955"/>
                    </a:lnTo>
                    <a:lnTo>
                      <a:pt x="318" y="1064"/>
                    </a:lnTo>
                    <a:lnTo>
                      <a:pt x="289" y="1165"/>
                    </a:lnTo>
                    <a:lnTo>
                      <a:pt x="263" y="1255"/>
                    </a:lnTo>
                    <a:lnTo>
                      <a:pt x="251" y="1292"/>
                    </a:lnTo>
                    <a:lnTo>
                      <a:pt x="238" y="1326"/>
                    </a:lnTo>
                    <a:lnTo>
                      <a:pt x="228" y="1352"/>
                    </a:lnTo>
                    <a:lnTo>
                      <a:pt x="218" y="1373"/>
                    </a:lnTo>
                    <a:lnTo>
                      <a:pt x="206" y="1389"/>
                    </a:lnTo>
                    <a:lnTo>
                      <a:pt x="191" y="1407"/>
                    </a:lnTo>
                    <a:lnTo>
                      <a:pt x="173" y="1426"/>
                    </a:lnTo>
                    <a:lnTo>
                      <a:pt x="155" y="1446"/>
                    </a:lnTo>
                    <a:lnTo>
                      <a:pt x="112" y="1485"/>
                    </a:lnTo>
                    <a:lnTo>
                      <a:pt x="71" y="1524"/>
                    </a:lnTo>
                    <a:lnTo>
                      <a:pt x="36" y="1558"/>
                    </a:lnTo>
                    <a:lnTo>
                      <a:pt x="10" y="1584"/>
                    </a:lnTo>
                    <a:lnTo>
                      <a:pt x="2" y="1594"/>
                    </a:lnTo>
                    <a:lnTo>
                      <a:pt x="0" y="1602"/>
                    </a:lnTo>
                    <a:lnTo>
                      <a:pt x="0" y="1604"/>
                    </a:lnTo>
                    <a:lnTo>
                      <a:pt x="2" y="1605"/>
                    </a:lnTo>
                    <a:lnTo>
                      <a:pt x="6" y="1605"/>
                    </a:lnTo>
                    <a:lnTo>
                      <a:pt x="10" y="1605"/>
                    </a:lnTo>
                    <a:lnTo>
                      <a:pt x="32" y="1602"/>
                    </a:lnTo>
                    <a:lnTo>
                      <a:pt x="55" y="1597"/>
                    </a:lnTo>
                    <a:lnTo>
                      <a:pt x="79" y="1592"/>
                    </a:lnTo>
                    <a:lnTo>
                      <a:pt x="103" y="1589"/>
                    </a:lnTo>
                    <a:lnTo>
                      <a:pt x="116" y="1588"/>
                    </a:lnTo>
                    <a:lnTo>
                      <a:pt x="128" y="1589"/>
                    </a:lnTo>
                    <a:lnTo>
                      <a:pt x="142" y="1590"/>
                    </a:lnTo>
                    <a:lnTo>
                      <a:pt x="156" y="1594"/>
                    </a:lnTo>
                    <a:lnTo>
                      <a:pt x="171" y="1599"/>
                    </a:lnTo>
                    <a:lnTo>
                      <a:pt x="186" y="1605"/>
                    </a:lnTo>
                    <a:lnTo>
                      <a:pt x="202" y="1614"/>
                    </a:lnTo>
                    <a:lnTo>
                      <a:pt x="218" y="1625"/>
                    </a:lnTo>
                    <a:lnTo>
                      <a:pt x="226" y="1630"/>
                    </a:lnTo>
                    <a:lnTo>
                      <a:pt x="233" y="1636"/>
                    </a:lnTo>
                    <a:lnTo>
                      <a:pt x="239" y="1644"/>
                    </a:lnTo>
                    <a:lnTo>
                      <a:pt x="246" y="1651"/>
                    </a:lnTo>
                    <a:lnTo>
                      <a:pt x="257" y="1666"/>
                    </a:lnTo>
                    <a:lnTo>
                      <a:pt x="267" y="1683"/>
                    </a:lnTo>
                    <a:lnTo>
                      <a:pt x="282" y="1715"/>
                    </a:lnTo>
                    <a:lnTo>
                      <a:pt x="292" y="1741"/>
                    </a:lnTo>
                    <a:lnTo>
                      <a:pt x="294" y="1751"/>
                    </a:lnTo>
                    <a:lnTo>
                      <a:pt x="297" y="1756"/>
                    </a:lnTo>
                    <a:lnTo>
                      <a:pt x="298" y="1759"/>
                    </a:lnTo>
                    <a:lnTo>
                      <a:pt x="299" y="1759"/>
                    </a:lnTo>
                    <a:lnTo>
                      <a:pt x="299" y="1758"/>
                    </a:lnTo>
                    <a:lnTo>
                      <a:pt x="301" y="1756"/>
                    </a:lnTo>
                    <a:lnTo>
                      <a:pt x="302" y="1734"/>
                    </a:lnTo>
                    <a:lnTo>
                      <a:pt x="302" y="1684"/>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27" name="Google Shape;327;p12"/>
              <p:cNvSpPr/>
              <p:nvPr/>
            </p:nvSpPr>
            <p:spPr>
              <a:xfrm>
                <a:off x="2247" y="2629"/>
                <a:ext cx="147" cy="236"/>
              </a:xfrm>
              <a:custGeom>
                <a:rect b="b" l="l" r="r" t="t"/>
                <a:pathLst>
                  <a:path extrusionOk="0" h="1183" w="734">
                    <a:moveTo>
                      <a:pt x="734" y="127"/>
                    </a:moveTo>
                    <a:lnTo>
                      <a:pt x="719" y="130"/>
                    </a:lnTo>
                    <a:lnTo>
                      <a:pt x="680" y="135"/>
                    </a:lnTo>
                    <a:lnTo>
                      <a:pt x="654" y="138"/>
                    </a:lnTo>
                    <a:lnTo>
                      <a:pt x="624" y="143"/>
                    </a:lnTo>
                    <a:lnTo>
                      <a:pt x="593" y="148"/>
                    </a:lnTo>
                    <a:lnTo>
                      <a:pt x="558" y="156"/>
                    </a:lnTo>
                    <a:lnTo>
                      <a:pt x="524" y="164"/>
                    </a:lnTo>
                    <a:lnTo>
                      <a:pt x="489" y="174"/>
                    </a:lnTo>
                    <a:lnTo>
                      <a:pt x="454" y="186"/>
                    </a:lnTo>
                    <a:lnTo>
                      <a:pt x="423" y="198"/>
                    </a:lnTo>
                    <a:lnTo>
                      <a:pt x="407" y="206"/>
                    </a:lnTo>
                    <a:lnTo>
                      <a:pt x="393" y="213"/>
                    </a:lnTo>
                    <a:lnTo>
                      <a:pt x="379" y="221"/>
                    </a:lnTo>
                    <a:lnTo>
                      <a:pt x="367" y="229"/>
                    </a:lnTo>
                    <a:lnTo>
                      <a:pt x="356" y="237"/>
                    </a:lnTo>
                    <a:lnTo>
                      <a:pt x="345" y="247"/>
                    </a:lnTo>
                    <a:lnTo>
                      <a:pt x="336" y="256"/>
                    </a:lnTo>
                    <a:lnTo>
                      <a:pt x="328" y="266"/>
                    </a:lnTo>
                    <a:lnTo>
                      <a:pt x="312" y="289"/>
                    </a:lnTo>
                    <a:lnTo>
                      <a:pt x="296" y="318"/>
                    </a:lnTo>
                    <a:lnTo>
                      <a:pt x="277" y="352"/>
                    </a:lnTo>
                    <a:lnTo>
                      <a:pt x="258" y="388"/>
                    </a:lnTo>
                    <a:lnTo>
                      <a:pt x="240" y="429"/>
                    </a:lnTo>
                    <a:lnTo>
                      <a:pt x="220" y="472"/>
                    </a:lnTo>
                    <a:lnTo>
                      <a:pt x="201" y="518"/>
                    </a:lnTo>
                    <a:lnTo>
                      <a:pt x="182" y="566"/>
                    </a:lnTo>
                    <a:lnTo>
                      <a:pt x="164" y="616"/>
                    </a:lnTo>
                    <a:lnTo>
                      <a:pt x="146" y="667"/>
                    </a:lnTo>
                    <a:lnTo>
                      <a:pt x="130" y="720"/>
                    </a:lnTo>
                    <a:lnTo>
                      <a:pt x="115" y="772"/>
                    </a:lnTo>
                    <a:lnTo>
                      <a:pt x="101" y="825"/>
                    </a:lnTo>
                    <a:lnTo>
                      <a:pt x="91" y="876"/>
                    </a:lnTo>
                    <a:lnTo>
                      <a:pt x="83" y="928"/>
                    </a:lnTo>
                    <a:lnTo>
                      <a:pt x="76" y="977"/>
                    </a:lnTo>
                    <a:lnTo>
                      <a:pt x="68" y="1064"/>
                    </a:lnTo>
                    <a:lnTo>
                      <a:pt x="59" y="1128"/>
                    </a:lnTo>
                    <a:lnTo>
                      <a:pt x="55" y="1151"/>
                    </a:lnTo>
                    <a:lnTo>
                      <a:pt x="51" y="1167"/>
                    </a:lnTo>
                    <a:lnTo>
                      <a:pt x="48" y="1178"/>
                    </a:lnTo>
                    <a:lnTo>
                      <a:pt x="45" y="1183"/>
                    </a:lnTo>
                    <a:lnTo>
                      <a:pt x="44" y="1183"/>
                    </a:lnTo>
                    <a:lnTo>
                      <a:pt x="41" y="1182"/>
                    </a:lnTo>
                    <a:lnTo>
                      <a:pt x="40" y="1179"/>
                    </a:lnTo>
                    <a:lnTo>
                      <a:pt x="39" y="1174"/>
                    </a:lnTo>
                    <a:lnTo>
                      <a:pt x="38" y="1160"/>
                    </a:lnTo>
                    <a:lnTo>
                      <a:pt x="35" y="1142"/>
                    </a:lnTo>
                    <a:lnTo>
                      <a:pt x="33" y="1084"/>
                    </a:lnTo>
                    <a:lnTo>
                      <a:pt x="31" y="1002"/>
                    </a:lnTo>
                    <a:lnTo>
                      <a:pt x="33" y="956"/>
                    </a:lnTo>
                    <a:lnTo>
                      <a:pt x="36" y="911"/>
                    </a:lnTo>
                    <a:lnTo>
                      <a:pt x="41" y="867"/>
                    </a:lnTo>
                    <a:lnTo>
                      <a:pt x="48" y="825"/>
                    </a:lnTo>
                    <a:lnTo>
                      <a:pt x="55" y="784"/>
                    </a:lnTo>
                    <a:lnTo>
                      <a:pt x="65" y="744"/>
                    </a:lnTo>
                    <a:lnTo>
                      <a:pt x="75" y="705"/>
                    </a:lnTo>
                    <a:lnTo>
                      <a:pt x="86" y="667"/>
                    </a:lnTo>
                    <a:lnTo>
                      <a:pt x="99" y="631"/>
                    </a:lnTo>
                    <a:lnTo>
                      <a:pt x="111" y="595"/>
                    </a:lnTo>
                    <a:lnTo>
                      <a:pt x="125" y="561"/>
                    </a:lnTo>
                    <a:lnTo>
                      <a:pt x="137" y="526"/>
                    </a:lnTo>
                    <a:lnTo>
                      <a:pt x="165" y="462"/>
                    </a:lnTo>
                    <a:lnTo>
                      <a:pt x="190" y="399"/>
                    </a:lnTo>
                    <a:lnTo>
                      <a:pt x="201" y="369"/>
                    </a:lnTo>
                    <a:lnTo>
                      <a:pt x="214" y="340"/>
                    </a:lnTo>
                    <a:lnTo>
                      <a:pt x="225" y="314"/>
                    </a:lnTo>
                    <a:lnTo>
                      <a:pt x="236" y="291"/>
                    </a:lnTo>
                    <a:lnTo>
                      <a:pt x="247" y="267"/>
                    </a:lnTo>
                    <a:lnTo>
                      <a:pt x="257" y="246"/>
                    </a:lnTo>
                    <a:lnTo>
                      <a:pt x="265" y="226"/>
                    </a:lnTo>
                    <a:lnTo>
                      <a:pt x="271" y="206"/>
                    </a:lnTo>
                    <a:lnTo>
                      <a:pt x="273" y="197"/>
                    </a:lnTo>
                    <a:lnTo>
                      <a:pt x="275" y="188"/>
                    </a:lnTo>
                    <a:lnTo>
                      <a:pt x="276" y="178"/>
                    </a:lnTo>
                    <a:lnTo>
                      <a:pt x="276" y="169"/>
                    </a:lnTo>
                    <a:lnTo>
                      <a:pt x="276" y="162"/>
                    </a:lnTo>
                    <a:lnTo>
                      <a:pt x="275" y="153"/>
                    </a:lnTo>
                    <a:lnTo>
                      <a:pt x="272" y="145"/>
                    </a:lnTo>
                    <a:lnTo>
                      <a:pt x="268" y="136"/>
                    </a:lnTo>
                    <a:lnTo>
                      <a:pt x="265" y="128"/>
                    </a:lnTo>
                    <a:lnTo>
                      <a:pt x="260" y="120"/>
                    </a:lnTo>
                    <a:lnTo>
                      <a:pt x="253" y="111"/>
                    </a:lnTo>
                    <a:lnTo>
                      <a:pt x="246" y="102"/>
                    </a:lnTo>
                    <a:lnTo>
                      <a:pt x="237" y="95"/>
                    </a:lnTo>
                    <a:lnTo>
                      <a:pt x="228" y="86"/>
                    </a:lnTo>
                    <a:lnTo>
                      <a:pt x="217" y="77"/>
                    </a:lnTo>
                    <a:lnTo>
                      <a:pt x="205" y="68"/>
                    </a:lnTo>
                    <a:lnTo>
                      <a:pt x="179" y="52"/>
                    </a:lnTo>
                    <a:lnTo>
                      <a:pt x="154" y="40"/>
                    </a:lnTo>
                    <a:lnTo>
                      <a:pt x="130" y="30"/>
                    </a:lnTo>
                    <a:lnTo>
                      <a:pt x="107" y="23"/>
                    </a:lnTo>
                    <a:lnTo>
                      <a:pt x="86" y="18"/>
                    </a:lnTo>
                    <a:lnTo>
                      <a:pt x="66" y="15"/>
                    </a:lnTo>
                    <a:lnTo>
                      <a:pt x="49" y="13"/>
                    </a:lnTo>
                    <a:lnTo>
                      <a:pt x="34" y="12"/>
                    </a:lnTo>
                    <a:lnTo>
                      <a:pt x="10" y="13"/>
                    </a:lnTo>
                    <a:lnTo>
                      <a:pt x="0" y="16"/>
                    </a:lnTo>
                    <a:lnTo>
                      <a:pt x="3" y="15"/>
                    </a:lnTo>
                    <a:lnTo>
                      <a:pt x="21" y="8"/>
                    </a:lnTo>
                    <a:lnTo>
                      <a:pt x="36" y="5"/>
                    </a:lnTo>
                    <a:lnTo>
                      <a:pt x="51" y="2"/>
                    </a:lnTo>
                    <a:lnTo>
                      <a:pt x="65" y="0"/>
                    </a:lnTo>
                    <a:lnTo>
                      <a:pt x="80" y="0"/>
                    </a:lnTo>
                    <a:lnTo>
                      <a:pt x="95" y="0"/>
                    </a:lnTo>
                    <a:lnTo>
                      <a:pt x="110" y="1"/>
                    </a:lnTo>
                    <a:lnTo>
                      <a:pt x="125" y="3"/>
                    </a:lnTo>
                    <a:lnTo>
                      <a:pt x="141" y="6"/>
                    </a:lnTo>
                    <a:lnTo>
                      <a:pt x="176" y="15"/>
                    </a:lnTo>
                    <a:lnTo>
                      <a:pt x="215" y="26"/>
                    </a:lnTo>
                    <a:lnTo>
                      <a:pt x="258" y="41"/>
                    </a:lnTo>
                    <a:lnTo>
                      <a:pt x="308" y="58"/>
                    </a:lnTo>
                    <a:lnTo>
                      <a:pt x="332" y="67"/>
                    </a:lnTo>
                    <a:lnTo>
                      <a:pt x="356" y="75"/>
                    </a:lnTo>
                    <a:lnTo>
                      <a:pt x="381" y="81"/>
                    </a:lnTo>
                    <a:lnTo>
                      <a:pt x="406" y="88"/>
                    </a:lnTo>
                    <a:lnTo>
                      <a:pt x="458" y="100"/>
                    </a:lnTo>
                    <a:lnTo>
                      <a:pt x="512" y="110"/>
                    </a:lnTo>
                    <a:lnTo>
                      <a:pt x="567" y="117"/>
                    </a:lnTo>
                    <a:lnTo>
                      <a:pt x="622" y="123"/>
                    </a:lnTo>
                    <a:lnTo>
                      <a:pt x="678" y="127"/>
                    </a:lnTo>
                    <a:lnTo>
                      <a:pt x="734" y="127"/>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28" name="Google Shape;328;p12"/>
              <p:cNvSpPr/>
              <p:nvPr/>
            </p:nvSpPr>
            <p:spPr>
              <a:xfrm>
                <a:off x="2020" y="2613"/>
                <a:ext cx="204" cy="373"/>
              </a:xfrm>
              <a:custGeom>
                <a:rect b="b" l="l" r="r" t="t"/>
                <a:pathLst>
                  <a:path extrusionOk="0" h="1868" w="1018">
                    <a:moveTo>
                      <a:pt x="1018" y="98"/>
                    </a:moveTo>
                    <a:lnTo>
                      <a:pt x="1013" y="100"/>
                    </a:lnTo>
                    <a:lnTo>
                      <a:pt x="998" y="102"/>
                    </a:lnTo>
                    <a:lnTo>
                      <a:pt x="988" y="106"/>
                    </a:lnTo>
                    <a:lnTo>
                      <a:pt x="976" y="111"/>
                    </a:lnTo>
                    <a:lnTo>
                      <a:pt x="962" y="118"/>
                    </a:lnTo>
                    <a:lnTo>
                      <a:pt x="946" y="128"/>
                    </a:lnTo>
                    <a:lnTo>
                      <a:pt x="927" y="140"/>
                    </a:lnTo>
                    <a:lnTo>
                      <a:pt x="907" y="156"/>
                    </a:lnTo>
                    <a:lnTo>
                      <a:pt x="885" y="175"/>
                    </a:lnTo>
                    <a:lnTo>
                      <a:pt x="861" y="197"/>
                    </a:lnTo>
                    <a:lnTo>
                      <a:pt x="836" y="223"/>
                    </a:lnTo>
                    <a:lnTo>
                      <a:pt x="808" y="254"/>
                    </a:lnTo>
                    <a:lnTo>
                      <a:pt x="781" y="291"/>
                    </a:lnTo>
                    <a:lnTo>
                      <a:pt x="751" y="331"/>
                    </a:lnTo>
                    <a:lnTo>
                      <a:pt x="745" y="342"/>
                    </a:lnTo>
                    <a:lnTo>
                      <a:pt x="729" y="374"/>
                    </a:lnTo>
                    <a:lnTo>
                      <a:pt x="704" y="424"/>
                    </a:lnTo>
                    <a:lnTo>
                      <a:pt x="672" y="490"/>
                    </a:lnTo>
                    <a:lnTo>
                      <a:pt x="634" y="570"/>
                    </a:lnTo>
                    <a:lnTo>
                      <a:pt x="591" y="660"/>
                    </a:lnTo>
                    <a:lnTo>
                      <a:pt x="545" y="759"/>
                    </a:lnTo>
                    <a:lnTo>
                      <a:pt x="498" y="864"/>
                    </a:lnTo>
                    <a:lnTo>
                      <a:pt x="450" y="971"/>
                    </a:lnTo>
                    <a:lnTo>
                      <a:pt x="405" y="1081"/>
                    </a:lnTo>
                    <a:lnTo>
                      <a:pt x="383" y="1134"/>
                    </a:lnTo>
                    <a:lnTo>
                      <a:pt x="362" y="1187"/>
                    </a:lnTo>
                    <a:lnTo>
                      <a:pt x="342" y="1239"/>
                    </a:lnTo>
                    <a:lnTo>
                      <a:pt x="323" y="1290"/>
                    </a:lnTo>
                    <a:lnTo>
                      <a:pt x="306" y="1339"/>
                    </a:lnTo>
                    <a:lnTo>
                      <a:pt x="291" y="1387"/>
                    </a:lnTo>
                    <a:lnTo>
                      <a:pt x="277" y="1431"/>
                    </a:lnTo>
                    <a:lnTo>
                      <a:pt x="266" y="1474"/>
                    </a:lnTo>
                    <a:lnTo>
                      <a:pt x="256" y="1514"/>
                    </a:lnTo>
                    <a:lnTo>
                      <a:pt x="248" y="1550"/>
                    </a:lnTo>
                    <a:lnTo>
                      <a:pt x="243" y="1582"/>
                    </a:lnTo>
                    <a:lnTo>
                      <a:pt x="242" y="1611"/>
                    </a:lnTo>
                    <a:lnTo>
                      <a:pt x="243" y="1626"/>
                    </a:lnTo>
                    <a:lnTo>
                      <a:pt x="244" y="1664"/>
                    </a:lnTo>
                    <a:lnTo>
                      <a:pt x="246" y="1689"/>
                    </a:lnTo>
                    <a:lnTo>
                      <a:pt x="246" y="1716"/>
                    </a:lnTo>
                    <a:lnTo>
                      <a:pt x="246" y="1743"/>
                    </a:lnTo>
                    <a:lnTo>
                      <a:pt x="244" y="1772"/>
                    </a:lnTo>
                    <a:lnTo>
                      <a:pt x="243" y="1798"/>
                    </a:lnTo>
                    <a:lnTo>
                      <a:pt x="239" y="1822"/>
                    </a:lnTo>
                    <a:lnTo>
                      <a:pt x="237" y="1832"/>
                    </a:lnTo>
                    <a:lnTo>
                      <a:pt x="234" y="1842"/>
                    </a:lnTo>
                    <a:lnTo>
                      <a:pt x="231" y="1851"/>
                    </a:lnTo>
                    <a:lnTo>
                      <a:pt x="227" y="1857"/>
                    </a:lnTo>
                    <a:lnTo>
                      <a:pt x="223" y="1862"/>
                    </a:lnTo>
                    <a:lnTo>
                      <a:pt x="218" y="1866"/>
                    </a:lnTo>
                    <a:lnTo>
                      <a:pt x="213" y="1868"/>
                    </a:lnTo>
                    <a:lnTo>
                      <a:pt x="207" y="1867"/>
                    </a:lnTo>
                    <a:lnTo>
                      <a:pt x="201" y="1865"/>
                    </a:lnTo>
                    <a:lnTo>
                      <a:pt x="193" y="1861"/>
                    </a:lnTo>
                    <a:lnTo>
                      <a:pt x="186" y="1853"/>
                    </a:lnTo>
                    <a:lnTo>
                      <a:pt x="177" y="1843"/>
                    </a:lnTo>
                    <a:lnTo>
                      <a:pt x="171" y="1837"/>
                    </a:lnTo>
                    <a:lnTo>
                      <a:pt x="162" y="1831"/>
                    </a:lnTo>
                    <a:lnTo>
                      <a:pt x="152" y="1827"/>
                    </a:lnTo>
                    <a:lnTo>
                      <a:pt x="142" y="1823"/>
                    </a:lnTo>
                    <a:lnTo>
                      <a:pt x="131" y="1821"/>
                    </a:lnTo>
                    <a:lnTo>
                      <a:pt x="120" y="1820"/>
                    </a:lnTo>
                    <a:lnTo>
                      <a:pt x="107" y="1818"/>
                    </a:lnTo>
                    <a:lnTo>
                      <a:pt x="95" y="1818"/>
                    </a:lnTo>
                    <a:lnTo>
                      <a:pt x="69" y="1821"/>
                    </a:lnTo>
                    <a:lnTo>
                      <a:pt x="44" y="1826"/>
                    </a:lnTo>
                    <a:lnTo>
                      <a:pt x="20" y="1831"/>
                    </a:lnTo>
                    <a:lnTo>
                      <a:pt x="0" y="1838"/>
                    </a:lnTo>
                    <a:lnTo>
                      <a:pt x="4" y="1835"/>
                    </a:lnTo>
                    <a:lnTo>
                      <a:pt x="15" y="1821"/>
                    </a:lnTo>
                    <a:lnTo>
                      <a:pt x="32" y="1796"/>
                    </a:lnTo>
                    <a:lnTo>
                      <a:pt x="55" y="1760"/>
                    </a:lnTo>
                    <a:lnTo>
                      <a:pt x="69" y="1736"/>
                    </a:lnTo>
                    <a:lnTo>
                      <a:pt x="82" y="1710"/>
                    </a:lnTo>
                    <a:lnTo>
                      <a:pt x="98" y="1680"/>
                    </a:lnTo>
                    <a:lnTo>
                      <a:pt x="115" y="1646"/>
                    </a:lnTo>
                    <a:lnTo>
                      <a:pt x="132" y="1609"/>
                    </a:lnTo>
                    <a:lnTo>
                      <a:pt x="150" y="1567"/>
                    </a:lnTo>
                    <a:lnTo>
                      <a:pt x="168" y="1523"/>
                    </a:lnTo>
                    <a:lnTo>
                      <a:pt x="187" y="1473"/>
                    </a:lnTo>
                    <a:lnTo>
                      <a:pt x="210" y="1416"/>
                    </a:lnTo>
                    <a:lnTo>
                      <a:pt x="234" y="1353"/>
                    </a:lnTo>
                    <a:lnTo>
                      <a:pt x="263" y="1282"/>
                    </a:lnTo>
                    <a:lnTo>
                      <a:pt x="294" y="1206"/>
                    </a:lnTo>
                    <a:lnTo>
                      <a:pt x="327" y="1126"/>
                    </a:lnTo>
                    <a:lnTo>
                      <a:pt x="362" y="1043"/>
                    </a:lnTo>
                    <a:lnTo>
                      <a:pt x="398" y="960"/>
                    </a:lnTo>
                    <a:lnTo>
                      <a:pt x="434" y="875"/>
                    </a:lnTo>
                    <a:lnTo>
                      <a:pt x="472" y="792"/>
                    </a:lnTo>
                    <a:lnTo>
                      <a:pt x="506" y="713"/>
                    </a:lnTo>
                    <a:lnTo>
                      <a:pt x="541" y="636"/>
                    </a:lnTo>
                    <a:lnTo>
                      <a:pt x="575" y="564"/>
                    </a:lnTo>
                    <a:lnTo>
                      <a:pt x="606" y="499"/>
                    </a:lnTo>
                    <a:lnTo>
                      <a:pt x="635" y="442"/>
                    </a:lnTo>
                    <a:lnTo>
                      <a:pt x="660" y="394"/>
                    </a:lnTo>
                    <a:lnTo>
                      <a:pt x="681" y="356"/>
                    </a:lnTo>
                    <a:lnTo>
                      <a:pt x="720" y="294"/>
                    </a:lnTo>
                    <a:lnTo>
                      <a:pt x="755" y="239"/>
                    </a:lnTo>
                    <a:lnTo>
                      <a:pt x="786" y="191"/>
                    </a:lnTo>
                    <a:lnTo>
                      <a:pt x="815" y="146"/>
                    </a:lnTo>
                    <a:lnTo>
                      <a:pt x="826" y="126"/>
                    </a:lnTo>
                    <a:lnTo>
                      <a:pt x="837" y="106"/>
                    </a:lnTo>
                    <a:lnTo>
                      <a:pt x="847" y="87"/>
                    </a:lnTo>
                    <a:lnTo>
                      <a:pt x="855" y="68"/>
                    </a:lnTo>
                    <a:lnTo>
                      <a:pt x="861" y="51"/>
                    </a:lnTo>
                    <a:lnTo>
                      <a:pt x="866" y="34"/>
                    </a:lnTo>
                    <a:lnTo>
                      <a:pt x="868" y="17"/>
                    </a:lnTo>
                    <a:lnTo>
                      <a:pt x="870" y="0"/>
                    </a:lnTo>
                    <a:lnTo>
                      <a:pt x="881" y="11"/>
                    </a:lnTo>
                    <a:lnTo>
                      <a:pt x="912" y="39"/>
                    </a:lnTo>
                    <a:lnTo>
                      <a:pt x="933" y="55"/>
                    </a:lnTo>
                    <a:lnTo>
                      <a:pt x="959" y="71"/>
                    </a:lnTo>
                    <a:lnTo>
                      <a:pt x="973" y="78"/>
                    </a:lnTo>
                    <a:lnTo>
                      <a:pt x="987" y="86"/>
                    </a:lnTo>
                    <a:lnTo>
                      <a:pt x="1002" y="93"/>
                    </a:lnTo>
                    <a:lnTo>
                      <a:pt x="1018" y="98"/>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29" name="Google Shape;329;p12"/>
              <p:cNvSpPr/>
              <p:nvPr/>
            </p:nvSpPr>
            <p:spPr>
              <a:xfrm>
                <a:off x="3438" y="3691"/>
                <a:ext cx="41" cy="289"/>
              </a:xfrm>
              <a:custGeom>
                <a:rect b="b" l="l" r="r" t="t"/>
                <a:pathLst>
                  <a:path extrusionOk="0" h="1442" w="203">
                    <a:moveTo>
                      <a:pt x="139" y="1442"/>
                    </a:moveTo>
                    <a:lnTo>
                      <a:pt x="139" y="1429"/>
                    </a:lnTo>
                    <a:lnTo>
                      <a:pt x="140" y="1390"/>
                    </a:lnTo>
                    <a:lnTo>
                      <a:pt x="141" y="1328"/>
                    </a:lnTo>
                    <a:lnTo>
                      <a:pt x="141" y="1244"/>
                    </a:lnTo>
                    <a:lnTo>
                      <a:pt x="140" y="1194"/>
                    </a:lnTo>
                    <a:lnTo>
                      <a:pt x="137" y="1140"/>
                    </a:lnTo>
                    <a:lnTo>
                      <a:pt x="134" y="1081"/>
                    </a:lnTo>
                    <a:lnTo>
                      <a:pt x="130" y="1016"/>
                    </a:lnTo>
                    <a:lnTo>
                      <a:pt x="124" y="949"/>
                    </a:lnTo>
                    <a:lnTo>
                      <a:pt x="117" y="876"/>
                    </a:lnTo>
                    <a:lnTo>
                      <a:pt x="109" y="800"/>
                    </a:lnTo>
                    <a:lnTo>
                      <a:pt x="99" y="720"/>
                    </a:lnTo>
                    <a:lnTo>
                      <a:pt x="86" y="639"/>
                    </a:lnTo>
                    <a:lnTo>
                      <a:pt x="75" y="559"/>
                    </a:lnTo>
                    <a:lnTo>
                      <a:pt x="62" y="481"/>
                    </a:lnTo>
                    <a:lnTo>
                      <a:pt x="51" y="403"/>
                    </a:lnTo>
                    <a:lnTo>
                      <a:pt x="41" y="331"/>
                    </a:lnTo>
                    <a:lnTo>
                      <a:pt x="31" y="262"/>
                    </a:lnTo>
                    <a:lnTo>
                      <a:pt x="22" y="200"/>
                    </a:lnTo>
                    <a:lnTo>
                      <a:pt x="15" y="144"/>
                    </a:lnTo>
                    <a:lnTo>
                      <a:pt x="9" y="95"/>
                    </a:lnTo>
                    <a:lnTo>
                      <a:pt x="4" y="56"/>
                    </a:lnTo>
                    <a:lnTo>
                      <a:pt x="1" y="26"/>
                    </a:lnTo>
                    <a:lnTo>
                      <a:pt x="0" y="7"/>
                    </a:lnTo>
                    <a:lnTo>
                      <a:pt x="0" y="2"/>
                    </a:lnTo>
                    <a:lnTo>
                      <a:pt x="1" y="0"/>
                    </a:lnTo>
                    <a:lnTo>
                      <a:pt x="2" y="2"/>
                    </a:lnTo>
                    <a:lnTo>
                      <a:pt x="5" y="7"/>
                    </a:lnTo>
                    <a:lnTo>
                      <a:pt x="11" y="27"/>
                    </a:lnTo>
                    <a:lnTo>
                      <a:pt x="20" y="62"/>
                    </a:lnTo>
                    <a:lnTo>
                      <a:pt x="30" y="112"/>
                    </a:lnTo>
                    <a:lnTo>
                      <a:pt x="42" y="173"/>
                    </a:lnTo>
                    <a:lnTo>
                      <a:pt x="56" y="243"/>
                    </a:lnTo>
                    <a:lnTo>
                      <a:pt x="71" y="322"/>
                    </a:lnTo>
                    <a:lnTo>
                      <a:pt x="87" y="407"/>
                    </a:lnTo>
                    <a:lnTo>
                      <a:pt x="104" y="496"/>
                    </a:lnTo>
                    <a:lnTo>
                      <a:pt x="121" y="588"/>
                    </a:lnTo>
                    <a:lnTo>
                      <a:pt x="137" y="681"/>
                    </a:lnTo>
                    <a:lnTo>
                      <a:pt x="152" y="776"/>
                    </a:lnTo>
                    <a:lnTo>
                      <a:pt x="166" y="867"/>
                    </a:lnTo>
                    <a:lnTo>
                      <a:pt x="178" y="956"/>
                    </a:lnTo>
                    <a:lnTo>
                      <a:pt x="188" y="1040"/>
                    </a:lnTo>
                    <a:lnTo>
                      <a:pt x="197" y="1117"/>
                    </a:lnTo>
                    <a:lnTo>
                      <a:pt x="202" y="1187"/>
                    </a:lnTo>
                    <a:lnTo>
                      <a:pt x="203" y="1217"/>
                    </a:lnTo>
                    <a:lnTo>
                      <a:pt x="203" y="1246"/>
                    </a:lnTo>
                    <a:lnTo>
                      <a:pt x="203" y="1271"/>
                    </a:lnTo>
                    <a:lnTo>
                      <a:pt x="202" y="1293"/>
                    </a:lnTo>
                    <a:lnTo>
                      <a:pt x="200" y="1309"/>
                    </a:lnTo>
                    <a:lnTo>
                      <a:pt x="197" y="1324"/>
                    </a:lnTo>
                    <a:lnTo>
                      <a:pt x="192" y="1338"/>
                    </a:lnTo>
                    <a:lnTo>
                      <a:pt x="188" y="1352"/>
                    </a:lnTo>
                    <a:lnTo>
                      <a:pt x="177" y="1378"/>
                    </a:lnTo>
                    <a:lnTo>
                      <a:pt x="166" y="1399"/>
                    </a:lnTo>
                    <a:lnTo>
                      <a:pt x="147" y="1430"/>
                    </a:lnTo>
                    <a:lnTo>
                      <a:pt x="139" y="1442"/>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30" name="Google Shape;330;p12"/>
              <p:cNvSpPr/>
              <p:nvPr/>
            </p:nvSpPr>
            <p:spPr>
              <a:xfrm>
                <a:off x="3319" y="3875"/>
                <a:ext cx="59" cy="172"/>
              </a:xfrm>
              <a:custGeom>
                <a:rect b="b" l="l" r="r" t="t"/>
                <a:pathLst>
                  <a:path extrusionOk="0" h="858" w="296">
                    <a:moveTo>
                      <a:pt x="286" y="800"/>
                    </a:moveTo>
                    <a:lnTo>
                      <a:pt x="290" y="800"/>
                    </a:lnTo>
                    <a:lnTo>
                      <a:pt x="292" y="798"/>
                    </a:lnTo>
                    <a:lnTo>
                      <a:pt x="294" y="797"/>
                    </a:lnTo>
                    <a:lnTo>
                      <a:pt x="295" y="796"/>
                    </a:lnTo>
                    <a:lnTo>
                      <a:pt x="296" y="792"/>
                    </a:lnTo>
                    <a:lnTo>
                      <a:pt x="294" y="787"/>
                    </a:lnTo>
                    <a:lnTo>
                      <a:pt x="284" y="771"/>
                    </a:lnTo>
                    <a:lnTo>
                      <a:pt x="269" y="748"/>
                    </a:lnTo>
                    <a:lnTo>
                      <a:pt x="260" y="736"/>
                    </a:lnTo>
                    <a:lnTo>
                      <a:pt x="250" y="721"/>
                    </a:lnTo>
                    <a:lnTo>
                      <a:pt x="241" y="705"/>
                    </a:lnTo>
                    <a:lnTo>
                      <a:pt x="231" y="687"/>
                    </a:lnTo>
                    <a:lnTo>
                      <a:pt x="222" y="667"/>
                    </a:lnTo>
                    <a:lnTo>
                      <a:pt x="215" y="647"/>
                    </a:lnTo>
                    <a:lnTo>
                      <a:pt x="207" y="625"/>
                    </a:lnTo>
                    <a:lnTo>
                      <a:pt x="202" y="602"/>
                    </a:lnTo>
                    <a:lnTo>
                      <a:pt x="195" y="570"/>
                    </a:lnTo>
                    <a:lnTo>
                      <a:pt x="182" y="529"/>
                    </a:lnTo>
                    <a:lnTo>
                      <a:pt x="166" y="478"/>
                    </a:lnTo>
                    <a:lnTo>
                      <a:pt x="149" y="420"/>
                    </a:lnTo>
                    <a:lnTo>
                      <a:pt x="129" y="359"/>
                    </a:lnTo>
                    <a:lnTo>
                      <a:pt x="108" y="295"/>
                    </a:lnTo>
                    <a:lnTo>
                      <a:pt x="86" y="233"/>
                    </a:lnTo>
                    <a:lnTo>
                      <a:pt x="66" y="173"/>
                    </a:lnTo>
                    <a:lnTo>
                      <a:pt x="48" y="118"/>
                    </a:lnTo>
                    <a:lnTo>
                      <a:pt x="30" y="72"/>
                    </a:lnTo>
                    <a:lnTo>
                      <a:pt x="17" y="35"/>
                    </a:lnTo>
                    <a:lnTo>
                      <a:pt x="7" y="10"/>
                    </a:lnTo>
                    <a:lnTo>
                      <a:pt x="3" y="2"/>
                    </a:lnTo>
                    <a:lnTo>
                      <a:pt x="0" y="0"/>
                    </a:lnTo>
                    <a:lnTo>
                      <a:pt x="0" y="1"/>
                    </a:lnTo>
                    <a:lnTo>
                      <a:pt x="0" y="6"/>
                    </a:lnTo>
                    <a:lnTo>
                      <a:pt x="7" y="31"/>
                    </a:lnTo>
                    <a:lnTo>
                      <a:pt x="19" y="78"/>
                    </a:lnTo>
                    <a:lnTo>
                      <a:pt x="50" y="192"/>
                    </a:lnTo>
                    <a:lnTo>
                      <a:pt x="79" y="298"/>
                    </a:lnTo>
                    <a:lnTo>
                      <a:pt x="105" y="393"/>
                    </a:lnTo>
                    <a:lnTo>
                      <a:pt x="128" y="476"/>
                    </a:lnTo>
                    <a:lnTo>
                      <a:pt x="146" y="545"/>
                    </a:lnTo>
                    <a:lnTo>
                      <a:pt x="160" y="597"/>
                    </a:lnTo>
                    <a:lnTo>
                      <a:pt x="170" y="630"/>
                    </a:lnTo>
                    <a:lnTo>
                      <a:pt x="172" y="641"/>
                    </a:lnTo>
                    <a:lnTo>
                      <a:pt x="174" y="646"/>
                    </a:lnTo>
                    <a:lnTo>
                      <a:pt x="174" y="661"/>
                    </a:lnTo>
                    <a:lnTo>
                      <a:pt x="174" y="671"/>
                    </a:lnTo>
                    <a:lnTo>
                      <a:pt x="174" y="682"/>
                    </a:lnTo>
                    <a:lnTo>
                      <a:pt x="172" y="696"/>
                    </a:lnTo>
                    <a:lnTo>
                      <a:pt x="170" y="711"/>
                    </a:lnTo>
                    <a:lnTo>
                      <a:pt x="166" y="727"/>
                    </a:lnTo>
                    <a:lnTo>
                      <a:pt x="161" y="745"/>
                    </a:lnTo>
                    <a:lnTo>
                      <a:pt x="154" y="762"/>
                    </a:lnTo>
                    <a:lnTo>
                      <a:pt x="145" y="781"/>
                    </a:lnTo>
                    <a:lnTo>
                      <a:pt x="135" y="801"/>
                    </a:lnTo>
                    <a:lnTo>
                      <a:pt x="123" y="820"/>
                    </a:lnTo>
                    <a:lnTo>
                      <a:pt x="106" y="840"/>
                    </a:lnTo>
                    <a:lnTo>
                      <a:pt x="89" y="858"/>
                    </a:lnTo>
                    <a:lnTo>
                      <a:pt x="94" y="856"/>
                    </a:lnTo>
                    <a:lnTo>
                      <a:pt x="106" y="850"/>
                    </a:lnTo>
                    <a:lnTo>
                      <a:pt x="126" y="840"/>
                    </a:lnTo>
                    <a:lnTo>
                      <a:pt x="153" y="830"/>
                    </a:lnTo>
                    <a:lnTo>
                      <a:pt x="182" y="818"/>
                    </a:lnTo>
                    <a:lnTo>
                      <a:pt x="216" y="808"/>
                    </a:lnTo>
                    <a:lnTo>
                      <a:pt x="234" y="805"/>
                    </a:lnTo>
                    <a:lnTo>
                      <a:pt x="251" y="802"/>
                    </a:lnTo>
                    <a:lnTo>
                      <a:pt x="269" y="800"/>
                    </a:lnTo>
                    <a:lnTo>
                      <a:pt x="286" y="800"/>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31" name="Google Shape;331;p12"/>
              <p:cNvSpPr/>
              <p:nvPr/>
            </p:nvSpPr>
            <p:spPr>
              <a:xfrm>
                <a:off x="3063" y="3922"/>
                <a:ext cx="188" cy="171"/>
              </a:xfrm>
              <a:custGeom>
                <a:rect b="b" l="l" r="r" t="t"/>
                <a:pathLst>
                  <a:path extrusionOk="0" h="855" w="943">
                    <a:moveTo>
                      <a:pt x="736" y="855"/>
                    </a:moveTo>
                    <a:lnTo>
                      <a:pt x="735" y="851"/>
                    </a:lnTo>
                    <a:lnTo>
                      <a:pt x="731" y="841"/>
                    </a:lnTo>
                    <a:lnTo>
                      <a:pt x="724" y="826"/>
                    </a:lnTo>
                    <a:lnTo>
                      <a:pt x="710" y="805"/>
                    </a:lnTo>
                    <a:lnTo>
                      <a:pt x="691" y="777"/>
                    </a:lnTo>
                    <a:lnTo>
                      <a:pt x="665" y="746"/>
                    </a:lnTo>
                    <a:lnTo>
                      <a:pt x="649" y="727"/>
                    </a:lnTo>
                    <a:lnTo>
                      <a:pt x="631" y="709"/>
                    </a:lnTo>
                    <a:lnTo>
                      <a:pt x="611" y="687"/>
                    </a:lnTo>
                    <a:lnTo>
                      <a:pt x="588" y="666"/>
                    </a:lnTo>
                    <a:lnTo>
                      <a:pt x="562" y="640"/>
                    </a:lnTo>
                    <a:lnTo>
                      <a:pt x="530" y="608"/>
                    </a:lnTo>
                    <a:lnTo>
                      <a:pt x="494" y="570"/>
                    </a:lnTo>
                    <a:lnTo>
                      <a:pt x="455" y="528"/>
                    </a:lnTo>
                    <a:lnTo>
                      <a:pt x="371" y="435"/>
                    </a:lnTo>
                    <a:lnTo>
                      <a:pt x="281" y="334"/>
                    </a:lnTo>
                    <a:lnTo>
                      <a:pt x="193" y="234"/>
                    </a:lnTo>
                    <a:lnTo>
                      <a:pt x="114" y="141"/>
                    </a:lnTo>
                    <a:lnTo>
                      <a:pt x="79" y="98"/>
                    </a:lnTo>
                    <a:lnTo>
                      <a:pt x="47" y="60"/>
                    </a:lnTo>
                    <a:lnTo>
                      <a:pt x="21" y="26"/>
                    </a:lnTo>
                    <a:lnTo>
                      <a:pt x="0" y="0"/>
                    </a:lnTo>
                    <a:lnTo>
                      <a:pt x="21" y="22"/>
                    </a:lnTo>
                    <a:lnTo>
                      <a:pt x="76" y="85"/>
                    </a:lnTo>
                    <a:lnTo>
                      <a:pt x="158" y="176"/>
                    </a:lnTo>
                    <a:lnTo>
                      <a:pt x="260" y="283"/>
                    </a:lnTo>
                    <a:lnTo>
                      <a:pt x="313" y="341"/>
                    </a:lnTo>
                    <a:lnTo>
                      <a:pt x="369" y="397"/>
                    </a:lnTo>
                    <a:lnTo>
                      <a:pt x="424" y="452"/>
                    </a:lnTo>
                    <a:lnTo>
                      <a:pt x="479" y="504"/>
                    </a:lnTo>
                    <a:lnTo>
                      <a:pt x="533" y="551"/>
                    </a:lnTo>
                    <a:lnTo>
                      <a:pt x="582" y="594"/>
                    </a:lnTo>
                    <a:lnTo>
                      <a:pt x="605" y="613"/>
                    </a:lnTo>
                    <a:lnTo>
                      <a:pt x="628" y="630"/>
                    </a:lnTo>
                    <a:lnTo>
                      <a:pt x="648" y="644"/>
                    </a:lnTo>
                    <a:lnTo>
                      <a:pt x="668" y="656"/>
                    </a:lnTo>
                    <a:lnTo>
                      <a:pt x="703" y="679"/>
                    </a:lnTo>
                    <a:lnTo>
                      <a:pt x="736" y="697"/>
                    </a:lnTo>
                    <a:lnTo>
                      <a:pt x="766" y="714"/>
                    </a:lnTo>
                    <a:lnTo>
                      <a:pt x="794" y="729"/>
                    </a:lnTo>
                    <a:lnTo>
                      <a:pt x="819" y="741"/>
                    </a:lnTo>
                    <a:lnTo>
                      <a:pt x="841" y="751"/>
                    </a:lnTo>
                    <a:lnTo>
                      <a:pt x="862" y="760"/>
                    </a:lnTo>
                    <a:lnTo>
                      <a:pt x="880" y="767"/>
                    </a:lnTo>
                    <a:lnTo>
                      <a:pt x="908" y="777"/>
                    </a:lnTo>
                    <a:lnTo>
                      <a:pt x="928" y="782"/>
                    </a:lnTo>
                    <a:lnTo>
                      <a:pt x="940" y="785"/>
                    </a:lnTo>
                    <a:lnTo>
                      <a:pt x="943" y="785"/>
                    </a:lnTo>
                    <a:lnTo>
                      <a:pt x="938" y="785"/>
                    </a:lnTo>
                    <a:lnTo>
                      <a:pt x="923" y="784"/>
                    </a:lnTo>
                    <a:lnTo>
                      <a:pt x="902" y="785"/>
                    </a:lnTo>
                    <a:lnTo>
                      <a:pt x="873" y="789"/>
                    </a:lnTo>
                    <a:lnTo>
                      <a:pt x="857" y="791"/>
                    </a:lnTo>
                    <a:lnTo>
                      <a:pt x="841" y="795"/>
                    </a:lnTo>
                    <a:lnTo>
                      <a:pt x="824" y="801"/>
                    </a:lnTo>
                    <a:lnTo>
                      <a:pt x="806" y="809"/>
                    </a:lnTo>
                    <a:lnTo>
                      <a:pt x="789" y="816"/>
                    </a:lnTo>
                    <a:lnTo>
                      <a:pt x="771" y="827"/>
                    </a:lnTo>
                    <a:lnTo>
                      <a:pt x="754" y="840"/>
                    </a:lnTo>
                    <a:lnTo>
                      <a:pt x="736" y="855"/>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32" name="Google Shape;332;p12"/>
              <p:cNvSpPr/>
              <p:nvPr/>
            </p:nvSpPr>
            <p:spPr>
              <a:xfrm>
                <a:off x="2950" y="3924"/>
                <a:ext cx="179" cy="183"/>
              </a:xfrm>
              <a:custGeom>
                <a:rect b="b" l="l" r="r" t="t"/>
                <a:pathLst>
                  <a:path extrusionOk="0" h="917" w="894">
                    <a:moveTo>
                      <a:pt x="894" y="917"/>
                    </a:moveTo>
                    <a:lnTo>
                      <a:pt x="881" y="910"/>
                    </a:lnTo>
                    <a:lnTo>
                      <a:pt x="846" y="887"/>
                    </a:lnTo>
                    <a:lnTo>
                      <a:pt x="794" y="855"/>
                    </a:lnTo>
                    <a:lnTo>
                      <a:pt x="730" y="811"/>
                    </a:lnTo>
                    <a:lnTo>
                      <a:pt x="695" y="788"/>
                    </a:lnTo>
                    <a:lnTo>
                      <a:pt x="660" y="761"/>
                    </a:lnTo>
                    <a:lnTo>
                      <a:pt x="624" y="735"/>
                    </a:lnTo>
                    <a:lnTo>
                      <a:pt x="590" y="706"/>
                    </a:lnTo>
                    <a:lnTo>
                      <a:pt x="557" y="678"/>
                    </a:lnTo>
                    <a:lnTo>
                      <a:pt x="524" y="649"/>
                    </a:lnTo>
                    <a:lnTo>
                      <a:pt x="496" y="620"/>
                    </a:lnTo>
                    <a:lnTo>
                      <a:pt x="469" y="592"/>
                    </a:lnTo>
                    <a:lnTo>
                      <a:pt x="442" y="557"/>
                    </a:lnTo>
                    <a:lnTo>
                      <a:pt x="407" y="513"/>
                    </a:lnTo>
                    <a:lnTo>
                      <a:pt x="367" y="463"/>
                    </a:lnTo>
                    <a:lnTo>
                      <a:pt x="325" y="408"/>
                    </a:lnTo>
                    <a:lnTo>
                      <a:pt x="279" y="349"/>
                    </a:lnTo>
                    <a:lnTo>
                      <a:pt x="232" y="290"/>
                    </a:lnTo>
                    <a:lnTo>
                      <a:pt x="186" y="231"/>
                    </a:lnTo>
                    <a:lnTo>
                      <a:pt x="143" y="176"/>
                    </a:lnTo>
                    <a:lnTo>
                      <a:pt x="103" y="124"/>
                    </a:lnTo>
                    <a:lnTo>
                      <a:pt x="66" y="79"/>
                    </a:lnTo>
                    <a:lnTo>
                      <a:pt x="38" y="42"/>
                    </a:lnTo>
                    <a:lnTo>
                      <a:pt x="15" y="16"/>
                    </a:lnTo>
                    <a:lnTo>
                      <a:pt x="8" y="7"/>
                    </a:lnTo>
                    <a:lnTo>
                      <a:pt x="3" y="2"/>
                    </a:lnTo>
                    <a:lnTo>
                      <a:pt x="0" y="0"/>
                    </a:lnTo>
                    <a:lnTo>
                      <a:pt x="2" y="2"/>
                    </a:lnTo>
                    <a:lnTo>
                      <a:pt x="11" y="19"/>
                    </a:lnTo>
                    <a:lnTo>
                      <a:pt x="34" y="52"/>
                    </a:lnTo>
                    <a:lnTo>
                      <a:pt x="96" y="137"/>
                    </a:lnTo>
                    <a:lnTo>
                      <a:pt x="157" y="218"/>
                    </a:lnTo>
                    <a:lnTo>
                      <a:pt x="216" y="296"/>
                    </a:lnTo>
                    <a:lnTo>
                      <a:pt x="272" y="368"/>
                    </a:lnTo>
                    <a:lnTo>
                      <a:pt x="298" y="403"/>
                    </a:lnTo>
                    <a:lnTo>
                      <a:pt x="322" y="436"/>
                    </a:lnTo>
                    <a:lnTo>
                      <a:pt x="345" y="468"/>
                    </a:lnTo>
                    <a:lnTo>
                      <a:pt x="366" y="498"/>
                    </a:lnTo>
                    <a:lnTo>
                      <a:pt x="385" y="527"/>
                    </a:lnTo>
                    <a:lnTo>
                      <a:pt x="401" y="555"/>
                    </a:lnTo>
                    <a:lnTo>
                      <a:pt x="415" y="582"/>
                    </a:lnTo>
                    <a:lnTo>
                      <a:pt x="425" y="607"/>
                    </a:lnTo>
                    <a:lnTo>
                      <a:pt x="431" y="619"/>
                    </a:lnTo>
                    <a:lnTo>
                      <a:pt x="437" y="632"/>
                    </a:lnTo>
                    <a:lnTo>
                      <a:pt x="444" y="644"/>
                    </a:lnTo>
                    <a:lnTo>
                      <a:pt x="453" y="658"/>
                    </a:lnTo>
                    <a:lnTo>
                      <a:pt x="472" y="684"/>
                    </a:lnTo>
                    <a:lnTo>
                      <a:pt x="492" y="710"/>
                    </a:lnTo>
                    <a:lnTo>
                      <a:pt x="516" y="736"/>
                    </a:lnTo>
                    <a:lnTo>
                      <a:pt x="539" y="761"/>
                    </a:lnTo>
                    <a:lnTo>
                      <a:pt x="564" y="786"/>
                    </a:lnTo>
                    <a:lnTo>
                      <a:pt x="588" y="809"/>
                    </a:lnTo>
                    <a:lnTo>
                      <a:pt x="635" y="851"/>
                    </a:lnTo>
                    <a:lnTo>
                      <a:pt x="674" y="884"/>
                    </a:lnTo>
                    <a:lnTo>
                      <a:pt x="702" y="905"/>
                    </a:lnTo>
                    <a:lnTo>
                      <a:pt x="712" y="912"/>
                    </a:lnTo>
                    <a:lnTo>
                      <a:pt x="730" y="909"/>
                    </a:lnTo>
                    <a:lnTo>
                      <a:pt x="776" y="902"/>
                    </a:lnTo>
                    <a:lnTo>
                      <a:pt x="791" y="901"/>
                    </a:lnTo>
                    <a:lnTo>
                      <a:pt x="806" y="901"/>
                    </a:lnTo>
                    <a:lnTo>
                      <a:pt x="821" y="901"/>
                    </a:lnTo>
                    <a:lnTo>
                      <a:pt x="836" y="902"/>
                    </a:lnTo>
                    <a:lnTo>
                      <a:pt x="851" y="904"/>
                    </a:lnTo>
                    <a:lnTo>
                      <a:pt x="866" y="907"/>
                    </a:lnTo>
                    <a:lnTo>
                      <a:pt x="881" y="911"/>
                    </a:lnTo>
                    <a:lnTo>
                      <a:pt x="894" y="917"/>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33" name="Google Shape;333;p12"/>
              <p:cNvSpPr/>
              <p:nvPr/>
            </p:nvSpPr>
            <p:spPr>
              <a:xfrm>
                <a:off x="2597" y="3710"/>
                <a:ext cx="223" cy="428"/>
              </a:xfrm>
              <a:custGeom>
                <a:rect b="b" l="l" r="r" t="t"/>
                <a:pathLst>
                  <a:path extrusionOk="0" h="2140" w="1117">
                    <a:moveTo>
                      <a:pt x="1046" y="2126"/>
                    </a:moveTo>
                    <a:lnTo>
                      <a:pt x="1044" y="2117"/>
                    </a:lnTo>
                    <a:lnTo>
                      <a:pt x="1037" y="2092"/>
                    </a:lnTo>
                    <a:lnTo>
                      <a:pt x="1026" y="2052"/>
                    </a:lnTo>
                    <a:lnTo>
                      <a:pt x="1010" y="2001"/>
                    </a:lnTo>
                    <a:lnTo>
                      <a:pt x="990" y="1940"/>
                    </a:lnTo>
                    <a:lnTo>
                      <a:pt x="964" y="1871"/>
                    </a:lnTo>
                    <a:lnTo>
                      <a:pt x="950" y="1835"/>
                    </a:lnTo>
                    <a:lnTo>
                      <a:pt x="934" y="1798"/>
                    </a:lnTo>
                    <a:lnTo>
                      <a:pt x="916" y="1759"/>
                    </a:lnTo>
                    <a:lnTo>
                      <a:pt x="898" y="1720"/>
                    </a:lnTo>
                    <a:lnTo>
                      <a:pt x="875" y="1675"/>
                    </a:lnTo>
                    <a:lnTo>
                      <a:pt x="845" y="1619"/>
                    </a:lnTo>
                    <a:lnTo>
                      <a:pt x="810" y="1553"/>
                    </a:lnTo>
                    <a:lnTo>
                      <a:pt x="771" y="1479"/>
                    </a:lnTo>
                    <a:lnTo>
                      <a:pt x="728" y="1398"/>
                    </a:lnTo>
                    <a:lnTo>
                      <a:pt x="682" y="1311"/>
                    </a:lnTo>
                    <a:lnTo>
                      <a:pt x="633" y="1221"/>
                    </a:lnTo>
                    <a:lnTo>
                      <a:pt x="583" y="1129"/>
                    </a:lnTo>
                    <a:lnTo>
                      <a:pt x="533" y="1035"/>
                    </a:lnTo>
                    <a:lnTo>
                      <a:pt x="482" y="943"/>
                    </a:lnTo>
                    <a:lnTo>
                      <a:pt x="432" y="853"/>
                    </a:lnTo>
                    <a:lnTo>
                      <a:pt x="385" y="765"/>
                    </a:lnTo>
                    <a:lnTo>
                      <a:pt x="339" y="684"/>
                    </a:lnTo>
                    <a:lnTo>
                      <a:pt x="297" y="609"/>
                    </a:lnTo>
                    <a:lnTo>
                      <a:pt x="259" y="542"/>
                    </a:lnTo>
                    <a:lnTo>
                      <a:pt x="225" y="485"/>
                    </a:lnTo>
                    <a:lnTo>
                      <a:pt x="194" y="431"/>
                    </a:lnTo>
                    <a:lnTo>
                      <a:pt x="164" y="375"/>
                    </a:lnTo>
                    <a:lnTo>
                      <a:pt x="134" y="317"/>
                    </a:lnTo>
                    <a:lnTo>
                      <a:pt x="106" y="261"/>
                    </a:lnTo>
                    <a:lnTo>
                      <a:pt x="80" y="206"/>
                    </a:lnTo>
                    <a:lnTo>
                      <a:pt x="56" y="155"/>
                    </a:lnTo>
                    <a:lnTo>
                      <a:pt x="37" y="110"/>
                    </a:lnTo>
                    <a:lnTo>
                      <a:pt x="22" y="70"/>
                    </a:lnTo>
                    <a:lnTo>
                      <a:pt x="9" y="38"/>
                    </a:lnTo>
                    <a:lnTo>
                      <a:pt x="2" y="15"/>
                    </a:lnTo>
                    <a:lnTo>
                      <a:pt x="0" y="7"/>
                    </a:lnTo>
                    <a:lnTo>
                      <a:pt x="0" y="2"/>
                    </a:lnTo>
                    <a:lnTo>
                      <a:pt x="2" y="0"/>
                    </a:lnTo>
                    <a:lnTo>
                      <a:pt x="4" y="2"/>
                    </a:lnTo>
                    <a:lnTo>
                      <a:pt x="8" y="5"/>
                    </a:lnTo>
                    <a:lnTo>
                      <a:pt x="14" y="14"/>
                    </a:lnTo>
                    <a:lnTo>
                      <a:pt x="22" y="25"/>
                    </a:lnTo>
                    <a:lnTo>
                      <a:pt x="30" y="40"/>
                    </a:lnTo>
                    <a:lnTo>
                      <a:pt x="55" y="84"/>
                    </a:lnTo>
                    <a:lnTo>
                      <a:pt x="88" y="144"/>
                    </a:lnTo>
                    <a:lnTo>
                      <a:pt x="126" y="221"/>
                    </a:lnTo>
                    <a:lnTo>
                      <a:pt x="171" y="309"/>
                    </a:lnTo>
                    <a:lnTo>
                      <a:pt x="222" y="407"/>
                    </a:lnTo>
                    <a:lnTo>
                      <a:pt x="279" y="512"/>
                    </a:lnTo>
                    <a:lnTo>
                      <a:pt x="337" y="623"/>
                    </a:lnTo>
                    <a:lnTo>
                      <a:pt x="400" y="737"/>
                    </a:lnTo>
                    <a:lnTo>
                      <a:pt x="462" y="853"/>
                    </a:lnTo>
                    <a:lnTo>
                      <a:pt x="524" y="968"/>
                    </a:lnTo>
                    <a:lnTo>
                      <a:pt x="587" y="1081"/>
                    </a:lnTo>
                    <a:lnTo>
                      <a:pt x="647" y="1190"/>
                    </a:lnTo>
                    <a:lnTo>
                      <a:pt x="704" y="1291"/>
                    </a:lnTo>
                    <a:lnTo>
                      <a:pt x="758" y="1386"/>
                    </a:lnTo>
                    <a:lnTo>
                      <a:pt x="805" y="1468"/>
                    </a:lnTo>
                    <a:lnTo>
                      <a:pt x="848" y="1539"/>
                    </a:lnTo>
                    <a:lnTo>
                      <a:pt x="881" y="1597"/>
                    </a:lnTo>
                    <a:lnTo>
                      <a:pt x="908" y="1637"/>
                    </a:lnTo>
                    <a:lnTo>
                      <a:pt x="927" y="1668"/>
                    </a:lnTo>
                    <a:lnTo>
                      <a:pt x="947" y="1702"/>
                    </a:lnTo>
                    <a:lnTo>
                      <a:pt x="965" y="1737"/>
                    </a:lnTo>
                    <a:lnTo>
                      <a:pt x="982" y="1771"/>
                    </a:lnTo>
                    <a:lnTo>
                      <a:pt x="1012" y="1840"/>
                    </a:lnTo>
                    <a:lnTo>
                      <a:pt x="1036" y="1903"/>
                    </a:lnTo>
                    <a:lnTo>
                      <a:pt x="1056" y="1952"/>
                    </a:lnTo>
                    <a:lnTo>
                      <a:pt x="1070" y="1986"/>
                    </a:lnTo>
                    <a:lnTo>
                      <a:pt x="1072" y="1992"/>
                    </a:lnTo>
                    <a:lnTo>
                      <a:pt x="1073" y="1996"/>
                    </a:lnTo>
                    <a:lnTo>
                      <a:pt x="1076" y="1997"/>
                    </a:lnTo>
                    <a:lnTo>
                      <a:pt x="1077" y="1999"/>
                    </a:lnTo>
                    <a:lnTo>
                      <a:pt x="1078" y="1997"/>
                    </a:lnTo>
                    <a:lnTo>
                      <a:pt x="1080" y="1994"/>
                    </a:lnTo>
                    <a:lnTo>
                      <a:pt x="1080" y="1990"/>
                    </a:lnTo>
                    <a:lnTo>
                      <a:pt x="1080" y="1982"/>
                    </a:lnTo>
                    <a:lnTo>
                      <a:pt x="1082" y="1940"/>
                    </a:lnTo>
                    <a:lnTo>
                      <a:pt x="1086" y="1884"/>
                    </a:lnTo>
                    <a:lnTo>
                      <a:pt x="1091" y="1825"/>
                    </a:lnTo>
                    <a:lnTo>
                      <a:pt x="1097" y="1771"/>
                    </a:lnTo>
                    <a:lnTo>
                      <a:pt x="1101" y="1749"/>
                    </a:lnTo>
                    <a:lnTo>
                      <a:pt x="1103" y="1732"/>
                    </a:lnTo>
                    <a:lnTo>
                      <a:pt x="1107" y="1720"/>
                    </a:lnTo>
                    <a:lnTo>
                      <a:pt x="1110" y="1715"/>
                    </a:lnTo>
                    <a:lnTo>
                      <a:pt x="1111" y="1717"/>
                    </a:lnTo>
                    <a:lnTo>
                      <a:pt x="1112" y="1719"/>
                    </a:lnTo>
                    <a:lnTo>
                      <a:pt x="1112" y="1724"/>
                    </a:lnTo>
                    <a:lnTo>
                      <a:pt x="1113" y="1732"/>
                    </a:lnTo>
                    <a:lnTo>
                      <a:pt x="1115" y="1755"/>
                    </a:lnTo>
                    <a:lnTo>
                      <a:pt x="1115" y="1790"/>
                    </a:lnTo>
                    <a:lnTo>
                      <a:pt x="1116" y="1869"/>
                    </a:lnTo>
                    <a:lnTo>
                      <a:pt x="1116" y="1944"/>
                    </a:lnTo>
                    <a:lnTo>
                      <a:pt x="1117" y="1977"/>
                    </a:lnTo>
                    <a:lnTo>
                      <a:pt x="1116" y="2010"/>
                    </a:lnTo>
                    <a:lnTo>
                      <a:pt x="1116" y="2039"/>
                    </a:lnTo>
                    <a:lnTo>
                      <a:pt x="1113" y="2065"/>
                    </a:lnTo>
                    <a:lnTo>
                      <a:pt x="1111" y="2088"/>
                    </a:lnTo>
                    <a:lnTo>
                      <a:pt x="1106" y="2107"/>
                    </a:lnTo>
                    <a:lnTo>
                      <a:pt x="1103" y="2115"/>
                    </a:lnTo>
                    <a:lnTo>
                      <a:pt x="1101" y="2122"/>
                    </a:lnTo>
                    <a:lnTo>
                      <a:pt x="1097" y="2128"/>
                    </a:lnTo>
                    <a:lnTo>
                      <a:pt x="1093" y="2133"/>
                    </a:lnTo>
                    <a:lnTo>
                      <a:pt x="1090" y="2137"/>
                    </a:lnTo>
                    <a:lnTo>
                      <a:pt x="1085" y="2140"/>
                    </a:lnTo>
                    <a:lnTo>
                      <a:pt x="1080" y="2140"/>
                    </a:lnTo>
                    <a:lnTo>
                      <a:pt x="1073" y="2140"/>
                    </a:lnTo>
                    <a:lnTo>
                      <a:pt x="1067" y="2138"/>
                    </a:lnTo>
                    <a:lnTo>
                      <a:pt x="1061" y="2136"/>
                    </a:lnTo>
                    <a:lnTo>
                      <a:pt x="1054" y="2131"/>
                    </a:lnTo>
                    <a:lnTo>
                      <a:pt x="1046" y="2126"/>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34" name="Google Shape;334;p12"/>
              <p:cNvSpPr/>
              <p:nvPr/>
            </p:nvSpPr>
            <p:spPr>
              <a:xfrm>
                <a:off x="2565" y="3877"/>
                <a:ext cx="144" cy="250"/>
              </a:xfrm>
              <a:custGeom>
                <a:rect b="b" l="l" r="r" t="t"/>
                <a:pathLst>
                  <a:path extrusionOk="0" h="1251" w="721">
                    <a:moveTo>
                      <a:pt x="721" y="1251"/>
                    </a:moveTo>
                    <a:lnTo>
                      <a:pt x="715" y="1240"/>
                    </a:lnTo>
                    <a:lnTo>
                      <a:pt x="697" y="1207"/>
                    </a:lnTo>
                    <a:lnTo>
                      <a:pt x="670" y="1159"/>
                    </a:lnTo>
                    <a:lnTo>
                      <a:pt x="634" y="1096"/>
                    </a:lnTo>
                    <a:lnTo>
                      <a:pt x="592" y="1026"/>
                    </a:lnTo>
                    <a:lnTo>
                      <a:pt x="545" y="951"/>
                    </a:lnTo>
                    <a:lnTo>
                      <a:pt x="521" y="913"/>
                    </a:lnTo>
                    <a:lnTo>
                      <a:pt x="495" y="875"/>
                    </a:lnTo>
                    <a:lnTo>
                      <a:pt x="470" y="838"/>
                    </a:lnTo>
                    <a:lnTo>
                      <a:pt x="444" y="802"/>
                    </a:lnTo>
                    <a:lnTo>
                      <a:pt x="400" y="739"/>
                    </a:lnTo>
                    <a:lnTo>
                      <a:pt x="371" y="696"/>
                    </a:lnTo>
                    <a:lnTo>
                      <a:pt x="361" y="677"/>
                    </a:lnTo>
                    <a:lnTo>
                      <a:pt x="353" y="661"/>
                    </a:lnTo>
                    <a:lnTo>
                      <a:pt x="347" y="646"/>
                    </a:lnTo>
                    <a:lnTo>
                      <a:pt x="340" y="632"/>
                    </a:lnTo>
                    <a:lnTo>
                      <a:pt x="330" y="601"/>
                    </a:lnTo>
                    <a:lnTo>
                      <a:pt x="318" y="562"/>
                    </a:lnTo>
                    <a:lnTo>
                      <a:pt x="310" y="537"/>
                    </a:lnTo>
                    <a:lnTo>
                      <a:pt x="299" y="508"/>
                    </a:lnTo>
                    <a:lnTo>
                      <a:pt x="287" y="475"/>
                    </a:lnTo>
                    <a:lnTo>
                      <a:pt x="270" y="436"/>
                    </a:lnTo>
                    <a:lnTo>
                      <a:pt x="252" y="394"/>
                    </a:lnTo>
                    <a:lnTo>
                      <a:pt x="230" y="352"/>
                    </a:lnTo>
                    <a:lnTo>
                      <a:pt x="209" y="311"/>
                    </a:lnTo>
                    <a:lnTo>
                      <a:pt x="187" y="272"/>
                    </a:lnTo>
                    <a:lnTo>
                      <a:pt x="164" y="234"/>
                    </a:lnTo>
                    <a:lnTo>
                      <a:pt x="142" y="199"/>
                    </a:lnTo>
                    <a:lnTo>
                      <a:pt x="119" y="165"/>
                    </a:lnTo>
                    <a:lnTo>
                      <a:pt x="98" y="133"/>
                    </a:lnTo>
                    <a:lnTo>
                      <a:pt x="60" y="79"/>
                    </a:lnTo>
                    <a:lnTo>
                      <a:pt x="27" y="37"/>
                    </a:lnTo>
                    <a:lnTo>
                      <a:pt x="7" y="10"/>
                    </a:lnTo>
                    <a:lnTo>
                      <a:pt x="0" y="0"/>
                    </a:lnTo>
                    <a:lnTo>
                      <a:pt x="10" y="17"/>
                    </a:lnTo>
                    <a:lnTo>
                      <a:pt x="38" y="60"/>
                    </a:lnTo>
                    <a:lnTo>
                      <a:pt x="79" y="125"/>
                    </a:lnTo>
                    <a:lnTo>
                      <a:pt x="127" y="203"/>
                    </a:lnTo>
                    <a:lnTo>
                      <a:pt x="152" y="245"/>
                    </a:lnTo>
                    <a:lnTo>
                      <a:pt x="176" y="289"/>
                    </a:lnTo>
                    <a:lnTo>
                      <a:pt x="199" y="331"/>
                    </a:lnTo>
                    <a:lnTo>
                      <a:pt x="220" y="374"/>
                    </a:lnTo>
                    <a:lnTo>
                      <a:pt x="238" y="415"/>
                    </a:lnTo>
                    <a:lnTo>
                      <a:pt x="253" y="453"/>
                    </a:lnTo>
                    <a:lnTo>
                      <a:pt x="259" y="472"/>
                    </a:lnTo>
                    <a:lnTo>
                      <a:pt x="264" y="488"/>
                    </a:lnTo>
                    <a:lnTo>
                      <a:pt x="268" y="505"/>
                    </a:lnTo>
                    <a:lnTo>
                      <a:pt x="270" y="520"/>
                    </a:lnTo>
                    <a:lnTo>
                      <a:pt x="274" y="548"/>
                    </a:lnTo>
                    <a:lnTo>
                      <a:pt x="278" y="572"/>
                    </a:lnTo>
                    <a:lnTo>
                      <a:pt x="283" y="594"/>
                    </a:lnTo>
                    <a:lnTo>
                      <a:pt x="289" y="614"/>
                    </a:lnTo>
                    <a:lnTo>
                      <a:pt x="295" y="632"/>
                    </a:lnTo>
                    <a:lnTo>
                      <a:pt x="302" y="647"/>
                    </a:lnTo>
                    <a:lnTo>
                      <a:pt x="309" y="661"/>
                    </a:lnTo>
                    <a:lnTo>
                      <a:pt x="317" y="673"/>
                    </a:lnTo>
                    <a:lnTo>
                      <a:pt x="334" y="697"/>
                    </a:lnTo>
                    <a:lnTo>
                      <a:pt x="352" y="719"/>
                    </a:lnTo>
                    <a:lnTo>
                      <a:pt x="370" y="743"/>
                    </a:lnTo>
                    <a:lnTo>
                      <a:pt x="389" y="772"/>
                    </a:lnTo>
                    <a:lnTo>
                      <a:pt x="419" y="818"/>
                    </a:lnTo>
                    <a:lnTo>
                      <a:pt x="464" y="884"/>
                    </a:lnTo>
                    <a:lnTo>
                      <a:pt x="517" y="963"/>
                    </a:lnTo>
                    <a:lnTo>
                      <a:pt x="575" y="1045"/>
                    </a:lnTo>
                    <a:lnTo>
                      <a:pt x="630" y="1122"/>
                    </a:lnTo>
                    <a:lnTo>
                      <a:pt x="676" y="1189"/>
                    </a:lnTo>
                    <a:lnTo>
                      <a:pt x="708" y="1235"/>
                    </a:lnTo>
                    <a:lnTo>
                      <a:pt x="721" y="1251"/>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35" name="Google Shape;335;p12"/>
              <p:cNvSpPr/>
              <p:nvPr/>
            </p:nvSpPr>
            <p:spPr>
              <a:xfrm>
                <a:off x="2299" y="3696"/>
                <a:ext cx="155" cy="372"/>
              </a:xfrm>
              <a:custGeom>
                <a:rect b="b" l="l" r="r" t="t"/>
                <a:pathLst>
                  <a:path extrusionOk="0" h="1858" w="777">
                    <a:moveTo>
                      <a:pt x="777" y="1858"/>
                    </a:moveTo>
                    <a:lnTo>
                      <a:pt x="769" y="1848"/>
                    </a:lnTo>
                    <a:lnTo>
                      <a:pt x="748" y="1821"/>
                    </a:lnTo>
                    <a:lnTo>
                      <a:pt x="717" y="1780"/>
                    </a:lnTo>
                    <a:lnTo>
                      <a:pt x="678" y="1728"/>
                    </a:lnTo>
                    <a:lnTo>
                      <a:pt x="636" y="1670"/>
                    </a:lnTo>
                    <a:lnTo>
                      <a:pt x="591" y="1607"/>
                    </a:lnTo>
                    <a:lnTo>
                      <a:pt x="548" y="1546"/>
                    </a:lnTo>
                    <a:lnTo>
                      <a:pt x="510" y="1487"/>
                    </a:lnTo>
                    <a:lnTo>
                      <a:pt x="492" y="1458"/>
                    </a:lnTo>
                    <a:lnTo>
                      <a:pt x="473" y="1424"/>
                    </a:lnTo>
                    <a:lnTo>
                      <a:pt x="453" y="1386"/>
                    </a:lnTo>
                    <a:lnTo>
                      <a:pt x="433" y="1345"/>
                    </a:lnTo>
                    <a:lnTo>
                      <a:pt x="413" y="1303"/>
                    </a:lnTo>
                    <a:lnTo>
                      <a:pt x="394" y="1257"/>
                    </a:lnTo>
                    <a:lnTo>
                      <a:pt x="374" y="1210"/>
                    </a:lnTo>
                    <a:lnTo>
                      <a:pt x="355" y="1162"/>
                    </a:lnTo>
                    <a:lnTo>
                      <a:pt x="336" y="1113"/>
                    </a:lnTo>
                    <a:lnTo>
                      <a:pt x="317" y="1064"/>
                    </a:lnTo>
                    <a:lnTo>
                      <a:pt x="301" y="1014"/>
                    </a:lnTo>
                    <a:lnTo>
                      <a:pt x="286" y="966"/>
                    </a:lnTo>
                    <a:lnTo>
                      <a:pt x="272" y="918"/>
                    </a:lnTo>
                    <a:lnTo>
                      <a:pt x="260" y="872"/>
                    </a:lnTo>
                    <a:lnTo>
                      <a:pt x="251" y="827"/>
                    </a:lnTo>
                    <a:lnTo>
                      <a:pt x="243" y="785"/>
                    </a:lnTo>
                    <a:lnTo>
                      <a:pt x="238" y="745"/>
                    </a:lnTo>
                    <a:lnTo>
                      <a:pt x="233" y="707"/>
                    </a:lnTo>
                    <a:lnTo>
                      <a:pt x="230" y="671"/>
                    </a:lnTo>
                    <a:lnTo>
                      <a:pt x="228" y="636"/>
                    </a:lnTo>
                    <a:lnTo>
                      <a:pt x="225" y="571"/>
                    </a:lnTo>
                    <a:lnTo>
                      <a:pt x="223" y="511"/>
                    </a:lnTo>
                    <a:lnTo>
                      <a:pt x="220" y="484"/>
                    </a:lnTo>
                    <a:lnTo>
                      <a:pt x="219" y="457"/>
                    </a:lnTo>
                    <a:lnTo>
                      <a:pt x="215" y="432"/>
                    </a:lnTo>
                    <a:lnTo>
                      <a:pt x="211" y="407"/>
                    </a:lnTo>
                    <a:lnTo>
                      <a:pt x="205" y="383"/>
                    </a:lnTo>
                    <a:lnTo>
                      <a:pt x="199" y="359"/>
                    </a:lnTo>
                    <a:lnTo>
                      <a:pt x="190" y="338"/>
                    </a:lnTo>
                    <a:lnTo>
                      <a:pt x="179" y="315"/>
                    </a:lnTo>
                    <a:lnTo>
                      <a:pt x="154" y="268"/>
                    </a:lnTo>
                    <a:lnTo>
                      <a:pt x="126" y="213"/>
                    </a:lnTo>
                    <a:lnTo>
                      <a:pt x="97" y="156"/>
                    </a:lnTo>
                    <a:lnTo>
                      <a:pt x="68" y="101"/>
                    </a:lnTo>
                    <a:lnTo>
                      <a:pt x="42" y="53"/>
                    </a:lnTo>
                    <a:lnTo>
                      <a:pt x="20" y="18"/>
                    </a:lnTo>
                    <a:lnTo>
                      <a:pt x="13" y="7"/>
                    </a:lnTo>
                    <a:lnTo>
                      <a:pt x="7" y="1"/>
                    </a:lnTo>
                    <a:lnTo>
                      <a:pt x="4" y="0"/>
                    </a:lnTo>
                    <a:lnTo>
                      <a:pt x="3" y="0"/>
                    </a:lnTo>
                    <a:lnTo>
                      <a:pt x="2" y="1"/>
                    </a:lnTo>
                    <a:lnTo>
                      <a:pt x="0" y="5"/>
                    </a:lnTo>
                    <a:lnTo>
                      <a:pt x="3" y="16"/>
                    </a:lnTo>
                    <a:lnTo>
                      <a:pt x="9" y="32"/>
                    </a:lnTo>
                    <a:lnTo>
                      <a:pt x="18" y="53"/>
                    </a:lnTo>
                    <a:lnTo>
                      <a:pt x="29" y="80"/>
                    </a:lnTo>
                    <a:lnTo>
                      <a:pt x="58" y="141"/>
                    </a:lnTo>
                    <a:lnTo>
                      <a:pt x="90" y="213"/>
                    </a:lnTo>
                    <a:lnTo>
                      <a:pt x="107" y="251"/>
                    </a:lnTo>
                    <a:lnTo>
                      <a:pt x="123" y="289"/>
                    </a:lnTo>
                    <a:lnTo>
                      <a:pt x="138" y="327"/>
                    </a:lnTo>
                    <a:lnTo>
                      <a:pt x="151" y="365"/>
                    </a:lnTo>
                    <a:lnTo>
                      <a:pt x="163" y="402"/>
                    </a:lnTo>
                    <a:lnTo>
                      <a:pt x="171" y="437"/>
                    </a:lnTo>
                    <a:lnTo>
                      <a:pt x="174" y="453"/>
                    </a:lnTo>
                    <a:lnTo>
                      <a:pt x="176" y="469"/>
                    </a:lnTo>
                    <a:lnTo>
                      <a:pt x="179" y="484"/>
                    </a:lnTo>
                    <a:lnTo>
                      <a:pt x="179" y="499"/>
                    </a:lnTo>
                    <a:lnTo>
                      <a:pt x="180" y="530"/>
                    </a:lnTo>
                    <a:lnTo>
                      <a:pt x="183" y="568"/>
                    </a:lnTo>
                    <a:lnTo>
                      <a:pt x="188" y="613"/>
                    </a:lnTo>
                    <a:lnTo>
                      <a:pt x="194" y="660"/>
                    </a:lnTo>
                    <a:lnTo>
                      <a:pt x="201" y="712"/>
                    </a:lnTo>
                    <a:lnTo>
                      <a:pt x="209" y="767"/>
                    </a:lnTo>
                    <a:lnTo>
                      <a:pt x="219" y="825"/>
                    </a:lnTo>
                    <a:lnTo>
                      <a:pt x="229" y="882"/>
                    </a:lnTo>
                    <a:lnTo>
                      <a:pt x="250" y="994"/>
                    </a:lnTo>
                    <a:lnTo>
                      <a:pt x="272" y="1099"/>
                    </a:lnTo>
                    <a:lnTo>
                      <a:pt x="284" y="1145"/>
                    </a:lnTo>
                    <a:lnTo>
                      <a:pt x="294" y="1187"/>
                    </a:lnTo>
                    <a:lnTo>
                      <a:pt x="304" y="1222"/>
                    </a:lnTo>
                    <a:lnTo>
                      <a:pt x="312" y="1250"/>
                    </a:lnTo>
                    <a:lnTo>
                      <a:pt x="315" y="1262"/>
                    </a:lnTo>
                    <a:lnTo>
                      <a:pt x="317" y="1272"/>
                    </a:lnTo>
                    <a:lnTo>
                      <a:pt x="317" y="1279"/>
                    </a:lnTo>
                    <a:lnTo>
                      <a:pt x="316" y="1285"/>
                    </a:lnTo>
                    <a:lnTo>
                      <a:pt x="315" y="1290"/>
                    </a:lnTo>
                    <a:lnTo>
                      <a:pt x="311" y="1294"/>
                    </a:lnTo>
                    <a:lnTo>
                      <a:pt x="307" y="1297"/>
                    </a:lnTo>
                    <a:lnTo>
                      <a:pt x="304" y="1298"/>
                    </a:lnTo>
                    <a:lnTo>
                      <a:pt x="292" y="1298"/>
                    </a:lnTo>
                    <a:lnTo>
                      <a:pt x="280" y="1295"/>
                    </a:lnTo>
                    <a:lnTo>
                      <a:pt x="267" y="1290"/>
                    </a:lnTo>
                    <a:lnTo>
                      <a:pt x="254" y="1287"/>
                    </a:lnTo>
                    <a:lnTo>
                      <a:pt x="241" y="1283"/>
                    </a:lnTo>
                    <a:lnTo>
                      <a:pt x="230" y="1280"/>
                    </a:lnTo>
                    <a:lnTo>
                      <a:pt x="225" y="1280"/>
                    </a:lnTo>
                    <a:lnTo>
                      <a:pt x="221" y="1280"/>
                    </a:lnTo>
                    <a:lnTo>
                      <a:pt x="218" y="1283"/>
                    </a:lnTo>
                    <a:lnTo>
                      <a:pt x="215" y="1285"/>
                    </a:lnTo>
                    <a:lnTo>
                      <a:pt x="214" y="1289"/>
                    </a:lnTo>
                    <a:lnTo>
                      <a:pt x="214" y="1295"/>
                    </a:lnTo>
                    <a:lnTo>
                      <a:pt x="215" y="1302"/>
                    </a:lnTo>
                    <a:lnTo>
                      <a:pt x="218" y="1310"/>
                    </a:lnTo>
                    <a:lnTo>
                      <a:pt x="228" y="1333"/>
                    </a:lnTo>
                    <a:lnTo>
                      <a:pt x="243" y="1364"/>
                    </a:lnTo>
                    <a:lnTo>
                      <a:pt x="264" y="1400"/>
                    </a:lnTo>
                    <a:lnTo>
                      <a:pt x="285" y="1436"/>
                    </a:lnTo>
                    <a:lnTo>
                      <a:pt x="307" y="1474"/>
                    </a:lnTo>
                    <a:lnTo>
                      <a:pt x="330" y="1510"/>
                    </a:lnTo>
                    <a:lnTo>
                      <a:pt x="376" y="1580"/>
                    </a:lnTo>
                    <a:lnTo>
                      <a:pt x="420" y="1643"/>
                    </a:lnTo>
                    <a:lnTo>
                      <a:pt x="460" y="1698"/>
                    </a:lnTo>
                    <a:lnTo>
                      <a:pt x="491" y="1741"/>
                    </a:lnTo>
                    <a:lnTo>
                      <a:pt x="512" y="1768"/>
                    </a:lnTo>
                    <a:lnTo>
                      <a:pt x="520" y="1778"/>
                    </a:lnTo>
                    <a:lnTo>
                      <a:pt x="527" y="1778"/>
                    </a:lnTo>
                    <a:lnTo>
                      <a:pt x="547" y="1780"/>
                    </a:lnTo>
                    <a:lnTo>
                      <a:pt x="576" y="1783"/>
                    </a:lnTo>
                    <a:lnTo>
                      <a:pt x="613" y="1788"/>
                    </a:lnTo>
                    <a:lnTo>
                      <a:pt x="633" y="1793"/>
                    </a:lnTo>
                    <a:lnTo>
                      <a:pt x="654" y="1798"/>
                    </a:lnTo>
                    <a:lnTo>
                      <a:pt x="676" y="1805"/>
                    </a:lnTo>
                    <a:lnTo>
                      <a:pt x="697" y="1812"/>
                    </a:lnTo>
                    <a:lnTo>
                      <a:pt x="718" y="1821"/>
                    </a:lnTo>
                    <a:lnTo>
                      <a:pt x="739" y="1832"/>
                    </a:lnTo>
                    <a:lnTo>
                      <a:pt x="758" y="1843"/>
                    </a:lnTo>
                    <a:lnTo>
                      <a:pt x="777" y="1858"/>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36" name="Google Shape;336;p12"/>
              <p:cNvSpPr/>
              <p:nvPr/>
            </p:nvSpPr>
            <p:spPr>
              <a:xfrm>
                <a:off x="2260" y="3847"/>
                <a:ext cx="54" cy="146"/>
              </a:xfrm>
              <a:custGeom>
                <a:rect b="b" l="l" r="r" t="t"/>
                <a:pathLst>
                  <a:path extrusionOk="0" h="731" w="269">
                    <a:moveTo>
                      <a:pt x="269" y="731"/>
                    </a:moveTo>
                    <a:lnTo>
                      <a:pt x="264" y="721"/>
                    </a:lnTo>
                    <a:lnTo>
                      <a:pt x="252" y="694"/>
                    </a:lnTo>
                    <a:lnTo>
                      <a:pt x="233" y="654"/>
                    </a:lnTo>
                    <a:lnTo>
                      <a:pt x="211" y="602"/>
                    </a:lnTo>
                    <a:lnTo>
                      <a:pt x="186" y="543"/>
                    </a:lnTo>
                    <a:lnTo>
                      <a:pt x="163" y="479"/>
                    </a:lnTo>
                    <a:lnTo>
                      <a:pt x="152" y="446"/>
                    </a:lnTo>
                    <a:lnTo>
                      <a:pt x="142" y="413"/>
                    </a:lnTo>
                    <a:lnTo>
                      <a:pt x="133" y="382"/>
                    </a:lnTo>
                    <a:lnTo>
                      <a:pt x="126" y="351"/>
                    </a:lnTo>
                    <a:lnTo>
                      <a:pt x="118" y="317"/>
                    </a:lnTo>
                    <a:lnTo>
                      <a:pt x="108" y="281"/>
                    </a:lnTo>
                    <a:lnTo>
                      <a:pt x="98" y="243"/>
                    </a:lnTo>
                    <a:lnTo>
                      <a:pt x="86" y="205"/>
                    </a:lnTo>
                    <a:lnTo>
                      <a:pt x="73" y="166"/>
                    </a:lnTo>
                    <a:lnTo>
                      <a:pt x="61" y="130"/>
                    </a:lnTo>
                    <a:lnTo>
                      <a:pt x="47" y="95"/>
                    </a:lnTo>
                    <a:lnTo>
                      <a:pt x="36" y="65"/>
                    </a:lnTo>
                    <a:lnTo>
                      <a:pt x="25" y="39"/>
                    </a:lnTo>
                    <a:lnTo>
                      <a:pt x="15" y="19"/>
                    </a:lnTo>
                    <a:lnTo>
                      <a:pt x="11" y="11"/>
                    </a:lnTo>
                    <a:lnTo>
                      <a:pt x="7" y="5"/>
                    </a:lnTo>
                    <a:lnTo>
                      <a:pt x="5" y="1"/>
                    </a:lnTo>
                    <a:lnTo>
                      <a:pt x="2" y="0"/>
                    </a:lnTo>
                    <a:lnTo>
                      <a:pt x="1" y="0"/>
                    </a:lnTo>
                    <a:lnTo>
                      <a:pt x="0" y="3"/>
                    </a:lnTo>
                    <a:lnTo>
                      <a:pt x="0" y="9"/>
                    </a:lnTo>
                    <a:lnTo>
                      <a:pt x="0" y="16"/>
                    </a:lnTo>
                    <a:lnTo>
                      <a:pt x="4" y="41"/>
                    </a:lnTo>
                    <a:lnTo>
                      <a:pt x="12" y="79"/>
                    </a:lnTo>
                    <a:lnTo>
                      <a:pt x="30" y="159"/>
                    </a:lnTo>
                    <a:lnTo>
                      <a:pt x="46" y="222"/>
                    </a:lnTo>
                    <a:lnTo>
                      <a:pt x="58" y="275"/>
                    </a:lnTo>
                    <a:lnTo>
                      <a:pt x="70" y="317"/>
                    </a:lnTo>
                    <a:lnTo>
                      <a:pt x="80" y="352"/>
                    </a:lnTo>
                    <a:lnTo>
                      <a:pt x="86" y="386"/>
                    </a:lnTo>
                    <a:lnTo>
                      <a:pt x="88" y="402"/>
                    </a:lnTo>
                    <a:lnTo>
                      <a:pt x="90" y="418"/>
                    </a:lnTo>
                    <a:lnTo>
                      <a:pt x="91" y="436"/>
                    </a:lnTo>
                    <a:lnTo>
                      <a:pt x="91" y="454"/>
                    </a:lnTo>
                    <a:lnTo>
                      <a:pt x="92" y="473"/>
                    </a:lnTo>
                    <a:lnTo>
                      <a:pt x="93" y="492"/>
                    </a:lnTo>
                    <a:lnTo>
                      <a:pt x="97" y="511"/>
                    </a:lnTo>
                    <a:lnTo>
                      <a:pt x="101" y="528"/>
                    </a:lnTo>
                    <a:lnTo>
                      <a:pt x="105" y="544"/>
                    </a:lnTo>
                    <a:lnTo>
                      <a:pt x="110" y="559"/>
                    </a:lnTo>
                    <a:lnTo>
                      <a:pt x="116" y="574"/>
                    </a:lnTo>
                    <a:lnTo>
                      <a:pt x="121" y="587"/>
                    </a:lnTo>
                    <a:lnTo>
                      <a:pt x="132" y="610"/>
                    </a:lnTo>
                    <a:lnTo>
                      <a:pt x="141" y="628"/>
                    </a:lnTo>
                    <a:lnTo>
                      <a:pt x="148" y="638"/>
                    </a:lnTo>
                    <a:lnTo>
                      <a:pt x="151" y="642"/>
                    </a:lnTo>
                    <a:lnTo>
                      <a:pt x="269" y="731"/>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37" name="Google Shape;337;p12"/>
              <p:cNvSpPr/>
              <p:nvPr/>
            </p:nvSpPr>
            <p:spPr>
              <a:xfrm>
                <a:off x="3049" y="2644"/>
                <a:ext cx="163" cy="295"/>
              </a:xfrm>
              <a:custGeom>
                <a:rect b="b" l="l" r="r" t="t"/>
                <a:pathLst>
                  <a:path extrusionOk="0" h="1476" w="815">
                    <a:moveTo>
                      <a:pt x="815" y="1239"/>
                    </a:moveTo>
                    <a:lnTo>
                      <a:pt x="811" y="1233"/>
                    </a:lnTo>
                    <a:lnTo>
                      <a:pt x="801" y="1217"/>
                    </a:lnTo>
                    <a:lnTo>
                      <a:pt x="794" y="1204"/>
                    </a:lnTo>
                    <a:lnTo>
                      <a:pt x="787" y="1189"/>
                    </a:lnTo>
                    <a:lnTo>
                      <a:pt x="779" y="1172"/>
                    </a:lnTo>
                    <a:lnTo>
                      <a:pt x="770" y="1150"/>
                    </a:lnTo>
                    <a:lnTo>
                      <a:pt x="763" y="1128"/>
                    </a:lnTo>
                    <a:lnTo>
                      <a:pt x="754" y="1102"/>
                    </a:lnTo>
                    <a:lnTo>
                      <a:pt x="747" y="1074"/>
                    </a:lnTo>
                    <a:lnTo>
                      <a:pt x="740" y="1043"/>
                    </a:lnTo>
                    <a:lnTo>
                      <a:pt x="734" y="1009"/>
                    </a:lnTo>
                    <a:lnTo>
                      <a:pt x="730" y="973"/>
                    </a:lnTo>
                    <a:lnTo>
                      <a:pt x="728" y="934"/>
                    </a:lnTo>
                    <a:lnTo>
                      <a:pt x="727" y="893"/>
                    </a:lnTo>
                    <a:lnTo>
                      <a:pt x="727" y="871"/>
                    </a:lnTo>
                    <a:lnTo>
                      <a:pt x="728" y="845"/>
                    </a:lnTo>
                    <a:lnTo>
                      <a:pt x="730" y="817"/>
                    </a:lnTo>
                    <a:lnTo>
                      <a:pt x="734" y="786"/>
                    </a:lnTo>
                    <a:lnTo>
                      <a:pt x="742" y="719"/>
                    </a:lnTo>
                    <a:lnTo>
                      <a:pt x="753" y="644"/>
                    </a:lnTo>
                    <a:lnTo>
                      <a:pt x="764" y="565"/>
                    </a:lnTo>
                    <a:lnTo>
                      <a:pt x="775" y="484"/>
                    </a:lnTo>
                    <a:lnTo>
                      <a:pt x="787" y="403"/>
                    </a:lnTo>
                    <a:lnTo>
                      <a:pt x="798" y="323"/>
                    </a:lnTo>
                    <a:lnTo>
                      <a:pt x="805" y="248"/>
                    </a:lnTo>
                    <a:lnTo>
                      <a:pt x="811" y="178"/>
                    </a:lnTo>
                    <a:lnTo>
                      <a:pt x="813" y="147"/>
                    </a:lnTo>
                    <a:lnTo>
                      <a:pt x="814" y="118"/>
                    </a:lnTo>
                    <a:lnTo>
                      <a:pt x="813" y="91"/>
                    </a:lnTo>
                    <a:lnTo>
                      <a:pt x="811" y="67"/>
                    </a:lnTo>
                    <a:lnTo>
                      <a:pt x="809" y="47"/>
                    </a:lnTo>
                    <a:lnTo>
                      <a:pt x="805" y="30"/>
                    </a:lnTo>
                    <a:lnTo>
                      <a:pt x="799" y="16"/>
                    </a:lnTo>
                    <a:lnTo>
                      <a:pt x="792" y="6"/>
                    </a:lnTo>
                    <a:lnTo>
                      <a:pt x="783" y="1"/>
                    </a:lnTo>
                    <a:lnTo>
                      <a:pt x="773" y="0"/>
                    </a:lnTo>
                    <a:lnTo>
                      <a:pt x="760" y="5"/>
                    </a:lnTo>
                    <a:lnTo>
                      <a:pt x="747" y="13"/>
                    </a:lnTo>
                    <a:lnTo>
                      <a:pt x="677" y="65"/>
                    </a:lnTo>
                    <a:lnTo>
                      <a:pt x="601" y="124"/>
                    </a:lnTo>
                    <a:lnTo>
                      <a:pt x="561" y="156"/>
                    </a:lnTo>
                    <a:lnTo>
                      <a:pt x="521" y="187"/>
                    </a:lnTo>
                    <a:lnTo>
                      <a:pt x="481" y="216"/>
                    </a:lnTo>
                    <a:lnTo>
                      <a:pt x="443" y="241"/>
                    </a:lnTo>
                    <a:lnTo>
                      <a:pt x="425" y="253"/>
                    </a:lnTo>
                    <a:lnTo>
                      <a:pt x="407" y="263"/>
                    </a:lnTo>
                    <a:lnTo>
                      <a:pt x="391" y="273"/>
                    </a:lnTo>
                    <a:lnTo>
                      <a:pt x="375" y="282"/>
                    </a:lnTo>
                    <a:lnTo>
                      <a:pt x="359" y="288"/>
                    </a:lnTo>
                    <a:lnTo>
                      <a:pt x="344" y="293"/>
                    </a:lnTo>
                    <a:lnTo>
                      <a:pt x="331" y="297"/>
                    </a:lnTo>
                    <a:lnTo>
                      <a:pt x="319" y="299"/>
                    </a:lnTo>
                    <a:lnTo>
                      <a:pt x="306" y="299"/>
                    </a:lnTo>
                    <a:lnTo>
                      <a:pt x="296" y="297"/>
                    </a:lnTo>
                    <a:lnTo>
                      <a:pt x="287" y="293"/>
                    </a:lnTo>
                    <a:lnTo>
                      <a:pt x="280" y="287"/>
                    </a:lnTo>
                    <a:lnTo>
                      <a:pt x="275" y="278"/>
                    </a:lnTo>
                    <a:lnTo>
                      <a:pt x="270" y="265"/>
                    </a:lnTo>
                    <a:lnTo>
                      <a:pt x="267" y="252"/>
                    </a:lnTo>
                    <a:lnTo>
                      <a:pt x="266" y="236"/>
                    </a:lnTo>
                    <a:lnTo>
                      <a:pt x="266" y="221"/>
                    </a:lnTo>
                    <a:lnTo>
                      <a:pt x="264" y="209"/>
                    </a:lnTo>
                    <a:lnTo>
                      <a:pt x="260" y="203"/>
                    </a:lnTo>
                    <a:lnTo>
                      <a:pt x="255" y="199"/>
                    </a:lnTo>
                    <a:lnTo>
                      <a:pt x="249" y="201"/>
                    </a:lnTo>
                    <a:lnTo>
                      <a:pt x="242" y="204"/>
                    </a:lnTo>
                    <a:lnTo>
                      <a:pt x="234" y="213"/>
                    </a:lnTo>
                    <a:lnTo>
                      <a:pt x="225" y="223"/>
                    </a:lnTo>
                    <a:lnTo>
                      <a:pt x="215" y="237"/>
                    </a:lnTo>
                    <a:lnTo>
                      <a:pt x="205" y="252"/>
                    </a:lnTo>
                    <a:lnTo>
                      <a:pt x="194" y="270"/>
                    </a:lnTo>
                    <a:lnTo>
                      <a:pt x="183" y="290"/>
                    </a:lnTo>
                    <a:lnTo>
                      <a:pt x="159" y="337"/>
                    </a:lnTo>
                    <a:lnTo>
                      <a:pt x="134" y="388"/>
                    </a:lnTo>
                    <a:lnTo>
                      <a:pt x="109" y="443"/>
                    </a:lnTo>
                    <a:lnTo>
                      <a:pt x="84" y="500"/>
                    </a:lnTo>
                    <a:lnTo>
                      <a:pt x="62" y="556"/>
                    </a:lnTo>
                    <a:lnTo>
                      <a:pt x="42" y="611"/>
                    </a:lnTo>
                    <a:lnTo>
                      <a:pt x="24" y="662"/>
                    </a:lnTo>
                    <a:lnTo>
                      <a:pt x="12" y="707"/>
                    </a:lnTo>
                    <a:lnTo>
                      <a:pt x="7" y="727"/>
                    </a:lnTo>
                    <a:lnTo>
                      <a:pt x="3" y="746"/>
                    </a:lnTo>
                    <a:lnTo>
                      <a:pt x="0" y="761"/>
                    </a:lnTo>
                    <a:lnTo>
                      <a:pt x="0" y="775"/>
                    </a:lnTo>
                    <a:lnTo>
                      <a:pt x="0" y="785"/>
                    </a:lnTo>
                    <a:lnTo>
                      <a:pt x="2" y="795"/>
                    </a:lnTo>
                    <a:lnTo>
                      <a:pt x="3" y="805"/>
                    </a:lnTo>
                    <a:lnTo>
                      <a:pt x="4" y="813"/>
                    </a:lnTo>
                    <a:lnTo>
                      <a:pt x="7" y="822"/>
                    </a:lnTo>
                    <a:lnTo>
                      <a:pt x="10" y="830"/>
                    </a:lnTo>
                    <a:lnTo>
                      <a:pt x="14" y="837"/>
                    </a:lnTo>
                    <a:lnTo>
                      <a:pt x="18" y="843"/>
                    </a:lnTo>
                    <a:lnTo>
                      <a:pt x="23" y="848"/>
                    </a:lnTo>
                    <a:lnTo>
                      <a:pt x="28" y="853"/>
                    </a:lnTo>
                    <a:lnTo>
                      <a:pt x="34" y="857"/>
                    </a:lnTo>
                    <a:lnTo>
                      <a:pt x="42" y="861"/>
                    </a:lnTo>
                    <a:lnTo>
                      <a:pt x="49" y="863"/>
                    </a:lnTo>
                    <a:lnTo>
                      <a:pt x="57" y="866"/>
                    </a:lnTo>
                    <a:lnTo>
                      <a:pt x="65" y="866"/>
                    </a:lnTo>
                    <a:lnTo>
                      <a:pt x="74" y="866"/>
                    </a:lnTo>
                    <a:lnTo>
                      <a:pt x="84" y="866"/>
                    </a:lnTo>
                    <a:lnTo>
                      <a:pt x="94" y="863"/>
                    </a:lnTo>
                    <a:lnTo>
                      <a:pt x="105" y="861"/>
                    </a:lnTo>
                    <a:lnTo>
                      <a:pt x="118" y="858"/>
                    </a:lnTo>
                    <a:lnTo>
                      <a:pt x="143" y="848"/>
                    </a:lnTo>
                    <a:lnTo>
                      <a:pt x="171" y="835"/>
                    </a:lnTo>
                    <a:lnTo>
                      <a:pt x="201" y="817"/>
                    </a:lnTo>
                    <a:lnTo>
                      <a:pt x="235" y="796"/>
                    </a:lnTo>
                    <a:lnTo>
                      <a:pt x="272" y="770"/>
                    </a:lnTo>
                    <a:lnTo>
                      <a:pt x="311" y="740"/>
                    </a:lnTo>
                    <a:lnTo>
                      <a:pt x="307" y="757"/>
                    </a:lnTo>
                    <a:lnTo>
                      <a:pt x="296" y="805"/>
                    </a:lnTo>
                    <a:lnTo>
                      <a:pt x="290" y="837"/>
                    </a:lnTo>
                    <a:lnTo>
                      <a:pt x="284" y="873"/>
                    </a:lnTo>
                    <a:lnTo>
                      <a:pt x="277" y="913"/>
                    </a:lnTo>
                    <a:lnTo>
                      <a:pt x="272" y="956"/>
                    </a:lnTo>
                    <a:lnTo>
                      <a:pt x="269" y="998"/>
                    </a:lnTo>
                    <a:lnTo>
                      <a:pt x="266" y="1042"/>
                    </a:lnTo>
                    <a:lnTo>
                      <a:pt x="265" y="1063"/>
                    </a:lnTo>
                    <a:lnTo>
                      <a:pt x="265" y="1084"/>
                    </a:lnTo>
                    <a:lnTo>
                      <a:pt x="266" y="1105"/>
                    </a:lnTo>
                    <a:lnTo>
                      <a:pt x="267" y="1125"/>
                    </a:lnTo>
                    <a:lnTo>
                      <a:pt x="270" y="1144"/>
                    </a:lnTo>
                    <a:lnTo>
                      <a:pt x="272" y="1163"/>
                    </a:lnTo>
                    <a:lnTo>
                      <a:pt x="276" y="1180"/>
                    </a:lnTo>
                    <a:lnTo>
                      <a:pt x="281" y="1197"/>
                    </a:lnTo>
                    <a:lnTo>
                      <a:pt x="287" y="1212"/>
                    </a:lnTo>
                    <a:lnTo>
                      <a:pt x="294" y="1225"/>
                    </a:lnTo>
                    <a:lnTo>
                      <a:pt x="302" y="1238"/>
                    </a:lnTo>
                    <a:lnTo>
                      <a:pt x="311" y="1249"/>
                    </a:lnTo>
                    <a:lnTo>
                      <a:pt x="321" y="1258"/>
                    </a:lnTo>
                    <a:lnTo>
                      <a:pt x="331" y="1266"/>
                    </a:lnTo>
                    <a:lnTo>
                      <a:pt x="341" y="1274"/>
                    </a:lnTo>
                    <a:lnTo>
                      <a:pt x="351" y="1281"/>
                    </a:lnTo>
                    <a:lnTo>
                      <a:pt x="362" y="1286"/>
                    </a:lnTo>
                    <a:lnTo>
                      <a:pt x="372" y="1293"/>
                    </a:lnTo>
                    <a:lnTo>
                      <a:pt x="383" y="1296"/>
                    </a:lnTo>
                    <a:lnTo>
                      <a:pt x="393" y="1301"/>
                    </a:lnTo>
                    <a:lnTo>
                      <a:pt x="416" y="1308"/>
                    </a:lnTo>
                    <a:lnTo>
                      <a:pt x="437" y="1311"/>
                    </a:lnTo>
                    <a:lnTo>
                      <a:pt x="458" y="1313"/>
                    </a:lnTo>
                    <a:lnTo>
                      <a:pt x="480" y="1313"/>
                    </a:lnTo>
                    <a:lnTo>
                      <a:pt x="501" y="1310"/>
                    </a:lnTo>
                    <a:lnTo>
                      <a:pt x="521" y="1306"/>
                    </a:lnTo>
                    <a:lnTo>
                      <a:pt x="541" y="1303"/>
                    </a:lnTo>
                    <a:lnTo>
                      <a:pt x="559" y="1296"/>
                    </a:lnTo>
                    <a:lnTo>
                      <a:pt x="577" y="1290"/>
                    </a:lnTo>
                    <a:lnTo>
                      <a:pt x="593" y="1283"/>
                    </a:lnTo>
                    <a:lnTo>
                      <a:pt x="609" y="1275"/>
                    </a:lnTo>
                    <a:lnTo>
                      <a:pt x="623" y="1268"/>
                    </a:lnTo>
                    <a:lnTo>
                      <a:pt x="628" y="1274"/>
                    </a:lnTo>
                    <a:lnTo>
                      <a:pt x="644" y="1288"/>
                    </a:lnTo>
                    <a:lnTo>
                      <a:pt x="668" y="1310"/>
                    </a:lnTo>
                    <a:lnTo>
                      <a:pt x="694" y="1339"/>
                    </a:lnTo>
                    <a:lnTo>
                      <a:pt x="709" y="1355"/>
                    </a:lnTo>
                    <a:lnTo>
                      <a:pt x="723" y="1371"/>
                    </a:lnTo>
                    <a:lnTo>
                      <a:pt x="737" y="1389"/>
                    </a:lnTo>
                    <a:lnTo>
                      <a:pt x="749" y="1406"/>
                    </a:lnTo>
                    <a:lnTo>
                      <a:pt x="762" y="1424"/>
                    </a:lnTo>
                    <a:lnTo>
                      <a:pt x="772" y="1441"/>
                    </a:lnTo>
                    <a:lnTo>
                      <a:pt x="780" y="1459"/>
                    </a:lnTo>
                    <a:lnTo>
                      <a:pt x="785" y="1476"/>
                    </a:lnTo>
                    <a:lnTo>
                      <a:pt x="785" y="1471"/>
                    </a:lnTo>
                    <a:lnTo>
                      <a:pt x="784" y="1456"/>
                    </a:lnTo>
                    <a:lnTo>
                      <a:pt x="783" y="1434"/>
                    </a:lnTo>
                    <a:lnTo>
                      <a:pt x="784" y="1404"/>
                    </a:lnTo>
                    <a:lnTo>
                      <a:pt x="787" y="1368"/>
                    </a:lnTo>
                    <a:lnTo>
                      <a:pt x="792" y="1328"/>
                    </a:lnTo>
                    <a:lnTo>
                      <a:pt x="797" y="1306"/>
                    </a:lnTo>
                    <a:lnTo>
                      <a:pt x="801" y="1284"/>
                    </a:lnTo>
                    <a:lnTo>
                      <a:pt x="808" y="1261"/>
                    </a:lnTo>
                    <a:lnTo>
                      <a:pt x="815" y="1239"/>
                    </a:lnTo>
                    <a:close/>
                  </a:path>
                </a:pathLst>
              </a:custGeom>
              <a:solidFill>
                <a:srgbClr val="00487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38" name="Google Shape;338;p12"/>
              <p:cNvSpPr/>
              <p:nvPr/>
            </p:nvSpPr>
            <p:spPr>
              <a:xfrm>
                <a:off x="2538" y="3347"/>
                <a:ext cx="355" cy="593"/>
              </a:xfrm>
              <a:custGeom>
                <a:rect b="b" l="l" r="r" t="t"/>
                <a:pathLst>
                  <a:path extrusionOk="0" h="2964" w="1772">
                    <a:moveTo>
                      <a:pt x="83" y="159"/>
                    </a:moveTo>
                    <a:lnTo>
                      <a:pt x="101" y="209"/>
                    </a:lnTo>
                    <a:lnTo>
                      <a:pt x="123" y="264"/>
                    </a:lnTo>
                    <a:lnTo>
                      <a:pt x="145" y="323"/>
                    </a:lnTo>
                    <a:lnTo>
                      <a:pt x="171" y="385"/>
                    </a:lnTo>
                    <a:lnTo>
                      <a:pt x="200" y="450"/>
                    </a:lnTo>
                    <a:lnTo>
                      <a:pt x="230" y="519"/>
                    </a:lnTo>
                    <a:lnTo>
                      <a:pt x="261" y="590"/>
                    </a:lnTo>
                    <a:lnTo>
                      <a:pt x="295" y="662"/>
                    </a:lnTo>
                    <a:lnTo>
                      <a:pt x="367" y="816"/>
                    </a:lnTo>
                    <a:lnTo>
                      <a:pt x="443" y="974"/>
                    </a:lnTo>
                    <a:lnTo>
                      <a:pt x="526" y="1137"/>
                    </a:lnTo>
                    <a:lnTo>
                      <a:pt x="609" y="1299"/>
                    </a:lnTo>
                    <a:lnTo>
                      <a:pt x="653" y="1380"/>
                    </a:lnTo>
                    <a:lnTo>
                      <a:pt x="695" y="1460"/>
                    </a:lnTo>
                    <a:lnTo>
                      <a:pt x="739" y="1540"/>
                    </a:lnTo>
                    <a:lnTo>
                      <a:pt x="783" y="1617"/>
                    </a:lnTo>
                    <a:lnTo>
                      <a:pt x="826" y="1693"/>
                    </a:lnTo>
                    <a:lnTo>
                      <a:pt x="869" y="1768"/>
                    </a:lnTo>
                    <a:lnTo>
                      <a:pt x="913" y="1841"/>
                    </a:lnTo>
                    <a:lnTo>
                      <a:pt x="955" y="1909"/>
                    </a:lnTo>
                    <a:lnTo>
                      <a:pt x="996" y="1977"/>
                    </a:lnTo>
                    <a:lnTo>
                      <a:pt x="1037" y="2040"/>
                    </a:lnTo>
                    <a:lnTo>
                      <a:pt x="1077" y="2100"/>
                    </a:lnTo>
                    <a:lnTo>
                      <a:pt x="1116" y="2156"/>
                    </a:lnTo>
                    <a:lnTo>
                      <a:pt x="1153" y="2209"/>
                    </a:lnTo>
                    <a:lnTo>
                      <a:pt x="1191" y="2257"/>
                    </a:lnTo>
                    <a:lnTo>
                      <a:pt x="1226" y="2300"/>
                    </a:lnTo>
                    <a:lnTo>
                      <a:pt x="1258" y="2339"/>
                    </a:lnTo>
                    <a:lnTo>
                      <a:pt x="1323" y="2410"/>
                    </a:lnTo>
                    <a:lnTo>
                      <a:pt x="1387" y="2480"/>
                    </a:lnTo>
                    <a:lnTo>
                      <a:pt x="1449" y="2548"/>
                    </a:lnTo>
                    <a:lnTo>
                      <a:pt x="1508" y="2613"/>
                    </a:lnTo>
                    <a:lnTo>
                      <a:pt x="1563" y="2676"/>
                    </a:lnTo>
                    <a:lnTo>
                      <a:pt x="1614" y="2733"/>
                    </a:lnTo>
                    <a:lnTo>
                      <a:pt x="1659" y="2787"/>
                    </a:lnTo>
                    <a:lnTo>
                      <a:pt x="1697" y="2834"/>
                    </a:lnTo>
                    <a:lnTo>
                      <a:pt x="1730" y="2877"/>
                    </a:lnTo>
                    <a:lnTo>
                      <a:pt x="1752" y="2910"/>
                    </a:lnTo>
                    <a:lnTo>
                      <a:pt x="1761" y="2925"/>
                    </a:lnTo>
                    <a:lnTo>
                      <a:pt x="1767" y="2936"/>
                    </a:lnTo>
                    <a:lnTo>
                      <a:pt x="1771" y="2948"/>
                    </a:lnTo>
                    <a:lnTo>
                      <a:pt x="1772" y="2955"/>
                    </a:lnTo>
                    <a:lnTo>
                      <a:pt x="1770" y="2960"/>
                    </a:lnTo>
                    <a:lnTo>
                      <a:pt x="1766" y="2964"/>
                    </a:lnTo>
                    <a:lnTo>
                      <a:pt x="1759" y="2964"/>
                    </a:lnTo>
                    <a:lnTo>
                      <a:pt x="1747" y="2963"/>
                    </a:lnTo>
                    <a:lnTo>
                      <a:pt x="1735" y="2958"/>
                    </a:lnTo>
                    <a:lnTo>
                      <a:pt x="1717" y="2950"/>
                    </a:lnTo>
                    <a:lnTo>
                      <a:pt x="1697" y="2940"/>
                    </a:lnTo>
                    <a:lnTo>
                      <a:pt x="1674" y="2926"/>
                    </a:lnTo>
                    <a:lnTo>
                      <a:pt x="1647" y="2910"/>
                    </a:lnTo>
                    <a:lnTo>
                      <a:pt x="1620" y="2891"/>
                    </a:lnTo>
                    <a:lnTo>
                      <a:pt x="1593" y="2870"/>
                    </a:lnTo>
                    <a:lnTo>
                      <a:pt x="1564" y="2847"/>
                    </a:lnTo>
                    <a:lnTo>
                      <a:pt x="1535" y="2820"/>
                    </a:lnTo>
                    <a:lnTo>
                      <a:pt x="1505" y="2790"/>
                    </a:lnTo>
                    <a:lnTo>
                      <a:pt x="1475" y="2760"/>
                    </a:lnTo>
                    <a:lnTo>
                      <a:pt x="1444" y="2727"/>
                    </a:lnTo>
                    <a:lnTo>
                      <a:pt x="1413" y="2692"/>
                    </a:lnTo>
                    <a:lnTo>
                      <a:pt x="1382" y="2656"/>
                    </a:lnTo>
                    <a:lnTo>
                      <a:pt x="1350" y="2618"/>
                    </a:lnTo>
                    <a:lnTo>
                      <a:pt x="1318" y="2578"/>
                    </a:lnTo>
                    <a:lnTo>
                      <a:pt x="1254" y="2496"/>
                    </a:lnTo>
                    <a:lnTo>
                      <a:pt x="1190" y="2411"/>
                    </a:lnTo>
                    <a:lnTo>
                      <a:pt x="1125" y="2324"/>
                    </a:lnTo>
                    <a:lnTo>
                      <a:pt x="1060" y="2234"/>
                    </a:lnTo>
                    <a:lnTo>
                      <a:pt x="996" y="2145"/>
                    </a:lnTo>
                    <a:lnTo>
                      <a:pt x="934" y="2059"/>
                    </a:lnTo>
                    <a:lnTo>
                      <a:pt x="874" y="1974"/>
                    </a:lnTo>
                    <a:lnTo>
                      <a:pt x="815" y="1894"/>
                    </a:lnTo>
                    <a:lnTo>
                      <a:pt x="759" y="1819"/>
                    </a:lnTo>
                    <a:lnTo>
                      <a:pt x="705" y="1751"/>
                    </a:lnTo>
                    <a:lnTo>
                      <a:pt x="654" y="1685"/>
                    </a:lnTo>
                    <a:lnTo>
                      <a:pt x="604" y="1617"/>
                    </a:lnTo>
                    <a:lnTo>
                      <a:pt x="556" y="1547"/>
                    </a:lnTo>
                    <a:lnTo>
                      <a:pt x="508" y="1477"/>
                    </a:lnTo>
                    <a:lnTo>
                      <a:pt x="463" y="1405"/>
                    </a:lnTo>
                    <a:lnTo>
                      <a:pt x="420" y="1333"/>
                    </a:lnTo>
                    <a:lnTo>
                      <a:pt x="378" y="1260"/>
                    </a:lnTo>
                    <a:lnTo>
                      <a:pt x="339" y="1187"/>
                    </a:lnTo>
                    <a:lnTo>
                      <a:pt x="302" y="1114"/>
                    </a:lnTo>
                    <a:lnTo>
                      <a:pt x="267" y="1041"/>
                    </a:lnTo>
                    <a:lnTo>
                      <a:pt x="235" y="968"/>
                    </a:lnTo>
                    <a:lnTo>
                      <a:pt x="205" y="897"/>
                    </a:lnTo>
                    <a:lnTo>
                      <a:pt x="179" y="827"/>
                    </a:lnTo>
                    <a:lnTo>
                      <a:pt x="155" y="757"/>
                    </a:lnTo>
                    <a:lnTo>
                      <a:pt x="145" y="723"/>
                    </a:lnTo>
                    <a:lnTo>
                      <a:pt x="135" y="690"/>
                    </a:lnTo>
                    <a:lnTo>
                      <a:pt x="125" y="656"/>
                    </a:lnTo>
                    <a:lnTo>
                      <a:pt x="118" y="624"/>
                    </a:lnTo>
                    <a:lnTo>
                      <a:pt x="100" y="556"/>
                    </a:lnTo>
                    <a:lnTo>
                      <a:pt x="84" y="486"/>
                    </a:lnTo>
                    <a:lnTo>
                      <a:pt x="68" y="415"/>
                    </a:lnTo>
                    <a:lnTo>
                      <a:pt x="52" y="344"/>
                    </a:lnTo>
                    <a:lnTo>
                      <a:pt x="38" y="275"/>
                    </a:lnTo>
                    <a:lnTo>
                      <a:pt x="25" y="211"/>
                    </a:lnTo>
                    <a:lnTo>
                      <a:pt x="15" y="151"/>
                    </a:lnTo>
                    <a:lnTo>
                      <a:pt x="8" y="98"/>
                    </a:lnTo>
                    <a:lnTo>
                      <a:pt x="3" y="56"/>
                    </a:lnTo>
                    <a:lnTo>
                      <a:pt x="0" y="23"/>
                    </a:lnTo>
                    <a:lnTo>
                      <a:pt x="2" y="12"/>
                    </a:lnTo>
                    <a:lnTo>
                      <a:pt x="3" y="5"/>
                    </a:lnTo>
                    <a:lnTo>
                      <a:pt x="5" y="0"/>
                    </a:lnTo>
                    <a:lnTo>
                      <a:pt x="9" y="0"/>
                    </a:lnTo>
                    <a:lnTo>
                      <a:pt x="14" y="3"/>
                    </a:lnTo>
                    <a:lnTo>
                      <a:pt x="19" y="11"/>
                    </a:lnTo>
                    <a:lnTo>
                      <a:pt x="27" y="23"/>
                    </a:lnTo>
                    <a:lnTo>
                      <a:pt x="35" y="40"/>
                    </a:lnTo>
                    <a:lnTo>
                      <a:pt x="45" y="62"/>
                    </a:lnTo>
                    <a:lnTo>
                      <a:pt x="57" y="89"/>
                    </a:lnTo>
                    <a:lnTo>
                      <a:pt x="69" y="121"/>
                    </a:lnTo>
                    <a:lnTo>
                      <a:pt x="83" y="159"/>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39" name="Google Shape;339;p12"/>
              <p:cNvSpPr/>
              <p:nvPr/>
            </p:nvSpPr>
            <p:spPr>
              <a:xfrm>
                <a:off x="2350" y="3168"/>
                <a:ext cx="280" cy="676"/>
              </a:xfrm>
              <a:custGeom>
                <a:rect b="b" l="l" r="r" t="t"/>
                <a:pathLst>
                  <a:path extrusionOk="0" h="3380" w="1398">
                    <a:moveTo>
                      <a:pt x="140" y="238"/>
                    </a:moveTo>
                    <a:lnTo>
                      <a:pt x="159" y="278"/>
                    </a:lnTo>
                    <a:lnTo>
                      <a:pt x="180" y="324"/>
                    </a:lnTo>
                    <a:lnTo>
                      <a:pt x="204" y="379"/>
                    </a:lnTo>
                    <a:lnTo>
                      <a:pt x="229" y="440"/>
                    </a:lnTo>
                    <a:lnTo>
                      <a:pt x="285" y="581"/>
                    </a:lnTo>
                    <a:lnTo>
                      <a:pt x="348" y="745"/>
                    </a:lnTo>
                    <a:lnTo>
                      <a:pt x="417" y="926"/>
                    </a:lnTo>
                    <a:lnTo>
                      <a:pt x="491" y="1120"/>
                    </a:lnTo>
                    <a:lnTo>
                      <a:pt x="567" y="1325"/>
                    </a:lnTo>
                    <a:lnTo>
                      <a:pt x="645" y="1536"/>
                    </a:lnTo>
                    <a:lnTo>
                      <a:pt x="725" y="1750"/>
                    </a:lnTo>
                    <a:lnTo>
                      <a:pt x="806" y="1960"/>
                    </a:lnTo>
                    <a:lnTo>
                      <a:pt x="885" y="2164"/>
                    </a:lnTo>
                    <a:lnTo>
                      <a:pt x="962" y="2359"/>
                    </a:lnTo>
                    <a:lnTo>
                      <a:pt x="1001" y="2451"/>
                    </a:lnTo>
                    <a:lnTo>
                      <a:pt x="1037" y="2540"/>
                    </a:lnTo>
                    <a:lnTo>
                      <a:pt x="1073" y="2623"/>
                    </a:lnTo>
                    <a:lnTo>
                      <a:pt x="1108" y="2702"/>
                    </a:lnTo>
                    <a:lnTo>
                      <a:pt x="1141" y="2776"/>
                    </a:lnTo>
                    <a:lnTo>
                      <a:pt x="1173" y="2843"/>
                    </a:lnTo>
                    <a:lnTo>
                      <a:pt x="1203" y="2903"/>
                    </a:lnTo>
                    <a:lnTo>
                      <a:pt x="1232" y="2956"/>
                    </a:lnTo>
                    <a:lnTo>
                      <a:pt x="1258" y="3006"/>
                    </a:lnTo>
                    <a:lnTo>
                      <a:pt x="1283" y="3053"/>
                    </a:lnTo>
                    <a:lnTo>
                      <a:pt x="1304" y="3095"/>
                    </a:lnTo>
                    <a:lnTo>
                      <a:pt x="1323" y="3135"/>
                    </a:lnTo>
                    <a:lnTo>
                      <a:pt x="1340" y="3172"/>
                    </a:lnTo>
                    <a:lnTo>
                      <a:pt x="1355" y="3207"/>
                    </a:lnTo>
                    <a:lnTo>
                      <a:pt x="1368" y="3239"/>
                    </a:lnTo>
                    <a:lnTo>
                      <a:pt x="1378" y="3267"/>
                    </a:lnTo>
                    <a:lnTo>
                      <a:pt x="1385" y="3292"/>
                    </a:lnTo>
                    <a:lnTo>
                      <a:pt x="1392" y="3313"/>
                    </a:lnTo>
                    <a:lnTo>
                      <a:pt x="1395" y="3333"/>
                    </a:lnTo>
                    <a:lnTo>
                      <a:pt x="1398" y="3348"/>
                    </a:lnTo>
                    <a:lnTo>
                      <a:pt x="1398" y="3361"/>
                    </a:lnTo>
                    <a:lnTo>
                      <a:pt x="1397" y="3371"/>
                    </a:lnTo>
                    <a:lnTo>
                      <a:pt x="1393" y="3377"/>
                    </a:lnTo>
                    <a:lnTo>
                      <a:pt x="1387" y="3380"/>
                    </a:lnTo>
                    <a:lnTo>
                      <a:pt x="1380" y="3378"/>
                    </a:lnTo>
                    <a:lnTo>
                      <a:pt x="1372" y="3375"/>
                    </a:lnTo>
                    <a:lnTo>
                      <a:pt x="1362" y="3368"/>
                    </a:lnTo>
                    <a:lnTo>
                      <a:pt x="1349" y="3357"/>
                    </a:lnTo>
                    <a:lnTo>
                      <a:pt x="1337" y="3343"/>
                    </a:lnTo>
                    <a:lnTo>
                      <a:pt x="1322" y="3326"/>
                    </a:lnTo>
                    <a:lnTo>
                      <a:pt x="1305" y="3305"/>
                    </a:lnTo>
                    <a:lnTo>
                      <a:pt x="1288" y="3281"/>
                    </a:lnTo>
                    <a:lnTo>
                      <a:pt x="1269" y="3252"/>
                    </a:lnTo>
                    <a:lnTo>
                      <a:pt x="1251" y="3221"/>
                    </a:lnTo>
                    <a:lnTo>
                      <a:pt x="1229" y="3186"/>
                    </a:lnTo>
                    <a:lnTo>
                      <a:pt x="1207" y="3147"/>
                    </a:lnTo>
                    <a:lnTo>
                      <a:pt x="1183" y="3105"/>
                    </a:lnTo>
                    <a:lnTo>
                      <a:pt x="1159" y="3060"/>
                    </a:lnTo>
                    <a:lnTo>
                      <a:pt x="1135" y="3010"/>
                    </a:lnTo>
                    <a:lnTo>
                      <a:pt x="1108" y="2956"/>
                    </a:lnTo>
                    <a:lnTo>
                      <a:pt x="1056" y="2845"/>
                    </a:lnTo>
                    <a:lnTo>
                      <a:pt x="1002" y="2732"/>
                    </a:lnTo>
                    <a:lnTo>
                      <a:pt x="947" y="2616"/>
                    </a:lnTo>
                    <a:lnTo>
                      <a:pt x="892" y="2500"/>
                    </a:lnTo>
                    <a:lnTo>
                      <a:pt x="838" y="2384"/>
                    </a:lnTo>
                    <a:lnTo>
                      <a:pt x="783" y="2269"/>
                    </a:lnTo>
                    <a:lnTo>
                      <a:pt x="729" y="2155"/>
                    </a:lnTo>
                    <a:lnTo>
                      <a:pt x="677" y="2043"/>
                    </a:lnTo>
                    <a:lnTo>
                      <a:pt x="625" y="1934"/>
                    </a:lnTo>
                    <a:lnTo>
                      <a:pt x="577" y="1828"/>
                    </a:lnTo>
                    <a:lnTo>
                      <a:pt x="529" y="1727"/>
                    </a:lnTo>
                    <a:lnTo>
                      <a:pt x="486" y="1631"/>
                    </a:lnTo>
                    <a:lnTo>
                      <a:pt x="446" y="1541"/>
                    </a:lnTo>
                    <a:lnTo>
                      <a:pt x="408" y="1457"/>
                    </a:lnTo>
                    <a:lnTo>
                      <a:pt x="376" y="1380"/>
                    </a:lnTo>
                    <a:lnTo>
                      <a:pt x="347" y="1311"/>
                    </a:lnTo>
                    <a:lnTo>
                      <a:pt x="335" y="1279"/>
                    </a:lnTo>
                    <a:lnTo>
                      <a:pt x="322" y="1250"/>
                    </a:lnTo>
                    <a:lnTo>
                      <a:pt x="308" y="1222"/>
                    </a:lnTo>
                    <a:lnTo>
                      <a:pt x="296" y="1195"/>
                    </a:lnTo>
                    <a:lnTo>
                      <a:pt x="271" y="1147"/>
                    </a:lnTo>
                    <a:lnTo>
                      <a:pt x="246" y="1103"/>
                    </a:lnTo>
                    <a:lnTo>
                      <a:pt x="200" y="1027"/>
                    </a:lnTo>
                    <a:lnTo>
                      <a:pt x="160" y="959"/>
                    </a:lnTo>
                    <a:lnTo>
                      <a:pt x="143" y="926"/>
                    </a:lnTo>
                    <a:lnTo>
                      <a:pt x="128" y="892"/>
                    </a:lnTo>
                    <a:lnTo>
                      <a:pt x="120" y="875"/>
                    </a:lnTo>
                    <a:lnTo>
                      <a:pt x="114" y="857"/>
                    </a:lnTo>
                    <a:lnTo>
                      <a:pt x="108" y="838"/>
                    </a:lnTo>
                    <a:lnTo>
                      <a:pt x="103" y="818"/>
                    </a:lnTo>
                    <a:lnTo>
                      <a:pt x="99" y="798"/>
                    </a:lnTo>
                    <a:lnTo>
                      <a:pt x="95" y="776"/>
                    </a:lnTo>
                    <a:lnTo>
                      <a:pt x="93" y="754"/>
                    </a:lnTo>
                    <a:lnTo>
                      <a:pt x="90" y="730"/>
                    </a:lnTo>
                    <a:lnTo>
                      <a:pt x="89" y="705"/>
                    </a:lnTo>
                    <a:lnTo>
                      <a:pt x="89" y="677"/>
                    </a:lnTo>
                    <a:lnTo>
                      <a:pt x="89" y="650"/>
                    </a:lnTo>
                    <a:lnTo>
                      <a:pt x="91" y="619"/>
                    </a:lnTo>
                    <a:lnTo>
                      <a:pt x="91" y="588"/>
                    </a:lnTo>
                    <a:lnTo>
                      <a:pt x="90" y="555"/>
                    </a:lnTo>
                    <a:lnTo>
                      <a:pt x="89" y="520"/>
                    </a:lnTo>
                    <a:lnTo>
                      <a:pt x="85" y="485"/>
                    </a:lnTo>
                    <a:lnTo>
                      <a:pt x="81" y="449"/>
                    </a:lnTo>
                    <a:lnTo>
                      <a:pt x="76" y="413"/>
                    </a:lnTo>
                    <a:lnTo>
                      <a:pt x="70" y="375"/>
                    </a:lnTo>
                    <a:lnTo>
                      <a:pt x="64" y="339"/>
                    </a:lnTo>
                    <a:lnTo>
                      <a:pt x="50" y="268"/>
                    </a:lnTo>
                    <a:lnTo>
                      <a:pt x="36" y="201"/>
                    </a:lnTo>
                    <a:lnTo>
                      <a:pt x="23" y="139"/>
                    </a:lnTo>
                    <a:lnTo>
                      <a:pt x="11" y="86"/>
                    </a:lnTo>
                    <a:lnTo>
                      <a:pt x="4" y="43"/>
                    </a:lnTo>
                    <a:lnTo>
                      <a:pt x="0" y="15"/>
                    </a:lnTo>
                    <a:lnTo>
                      <a:pt x="0" y="6"/>
                    </a:lnTo>
                    <a:lnTo>
                      <a:pt x="3" y="1"/>
                    </a:lnTo>
                    <a:lnTo>
                      <a:pt x="6" y="0"/>
                    </a:lnTo>
                    <a:lnTo>
                      <a:pt x="11" y="5"/>
                    </a:lnTo>
                    <a:lnTo>
                      <a:pt x="19" y="13"/>
                    </a:lnTo>
                    <a:lnTo>
                      <a:pt x="29" y="27"/>
                    </a:lnTo>
                    <a:lnTo>
                      <a:pt x="40" y="47"/>
                    </a:lnTo>
                    <a:lnTo>
                      <a:pt x="55" y="73"/>
                    </a:lnTo>
                    <a:lnTo>
                      <a:pt x="91" y="142"/>
                    </a:lnTo>
                    <a:lnTo>
                      <a:pt x="140" y="238"/>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40" name="Google Shape;340;p12"/>
              <p:cNvSpPr/>
              <p:nvPr/>
            </p:nvSpPr>
            <p:spPr>
              <a:xfrm>
                <a:off x="2372" y="3673"/>
                <a:ext cx="205" cy="349"/>
              </a:xfrm>
              <a:custGeom>
                <a:rect b="b" l="l" r="r" t="t"/>
                <a:pathLst>
                  <a:path extrusionOk="0" h="1743" w="1025">
                    <a:moveTo>
                      <a:pt x="102" y="241"/>
                    </a:moveTo>
                    <a:lnTo>
                      <a:pt x="123" y="302"/>
                    </a:lnTo>
                    <a:lnTo>
                      <a:pt x="144" y="360"/>
                    </a:lnTo>
                    <a:lnTo>
                      <a:pt x="167" y="414"/>
                    </a:lnTo>
                    <a:lnTo>
                      <a:pt x="189" y="463"/>
                    </a:lnTo>
                    <a:lnTo>
                      <a:pt x="212" y="511"/>
                    </a:lnTo>
                    <a:lnTo>
                      <a:pt x="237" y="557"/>
                    </a:lnTo>
                    <a:lnTo>
                      <a:pt x="263" y="602"/>
                    </a:lnTo>
                    <a:lnTo>
                      <a:pt x="290" y="647"/>
                    </a:lnTo>
                    <a:lnTo>
                      <a:pt x="319" y="692"/>
                    </a:lnTo>
                    <a:lnTo>
                      <a:pt x="349" y="738"/>
                    </a:lnTo>
                    <a:lnTo>
                      <a:pt x="383" y="785"/>
                    </a:lnTo>
                    <a:lnTo>
                      <a:pt x="418" y="835"/>
                    </a:lnTo>
                    <a:lnTo>
                      <a:pt x="496" y="944"/>
                    </a:lnTo>
                    <a:lnTo>
                      <a:pt x="586" y="1071"/>
                    </a:lnTo>
                    <a:lnTo>
                      <a:pt x="636" y="1141"/>
                    </a:lnTo>
                    <a:lnTo>
                      <a:pt x="687" y="1215"/>
                    </a:lnTo>
                    <a:lnTo>
                      <a:pt x="740" y="1288"/>
                    </a:lnTo>
                    <a:lnTo>
                      <a:pt x="791" y="1363"/>
                    </a:lnTo>
                    <a:lnTo>
                      <a:pt x="841" y="1436"/>
                    </a:lnTo>
                    <a:lnTo>
                      <a:pt x="887" y="1504"/>
                    </a:lnTo>
                    <a:lnTo>
                      <a:pt x="928" y="1568"/>
                    </a:lnTo>
                    <a:lnTo>
                      <a:pt x="964" y="1624"/>
                    </a:lnTo>
                    <a:lnTo>
                      <a:pt x="993" y="1672"/>
                    </a:lnTo>
                    <a:lnTo>
                      <a:pt x="1013" y="1708"/>
                    </a:lnTo>
                    <a:lnTo>
                      <a:pt x="1020" y="1723"/>
                    </a:lnTo>
                    <a:lnTo>
                      <a:pt x="1024" y="1733"/>
                    </a:lnTo>
                    <a:lnTo>
                      <a:pt x="1025" y="1740"/>
                    </a:lnTo>
                    <a:lnTo>
                      <a:pt x="1025" y="1743"/>
                    </a:lnTo>
                    <a:lnTo>
                      <a:pt x="1020" y="1743"/>
                    </a:lnTo>
                    <a:lnTo>
                      <a:pt x="1014" y="1738"/>
                    </a:lnTo>
                    <a:lnTo>
                      <a:pt x="1003" y="1729"/>
                    </a:lnTo>
                    <a:lnTo>
                      <a:pt x="989" y="1715"/>
                    </a:lnTo>
                    <a:lnTo>
                      <a:pt x="950" y="1673"/>
                    </a:lnTo>
                    <a:lnTo>
                      <a:pt x="897" y="1610"/>
                    </a:lnTo>
                    <a:lnTo>
                      <a:pt x="786" y="1472"/>
                    </a:lnTo>
                    <a:lnTo>
                      <a:pt x="695" y="1357"/>
                    </a:lnTo>
                    <a:lnTo>
                      <a:pt x="620" y="1260"/>
                    </a:lnTo>
                    <a:lnTo>
                      <a:pt x="555" y="1179"/>
                    </a:lnTo>
                    <a:lnTo>
                      <a:pt x="526" y="1142"/>
                    </a:lnTo>
                    <a:lnTo>
                      <a:pt x="499" y="1109"/>
                    </a:lnTo>
                    <a:lnTo>
                      <a:pt x="471" y="1078"/>
                    </a:lnTo>
                    <a:lnTo>
                      <a:pt x="445" y="1048"/>
                    </a:lnTo>
                    <a:lnTo>
                      <a:pt x="418" y="1018"/>
                    </a:lnTo>
                    <a:lnTo>
                      <a:pt x="389" y="990"/>
                    </a:lnTo>
                    <a:lnTo>
                      <a:pt x="360" y="961"/>
                    </a:lnTo>
                    <a:lnTo>
                      <a:pt x="329" y="933"/>
                    </a:lnTo>
                    <a:lnTo>
                      <a:pt x="298" y="903"/>
                    </a:lnTo>
                    <a:lnTo>
                      <a:pt x="270" y="874"/>
                    </a:lnTo>
                    <a:lnTo>
                      <a:pt x="245" y="844"/>
                    </a:lnTo>
                    <a:lnTo>
                      <a:pt x="223" y="814"/>
                    </a:lnTo>
                    <a:lnTo>
                      <a:pt x="202" y="784"/>
                    </a:lnTo>
                    <a:lnTo>
                      <a:pt x="184" y="754"/>
                    </a:lnTo>
                    <a:lnTo>
                      <a:pt x="168" y="723"/>
                    </a:lnTo>
                    <a:lnTo>
                      <a:pt x="153" y="692"/>
                    </a:lnTo>
                    <a:lnTo>
                      <a:pt x="141" y="661"/>
                    </a:lnTo>
                    <a:lnTo>
                      <a:pt x="128" y="628"/>
                    </a:lnTo>
                    <a:lnTo>
                      <a:pt x="117" y="594"/>
                    </a:lnTo>
                    <a:lnTo>
                      <a:pt x="107" y="561"/>
                    </a:lnTo>
                    <a:lnTo>
                      <a:pt x="87" y="490"/>
                    </a:lnTo>
                    <a:lnTo>
                      <a:pt x="67" y="414"/>
                    </a:lnTo>
                    <a:lnTo>
                      <a:pt x="57" y="372"/>
                    </a:lnTo>
                    <a:lnTo>
                      <a:pt x="47" y="325"/>
                    </a:lnTo>
                    <a:lnTo>
                      <a:pt x="37" y="275"/>
                    </a:lnTo>
                    <a:lnTo>
                      <a:pt x="27" y="224"/>
                    </a:lnTo>
                    <a:lnTo>
                      <a:pt x="18" y="174"/>
                    </a:lnTo>
                    <a:lnTo>
                      <a:pt x="11" y="126"/>
                    </a:lnTo>
                    <a:lnTo>
                      <a:pt x="5" y="84"/>
                    </a:lnTo>
                    <a:lnTo>
                      <a:pt x="1" y="48"/>
                    </a:lnTo>
                    <a:lnTo>
                      <a:pt x="0" y="33"/>
                    </a:lnTo>
                    <a:lnTo>
                      <a:pt x="0" y="20"/>
                    </a:lnTo>
                    <a:lnTo>
                      <a:pt x="0" y="10"/>
                    </a:lnTo>
                    <a:lnTo>
                      <a:pt x="2" y="4"/>
                    </a:lnTo>
                    <a:lnTo>
                      <a:pt x="3" y="0"/>
                    </a:lnTo>
                    <a:lnTo>
                      <a:pt x="7" y="0"/>
                    </a:lnTo>
                    <a:lnTo>
                      <a:pt x="11" y="4"/>
                    </a:lnTo>
                    <a:lnTo>
                      <a:pt x="16" y="12"/>
                    </a:lnTo>
                    <a:lnTo>
                      <a:pt x="22" y="23"/>
                    </a:lnTo>
                    <a:lnTo>
                      <a:pt x="30" y="39"/>
                    </a:lnTo>
                    <a:lnTo>
                      <a:pt x="38" y="60"/>
                    </a:lnTo>
                    <a:lnTo>
                      <a:pt x="48" y="85"/>
                    </a:lnTo>
                    <a:lnTo>
                      <a:pt x="72" y="151"/>
                    </a:lnTo>
                    <a:lnTo>
                      <a:pt x="102" y="241"/>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41" name="Google Shape;341;p12"/>
              <p:cNvSpPr/>
              <p:nvPr/>
            </p:nvSpPr>
            <p:spPr>
              <a:xfrm>
                <a:off x="2790" y="3472"/>
                <a:ext cx="344" cy="567"/>
              </a:xfrm>
              <a:custGeom>
                <a:rect b="b" l="l" r="r" t="t"/>
                <a:pathLst>
                  <a:path extrusionOk="0" h="2837" w="1723">
                    <a:moveTo>
                      <a:pt x="72" y="207"/>
                    </a:moveTo>
                    <a:lnTo>
                      <a:pt x="91" y="269"/>
                    </a:lnTo>
                    <a:lnTo>
                      <a:pt x="112" y="340"/>
                    </a:lnTo>
                    <a:lnTo>
                      <a:pt x="136" y="419"/>
                    </a:lnTo>
                    <a:lnTo>
                      <a:pt x="164" y="505"/>
                    </a:lnTo>
                    <a:lnTo>
                      <a:pt x="181" y="551"/>
                    </a:lnTo>
                    <a:lnTo>
                      <a:pt x="199" y="600"/>
                    </a:lnTo>
                    <a:lnTo>
                      <a:pt x="218" y="650"/>
                    </a:lnTo>
                    <a:lnTo>
                      <a:pt x="238" y="701"/>
                    </a:lnTo>
                    <a:lnTo>
                      <a:pt x="260" y="755"/>
                    </a:lnTo>
                    <a:lnTo>
                      <a:pt x="285" y="811"/>
                    </a:lnTo>
                    <a:lnTo>
                      <a:pt x="312" y="868"/>
                    </a:lnTo>
                    <a:lnTo>
                      <a:pt x="339" y="927"/>
                    </a:lnTo>
                    <a:lnTo>
                      <a:pt x="369" y="988"/>
                    </a:lnTo>
                    <a:lnTo>
                      <a:pt x="401" y="1052"/>
                    </a:lnTo>
                    <a:lnTo>
                      <a:pt x="436" y="1117"/>
                    </a:lnTo>
                    <a:lnTo>
                      <a:pt x="474" y="1183"/>
                    </a:lnTo>
                    <a:lnTo>
                      <a:pt x="513" y="1252"/>
                    </a:lnTo>
                    <a:lnTo>
                      <a:pt x="555" y="1321"/>
                    </a:lnTo>
                    <a:lnTo>
                      <a:pt x="600" y="1393"/>
                    </a:lnTo>
                    <a:lnTo>
                      <a:pt x="647" y="1466"/>
                    </a:lnTo>
                    <a:lnTo>
                      <a:pt x="698" y="1542"/>
                    </a:lnTo>
                    <a:lnTo>
                      <a:pt x="752" y="1618"/>
                    </a:lnTo>
                    <a:lnTo>
                      <a:pt x="809" y="1697"/>
                    </a:lnTo>
                    <a:lnTo>
                      <a:pt x="869" y="1777"/>
                    </a:lnTo>
                    <a:lnTo>
                      <a:pt x="932" y="1859"/>
                    </a:lnTo>
                    <a:lnTo>
                      <a:pt x="999" y="1943"/>
                    </a:lnTo>
                    <a:lnTo>
                      <a:pt x="1070" y="2028"/>
                    </a:lnTo>
                    <a:lnTo>
                      <a:pt x="1144" y="2115"/>
                    </a:lnTo>
                    <a:lnTo>
                      <a:pt x="1159" y="2133"/>
                    </a:lnTo>
                    <a:lnTo>
                      <a:pt x="1199" y="2181"/>
                    </a:lnTo>
                    <a:lnTo>
                      <a:pt x="1260" y="2255"/>
                    </a:lnTo>
                    <a:lnTo>
                      <a:pt x="1337" y="2347"/>
                    </a:lnTo>
                    <a:lnTo>
                      <a:pt x="1426" y="2453"/>
                    </a:lnTo>
                    <a:lnTo>
                      <a:pt x="1521" y="2567"/>
                    </a:lnTo>
                    <a:lnTo>
                      <a:pt x="1618" y="2682"/>
                    </a:lnTo>
                    <a:lnTo>
                      <a:pt x="1712" y="2792"/>
                    </a:lnTo>
                    <a:lnTo>
                      <a:pt x="1714" y="2798"/>
                    </a:lnTo>
                    <a:lnTo>
                      <a:pt x="1719" y="2810"/>
                    </a:lnTo>
                    <a:lnTo>
                      <a:pt x="1722" y="2818"/>
                    </a:lnTo>
                    <a:lnTo>
                      <a:pt x="1723" y="2824"/>
                    </a:lnTo>
                    <a:lnTo>
                      <a:pt x="1723" y="2830"/>
                    </a:lnTo>
                    <a:lnTo>
                      <a:pt x="1720" y="2835"/>
                    </a:lnTo>
                    <a:lnTo>
                      <a:pt x="1719" y="2837"/>
                    </a:lnTo>
                    <a:lnTo>
                      <a:pt x="1717" y="2837"/>
                    </a:lnTo>
                    <a:lnTo>
                      <a:pt x="1713" y="2837"/>
                    </a:lnTo>
                    <a:lnTo>
                      <a:pt x="1709" y="2835"/>
                    </a:lnTo>
                    <a:lnTo>
                      <a:pt x="1698" y="2830"/>
                    </a:lnTo>
                    <a:lnTo>
                      <a:pt x="1683" y="2822"/>
                    </a:lnTo>
                    <a:lnTo>
                      <a:pt x="1663" y="2807"/>
                    </a:lnTo>
                    <a:lnTo>
                      <a:pt x="1639" y="2785"/>
                    </a:lnTo>
                    <a:lnTo>
                      <a:pt x="1609" y="2758"/>
                    </a:lnTo>
                    <a:lnTo>
                      <a:pt x="1573" y="2723"/>
                    </a:lnTo>
                    <a:lnTo>
                      <a:pt x="1490" y="2638"/>
                    </a:lnTo>
                    <a:lnTo>
                      <a:pt x="1396" y="2546"/>
                    </a:lnTo>
                    <a:lnTo>
                      <a:pt x="1296" y="2447"/>
                    </a:lnTo>
                    <a:lnTo>
                      <a:pt x="1194" y="2342"/>
                    </a:lnTo>
                    <a:lnTo>
                      <a:pt x="1141" y="2287"/>
                    </a:lnTo>
                    <a:lnTo>
                      <a:pt x="1090" y="2233"/>
                    </a:lnTo>
                    <a:lnTo>
                      <a:pt x="1039" y="2176"/>
                    </a:lnTo>
                    <a:lnTo>
                      <a:pt x="990" y="2119"/>
                    </a:lnTo>
                    <a:lnTo>
                      <a:pt x="942" y="2062"/>
                    </a:lnTo>
                    <a:lnTo>
                      <a:pt x="897" y="2004"/>
                    </a:lnTo>
                    <a:lnTo>
                      <a:pt x="853" y="1945"/>
                    </a:lnTo>
                    <a:lnTo>
                      <a:pt x="813" y="1888"/>
                    </a:lnTo>
                    <a:lnTo>
                      <a:pt x="771" y="1827"/>
                    </a:lnTo>
                    <a:lnTo>
                      <a:pt x="723" y="1761"/>
                    </a:lnTo>
                    <a:lnTo>
                      <a:pt x="672" y="1692"/>
                    </a:lnTo>
                    <a:lnTo>
                      <a:pt x="617" y="1618"/>
                    </a:lnTo>
                    <a:lnTo>
                      <a:pt x="561" y="1544"/>
                    </a:lnTo>
                    <a:lnTo>
                      <a:pt x="504" y="1466"/>
                    </a:lnTo>
                    <a:lnTo>
                      <a:pt x="445" y="1386"/>
                    </a:lnTo>
                    <a:lnTo>
                      <a:pt x="389" y="1306"/>
                    </a:lnTo>
                    <a:lnTo>
                      <a:pt x="362" y="1266"/>
                    </a:lnTo>
                    <a:lnTo>
                      <a:pt x="335" y="1227"/>
                    </a:lnTo>
                    <a:lnTo>
                      <a:pt x="309" y="1187"/>
                    </a:lnTo>
                    <a:lnTo>
                      <a:pt x="284" y="1147"/>
                    </a:lnTo>
                    <a:lnTo>
                      <a:pt x="259" y="1107"/>
                    </a:lnTo>
                    <a:lnTo>
                      <a:pt x="237" y="1068"/>
                    </a:lnTo>
                    <a:lnTo>
                      <a:pt x="216" y="1029"/>
                    </a:lnTo>
                    <a:lnTo>
                      <a:pt x="196" y="991"/>
                    </a:lnTo>
                    <a:lnTo>
                      <a:pt x="178" y="953"/>
                    </a:lnTo>
                    <a:lnTo>
                      <a:pt x="161" y="916"/>
                    </a:lnTo>
                    <a:lnTo>
                      <a:pt x="147" y="880"/>
                    </a:lnTo>
                    <a:lnTo>
                      <a:pt x="133" y="845"/>
                    </a:lnTo>
                    <a:lnTo>
                      <a:pt x="123" y="810"/>
                    </a:lnTo>
                    <a:lnTo>
                      <a:pt x="116" y="776"/>
                    </a:lnTo>
                    <a:lnTo>
                      <a:pt x="109" y="744"/>
                    </a:lnTo>
                    <a:lnTo>
                      <a:pt x="106" y="711"/>
                    </a:lnTo>
                    <a:lnTo>
                      <a:pt x="104" y="679"/>
                    </a:lnTo>
                    <a:lnTo>
                      <a:pt x="102" y="645"/>
                    </a:lnTo>
                    <a:lnTo>
                      <a:pt x="98" y="609"/>
                    </a:lnTo>
                    <a:lnTo>
                      <a:pt x="93" y="571"/>
                    </a:lnTo>
                    <a:lnTo>
                      <a:pt x="83" y="493"/>
                    </a:lnTo>
                    <a:lnTo>
                      <a:pt x="71" y="413"/>
                    </a:lnTo>
                    <a:lnTo>
                      <a:pt x="57" y="333"/>
                    </a:lnTo>
                    <a:lnTo>
                      <a:pt x="43" y="257"/>
                    </a:lnTo>
                    <a:lnTo>
                      <a:pt x="30" y="186"/>
                    </a:lnTo>
                    <a:lnTo>
                      <a:pt x="18" y="122"/>
                    </a:lnTo>
                    <a:lnTo>
                      <a:pt x="10" y="70"/>
                    </a:lnTo>
                    <a:lnTo>
                      <a:pt x="2" y="30"/>
                    </a:lnTo>
                    <a:lnTo>
                      <a:pt x="1" y="16"/>
                    </a:lnTo>
                    <a:lnTo>
                      <a:pt x="0" y="6"/>
                    </a:lnTo>
                    <a:lnTo>
                      <a:pt x="1" y="0"/>
                    </a:lnTo>
                    <a:lnTo>
                      <a:pt x="2" y="0"/>
                    </a:lnTo>
                    <a:lnTo>
                      <a:pt x="5" y="5"/>
                    </a:lnTo>
                    <a:lnTo>
                      <a:pt x="10" y="15"/>
                    </a:lnTo>
                    <a:lnTo>
                      <a:pt x="16" y="30"/>
                    </a:lnTo>
                    <a:lnTo>
                      <a:pt x="23" y="52"/>
                    </a:lnTo>
                    <a:lnTo>
                      <a:pt x="43" y="116"/>
                    </a:lnTo>
                    <a:lnTo>
                      <a:pt x="72" y="207"/>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42" name="Google Shape;342;p12"/>
              <p:cNvSpPr/>
              <p:nvPr/>
            </p:nvSpPr>
            <p:spPr>
              <a:xfrm>
                <a:off x="2971" y="3401"/>
                <a:ext cx="340" cy="557"/>
              </a:xfrm>
              <a:custGeom>
                <a:rect b="b" l="l" r="r" t="t"/>
                <a:pathLst>
                  <a:path extrusionOk="0" h="2786" w="1699">
                    <a:moveTo>
                      <a:pt x="58" y="29"/>
                    </a:moveTo>
                    <a:lnTo>
                      <a:pt x="83" y="46"/>
                    </a:lnTo>
                    <a:lnTo>
                      <a:pt x="111" y="71"/>
                    </a:lnTo>
                    <a:lnTo>
                      <a:pt x="141" y="101"/>
                    </a:lnTo>
                    <a:lnTo>
                      <a:pt x="173" y="137"/>
                    </a:lnTo>
                    <a:lnTo>
                      <a:pt x="207" y="180"/>
                    </a:lnTo>
                    <a:lnTo>
                      <a:pt x="243" y="227"/>
                    </a:lnTo>
                    <a:lnTo>
                      <a:pt x="282" y="279"/>
                    </a:lnTo>
                    <a:lnTo>
                      <a:pt x="322" y="335"/>
                    </a:lnTo>
                    <a:lnTo>
                      <a:pt x="363" y="395"/>
                    </a:lnTo>
                    <a:lnTo>
                      <a:pt x="405" y="458"/>
                    </a:lnTo>
                    <a:lnTo>
                      <a:pt x="449" y="526"/>
                    </a:lnTo>
                    <a:lnTo>
                      <a:pt x="494" y="594"/>
                    </a:lnTo>
                    <a:lnTo>
                      <a:pt x="585" y="740"/>
                    </a:lnTo>
                    <a:lnTo>
                      <a:pt x="679" y="891"/>
                    </a:lnTo>
                    <a:lnTo>
                      <a:pt x="771" y="1046"/>
                    </a:lnTo>
                    <a:lnTo>
                      <a:pt x="863" y="1201"/>
                    </a:lnTo>
                    <a:lnTo>
                      <a:pt x="953" y="1352"/>
                    </a:lnTo>
                    <a:lnTo>
                      <a:pt x="1038" y="1497"/>
                    </a:lnTo>
                    <a:lnTo>
                      <a:pt x="1118" y="1633"/>
                    </a:lnTo>
                    <a:lnTo>
                      <a:pt x="1190" y="1755"/>
                    </a:lnTo>
                    <a:lnTo>
                      <a:pt x="1254" y="1862"/>
                    </a:lnTo>
                    <a:lnTo>
                      <a:pt x="1309" y="1951"/>
                    </a:lnTo>
                    <a:lnTo>
                      <a:pt x="1334" y="1992"/>
                    </a:lnTo>
                    <a:lnTo>
                      <a:pt x="1359" y="2036"/>
                    </a:lnTo>
                    <a:lnTo>
                      <a:pt x="1386" y="2083"/>
                    </a:lnTo>
                    <a:lnTo>
                      <a:pt x="1412" y="2133"/>
                    </a:lnTo>
                    <a:lnTo>
                      <a:pt x="1467" y="2238"/>
                    </a:lnTo>
                    <a:lnTo>
                      <a:pt x="1520" y="2345"/>
                    </a:lnTo>
                    <a:lnTo>
                      <a:pt x="1570" y="2451"/>
                    </a:lnTo>
                    <a:lnTo>
                      <a:pt x="1615" y="2550"/>
                    </a:lnTo>
                    <a:lnTo>
                      <a:pt x="1652" y="2637"/>
                    </a:lnTo>
                    <a:lnTo>
                      <a:pt x="1679" y="2709"/>
                    </a:lnTo>
                    <a:lnTo>
                      <a:pt x="1689" y="2736"/>
                    </a:lnTo>
                    <a:lnTo>
                      <a:pt x="1696" y="2759"/>
                    </a:lnTo>
                    <a:lnTo>
                      <a:pt x="1699" y="2775"/>
                    </a:lnTo>
                    <a:lnTo>
                      <a:pt x="1699" y="2784"/>
                    </a:lnTo>
                    <a:lnTo>
                      <a:pt x="1696" y="2786"/>
                    </a:lnTo>
                    <a:lnTo>
                      <a:pt x="1687" y="2779"/>
                    </a:lnTo>
                    <a:lnTo>
                      <a:pt x="1674" y="2764"/>
                    </a:lnTo>
                    <a:lnTo>
                      <a:pt x="1658" y="2739"/>
                    </a:lnTo>
                    <a:lnTo>
                      <a:pt x="1636" y="2705"/>
                    </a:lnTo>
                    <a:lnTo>
                      <a:pt x="1608" y="2660"/>
                    </a:lnTo>
                    <a:lnTo>
                      <a:pt x="1576" y="2604"/>
                    </a:lnTo>
                    <a:lnTo>
                      <a:pt x="1538" y="2536"/>
                    </a:lnTo>
                    <a:lnTo>
                      <a:pt x="1493" y="2456"/>
                    </a:lnTo>
                    <a:lnTo>
                      <a:pt x="1444" y="2364"/>
                    </a:lnTo>
                    <a:lnTo>
                      <a:pt x="1387" y="2258"/>
                    </a:lnTo>
                    <a:lnTo>
                      <a:pt x="1324" y="2138"/>
                    </a:lnTo>
                    <a:lnTo>
                      <a:pt x="1299" y="2092"/>
                    </a:lnTo>
                    <a:lnTo>
                      <a:pt x="1271" y="2042"/>
                    </a:lnTo>
                    <a:lnTo>
                      <a:pt x="1241" y="1988"/>
                    </a:lnTo>
                    <a:lnTo>
                      <a:pt x="1209" y="1932"/>
                    </a:lnTo>
                    <a:lnTo>
                      <a:pt x="1138" y="1811"/>
                    </a:lnTo>
                    <a:lnTo>
                      <a:pt x="1059" y="1683"/>
                    </a:lnTo>
                    <a:lnTo>
                      <a:pt x="977" y="1547"/>
                    </a:lnTo>
                    <a:lnTo>
                      <a:pt x="891" y="1408"/>
                    </a:lnTo>
                    <a:lnTo>
                      <a:pt x="802" y="1268"/>
                    </a:lnTo>
                    <a:lnTo>
                      <a:pt x="716" y="1131"/>
                    </a:lnTo>
                    <a:lnTo>
                      <a:pt x="630" y="996"/>
                    </a:lnTo>
                    <a:lnTo>
                      <a:pt x="550" y="869"/>
                    </a:lnTo>
                    <a:lnTo>
                      <a:pt x="475" y="749"/>
                    </a:lnTo>
                    <a:lnTo>
                      <a:pt x="408" y="642"/>
                    </a:lnTo>
                    <a:lnTo>
                      <a:pt x="349" y="548"/>
                    </a:lnTo>
                    <a:lnTo>
                      <a:pt x="303" y="471"/>
                    </a:lnTo>
                    <a:lnTo>
                      <a:pt x="284" y="438"/>
                    </a:lnTo>
                    <a:lnTo>
                      <a:pt x="269" y="412"/>
                    </a:lnTo>
                    <a:lnTo>
                      <a:pt x="259" y="391"/>
                    </a:lnTo>
                    <a:lnTo>
                      <a:pt x="252" y="375"/>
                    </a:lnTo>
                    <a:lnTo>
                      <a:pt x="246" y="361"/>
                    </a:lnTo>
                    <a:lnTo>
                      <a:pt x="239" y="346"/>
                    </a:lnTo>
                    <a:lnTo>
                      <a:pt x="231" y="331"/>
                    </a:lnTo>
                    <a:lnTo>
                      <a:pt x="221" y="315"/>
                    </a:lnTo>
                    <a:lnTo>
                      <a:pt x="199" y="280"/>
                    </a:lnTo>
                    <a:lnTo>
                      <a:pt x="173" y="244"/>
                    </a:lnTo>
                    <a:lnTo>
                      <a:pt x="118" y="170"/>
                    </a:lnTo>
                    <a:lnTo>
                      <a:pt x="65" y="101"/>
                    </a:lnTo>
                    <a:lnTo>
                      <a:pt x="41" y="71"/>
                    </a:lnTo>
                    <a:lnTo>
                      <a:pt x="22" y="45"/>
                    </a:lnTo>
                    <a:lnTo>
                      <a:pt x="9" y="24"/>
                    </a:lnTo>
                    <a:lnTo>
                      <a:pt x="1" y="9"/>
                    </a:lnTo>
                    <a:lnTo>
                      <a:pt x="0" y="4"/>
                    </a:lnTo>
                    <a:lnTo>
                      <a:pt x="1" y="1"/>
                    </a:lnTo>
                    <a:lnTo>
                      <a:pt x="5" y="0"/>
                    </a:lnTo>
                    <a:lnTo>
                      <a:pt x="10" y="0"/>
                    </a:lnTo>
                    <a:lnTo>
                      <a:pt x="19" y="4"/>
                    </a:lnTo>
                    <a:lnTo>
                      <a:pt x="29" y="10"/>
                    </a:lnTo>
                    <a:lnTo>
                      <a:pt x="42" y="18"/>
                    </a:lnTo>
                    <a:lnTo>
                      <a:pt x="58" y="29"/>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43" name="Google Shape;343;p12"/>
              <p:cNvSpPr/>
              <p:nvPr/>
            </p:nvSpPr>
            <p:spPr>
              <a:xfrm>
                <a:off x="3401" y="3221"/>
                <a:ext cx="109" cy="492"/>
              </a:xfrm>
              <a:custGeom>
                <a:rect b="b" l="l" r="r" t="t"/>
                <a:pathLst>
                  <a:path extrusionOk="0" h="2459" w="543">
                    <a:moveTo>
                      <a:pt x="24" y="130"/>
                    </a:moveTo>
                    <a:lnTo>
                      <a:pt x="35" y="206"/>
                    </a:lnTo>
                    <a:lnTo>
                      <a:pt x="47" y="288"/>
                    </a:lnTo>
                    <a:lnTo>
                      <a:pt x="60" y="378"/>
                    </a:lnTo>
                    <a:lnTo>
                      <a:pt x="75" y="473"/>
                    </a:lnTo>
                    <a:lnTo>
                      <a:pt x="91" y="570"/>
                    </a:lnTo>
                    <a:lnTo>
                      <a:pt x="107" y="670"/>
                    </a:lnTo>
                    <a:lnTo>
                      <a:pt x="123" y="771"/>
                    </a:lnTo>
                    <a:lnTo>
                      <a:pt x="142" y="871"/>
                    </a:lnTo>
                    <a:lnTo>
                      <a:pt x="160" y="970"/>
                    </a:lnTo>
                    <a:lnTo>
                      <a:pt x="178" y="1064"/>
                    </a:lnTo>
                    <a:lnTo>
                      <a:pt x="196" y="1156"/>
                    </a:lnTo>
                    <a:lnTo>
                      <a:pt x="214" y="1240"/>
                    </a:lnTo>
                    <a:lnTo>
                      <a:pt x="233" y="1318"/>
                    </a:lnTo>
                    <a:lnTo>
                      <a:pt x="251" y="1386"/>
                    </a:lnTo>
                    <a:lnTo>
                      <a:pt x="259" y="1418"/>
                    </a:lnTo>
                    <a:lnTo>
                      <a:pt x="268" y="1446"/>
                    </a:lnTo>
                    <a:lnTo>
                      <a:pt x="277" y="1471"/>
                    </a:lnTo>
                    <a:lnTo>
                      <a:pt x="286" y="1494"/>
                    </a:lnTo>
                    <a:lnTo>
                      <a:pt x="301" y="1536"/>
                    </a:lnTo>
                    <a:lnTo>
                      <a:pt x="314" y="1579"/>
                    </a:lnTo>
                    <a:lnTo>
                      <a:pt x="327" y="1621"/>
                    </a:lnTo>
                    <a:lnTo>
                      <a:pt x="337" y="1662"/>
                    </a:lnTo>
                    <a:lnTo>
                      <a:pt x="355" y="1738"/>
                    </a:lnTo>
                    <a:lnTo>
                      <a:pt x="370" y="1805"/>
                    </a:lnTo>
                    <a:lnTo>
                      <a:pt x="382" y="1858"/>
                    </a:lnTo>
                    <a:lnTo>
                      <a:pt x="392" y="1893"/>
                    </a:lnTo>
                    <a:lnTo>
                      <a:pt x="395" y="1902"/>
                    </a:lnTo>
                    <a:lnTo>
                      <a:pt x="398" y="1906"/>
                    </a:lnTo>
                    <a:lnTo>
                      <a:pt x="399" y="1906"/>
                    </a:lnTo>
                    <a:lnTo>
                      <a:pt x="402" y="1903"/>
                    </a:lnTo>
                    <a:lnTo>
                      <a:pt x="403" y="1899"/>
                    </a:lnTo>
                    <a:lnTo>
                      <a:pt x="404" y="1894"/>
                    </a:lnTo>
                    <a:lnTo>
                      <a:pt x="414" y="1863"/>
                    </a:lnTo>
                    <a:lnTo>
                      <a:pt x="427" y="1827"/>
                    </a:lnTo>
                    <a:lnTo>
                      <a:pt x="434" y="1808"/>
                    </a:lnTo>
                    <a:lnTo>
                      <a:pt x="442" y="1791"/>
                    </a:lnTo>
                    <a:lnTo>
                      <a:pt x="449" y="1775"/>
                    </a:lnTo>
                    <a:lnTo>
                      <a:pt x="458" y="1761"/>
                    </a:lnTo>
                    <a:lnTo>
                      <a:pt x="465" y="1751"/>
                    </a:lnTo>
                    <a:lnTo>
                      <a:pt x="474" y="1743"/>
                    </a:lnTo>
                    <a:lnTo>
                      <a:pt x="478" y="1742"/>
                    </a:lnTo>
                    <a:lnTo>
                      <a:pt x="481" y="1742"/>
                    </a:lnTo>
                    <a:lnTo>
                      <a:pt x="485" y="1742"/>
                    </a:lnTo>
                    <a:lnTo>
                      <a:pt x="488" y="1745"/>
                    </a:lnTo>
                    <a:lnTo>
                      <a:pt x="491" y="1748"/>
                    </a:lnTo>
                    <a:lnTo>
                      <a:pt x="494" y="1753"/>
                    </a:lnTo>
                    <a:lnTo>
                      <a:pt x="498" y="1761"/>
                    </a:lnTo>
                    <a:lnTo>
                      <a:pt x="500" y="1770"/>
                    </a:lnTo>
                    <a:lnTo>
                      <a:pt x="504" y="1793"/>
                    </a:lnTo>
                    <a:lnTo>
                      <a:pt x="508" y="1825"/>
                    </a:lnTo>
                    <a:lnTo>
                      <a:pt x="511" y="1866"/>
                    </a:lnTo>
                    <a:lnTo>
                      <a:pt x="515" y="1916"/>
                    </a:lnTo>
                    <a:lnTo>
                      <a:pt x="520" y="1972"/>
                    </a:lnTo>
                    <a:lnTo>
                      <a:pt x="524" y="2032"/>
                    </a:lnTo>
                    <a:lnTo>
                      <a:pt x="528" y="2095"/>
                    </a:lnTo>
                    <a:lnTo>
                      <a:pt x="531" y="2159"/>
                    </a:lnTo>
                    <a:lnTo>
                      <a:pt x="535" y="2221"/>
                    </a:lnTo>
                    <a:lnTo>
                      <a:pt x="538" y="2280"/>
                    </a:lnTo>
                    <a:lnTo>
                      <a:pt x="540" y="2334"/>
                    </a:lnTo>
                    <a:lnTo>
                      <a:pt x="541" y="2381"/>
                    </a:lnTo>
                    <a:lnTo>
                      <a:pt x="543" y="2417"/>
                    </a:lnTo>
                    <a:lnTo>
                      <a:pt x="541" y="2444"/>
                    </a:lnTo>
                    <a:lnTo>
                      <a:pt x="541" y="2452"/>
                    </a:lnTo>
                    <a:lnTo>
                      <a:pt x="540" y="2457"/>
                    </a:lnTo>
                    <a:lnTo>
                      <a:pt x="539" y="2459"/>
                    </a:lnTo>
                    <a:lnTo>
                      <a:pt x="538" y="2455"/>
                    </a:lnTo>
                    <a:lnTo>
                      <a:pt x="533" y="2436"/>
                    </a:lnTo>
                    <a:lnTo>
                      <a:pt x="528" y="2399"/>
                    </a:lnTo>
                    <a:lnTo>
                      <a:pt x="516" y="2300"/>
                    </a:lnTo>
                    <a:lnTo>
                      <a:pt x="506" y="2205"/>
                    </a:lnTo>
                    <a:lnTo>
                      <a:pt x="499" y="2119"/>
                    </a:lnTo>
                    <a:lnTo>
                      <a:pt x="490" y="2045"/>
                    </a:lnTo>
                    <a:lnTo>
                      <a:pt x="486" y="2016"/>
                    </a:lnTo>
                    <a:lnTo>
                      <a:pt x="481" y="1991"/>
                    </a:lnTo>
                    <a:lnTo>
                      <a:pt x="479" y="1981"/>
                    </a:lnTo>
                    <a:lnTo>
                      <a:pt x="476" y="1972"/>
                    </a:lnTo>
                    <a:lnTo>
                      <a:pt x="474" y="1964"/>
                    </a:lnTo>
                    <a:lnTo>
                      <a:pt x="470" y="1959"/>
                    </a:lnTo>
                    <a:lnTo>
                      <a:pt x="468" y="1956"/>
                    </a:lnTo>
                    <a:lnTo>
                      <a:pt x="464" y="1953"/>
                    </a:lnTo>
                    <a:lnTo>
                      <a:pt x="460" y="1953"/>
                    </a:lnTo>
                    <a:lnTo>
                      <a:pt x="457" y="1954"/>
                    </a:lnTo>
                    <a:lnTo>
                      <a:pt x="453" y="1958"/>
                    </a:lnTo>
                    <a:lnTo>
                      <a:pt x="448" y="1964"/>
                    </a:lnTo>
                    <a:lnTo>
                      <a:pt x="444" y="1973"/>
                    </a:lnTo>
                    <a:lnTo>
                      <a:pt x="439" y="1983"/>
                    </a:lnTo>
                    <a:lnTo>
                      <a:pt x="422" y="2022"/>
                    </a:lnTo>
                    <a:lnTo>
                      <a:pt x="409" y="2048"/>
                    </a:lnTo>
                    <a:lnTo>
                      <a:pt x="403" y="2057"/>
                    </a:lnTo>
                    <a:lnTo>
                      <a:pt x="398" y="2062"/>
                    </a:lnTo>
                    <a:lnTo>
                      <a:pt x="395" y="2063"/>
                    </a:lnTo>
                    <a:lnTo>
                      <a:pt x="392" y="2063"/>
                    </a:lnTo>
                    <a:lnTo>
                      <a:pt x="389" y="2063"/>
                    </a:lnTo>
                    <a:lnTo>
                      <a:pt x="387" y="2060"/>
                    </a:lnTo>
                    <a:lnTo>
                      <a:pt x="382" y="2055"/>
                    </a:lnTo>
                    <a:lnTo>
                      <a:pt x="375" y="2044"/>
                    </a:lnTo>
                    <a:lnTo>
                      <a:pt x="368" y="2030"/>
                    </a:lnTo>
                    <a:lnTo>
                      <a:pt x="360" y="2012"/>
                    </a:lnTo>
                    <a:lnTo>
                      <a:pt x="343" y="1962"/>
                    </a:lnTo>
                    <a:lnTo>
                      <a:pt x="321" y="1894"/>
                    </a:lnTo>
                    <a:lnTo>
                      <a:pt x="306" y="1852"/>
                    </a:lnTo>
                    <a:lnTo>
                      <a:pt x="289" y="1803"/>
                    </a:lnTo>
                    <a:lnTo>
                      <a:pt x="271" y="1750"/>
                    </a:lnTo>
                    <a:lnTo>
                      <a:pt x="249" y="1691"/>
                    </a:lnTo>
                    <a:lnTo>
                      <a:pt x="228" y="1629"/>
                    </a:lnTo>
                    <a:lnTo>
                      <a:pt x="207" y="1562"/>
                    </a:lnTo>
                    <a:lnTo>
                      <a:pt x="184" y="1494"/>
                    </a:lnTo>
                    <a:lnTo>
                      <a:pt x="163" y="1424"/>
                    </a:lnTo>
                    <a:lnTo>
                      <a:pt x="142" y="1353"/>
                    </a:lnTo>
                    <a:lnTo>
                      <a:pt x="123" y="1282"/>
                    </a:lnTo>
                    <a:lnTo>
                      <a:pt x="105" y="1210"/>
                    </a:lnTo>
                    <a:lnTo>
                      <a:pt x="90" y="1142"/>
                    </a:lnTo>
                    <a:lnTo>
                      <a:pt x="82" y="1107"/>
                    </a:lnTo>
                    <a:lnTo>
                      <a:pt x="76" y="1074"/>
                    </a:lnTo>
                    <a:lnTo>
                      <a:pt x="71" y="1041"/>
                    </a:lnTo>
                    <a:lnTo>
                      <a:pt x="67" y="1010"/>
                    </a:lnTo>
                    <a:lnTo>
                      <a:pt x="63" y="978"/>
                    </a:lnTo>
                    <a:lnTo>
                      <a:pt x="61" y="948"/>
                    </a:lnTo>
                    <a:lnTo>
                      <a:pt x="58" y="918"/>
                    </a:lnTo>
                    <a:lnTo>
                      <a:pt x="58" y="891"/>
                    </a:lnTo>
                    <a:lnTo>
                      <a:pt x="57" y="829"/>
                    </a:lnTo>
                    <a:lnTo>
                      <a:pt x="53" y="754"/>
                    </a:lnTo>
                    <a:lnTo>
                      <a:pt x="48" y="670"/>
                    </a:lnTo>
                    <a:lnTo>
                      <a:pt x="43" y="581"/>
                    </a:lnTo>
                    <a:lnTo>
                      <a:pt x="36" y="489"/>
                    </a:lnTo>
                    <a:lnTo>
                      <a:pt x="29" y="395"/>
                    </a:lnTo>
                    <a:lnTo>
                      <a:pt x="22" y="307"/>
                    </a:lnTo>
                    <a:lnTo>
                      <a:pt x="15" y="223"/>
                    </a:lnTo>
                    <a:lnTo>
                      <a:pt x="9" y="148"/>
                    </a:lnTo>
                    <a:lnTo>
                      <a:pt x="4" y="86"/>
                    </a:lnTo>
                    <a:lnTo>
                      <a:pt x="1" y="38"/>
                    </a:lnTo>
                    <a:lnTo>
                      <a:pt x="0" y="9"/>
                    </a:lnTo>
                    <a:lnTo>
                      <a:pt x="0" y="2"/>
                    </a:lnTo>
                    <a:lnTo>
                      <a:pt x="1" y="0"/>
                    </a:lnTo>
                    <a:lnTo>
                      <a:pt x="2" y="5"/>
                    </a:lnTo>
                    <a:lnTo>
                      <a:pt x="5" y="16"/>
                    </a:lnTo>
                    <a:lnTo>
                      <a:pt x="12" y="57"/>
                    </a:lnTo>
                    <a:lnTo>
                      <a:pt x="24" y="130"/>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44" name="Google Shape;344;p12"/>
              <p:cNvSpPr/>
              <p:nvPr/>
            </p:nvSpPr>
            <p:spPr>
              <a:xfrm>
                <a:off x="3478" y="3087"/>
                <a:ext cx="71" cy="298"/>
              </a:xfrm>
              <a:custGeom>
                <a:rect b="b" l="l" r="r" t="t"/>
                <a:pathLst>
                  <a:path extrusionOk="0" h="1488" w="356">
                    <a:moveTo>
                      <a:pt x="56" y="67"/>
                    </a:moveTo>
                    <a:lnTo>
                      <a:pt x="96" y="142"/>
                    </a:lnTo>
                    <a:lnTo>
                      <a:pt x="133" y="213"/>
                    </a:lnTo>
                    <a:lnTo>
                      <a:pt x="151" y="248"/>
                    </a:lnTo>
                    <a:lnTo>
                      <a:pt x="167" y="283"/>
                    </a:lnTo>
                    <a:lnTo>
                      <a:pt x="182" y="318"/>
                    </a:lnTo>
                    <a:lnTo>
                      <a:pt x="197" y="353"/>
                    </a:lnTo>
                    <a:lnTo>
                      <a:pt x="210" y="389"/>
                    </a:lnTo>
                    <a:lnTo>
                      <a:pt x="221" y="428"/>
                    </a:lnTo>
                    <a:lnTo>
                      <a:pt x="231" y="467"/>
                    </a:lnTo>
                    <a:lnTo>
                      <a:pt x="241" y="508"/>
                    </a:lnTo>
                    <a:lnTo>
                      <a:pt x="248" y="550"/>
                    </a:lnTo>
                    <a:lnTo>
                      <a:pt x="254" y="595"/>
                    </a:lnTo>
                    <a:lnTo>
                      <a:pt x="259" y="644"/>
                    </a:lnTo>
                    <a:lnTo>
                      <a:pt x="263" y="695"/>
                    </a:lnTo>
                    <a:lnTo>
                      <a:pt x="268" y="754"/>
                    </a:lnTo>
                    <a:lnTo>
                      <a:pt x="276" y="822"/>
                    </a:lnTo>
                    <a:lnTo>
                      <a:pt x="286" y="900"/>
                    </a:lnTo>
                    <a:lnTo>
                      <a:pt x="297" y="982"/>
                    </a:lnTo>
                    <a:lnTo>
                      <a:pt x="308" y="1067"/>
                    </a:lnTo>
                    <a:lnTo>
                      <a:pt x="319" y="1152"/>
                    </a:lnTo>
                    <a:lnTo>
                      <a:pt x="331" y="1232"/>
                    </a:lnTo>
                    <a:lnTo>
                      <a:pt x="339" y="1307"/>
                    </a:lnTo>
                    <a:lnTo>
                      <a:pt x="348" y="1371"/>
                    </a:lnTo>
                    <a:lnTo>
                      <a:pt x="353" y="1425"/>
                    </a:lnTo>
                    <a:lnTo>
                      <a:pt x="354" y="1446"/>
                    </a:lnTo>
                    <a:lnTo>
                      <a:pt x="356" y="1464"/>
                    </a:lnTo>
                    <a:lnTo>
                      <a:pt x="354" y="1476"/>
                    </a:lnTo>
                    <a:lnTo>
                      <a:pt x="353" y="1485"/>
                    </a:lnTo>
                    <a:lnTo>
                      <a:pt x="351" y="1488"/>
                    </a:lnTo>
                    <a:lnTo>
                      <a:pt x="348" y="1485"/>
                    </a:lnTo>
                    <a:lnTo>
                      <a:pt x="343" y="1476"/>
                    </a:lnTo>
                    <a:lnTo>
                      <a:pt x="337" y="1461"/>
                    </a:lnTo>
                    <a:lnTo>
                      <a:pt x="329" y="1440"/>
                    </a:lnTo>
                    <a:lnTo>
                      <a:pt x="321" y="1411"/>
                    </a:lnTo>
                    <a:lnTo>
                      <a:pt x="309" y="1376"/>
                    </a:lnTo>
                    <a:lnTo>
                      <a:pt x="298" y="1333"/>
                    </a:lnTo>
                    <a:lnTo>
                      <a:pt x="249" y="1164"/>
                    </a:lnTo>
                    <a:lnTo>
                      <a:pt x="213" y="1043"/>
                    </a:lnTo>
                    <a:lnTo>
                      <a:pt x="186" y="956"/>
                    </a:lnTo>
                    <a:lnTo>
                      <a:pt x="165" y="892"/>
                    </a:lnTo>
                    <a:lnTo>
                      <a:pt x="157" y="867"/>
                    </a:lnTo>
                    <a:lnTo>
                      <a:pt x="151" y="842"/>
                    </a:lnTo>
                    <a:lnTo>
                      <a:pt x="145" y="819"/>
                    </a:lnTo>
                    <a:lnTo>
                      <a:pt x="140" y="795"/>
                    </a:lnTo>
                    <a:lnTo>
                      <a:pt x="136" y="767"/>
                    </a:lnTo>
                    <a:lnTo>
                      <a:pt x="132" y="737"/>
                    </a:lnTo>
                    <a:lnTo>
                      <a:pt x="128" y="702"/>
                    </a:lnTo>
                    <a:lnTo>
                      <a:pt x="125" y="660"/>
                    </a:lnTo>
                    <a:lnTo>
                      <a:pt x="121" y="615"/>
                    </a:lnTo>
                    <a:lnTo>
                      <a:pt x="117" y="571"/>
                    </a:lnTo>
                    <a:lnTo>
                      <a:pt x="112" y="529"/>
                    </a:lnTo>
                    <a:lnTo>
                      <a:pt x="107" y="490"/>
                    </a:lnTo>
                    <a:lnTo>
                      <a:pt x="96" y="417"/>
                    </a:lnTo>
                    <a:lnTo>
                      <a:pt x="82" y="352"/>
                    </a:lnTo>
                    <a:lnTo>
                      <a:pt x="70" y="296"/>
                    </a:lnTo>
                    <a:lnTo>
                      <a:pt x="59" y="251"/>
                    </a:lnTo>
                    <a:lnTo>
                      <a:pt x="49" y="216"/>
                    </a:lnTo>
                    <a:lnTo>
                      <a:pt x="41" y="191"/>
                    </a:lnTo>
                    <a:lnTo>
                      <a:pt x="31" y="162"/>
                    </a:lnTo>
                    <a:lnTo>
                      <a:pt x="20" y="122"/>
                    </a:lnTo>
                    <a:lnTo>
                      <a:pt x="10" y="78"/>
                    </a:lnTo>
                    <a:lnTo>
                      <a:pt x="2" y="38"/>
                    </a:lnTo>
                    <a:lnTo>
                      <a:pt x="0" y="22"/>
                    </a:lnTo>
                    <a:lnTo>
                      <a:pt x="0" y="10"/>
                    </a:lnTo>
                    <a:lnTo>
                      <a:pt x="1" y="5"/>
                    </a:lnTo>
                    <a:lnTo>
                      <a:pt x="2" y="2"/>
                    </a:lnTo>
                    <a:lnTo>
                      <a:pt x="4" y="0"/>
                    </a:lnTo>
                    <a:lnTo>
                      <a:pt x="6" y="0"/>
                    </a:lnTo>
                    <a:lnTo>
                      <a:pt x="10" y="1"/>
                    </a:lnTo>
                    <a:lnTo>
                      <a:pt x="14" y="5"/>
                    </a:lnTo>
                    <a:lnTo>
                      <a:pt x="19" y="10"/>
                    </a:lnTo>
                    <a:lnTo>
                      <a:pt x="25" y="16"/>
                    </a:lnTo>
                    <a:lnTo>
                      <a:pt x="39" y="37"/>
                    </a:lnTo>
                    <a:lnTo>
                      <a:pt x="56" y="67"/>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45" name="Google Shape;345;p12"/>
              <p:cNvSpPr/>
              <p:nvPr/>
            </p:nvSpPr>
            <p:spPr>
              <a:xfrm>
                <a:off x="3704" y="2723"/>
                <a:ext cx="100" cy="221"/>
              </a:xfrm>
              <a:custGeom>
                <a:rect b="b" l="l" r="r" t="t"/>
                <a:pathLst>
                  <a:path extrusionOk="0" h="1105" w="502">
                    <a:moveTo>
                      <a:pt x="101" y="104"/>
                    </a:moveTo>
                    <a:lnTo>
                      <a:pt x="136" y="151"/>
                    </a:lnTo>
                    <a:lnTo>
                      <a:pt x="175" y="202"/>
                    </a:lnTo>
                    <a:lnTo>
                      <a:pt x="194" y="228"/>
                    </a:lnTo>
                    <a:lnTo>
                      <a:pt x="214" y="256"/>
                    </a:lnTo>
                    <a:lnTo>
                      <a:pt x="233" y="283"/>
                    </a:lnTo>
                    <a:lnTo>
                      <a:pt x="250" y="312"/>
                    </a:lnTo>
                    <a:lnTo>
                      <a:pt x="267" y="341"/>
                    </a:lnTo>
                    <a:lnTo>
                      <a:pt x="284" y="371"/>
                    </a:lnTo>
                    <a:lnTo>
                      <a:pt x="299" y="401"/>
                    </a:lnTo>
                    <a:lnTo>
                      <a:pt x="312" y="432"/>
                    </a:lnTo>
                    <a:lnTo>
                      <a:pt x="324" y="462"/>
                    </a:lnTo>
                    <a:lnTo>
                      <a:pt x="332" y="494"/>
                    </a:lnTo>
                    <a:lnTo>
                      <a:pt x="336" y="509"/>
                    </a:lnTo>
                    <a:lnTo>
                      <a:pt x="340" y="525"/>
                    </a:lnTo>
                    <a:lnTo>
                      <a:pt x="342" y="542"/>
                    </a:lnTo>
                    <a:lnTo>
                      <a:pt x="344" y="558"/>
                    </a:lnTo>
                    <a:lnTo>
                      <a:pt x="350" y="620"/>
                    </a:lnTo>
                    <a:lnTo>
                      <a:pt x="354" y="677"/>
                    </a:lnTo>
                    <a:lnTo>
                      <a:pt x="357" y="729"/>
                    </a:lnTo>
                    <a:lnTo>
                      <a:pt x="364" y="779"/>
                    </a:lnTo>
                    <a:lnTo>
                      <a:pt x="369" y="803"/>
                    </a:lnTo>
                    <a:lnTo>
                      <a:pt x="374" y="826"/>
                    </a:lnTo>
                    <a:lnTo>
                      <a:pt x="381" y="850"/>
                    </a:lnTo>
                    <a:lnTo>
                      <a:pt x="390" y="874"/>
                    </a:lnTo>
                    <a:lnTo>
                      <a:pt x="401" y="899"/>
                    </a:lnTo>
                    <a:lnTo>
                      <a:pt x="413" y="922"/>
                    </a:lnTo>
                    <a:lnTo>
                      <a:pt x="430" y="947"/>
                    </a:lnTo>
                    <a:lnTo>
                      <a:pt x="447" y="974"/>
                    </a:lnTo>
                    <a:lnTo>
                      <a:pt x="465" y="999"/>
                    </a:lnTo>
                    <a:lnTo>
                      <a:pt x="480" y="1022"/>
                    </a:lnTo>
                    <a:lnTo>
                      <a:pt x="490" y="1045"/>
                    </a:lnTo>
                    <a:lnTo>
                      <a:pt x="497" y="1065"/>
                    </a:lnTo>
                    <a:lnTo>
                      <a:pt x="500" y="1073"/>
                    </a:lnTo>
                    <a:lnTo>
                      <a:pt x="501" y="1081"/>
                    </a:lnTo>
                    <a:lnTo>
                      <a:pt x="502" y="1087"/>
                    </a:lnTo>
                    <a:lnTo>
                      <a:pt x="502" y="1093"/>
                    </a:lnTo>
                    <a:lnTo>
                      <a:pt x="501" y="1098"/>
                    </a:lnTo>
                    <a:lnTo>
                      <a:pt x="500" y="1101"/>
                    </a:lnTo>
                    <a:lnTo>
                      <a:pt x="497" y="1103"/>
                    </a:lnTo>
                    <a:lnTo>
                      <a:pt x="493" y="1105"/>
                    </a:lnTo>
                    <a:lnTo>
                      <a:pt x="490" y="1105"/>
                    </a:lnTo>
                    <a:lnTo>
                      <a:pt x="485" y="1102"/>
                    </a:lnTo>
                    <a:lnTo>
                      <a:pt x="480" y="1100"/>
                    </a:lnTo>
                    <a:lnTo>
                      <a:pt x="473" y="1095"/>
                    </a:lnTo>
                    <a:lnTo>
                      <a:pt x="466" y="1087"/>
                    </a:lnTo>
                    <a:lnTo>
                      <a:pt x="458" y="1080"/>
                    </a:lnTo>
                    <a:lnTo>
                      <a:pt x="450" y="1070"/>
                    </a:lnTo>
                    <a:lnTo>
                      <a:pt x="441" y="1057"/>
                    </a:lnTo>
                    <a:lnTo>
                      <a:pt x="421" y="1027"/>
                    </a:lnTo>
                    <a:lnTo>
                      <a:pt x="397" y="989"/>
                    </a:lnTo>
                    <a:lnTo>
                      <a:pt x="372" y="941"/>
                    </a:lnTo>
                    <a:lnTo>
                      <a:pt x="344" y="884"/>
                    </a:lnTo>
                    <a:lnTo>
                      <a:pt x="317" y="828"/>
                    </a:lnTo>
                    <a:lnTo>
                      <a:pt x="296" y="778"/>
                    </a:lnTo>
                    <a:lnTo>
                      <a:pt x="279" y="735"/>
                    </a:lnTo>
                    <a:lnTo>
                      <a:pt x="264" y="698"/>
                    </a:lnTo>
                    <a:lnTo>
                      <a:pt x="252" y="667"/>
                    </a:lnTo>
                    <a:lnTo>
                      <a:pt x="244" y="638"/>
                    </a:lnTo>
                    <a:lnTo>
                      <a:pt x="238" y="614"/>
                    </a:lnTo>
                    <a:lnTo>
                      <a:pt x="231" y="592"/>
                    </a:lnTo>
                    <a:lnTo>
                      <a:pt x="220" y="552"/>
                    </a:lnTo>
                    <a:lnTo>
                      <a:pt x="208" y="511"/>
                    </a:lnTo>
                    <a:lnTo>
                      <a:pt x="199" y="488"/>
                    </a:lnTo>
                    <a:lnTo>
                      <a:pt x="188" y="463"/>
                    </a:lnTo>
                    <a:lnTo>
                      <a:pt x="174" y="433"/>
                    </a:lnTo>
                    <a:lnTo>
                      <a:pt x="156" y="399"/>
                    </a:lnTo>
                    <a:lnTo>
                      <a:pt x="136" y="362"/>
                    </a:lnTo>
                    <a:lnTo>
                      <a:pt x="115" y="320"/>
                    </a:lnTo>
                    <a:lnTo>
                      <a:pt x="94" y="276"/>
                    </a:lnTo>
                    <a:lnTo>
                      <a:pt x="74" y="231"/>
                    </a:lnTo>
                    <a:lnTo>
                      <a:pt x="55" y="187"/>
                    </a:lnTo>
                    <a:lnTo>
                      <a:pt x="38" y="145"/>
                    </a:lnTo>
                    <a:lnTo>
                      <a:pt x="24" y="105"/>
                    </a:lnTo>
                    <a:lnTo>
                      <a:pt x="12" y="70"/>
                    </a:lnTo>
                    <a:lnTo>
                      <a:pt x="8" y="55"/>
                    </a:lnTo>
                    <a:lnTo>
                      <a:pt x="4" y="41"/>
                    </a:lnTo>
                    <a:lnTo>
                      <a:pt x="2" y="29"/>
                    </a:lnTo>
                    <a:lnTo>
                      <a:pt x="0" y="19"/>
                    </a:lnTo>
                    <a:lnTo>
                      <a:pt x="0" y="10"/>
                    </a:lnTo>
                    <a:lnTo>
                      <a:pt x="2" y="4"/>
                    </a:lnTo>
                    <a:lnTo>
                      <a:pt x="4" y="0"/>
                    </a:lnTo>
                    <a:lnTo>
                      <a:pt x="8" y="0"/>
                    </a:lnTo>
                    <a:lnTo>
                      <a:pt x="13" y="1"/>
                    </a:lnTo>
                    <a:lnTo>
                      <a:pt x="20" y="6"/>
                    </a:lnTo>
                    <a:lnTo>
                      <a:pt x="29" y="14"/>
                    </a:lnTo>
                    <a:lnTo>
                      <a:pt x="40" y="25"/>
                    </a:lnTo>
                    <a:lnTo>
                      <a:pt x="53" y="39"/>
                    </a:lnTo>
                    <a:lnTo>
                      <a:pt x="67" y="56"/>
                    </a:lnTo>
                    <a:lnTo>
                      <a:pt x="83" y="77"/>
                    </a:lnTo>
                    <a:lnTo>
                      <a:pt x="101" y="104"/>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46" name="Google Shape;346;p12"/>
              <p:cNvSpPr/>
              <p:nvPr/>
            </p:nvSpPr>
            <p:spPr>
              <a:xfrm>
                <a:off x="1901" y="2586"/>
                <a:ext cx="193" cy="324"/>
              </a:xfrm>
              <a:custGeom>
                <a:rect b="b" l="l" r="r" t="t"/>
                <a:pathLst>
                  <a:path extrusionOk="0" h="1617" w="969">
                    <a:moveTo>
                      <a:pt x="776" y="132"/>
                    </a:moveTo>
                    <a:lnTo>
                      <a:pt x="765" y="159"/>
                    </a:lnTo>
                    <a:lnTo>
                      <a:pt x="752" y="194"/>
                    </a:lnTo>
                    <a:lnTo>
                      <a:pt x="739" y="238"/>
                    </a:lnTo>
                    <a:lnTo>
                      <a:pt x="722" y="288"/>
                    </a:lnTo>
                    <a:lnTo>
                      <a:pt x="686" y="403"/>
                    </a:lnTo>
                    <a:lnTo>
                      <a:pt x="645" y="530"/>
                    </a:lnTo>
                    <a:lnTo>
                      <a:pt x="624" y="596"/>
                    </a:lnTo>
                    <a:lnTo>
                      <a:pt x="601" y="662"/>
                    </a:lnTo>
                    <a:lnTo>
                      <a:pt x="578" y="727"/>
                    </a:lnTo>
                    <a:lnTo>
                      <a:pt x="554" y="788"/>
                    </a:lnTo>
                    <a:lnTo>
                      <a:pt x="530" y="847"/>
                    </a:lnTo>
                    <a:lnTo>
                      <a:pt x="505" y="902"/>
                    </a:lnTo>
                    <a:lnTo>
                      <a:pt x="493" y="927"/>
                    </a:lnTo>
                    <a:lnTo>
                      <a:pt x="480" y="951"/>
                    </a:lnTo>
                    <a:lnTo>
                      <a:pt x="468" y="972"/>
                    </a:lnTo>
                    <a:lnTo>
                      <a:pt x="455" y="992"/>
                    </a:lnTo>
                    <a:lnTo>
                      <a:pt x="428" y="1033"/>
                    </a:lnTo>
                    <a:lnTo>
                      <a:pt x="393" y="1083"/>
                    </a:lnTo>
                    <a:lnTo>
                      <a:pt x="353" y="1138"/>
                    </a:lnTo>
                    <a:lnTo>
                      <a:pt x="308" y="1197"/>
                    </a:lnTo>
                    <a:lnTo>
                      <a:pt x="263" y="1258"/>
                    </a:lnTo>
                    <a:lnTo>
                      <a:pt x="216" y="1319"/>
                    </a:lnTo>
                    <a:lnTo>
                      <a:pt x="170" y="1380"/>
                    </a:lnTo>
                    <a:lnTo>
                      <a:pt x="127" y="1436"/>
                    </a:lnTo>
                    <a:lnTo>
                      <a:pt x="87" y="1489"/>
                    </a:lnTo>
                    <a:lnTo>
                      <a:pt x="54" y="1535"/>
                    </a:lnTo>
                    <a:lnTo>
                      <a:pt x="26" y="1572"/>
                    </a:lnTo>
                    <a:lnTo>
                      <a:pt x="7" y="1600"/>
                    </a:lnTo>
                    <a:lnTo>
                      <a:pt x="2" y="1608"/>
                    </a:lnTo>
                    <a:lnTo>
                      <a:pt x="0" y="1615"/>
                    </a:lnTo>
                    <a:lnTo>
                      <a:pt x="0" y="1617"/>
                    </a:lnTo>
                    <a:lnTo>
                      <a:pt x="2" y="1616"/>
                    </a:lnTo>
                    <a:lnTo>
                      <a:pt x="19" y="1602"/>
                    </a:lnTo>
                    <a:lnTo>
                      <a:pt x="50" y="1570"/>
                    </a:lnTo>
                    <a:lnTo>
                      <a:pt x="128" y="1490"/>
                    </a:lnTo>
                    <a:lnTo>
                      <a:pt x="208" y="1411"/>
                    </a:lnTo>
                    <a:lnTo>
                      <a:pt x="248" y="1372"/>
                    </a:lnTo>
                    <a:lnTo>
                      <a:pt x="288" y="1333"/>
                    </a:lnTo>
                    <a:lnTo>
                      <a:pt x="327" y="1291"/>
                    </a:lnTo>
                    <a:lnTo>
                      <a:pt x="366" y="1249"/>
                    </a:lnTo>
                    <a:lnTo>
                      <a:pt x="404" y="1204"/>
                    </a:lnTo>
                    <a:lnTo>
                      <a:pt x="440" y="1158"/>
                    </a:lnTo>
                    <a:lnTo>
                      <a:pt x="459" y="1134"/>
                    </a:lnTo>
                    <a:lnTo>
                      <a:pt x="477" y="1109"/>
                    </a:lnTo>
                    <a:lnTo>
                      <a:pt x="494" y="1084"/>
                    </a:lnTo>
                    <a:lnTo>
                      <a:pt x="512" y="1058"/>
                    </a:lnTo>
                    <a:lnTo>
                      <a:pt x="528" y="1032"/>
                    </a:lnTo>
                    <a:lnTo>
                      <a:pt x="544" y="1003"/>
                    </a:lnTo>
                    <a:lnTo>
                      <a:pt x="560" y="976"/>
                    </a:lnTo>
                    <a:lnTo>
                      <a:pt x="575" y="946"/>
                    </a:lnTo>
                    <a:lnTo>
                      <a:pt x="590" y="916"/>
                    </a:lnTo>
                    <a:lnTo>
                      <a:pt x="605" y="884"/>
                    </a:lnTo>
                    <a:lnTo>
                      <a:pt x="620" y="852"/>
                    </a:lnTo>
                    <a:lnTo>
                      <a:pt x="634" y="820"/>
                    </a:lnTo>
                    <a:lnTo>
                      <a:pt x="659" y="751"/>
                    </a:lnTo>
                    <a:lnTo>
                      <a:pt x="682" y="682"/>
                    </a:lnTo>
                    <a:lnTo>
                      <a:pt x="706" y="616"/>
                    </a:lnTo>
                    <a:lnTo>
                      <a:pt x="727" y="551"/>
                    </a:lnTo>
                    <a:lnTo>
                      <a:pt x="769" y="426"/>
                    </a:lnTo>
                    <a:lnTo>
                      <a:pt x="807" y="314"/>
                    </a:lnTo>
                    <a:lnTo>
                      <a:pt x="826" y="264"/>
                    </a:lnTo>
                    <a:lnTo>
                      <a:pt x="843" y="218"/>
                    </a:lnTo>
                    <a:lnTo>
                      <a:pt x="861" y="176"/>
                    </a:lnTo>
                    <a:lnTo>
                      <a:pt x="878" y="141"/>
                    </a:lnTo>
                    <a:lnTo>
                      <a:pt x="886" y="124"/>
                    </a:lnTo>
                    <a:lnTo>
                      <a:pt x="895" y="109"/>
                    </a:lnTo>
                    <a:lnTo>
                      <a:pt x="903" y="97"/>
                    </a:lnTo>
                    <a:lnTo>
                      <a:pt x="911" y="86"/>
                    </a:lnTo>
                    <a:lnTo>
                      <a:pt x="920" y="76"/>
                    </a:lnTo>
                    <a:lnTo>
                      <a:pt x="928" y="68"/>
                    </a:lnTo>
                    <a:lnTo>
                      <a:pt x="936" y="62"/>
                    </a:lnTo>
                    <a:lnTo>
                      <a:pt x="945" y="58"/>
                    </a:lnTo>
                    <a:lnTo>
                      <a:pt x="952" y="54"/>
                    </a:lnTo>
                    <a:lnTo>
                      <a:pt x="958" y="51"/>
                    </a:lnTo>
                    <a:lnTo>
                      <a:pt x="962" y="47"/>
                    </a:lnTo>
                    <a:lnTo>
                      <a:pt x="966" y="42"/>
                    </a:lnTo>
                    <a:lnTo>
                      <a:pt x="968" y="38"/>
                    </a:lnTo>
                    <a:lnTo>
                      <a:pt x="969" y="33"/>
                    </a:lnTo>
                    <a:lnTo>
                      <a:pt x="969" y="28"/>
                    </a:lnTo>
                    <a:lnTo>
                      <a:pt x="968" y="25"/>
                    </a:lnTo>
                    <a:lnTo>
                      <a:pt x="967" y="20"/>
                    </a:lnTo>
                    <a:lnTo>
                      <a:pt x="963" y="16"/>
                    </a:lnTo>
                    <a:lnTo>
                      <a:pt x="960" y="12"/>
                    </a:lnTo>
                    <a:lnTo>
                      <a:pt x="956" y="8"/>
                    </a:lnTo>
                    <a:lnTo>
                      <a:pt x="951" y="6"/>
                    </a:lnTo>
                    <a:lnTo>
                      <a:pt x="945" y="3"/>
                    </a:lnTo>
                    <a:lnTo>
                      <a:pt x="938" y="2"/>
                    </a:lnTo>
                    <a:lnTo>
                      <a:pt x="931" y="1"/>
                    </a:lnTo>
                    <a:lnTo>
                      <a:pt x="923" y="0"/>
                    </a:lnTo>
                    <a:lnTo>
                      <a:pt x="915" y="1"/>
                    </a:lnTo>
                    <a:lnTo>
                      <a:pt x="906" y="2"/>
                    </a:lnTo>
                    <a:lnTo>
                      <a:pt x="897" y="3"/>
                    </a:lnTo>
                    <a:lnTo>
                      <a:pt x="888" y="7"/>
                    </a:lnTo>
                    <a:lnTo>
                      <a:pt x="878" y="12"/>
                    </a:lnTo>
                    <a:lnTo>
                      <a:pt x="868" y="17"/>
                    </a:lnTo>
                    <a:lnTo>
                      <a:pt x="858" y="23"/>
                    </a:lnTo>
                    <a:lnTo>
                      <a:pt x="848" y="32"/>
                    </a:lnTo>
                    <a:lnTo>
                      <a:pt x="837" y="42"/>
                    </a:lnTo>
                    <a:lnTo>
                      <a:pt x="827" y="52"/>
                    </a:lnTo>
                    <a:lnTo>
                      <a:pt x="817" y="64"/>
                    </a:lnTo>
                    <a:lnTo>
                      <a:pt x="807" y="79"/>
                    </a:lnTo>
                    <a:lnTo>
                      <a:pt x="796" y="94"/>
                    </a:lnTo>
                    <a:lnTo>
                      <a:pt x="786" y="113"/>
                    </a:lnTo>
                    <a:lnTo>
                      <a:pt x="776" y="132"/>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47" name="Google Shape;347;p12"/>
              <p:cNvSpPr/>
              <p:nvPr/>
            </p:nvSpPr>
            <p:spPr>
              <a:xfrm>
                <a:off x="2295" y="2666"/>
                <a:ext cx="97" cy="98"/>
              </a:xfrm>
              <a:custGeom>
                <a:rect b="b" l="l" r="r" t="t"/>
                <a:pathLst>
                  <a:path extrusionOk="0" h="490" w="483">
                    <a:moveTo>
                      <a:pt x="365" y="97"/>
                    </a:moveTo>
                    <a:lnTo>
                      <a:pt x="352" y="99"/>
                    </a:lnTo>
                    <a:lnTo>
                      <a:pt x="339" y="102"/>
                    </a:lnTo>
                    <a:lnTo>
                      <a:pt x="325" y="107"/>
                    </a:lnTo>
                    <a:lnTo>
                      <a:pt x="313" y="112"/>
                    </a:lnTo>
                    <a:lnTo>
                      <a:pt x="299" y="118"/>
                    </a:lnTo>
                    <a:lnTo>
                      <a:pt x="287" y="125"/>
                    </a:lnTo>
                    <a:lnTo>
                      <a:pt x="274" y="134"/>
                    </a:lnTo>
                    <a:lnTo>
                      <a:pt x="261" y="143"/>
                    </a:lnTo>
                    <a:lnTo>
                      <a:pt x="236" y="163"/>
                    </a:lnTo>
                    <a:lnTo>
                      <a:pt x="211" y="186"/>
                    </a:lnTo>
                    <a:lnTo>
                      <a:pt x="186" y="211"/>
                    </a:lnTo>
                    <a:lnTo>
                      <a:pt x="163" y="239"/>
                    </a:lnTo>
                    <a:lnTo>
                      <a:pt x="141" y="266"/>
                    </a:lnTo>
                    <a:lnTo>
                      <a:pt x="120" y="295"/>
                    </a:lnTo>
                    <a:lnTo>
                      <a:pt x="100" y="324"/>
                    </a:lnTo>
                    <a:lnTo>
                      <a:pt x="81" y="354"/>
                    </a:lnTo>
                    <a:lnTo>
                      <a:pt x="63" y="381"/>
                    </a:lnTo>
                    <a:lnTo>
                      <a:pt x="48" y="409"/>
                    </a:lnTo>
                    <a:lnTo>
                      <a:pt x="35" y="434"/>
                    </a:lnTo>
                    <a:lnTo>
                      <a:pt x="23" y="457"/>
                    </a:lnTo>
                    <a:lnTo>
                      <a:pt x="16" y="476"/>
                    </a:lnTo>
                    <a:lnTo>
                      <a:pt x="8" y="487"/>
                    </a:lnTo>
                    <a:lnTo>
                      <a:pt x="6" y="488"/>
                    </a:lnTo>
                    <a:lnTo>
                      <a:pt x="3" y="490"/>
                    </a:lnTo>
                    <a:lnTo>
                      <a:pt x="2" y="488"/>
                    </a:lnTo>
                    <a:lnTo>
                      <a:pt x="1" y="486"/>
                    </a:lnTo>
                    <a:lnTo>
                      <a:pt x="0" y="475"/>
                    </a:lnTo>
                    <a:lnTo>
                      <a:pt x="1" y="460"/>
                    </a:lnTo>
                    <a:lnTo>
                      <a:pt x="3" y="439"/>
                    </a:lnTo>
                    <a:lnTo>
                      <a:pt x="8" y="415"/>
                    </a:lnTo>
                    <a:lnTo>
                      <a:pt x="15" y="386"/>
                    </a:lnTo>
                    <a:lnTo>
                      <a:pt x="25" y="356"/>
                    </a:lnTo>
                    <a:lnTo>
                      <a:pt x="35" y="324"/>
                    </a:lnTo>
                    <a:lnTo>
                      <a:pt x="48" y="289"/>
                    </a:lnTo>
                    <a:lnTo>
                      <a:pt x="63" y="255"/>
                    </a:lnTo>
                    <a:lnTo>
                      <a:pt x="81" y="221"/>
                    </a:lnTo>
                    <a:lnTo>
                      <a:pt x="91" y="204"/>
                    </a:lnTo>
                    <a:lnTo>
                      <a:pt x="101" y="188"/>
                    </a:lnTo>
                    <a:lnTo>
                      <a:pt x="112" y="171"/>
                    </a:lnTo>
                    <a:lnTo>
                      <a:pt x="123" y="156"/>
                    </a:lnTo>
                    <a:lnTo>
                      <a:pt x="134" y="141"/>
                    </a:lnTo>
                    <a:lnTo>
                      <a:pt x="147" y="128"/>
                    </a:lnTo>
                    <a:lnTo>
                      <a:pt x="161" y="114"/>
                    </a:lnTo>
                    <a:lnTo>
                      <a:pt x="174" y="102"/>
                    </a:lnTo>
                    <a:lnTo>
                      <a:pt x="189" y="90"/>
                    </a:lnTo>
                    <a:lnTo>
                      <a:pt x="204" y="79"/>
                    </a:lnTo>
                    <a:lnTo>
                      <a:pt x="221" y="69"/>
                    </a:lnTo>
                    <a:lnTo>
                      <a:pt x="237" y="59"/>
                    </a:lnTo>
                    <a:lnTo>
                      <a:pt x="253" y="50"/>
                    </a:lnTo>
                    <a:lnTo>
                      <a:pt x="269" y="43"/>
                    </a:lnTo>
                    <a:lnTo>
                      <a:pt x="287" y="35"/>
                    </a:lnTo>
                    <a:lnTo>
                      <a:pt x="303" y="29"/>
                    </a:lnTo>
                    <a:lnTo>
                      <a:pt x="335" y="18"/>
                    </a:lnTo>
                    <a:lnTo>
                      <a:pt x="367" y="10"/>
                    </a:lnTo>
                    <a:lnTo>
                      <a:pt x="395" y="4"/>
                    </a:lnTo>
                    <a:lnTo>
                      <a:pt x="421" y="2"/>
                    </a:lnTo>
                    <a:lnTo>
                      <a:pt x="444" y="0"/>
                    </a:lnTo>
                    <a:lnTo>
                      <a:pt x="463" y="2"/>
                    </a:lnTo>
                    <a:lnTo>
                      <a:pt x="469" y="3"/>
                    </a:lnTo>
                    <a:lnTo>
                      <a:pt x="475" y="5"/>
                    </a:lnTo>
                    <a:lnTo>
                      <a:pt x="479" y="8"/>
                    </a:lnTo>
                    <a:lnTo>
                      <a:pt x="481" y="10"/>
                    </a:lnTo>
                    <a:lnTo>
                      <a:pt x="483" y="14"/>
                    </a:lnTo>
                    <a:lnTo>
                      <a:pt x="481" y="18"/>
                    </a:lnTo>
                    <a:lnTo>
                      <a:pt x="479" y="23"/>
                    </a:lnTo>
                    <a:lnTo>
                      <a:pt x="474" y="28"/>
                    </a:lnTo>
                    <a:lnTo>
                      <a:pt x="451" y="44"/>
                    </a:lnTo>
                    <a:lnTo>
                      <a:pt x="431" y="59"/>
                    </a:lnTo>
                    <a:lnTo>
                      <a:pt x="413" y="72"/>
                    </a:lnTo>
                    <a:lnTo>
                      <a:pt x="397" y="80"/>
                    </a:lnTo>
                    <a:lnTo>
                      <a:pt x="374" y="93"/>
                    </a:lnTo>
                    <a:lnTo>
                      <a:pt x="365" y="97"/>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48" name="Google Shape;348;p12"/>
              <p:cNvSpPr/>
              <p:nvPr/>
            </p:nvSpPr>
            <p:spPr>
              <a:xfrm>
                <a:off x="2385" y="2685"/>
                <a:ext cx="54" cy="166"/>
              </a:xfrm>
              <a:custGeom>
                <a:rect b="b" l="l" r="r" t="t"/>
                <a:pathLst>
                  <a:path extrusionOk="0" h="832" w="273">
                    <a:moveTo>
                      <a:pt x="273" y="19"/>
                    </a:moveTo>
                    <a:lnTo>
                      <a:pt x="268" y="70"/>
                    </a:lnTo>
                    <a:lnTo>
                      <a:pt x="263" y="120"/>
                    </a:lnTo>
                    <a:lnTo>
                      <a:pt x="258" y="170"/>
                    </a:lnTo>
                    <a:lnTo>
                      <a:pt x="251" y="217"/>
                    </a:lnTo>
                    <a:lnTo>
                      <a:pt x="243" y="264"/>
                    </a:lnTo>
                    <a:lnTo>
                      <a:pt x="236" y="311"/>
                    </a:lnTo>
                    <a:lnTo>
                      <a:pt x="227" y="356"/>
                    </a:lnTo>
                    <a:lnTo>
                      <a:pt x="217" y="400"/>
                    </a:lnTo>
                    <a:lnTo>
                      <a:pt x="207" y="444"/>
                    </a:lnTo>
                    <a:lnTo>
                      <a:pt x="197" y="487"/>
                    </a:lnTo>
                    <a:lnTo>
                      <a:pt x="186" y="529"/>
                    </a:lnTo>
                    <a:lnTo>
                      <a:pt x="174" y="570"/>
                    </a:lnTo>
                    <a:lnTo>
                      <a:pt x="149" y="651"/>
                    </a:lnTo>
                    <a:lnTo>
                      <a:pt x="124" y="730"/>
                    </a:lnTo>
                    <a:lnTo>
                      <a:pt x="117" y="749"/>
                    </a:lnTo>
                    <a:lnTo>
                      <a:pt x="107" y="766"/>
                    </a:lnTo>
                    <a:lnTo>
                      <a:pt x="96" y="781"/>
                    </a:lnTo>
                    <a:lnTo>
                      <a:pt x="83" y="796"/>
                    </a:lnTo>
                    <a:lnTo>
                      <a:pt x="70" y="809"/>
                    </a:lnTo>
                    <a:lnTo>
                      <a:pt x="57" y="819"/>
                    </a:lnTo>
                    <a:lnTo>
                      <a:pt x="43" y="826"/>
                    </a:lnTo>
                    <a:lnTo>
                      <a:pt x="32" y="831"/>
                    </a:lnTo>
                    <a:lnTo>
                      <a:pt x="26" y="832"/>
                    </a:lnTo>
                    <a:lnTo>
                      <a:pt x="21" y="832"/>
                    </a:lnTo>
                    <a:lnTo>
                      <a:pt x="16" y="831"/>
                    </a:lnTo>
                    <a:lnTo>
                      <a:pt x="12" y="830"/>
                    </a:lnTo>
                    <a:lnTo>
                      <a:pt x="8" y="827"/>
                    </a:lnTo>
                    <a:lnTo>
                      <a:pt x="5" y="824"/>
                    </a:lnTo>
                    <a:lnTo>
                      <a:pt x="2" y="819"/>
                    </a:lnTo>
                    <a:lnTo>
                      <a:pt x="1" y="812"/>
                    </a:lnTo>
                    <a:lnTo>
                      <a:pt x="0" y="806"/>
                    </a:lnTo>
                    <a:lnTo>
                      <a:pt x="0" y="797"/>
                    </a:lnTo>
                    <a:lnTo>
                      <a:pt x="1" y="789"/>
                    </a:lnTo>
                    <a:lnTo>
                      <a:pt x="2" y="777"/>
                    </a:lnTo>
                    <a:lnTo>
                      <a:pt x="5" y="765"/>
                    </a:lnTo>
                    <a:lnTo>
                      <a:pt x="10" y="751"/>
                    </a:lnTo>
                    <a:lnTo>
                      <a:pt x="15" y="736"/>
                    </a:lnTo>
                    <a:lnTo>
                      <a:pt x="21" y="720"/>
                    </a:lnTo>
                    <a:lnTo>
                      <a:pt x="35" y="683"/>
                    </a:lnTo>
                    <a:lnTo>
                      <a:pt x="51" y="635"/>
                    </a:lnTo>
                    <a:lnTo>
                      <a:pt x="70" y="579"/>
                    </a:lnTo>
                    <a:lnTo>
                      <a:pt x="90" y="518"/>
                    </a:lnTo>
                    <a:lnTo>
                      <a:pt x="111" y="453"/>
                    </a:lnTo>
                    <a:lnTo>
                      <a:pt x="132" y="385"/>
                    </a:lnTo>
                    <a:lnTo>
                      <a:pt x="153" y="318"/>
                    </a:lnTo>
                    <a:lnTo>
                      <a:pt x="174" y="253"/>
                    </a:lnTo>
                    <a:lnTo>
                      <a:pt x="194" y="191"/>
                    </a:lnTo>
                    <a:lnTo>
                      <a:pt x="213" y="135"/>
                    </a:lnTo>
                    <a:lnTo>
                      <a:pt x="231" y="85"/>
                    </a:lnTo>
                    <a:lnTo>
                      <a:pt x="246" y="46"/>
                    </a:lnTo>
                    <a:lnTo>
                      <a:pt x="252" y="30"/>
                    </a:lnTo>
                    <a:lnTo>
                      <a:pt x="257" y="17"/>
                    </a:lnTo>
                    <a:lnTo>
                      <a:pt x="262" y="7"/>
                    </a:lnTo>
                    <a:lnTo>
                      <a:pt x="265" y="2"/>
                    </a:lnTo>
                    <a:lnTo>
                      <a:pt x="269" y="0"/>
                    </a:lnTo>
                    <a:lnTo>
                      <a:pt x="272" y="2"/>
                    </a:lnTo>
                    <a:lnTo>
                      <a:pt x="273" y="9"/>
                    </a:lnTo>
                    <a:lnTo>
                      <a:pt x="273" y="19"/>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49" name="Google Shape;349;p12"/>
              <p:cNvSpPr/>
              <p:nvPr/>
            </p:nvSpPr>
            <p:spPr>
              <a:xfrm>
                <a:off x="3336" y="3490"/>
                <a:ext cx="50" cy="351"/>
              </a:xfrm>
              <a:custGeom>
                <a:rect b="b" l="l" r="r" t="t"/>
                <a:pathLst>
                  <a:path extrusionOk="0" h="1756" w="251">
                    <a:moveTo>
                      <a:pt x="4" y="288"/>
                    </a:moveTo>
                    <a:lnTo>
                      <a:pt x="1" y="354"/>
                    </a:lnTo>
                    <a:lnTo>
                      <a:pt x="0" y="414"/>
                    </a:lnTo>
                    <a:lnTo>
                      <a:pt x="1" y="471"/>
                    </a:lnTo>
                    <a:lnTo>
                      <a:pt x="3" y="522"/>
                    </a:lnTo>
                    <a:lnTo>
                      <a:pt x="5" y="569"/>
                    </a:lnTo>
                    <a:lnTo>
                      <a:pt x="8" y="613"/>
                    </a:lnTo>
                    <a:lnTo>
                      <a:pt x="13" y="654"/>
                    </a:lnTo>
                    <a:lnTo>
                      <a:pt x="18" y="691"/>
                    </a:lnTo>
                    <a:lnTo>
                      <a:pt x="24" y="728"/>
                    </a:lnTo>
                    <a:lnTo>
                      <a:pt x="30" y="761"/>
                    </a:lnTo>
                    <a:lnTo>
                      <a:pt x="38" y="794"/>
                    </a:lnTo>
                    <a:lnTo>
                      <a:pt x="45" y="825"/>
                    </a:lnTo>
                    <a:lnTo>
                      <a:pt x="64" y="887"/>
                    </a:lnTo>
                    <a:lnTo>
                      <a:pt x="82" y="950"/>
                    </a:lnTo>
                    <a:lnTo>
                      <a:pt x="94" y="992"/>
                    </a:lnTo>
                    <a:lnTo>
                      <a:pt x="105" y="1050"/>
                    </a:lnTo>
                    <a:lnTo>
                      <a:pt x="119" y="1120"/>
                    </a:lnTo>
                    <a:lnTo>
                      <a:pt x="134" y="1198"/>
                    </a:lnTo>
                    <a:lnTo>
                      <a:pt x="150" y="1282"/>
                    </a:lnTo>
                    <a:lnTo>
                      <a:pt x="165" y="1369"/>
                    </a:lnTo>
                    <a:lnTo>
                      <a:pt x="181" y="1455"/>
                    </a:lnTo>
                    <a:lnTo>
                      <a:pt x="196" y="1536"/>
                    </a:lnTo>
                    <a:lnTo>
                      <a:pt x="210" y="1609"/>
                    </a:lnTo>
                    <a:lnTo>
                      <a:pt x="222" y="1671"/>
                    </a:lnTo>
                    <a:lnTo>
                      <a:pt x="233" y="1719"/>
                    </a:lnTo>
                    <a:lnTo>
                      <a:pt x="242" y="1749"/>
                    </a:lnTo>
                    <a:lnTo>
                      <a:pt x="245" y="1755"/>
                    </a:lnTo>
                    <a:lnTo>
                      <a:pt x="248" y="1756"/>
                    </a:lnTo>
                    <a:lnTo>
                      <a:pt x="250" y="1751"/>
                    </a:lnTo>
                    <a:lnTo>
                      <a:pt x="251" y="1740"/>
                    </a:lnTo>
                    <a:lnTo>
                      <a:pt x="251" y="1720"/>
                    </a:lnTo>
                    <a:lnTo>
                      <a:pt x="250" y="1694"/>
                    </a:lnTo>
                    <a:lnTo>
                      <a:pt x="248" y="1660"/>
                    </a:lnTo>
                    <a:lnTo>
                      <a:pt x="246" y="1618"/>
                    </a:lnTo>
                    <a:lnTo>
                      <a:pt x="238" y="1526"/>
                    </a:lnTo>
                    <a:lnTo>
                      <a:pt x="230" y="1439"/>
                    </a:lnTo>
                    <a:lnTo>
                      <a:pt x="220" y="1358"/>
                    </a:lnTo>
                    <a:lnTo>
                      <a:pt x="207" y="1282"/>
                    </a:lnTo>
                    <a:lnTo>
                      <a:pt x="196" y="1209"/>
                    </a:lnTo>
                    <a:lnTo>
                      <a:pt x="184" y="1141"/>
                    </a:lnTo>
                    <a:lnTo>
                      <a:pt x="170" y="1076"/>
                    </a:lnTo>
                    <a:lnTo>
                      <a:pt x="157" y="1015"/>
                    </a:lnTo>
                    <a:lnTo>
                      <a:pt x="144" y="957"/>
                    </a:lnTo>
                    <a:lnTo>
                      <a:pt x="131" y="902"/>
                    </a:lnTo>
                    <a:lnTo>
                      <a:pt x="120" y="849"/>
                    </a:lnTo>
                    <a:lnTo>
                      <a:pt x="110" y="799"/>
                    </a:lnTo>
                    <a:lnTo>
                      <a:pt x="100" y="749"/>
                    </a:lnTo>
                    <a:lnTo>
                      <a:pt x="92" y="701"/>
                    </a:lnTo>
                    <a:lnTo>
                      <a:pt x="86" y="655"/>
                    </a:lnTo>
                    <a:lnTo>
                      <a:pt x="82" y="609"/>
                    </a:lnTo>
                    <a:lnTo>
                      <a:pt x="76" y="518"/>
                    </a:lnTo>
                    <a:lnTo>
                      <a:pt x="70" y="429"/>
                    </a:lnTo>
                    <a:lnTo>
                      <a:pt x="65" y="346"/>
                    </a:lnTo>
                    <a:lnTo>
                      <a:pt x="59" y="268"/>
                    </a:lnTo>
                    <a:lnTo>
                      <a:pt x="54" y="197"/>
                    </a:lnTo>
                    <a:lnTo>
                      <a:pt x="49" y="136"/>
                    </a:lnTo>
                    <a:lnTo>
                      <a:pt x="44" y="84"/>
                    </a:lnTo>
                    <a:lnTo>
                      <a:pt x="40" y="42"/>
                    </a:lnTo>
                    <a:lnTo>
                      <a:pt x="38" y="27"/>
                    </a:lnTo>
                    <a:lnTo>
                      <a:pt x="35" y="15"/>
                    </a:lnTo>
                    <a:lnTo>
                      <a:pt x="33" y="6"/>
                    </a:lnTo>
                    <a:lnTo>
                      <a:pt x="30" y="1"/>
                    </a:lnTo>
                    <a:lnTo>
                      <a:pt x="29" y="0"/>
                    </a:lnTo>
                    <a:lnTo>
                      <a:pt x="26" y="3"/>
                    </a:lnTo>
                    <a:lnTo>
                      <a:pt x="24" y="10"/>
                    </a:lnTo>
                    <a:lnTo>
                      <a:pt x="21" y="21"/>
                    </a:lnTo>
                    <a:lnTo>
                      <a:pt x="18" y="57"/>
                    </a:lnTo>
                    <a:lnTo>
                      <a:pt x="13" y="112"/>
                    </a:lnTo>
                    <a:lnTo>
                      <a:pt x="9" y="190"/>
                    </a:lnTo>
                    <a:lnTo>
                      <a:pt x="4" y="288"/>
                    </a:lnTo>
                    <a:close/>
                  </a:path>
                </a:pathLst>
              </a:custGeom>
              <a:solidFill>
                <a:srgbClr val="0061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50" name="Google Shape;350;p12"/>
              <p:cNvSpPr/>
              <p:nvPr/>
            </p:nvSpPr>
            <p:spPr>
              <a:xfrm>
                <a:off x="3672" y="2405"/>
                <a:ext cx="838" cy="890"/>
              </a:xfrm>
              <a:custGeom>
                <a:rect b="b" l="l" r="r" t="t"/>
                <a:pathLst>
                  <a:path extrusionOk="0" h="4452" w="4188">
                    <a:moveTo>
                      <a:pt x="535" y="3"/>
                    </a:moveTo>
                    <a:lnTo>
                      <a:pt x="609" y="8"/>
                    </a:lnTo>
                    <a:lnTo>
                      <a:pt x="690" y="15"/>
                    </a:lnTo>
                    <a:lnTo>
                      <a:pt x="777" y="25"/>
                    </a:lnTo>
                    <a:lnTo>
                      <a:pt x="865" y="38"/>
                    </a:lnTo>
                    <a:lnTo>
                      <a:pt x="956" y="51"/>
                    </a:lnTo>
                    <a:lnTo>
                      <a:pt x="1049" y="68"/>
                    </a:lnTo>
                    <a:lnTo>
                      <a:pt x="1142" y="86"/>
                    </a:lnTo>
                    <a:lnTo>
                      <a:pt x="1233" y="106"/>
                    </a:lnTo>
                    <a:lnTo>
                      <a:pt x="1278" y="117"/>
                    </a:lnTo>
                    <a:lnTo>
                      <a:pt x="1323" y="129"/>
                    </a:lnTo>
                    <a:lnTo>
                      <a:pt x="1367" y="141"/>
                    </a:lnTo>
                    <a:lnTo>
                      <a:pt x="1409" y="154"/>
                    </a:lnTo>
                    <a:lnTo>
                      <a:pt x="1450" y="167"/>
                    </a:lnTo>
                    <a:lnTo>
                      <a:pt x="1492" y="181"/>
                    </a:lnTo>
                    <a:lnTo>
                      <a:pt x="1530" y="195"/>
                    </a:lnTo>
                    <a:lnTo>
                      <a:pt x="1568" y="210"/>
                    </a:lnTo>
                    <a:lnTo>
                      <a:pt x="1604" y="225"/>
                    </a:lnTo>
                    <a:lnTo>
                      <a:pt x="1639" y="241"/>
                    </a:lnTo>
                    <a:lnTo>
                      <a:pt x="1670" y="257"/>
                    </a:lnTo>
                    <a:lnTo>
                      <a:pt x="1701" y="275"/>
                    </a:lnTo>
                    <a:lnTo>
                      <a:pt x="1729" y="292"/>
                    </a:lnTo>
                    <a:lnTo>
                      <a:pt x="1755" y="311"/>
                    </a:lnTo>
                    <a:lnTo>
                      <a:pt x="1779" y="328"/>
                    </a:lnTo>
                    <a:lnTo>
                      <a:pt x="1799" y="348"/>
                    </a:lnTo>
                    <a:lnTo>
                      <a:pt x="1836" y="385"/>
                    </a:lnTo>
                    <a:lnTo>
                      <a:pt x="1872" y="417"/>
                    </a:lnTo>
                    <a:lnTo>
                      <a:pt x="1905" y="444"/>
                    </a:lnTo>
                    <a:lnTo>
                      <a:pt x="1937" y="469"/>
                    </a:lnTo>
                    <a:lnTo>
                      <a:pt x="1968" y="492"/>
                    </a:lnTo>
                    <a:lnTo>
                      <a:pt x="1998" y="512"/>
                    </a:lnTo>
                    <a:lnTo>
                      <a:pt x="2029" y="531"/>
                    </a:lnTo>
                    <a:lnTo>
                      <a:pt x="2059" y="548"/>
                    </a:lnTo>
                    <a:lnTo>
                      <a:pt x="2124" y="583"/>
                    </a:lnTo>
                    <a:lnTo>
                      <a:pt x="2195" y="622"/>
                    </a:lnTo>
                    <a:lnTo>
                      <a:pt x="2234" y="643"/>
                    </a:lnTo>
                    <a:lnTo>
                      <a:pt x="2276" y="668"/>
                    </a:lnTo>
                    <a:lnTo>
                      <a:pt x="2323" y="697"/>
                    </a:lnTo>
                    <a:lnTo>
                      <a:pt x="2373" y="729"/>
                    </a:lnTo>
                    <a:lnTo>
                      <a:pt x="2401" y="749"/>
                    </a:lnTo>
                    <a:lnTo>
                      <a:pt x="2430" y="770"/>
                    </a:lnTo>
                    <a:lnTo>
                      <a:pt x="2460" y="793"/>
                    </a:lnTo>
                    <a:lnTo>
                      <a:pt x="2489" y="816"/>
                    </a:lnTo>
                    <a:lnTo>
                      <a:pt x="2517" y="840"/>
                    </a:lnTo>
                    <a:lnTo>
                      <a:pt x="2546" y="866"/>
                    </a:lnTo>
                    <a:lnTo>
                      <a:pt x="2575" y="893"/>
                    </a:lnTo>
                    <a:lnTo>
                      <a:pt x="2603" y="919"/>
                    </a:lnTo>
                    <a:lnTo>
                      <a:pt x="2660" y="975"/>
                    </a:lnTo>
                    <a:lnTo>
                      <a:pt x="2714" y="1031"/>
                    </a:lnTo>
                    <a:lnTo>
                      <a:pt x="2769" y="1089"/>
                    </a:lnTo>
                    <a:lnTo>
                      <a:pt x="2822" y="1147"/>
                    </a:lnTo>
                    <a:lnTo>
                      <a:pt x="2922" y="1260"/>
                    </a:lnTo>
                    <a:lnTo>
                      <a:pt x="3014" y="1364"/>
                    </a:lnTo>
                    <a:lnTo>
                      <a:pt x="3056" y="1412"/>
                    </a:lnTo>
                    <a:lnTo>
                      <a:pt x="3096" y="1454"/>
                    </a:lnTo>
                    <a:lnTo>
                      <a:pt x="3134" y="1493"/>
                    </a:lnTo>
                    <a:lnTo>
                      <a:pt x="3167" y="1524"/>
                    </a:lnTo>
                    <a:lnTo>
                      <a:pt x="3174" y="1532"/>
                    </a:lnTo>
                    <a:lnTo>
                      <a:pt x="3191" y="1552"/>
                    </a:lnTo>
                    <a:lnTo>
                      <a:pt x="3219" y="1585"/>
                    </a:lnTo>
                    <a:lnTo>
                      <a:pt x="3255" y="1630"/>
                    </a:lnTo>
                    <a:lnTo>
                      <a:pt x="3298" y="1686"/>
                    </a:lnTo>
                    <a:lnTo>
                      <a:pt x="3348" y="1754"/>
                    </a:lnTo>
                    <a:lnTo>
                      <a:pt x="3404" y="1830"/>
                    </a:lnTo>
                    <a:lnTo>
                      <a:pt x="3463" y="1915"/>
                    </a:lnTo>
                    <a:lnTo>
                      <a:pt x="3493" y="1961"/>
                    </a:lnTo>
                    <a:lnTo>
                      <a:pt x="3524" y="2008"/>
                    </a:lnTo>
                    <a:lnTo>
                      <a:pt x="3555" y="2057"/>
                    </a:lnTo>
                    <a:lnTo>
                      <a:pt x="3587" y="2108"/>
                    </a:lnTo>
                    <a:lnTo>
                      <a:pt x="3618" y="2162"/>
                    </a:lnTo>
                    <a:lnTo>
                      <a:pt x="3649" y="2216"/>
                    </a:lnTo>
                    <a:lnTo>
                      <a:pt x="3679" y="2272"/>
                    </a:lnTo>
                    <a:lnTo>
                      <a:pt x="3709" y="2329"/>
                    </a:lnTo>
                    <a:lnTo>
                      <a:pt x="3739" y="2388"/>
                    </a:lnTo>
                    <a:lnTo>
                      <a:pt x="3768" y="2448"/>
                    </a:lnTo>
                    <a:lnTo>
                      <a:pt x="3795" y="2508"/>
                    </a:lnTo>
                    <a:lnTo>
                      <a:pt x="3823" y="2570"/>
                    </a:lnTo>
                    <a:lnTo>
                      <a:pt x="3847" y="2632"/>
                    </a:lnTo>
                    <a:lnTo>
                      <a:pt x="3871" y="2696"/>
                    </a:lnTo>
                    <a:lnTo>
                      <a:pt x="3894" y="2760"/>
                    </a:lnTo>
                    <a:lnTo>
                      <a:pt x="3914" y="2825"/>
                    </a:lnTo>
                    <a:lnTo>
                      <a:pt x="3932" y="2891"/>
                    </a:lnTo>
                    <a:lnTo>
                      <a:pt x="3951" y="2961"/>
                    </a:lnTo>
                    <a:lnTo>
                      <a:pt x="3970" y="3032"/>
                    </a:lnTo>
                    <a:lnTo>
                      <a:pt x="3987" y="3107"/>
                    </a:lnTo>
                    <a:lnTo>
                      <a:pt x="4003" y="3182"/>
                    </a:lnTo>
                    <a:lnTo>
                      <a:pt x="4020" y="3258"/>
                    </a:lnTo>
                    <a:lnTo>
                      <a:pt x="4036" y="3335"/>
                    </a:lnTo>
                    <a:lnTo>
                      <a:pt x="4051" y="3414"/>
                    </a:lnTo>
                    <a:lnTo>
                      <a:pt x="4078" y="3569"/>
                    </a:lnTo>
                    <a:lnTo>
                      <a:pt x="4103" y="3721"/>
                    </a:lnTo>
                    <a:lnTo>
                      <a:pt x="4124" y="3867"/>
                    </a:lnTo>
                    <a:lnTo>
                      <a:pt x="4144" y="4003"/>
                    </a:lnTo>
                    <a:lnTo>
                      <a:pt x="4159" y="4128"/>
                    </a:lnTo>
                    <a:lnTo>
                      <a:pt x="4172" y="4236"/>
                    </a:lnTo>
                    <a:lnTo>
                      <a:pt x="4181" y="4326"/>
                    </a:lnTo>
                    <a:lnTo>
                      <a:pt x="4187" y="4394"/>
                    </a:lnTo>
                    <a:lnTo>
                      <a:pt x="4188" y="4419"/>
                    </a:lnTo>
                    <a:lnTo>
                      <a:pt x="4188" y="4437"/>
                    </a:lnTo>
                    <a:lnTo>
                      <a:pt x="4188" y="4448"/>
                    </a:lnTo>
                    <a:lnTo>
                      <a:pt x="4187" y="4452"/>
                    </a:lnTo>
                    <a:lnTo>
                      <a:pt x="4184" y="4448"/>
                    </a:lnTo>
                    <a:lnTo>
                      <a:pt x="4181" y="4436"/>
                    </a:lnTo>
                    <a:lnTo>
                      <a:pt x="4176" y="4416"/>
                    </a:lnTo>
                    <a:lnTo>
                      <a:pt x="4171" y="4386"/>
                    </a:lnTo>
                    <a:lnTo>
                      <a:pt x="4161" y="4327"/>
                    </a:lnTo>
                    <a:lnTo>
                      <a:pt x="4148" y="4271"/>
                    </a:lnTo>
                    <a:lnTo>
                      <a:pt x="4134" y="4215"/>
                    </a:lnTo>
                    <a:lnTo>
                      <a:pt x="4119" y="4161"/>
                    </a:lnTo>
                    <a:lnTo>
                      <a:pt x="4105" y="4108"/>
                    </a:lnTo>
                    <a:lnTo>
                      <a:pt x="4087" y="4055"/>
                    </a:lnTo>
                    <a:lnTo>
                      <a:pt x="4071" y="4003"/>
                    </a:lnTo>
                    <a:lnTo>
                      <a:pt x="4053" y="3952"/>
                    </a:lnTo>
                    <a:lnTo>
                      <a:pt x="4021" y="3853"/>
                    </a:lnTo>
                    <a:lnTo>
                      <a:pt x="3991" y="3756"/>
                    </a:lnTo>
                    <a:lnTo>
                      <a:pt x="3977" y="3708"/>
                    </a:lnTo>
                    <a:lnTo>
                      <a:pt x="3966" y="3662"/>
                    </a:lnTo>
                    <a:lnTo>
                      <a:pt x="3956" y="3616"/>
                    </a:lnTo>
                    <a:lnTo>
                      <a:pt x="3949" y="3570"/>
                    </a:lnTo>
                    <a:lnTo>
                      <a:pt x="3940" y="3522"/>
                    </a:lnTo>
                    <a:lnTo>
                      <a:pt x="3930" y="3469"/>
                    </a:lnTo>
                    <a:lnTo>
                      <a:pt x="3916" y="3413"/>
                    </a:lnTo>
                    <a:lnTo>
                      <a:pt x="3902" y="3354"/>
                    </a:lnTo>
                    <a:lnTo>
                      <a:pt x="3886" y="3295"/>
                    </a:lnTo>
                    <a:lnTo>
                      <a:pt x="3869" y="3238"/>
                    </a:lnTo>
                    <a:lnTo>
                      <a:pt x="3852" y="3183"/>
                    </a:lnTo>
                    <a:lnTo>
                      <a:pt x="3836" y="3134"/>
                    </a:lnTo>
                    <a:lnTo>
                      <a:pt x="3820" y="3091"/>
                    </a:lnTo>
                    <a:lnTo>
                      <a:pt x="3806" y="3054"/>
                    </a:lnTo>
                    <a:lnTo>
                      <a:pt x="3799" y="3039"/>
                    </a:lnTo>
                    <a:lnTo>
                      <a:pt x="3793" y="3027"/>
                    </a:lnTo>
                    <a:lnTo>
                      <a:pt x="3788" y="3017"/>
                    </a:lnTo>
                    <a:lnTo>
                      <a:pt x="3783" y="3011"/>
                    </a:lnTo>
                    <a:lnTo>
                      <a:pt x="3779" y="3007"/>
                    </a:lnTo>
                    <a:lnTo>
                      <a:pt x="3775" y="3007"/>
                    </a:lnTo>
                    <a:lnTo>
                      <a:pt x="3773" y="3011"/>
                    </a:lnTo>
                    <a:lnTo>
                      <a:pt x="3771" y="3017"/>
                    </a:lnTo>
                    <a:lnTo>
                      <a:pt x="3771" y="3028"/>
                    </a:lnTo>
                    <a:lnTo>
                      <a:pt x="3771" y="3043"/>
                    </a:lnTo>
                    <a:lnTo>
                      <a:pt x="3773" y="3062"/>
                    </a:lnTo>
                    <a:lnTo>
                      <a:pt x="3775" y="3086"/>
                    </a:lnTo>
                    <a:lnTo>
                      <a:pt x="3783" y="3142"/>
                    </a:lnTo>
                    <a:lnTo>
                      <a:pt x="3790" y="3202"/>
                    </a:lnTo>
                    <a:lnTo>
                      <a:pt x="3799" y="3265"/>
                    </a:lnTo>
                    <a:lnTo>
                      <a:pt x="3806" y="3330"/>
                    </a:lnTo>
                    <a:lnTo>
                      <a:pt x="3815" y="3395"/>
                    </a:lnTo>
                    <a:lnTo>
                      <a:pt x="3823" y="3459"/>
                    </a:lnTo>
                    <a:lnTo>
                      <a:pt x="3829" y="3517"/>
                    </a:lnTo>
                    <a:lnTo>
                      <a:pt x="3835" y="3571"/>
                    </a:lnTo>
                    <a:lnTo>
                      <a:pt x="3839" y="3617"/>
                    </a:lnTo>
                    <a:lnTo>
                      <a:pt x="3840" y="3655"/>
                    </a:lnTo>
                    <a:lnTo>
                      <a:pt x="3840" y="3668"/>
                    </a:lnTo>
                    <a:lnTo>
                      <a:pt x="3840" y="3681"/>
                    </a:lnTo>
                    <a:lnTo>
                      <a:pt x="3839" y="3690"/>
                    </a:lnTo>
                    <a:lnTo>
                      <a:pt x="3836" y="3695"/>
                    </a:lnTo>
                    <a:lnTo>
                      <a:pt x="3834" y="3696"/>
                    </a:lnTo>
                    <a:lnTo>
                      <a:pt x="3830" y="3693"/>
                    </a:lnTo>
                    <a:lnTo>
                      <a:pt x="3826" y="3687"/>
                    </a:lnTo>
                    <a:lnTo>
                      <a:pt x="3821" y="3676"/>
                    </a:lnTo>
                    <a:lnTo>
                      <a:pt x="3815" y="3661"/>
                    </a:lnTo>
                    <a:lnTo>
                      <a:pt x="3808" y="3641"/>
                    </a:lnTo>
                    <a:lnTo>
                      <a:pt x="3799" y="3616"/>
                    </a:lnTo>
                    <a:lnTo>
                      <a:pt x="3790" y="3585"/>
                    </a:lnTo>
                    <a:lnTo>
                      <a:pt x="3770" y="3524"/>
                    </a:lnTo>
                    <a:lnTo>
                      <a:pt x="3750" y="3467"/>
                    </a:lnTo>
                    <a:lnTo>
                      <a:pt x="3731" y="3415"/>
                    </a:lnTo>
                    <a:lnTo>
                      <a:pt x="3711" y="3369"/>
                    </a:lnTo>
                    <a:lnTo>
                      <a:pt x="3673" y="3284"/>
                    </a:lnTo>
                    <a:lnTo>
                      <a:pt x="3635" y="3210"/>
                    </a:lnTo>
                    <a:lnTo>
                      <a:pt x="3619" y="3175"/>
                    </a:lnTo>
                    <a:lnTo>
                      <a:pt x="3603" y="3140"/>
                    </a:lnTo>
                    <a:lnTo>
                      <a:pt x="3587" y="3107"/>
                    </a:lnTo>
                    <a:lnTo>
                      <a:pt x="3573" y="3072"/>
                    </a:lnTo>
                    <a:lnTo>
                      <a:pt x="3560" y="3036"/>
                    </a:lnTo>
                    <a:lnTo>
                      <a:pt x="3550" y="2997"/>
                    </a:lnTo>
                    <a:lnTo>
                      <a:pt x="3541" y="2957"/>
                    </a:lnTo>
                    <a:lnTo>
                      <a:pt x="3533" y="2913"/>
                    </a:lnTo>
                    <a:lnTo>
                      <a:pt x="3521" y="2822"/>
                    </a:lnTo>
                    <a:lnTo>
                      <a:pt x="3508" y="2736"/>
                    </a:lnTo>
                    <a:lnTo>
                      <a:pt x="3496" y="2660"/>
                    </a:lnTo>
                    <a:lnTo>
                      <a:pt x="3483" y="2600"/>
                    </a:lnTo>
                    <a:lnTo>
                      <a:pt x="3477" y="2579"/>
                    </a:lnTo>
                    <a:lnTo>
                      <a:pt x="3472" y="2564"/>
                    </a:lnTo>
                    <a:lnTo>
                      <a:pt x="3469" y="2559"/>
                    </a:lnTo>
                    <a:lnTo>
                      <a:pt x="3467" y="2556"/>
                    </a:lnTo>
                    <a:lnTo>
                      <a:pt x="3464" y="2555"/>
                    </a:lnTo>
                    <a:lnTo>
                      <a:pt x="3462" y="2556"/>
                    </a:lnTo>
                    <a:lnTo>
                      <a:pt x="3459" y="2559"/>
                    </a:lnTo>
                    <a:lnTo>
                      <a:pt x="3457" y="2565"/>
                    </a:lnTo>
                    <a:lnTo>
                      <a:pt x="3454" y="2573"/>
                    </a:lnTo>
                    <a:lnTo>
                      <a:pt x="3452" y="2583"/>
                    </a:lnTo>
                    <a:lnTo>
                      <a:pt x="3448" y="2611"/>
                    </a:lnTo>
                    <a:lnTo>
                      <a:pt x="3444" y="2651"/>
                    </a:lnTo>
                    <a:lnTo>
                      <a:pt x="3443" y="2699"/>
                    </a:lnTo>
                    <a:lnTo>
                      <a:pt x="3443" y="2750"/>
                    </a:lnTo>
                    <a:lnTo>
                      <a:pt x="3446" y="2803"/>
                    </a:lnTo>
                    <a:lnTo>
                      <a:pt x="3449" y="2857"/>
                    </a:lnTo>
                    <a:lnTo>
                      <a:pt x="3454" y="2912"/>
                    </a:lnTo>
                    <a:lnTo>
                      <a:pt x="3459" y="2963"/>
                    </a:lnTo>
                    <a:lnTo>
                      <a:pt x="3464" y="3013"/>
                    </a:lnTo>
                    <a:lnTo>
                      <a:pt x="3468" y="3058"/>
                    </a:lnTo>
                    <a:lnTo>
                      <a:pt x="3471" y="3097"/>
                    </a:lnTo>
                    <a:lnTo>
                      <a:pt x="3471" y="3129"/>
                    </a:lnTo>
                    <a:lnTo>
                      <a:pt x="3471" y="3142"/>
                    </a:lnTo>
                    <a:lnTo>
                      <a:pt x="3469" y="3153"/>
                    </a:lnTo>
                    <a:lnTo>
                      <a:pt x="3468" y="3160"/>
                    </a:lnTo>
                    <a:lnTo>
                      <a:pt x="3466" y="3167"/>
                    </a:lnTo>
                    <a:lnTo>
                      <a:pt x="3462" y="3170"/>
                    </a:lnTo>
                    <a:lnTo>
                      <a:pt x="3457" y="3170"/>
                    </a:lnTo>
                    <a:lnTo>
                      <a:pt x="3452" y="3167"/>
                    </a:lnTo>
                    <a:lnTo>
                      <a:pt x="3446" y="3160"/>
                    </a:lnTo>
                    <a:lnTo>
                      <a:pt x="3438" y="3152"/>
                    </a:lnTo>
                    <a:lnTo>
                      <a:pt x="3431" y="3138"/>
                    </a:lnTo>
                    <a:lnTo>
                      <a:pt x="3421" y="3122"/>
                    </a:lnTo>
                    <a:lnTo>
                      <a:pt x="3409" y="3101"/>
                    </a:lnTo>
                    <a:lnTo>
                      <a:pt x="3370" y="3019"/>
                    </a:lnTo>
                    <a:lnTo>
                      <a:pt x="3335" y="2954"/>
                    </a:lnTo>
                    <a:lnTo>
                      <a:pt x="3306" y="2898"/>
                    </a:lnTo>
                    <a:lnTo>
                      <a:pt x="3282" y="2847"/>
                    </a:lnTo>
                    <a:lnTo>
                      <a:pt x="3271" y="2821"/>
                    </a:lnTo>
                    <a:lnTo>
                      <a:pt x="3261" y="2793"/>
                    </a:lnTo>
                    <a:lnTo>
                      <a:pt x="3251" y="2765"/>
                    </a:lnTo>
                    <a:lnTo>
                      <a:pt x="3241" y="2734"/>
                    </a:lnTo>
                    <a:lnTo>
                      <a:pt x="3231" y="2699"/>
                    </a:lnTo>
                    <a:lnTo>
                      <a:pt x="3222" y="2660"/>
                    </a:lnTo>
                    <a:lnTo>
                      <a:pt x="3212" y="2616"/>
                    </a:lnTo>
                    <a:lnTo>
                      <a:pt x="3202" y="2568"/>
                    </a:lnTo>
                    <a:lnTo>
                      <a:pt x="3192" y="2513"/>
                    </a:lnTo>
                    <a:lnTo>
                      <a:pt x="3181" y="2453"/>
                    </a:lnTo>
                    <a:lnTo>
                      <a:pt x="3169" y="2389"/>
                    </a:lnTo>
                    <a:lnTo>
                      <a:pt x="3155" y="2325"/>
                    </a:lnTo>
                    <a:lnTo>
                      <a:pt x="3141" y="2262"/>
                    </a:lnTo>
                    <a:lnTo>
                      <a:pt x="3127" y="2199"/>
                    </a:lnTo>
                    <a:lnTo>
                      <a:pt x="3114" y="2142"/>
                    </a:lnTo>
                    <a:lnTo>
                      <a:pt x="3101" y="2091"/>
                    </a:lnTo>
                    <a:lnTo>
                      <a:pt x="3090" y="2047"/>
                    </a:lnTo>
                    <a:lnTo>
                      <a:pt x="3079" y="2012"/>
                    </a:lnTo>
                    <a:lnTo>
                      <a:pt x="3075" y="2000"/>
                    </a:lnTo>
                    <a:lnTo>
                      <a:pt x="3070" y="1990"/>
                    </a:lnTo>
                    <a:lnTo>
                      <a:pt x="3068" y="1983"/>
                    </a:lnTo>
                    <a:lnTo>
                      <a:pt x="3064" y="1980"/>
                    </a:lnTo>
                    <a:lnTo>
                      <a:pt x="3061" y="1981"/>
                    </a:lnTo>
                    <a:lnTo>
                      <a:pt x="3060" y="1985"/>
                    </a:lnTo>
                    <a:lnTo>
                      <a:pt x="3059" y="1993"/>
                    </a:lnTo>
                    <a:lnTo>
                      <a:pt x="3058" y="2007"/>
                    </a:lnTo>
                    <a:lnTo>
                      <a:pt x="3059" y="2047"/>
                    </a:lnTo>
                    <a:lnTo>
                      <a:pt x="3064" y="2107"/>
                    </a:lnTo>
                    <a:lnTo>
                      <a:pt x="3071" y="2181"/>
                    </a:lnTo>
                    <a:lnTo>
                      <a:pt x="3081" y="2258"/>
                    </a:lnTo>
                    <a:lnTo>
                      <a:pt x="3091" y="2335"/>
                    </a:lnTo>
                    <a:lnTo>
                      <a:pt x="3103" y="2414"/>
                    </a:lnTo>
                    <a:lnTo>
                      <a:pt x="3114" y="2493"/>
                    </a:lnTo>
                    <a:lnTo>
                      <a:pt x="3124" y="2568"/>
                    </a:lnTo>
                    <a:lnTo>
                      <a:pt x="3132" y="2639"/>
                    </a:lnTo>
                    <a:lnTo>
                      <a:pt x="3140" y="2704"/>
                    </a:lnTo>
                    <a:lnTo>
                      <a:pt x="3142" y="2734"/>
                    </a:lnTo>
                    <a:lnTo>
                      <a:pt x="3144" y="2762"/>
                    </a:lnTo>
                    <a:lnTo>
                      <a:pt x="3145" y="2788"/>
                    </a:lnTo>
                    <a:lnTo>
                      <a:pt x="3145" y="2812"/>
                    </a:lnTo>
                    <a:lnTo>
                      <a:pt x="3145" y="2835"/>
                    </a:lnTo>
                    <a:lnTo>
                      <a:pt x="3142" y="2853"/>
                    </a:lnTo>
                    <a:lnTo>
                      <a:pt x="3140" y="2870"/>
                    </a:lnTo>
                    <a:lnTo>
                      <a:pt x="3135" y="2882"/>
                    </a:lnTo>
                    <a:lnTo>
                      <a:pt x="3130" y="2892"/>
                    </a:lnTo>
                    <a:lnTo>
                      <a:pt x="3122" y="2900"/>
                    </a:lnTo>
                    <a:lnTo>
                      <a:pt x="3115" y="2902"/>
                    </a:lnTo>
                    <a:lnTo>
                      <a:pt x="3105" y="2902"/>
                    </a:lnTo>
                    <a:lnTo>
                      <a:pt x="3094" y="2897"/>
                    </a:lnTo>
                    <a:lnTo>
                      <a:pt x="3080" y="2888"/>
                    </a:lnTo>
                    <a:lnTo>
                      <a:pt x="3065" y="2876"/>
                    </a:lnTo>
                    <a:lnTo>
                      <a:pt x="3049" y="2858"/>
                    </a:lnTo>
                    <a:lnTo>
                      <a:pt x="3015" y="2821"/>
                    </a:lnTo>
                    <a:lnTo>
                      <a:pt x="2986" y="2785"/>
                    </a:lnTo>
                    <a:lnTo>
                      <a:pt x="2962" y="2750"/>
                    </a:lnTo>
                    <a:lnTo>
                      <a:pt x="2940" y="2717"/>
                    </a:lnTo>
                    <a:lnTo>
                      <a:pt x="2922" y="2685"/>
                    </a:lnTo>
                    <a:lnTo>
                      <a:pt x="2907" y="2654"/>
                    </a:lnTo>
                    <a:lnTo>
                      <a:pt x="2894" y="2622"/>
                    </a:lnTo>
                    <a:lnTo>
                      <a:pt x="2883" y="2591"/>
                    </a:lnTo>
                    <a:lnTo>
                      <a:pt x="2874" y="2561"/>
                    </a:lnTo>
                    <a:lnTo>
                      <a:pt x="2867" y="2530"/>
                    </a:lnTo>
                    <a:lnTo>
                      <a:pt x="2859" y="2499"/>
                    </a:lnTo>
                    <a:lnTo>
                      <a:pt x="2853" y="2466"/>
                    </a:lnTo>
                    <a:lnTo>
                      <a:pt x="2839" y="2399"/>
                    </a:lnTo>
                    <a:lnTo>
                      <a:pt x="2822" y="2325"/>
                    </a:lnTo>
                    <a:lnTo>
                      <a:pt x="2811" y="2280"/>
                    </a:lnTo>
                    <a:lnTo>
                      <a:pt x="2797" y="2228"/>
                    </a:lnTo>
                    <a:lnTo>
                      <a:pt x="2779" y="2169"/>
                    </a:lnTo>
                    <a:lnTo>
                      <a:pt x="2759" y="2105"/>
                    </a:lnTo>
                    <a:lnTo>
                      <a:pt x="2739" y="2038"/>
                    </a:lnTo>
                    <a:lnTo>
                      <a:pt x="2717" y="1971"/>
                    </a:lnTo>
                    <a:lnTo>
                      <a:pt x="2694" y="1904"/>
                    </a:lnTo>
                    <a:lnTo>
                      <a:pt x="2672" y="1841"/>
                    </a:lnTo>
                    <a:lnTo>
                      <a:pt x="2651" y="1782"/>
                    </a:lnTo>
                    <a:lnTo>
                      <a:pt x="2630" y="1731"/>
                    </a:lnTo>
                    <a:lnTo>
                      <a:pt x="2620" y="1709"/>
                    </a:lnTo>
                    <a:lnTo>
                      <a:pt x="2611" y="1689"/>
                    </a:lnTo>
                    <a:lnTo>
                      <a:pt x="2602" y="1671"/>
                    </a:lnTo>
                    <a:lnTo>
                      <a:pt x="2593" y="1658"/>
                    </a:lnTo>
                    <a:lnTo>
                      <a:pt x="2586" y="1646"/>
                    </a:lnTo>
                    <a:lnTo>
                      <a:pt x="2580" y="1640"/>
                    </a:lnTo>
                    <a:lnTo>
                      <a:pt x="2573" y="1636"/>
                    </a:lnTo>
                    <a:lnTo>
                      <a:pt x="2570" y="1636"/>
                    </a:lnTo>
                    <a:lnTo>
                      <a:pt x="2565" y="1641"/>
                    </a:lnTo>
                    <a:lnTo>
                      <a:pt x="2562" y="1650"/>
                    </a:lnTo>
                    <a:lnTo>
                      <a:pt x="2561" y="1664"/>
                    </a:lnTo>
                    <a:lnTo>
                      <a:pt x="2560" y="1683"/>
                    </a:lnTo>
                    <a:lnTo>
                      <a:pt x="2561" y="1706"/>
                    </a:lnTo>
                    <a:lnTo>
                      <a:pt x="2562" y="1733"/>
                    </a:lnTo>
                    <a:lnTo>
                      <a:pt x="2565" y="1763"/>
                    </a:lnTo>
                    <a:lnTo>
                      <a:pt x="2567" y="1796"/>
                    </a:lnTo>
                    <a:lnTo>
                      <a:pt x="2575" y="1870"/>
                    </a:lnTo>
                    <a:lnTo>
                      <a:pt x="2585" y="1952"/>
                    </a:lnTo>
                    <a:lnTo>
                      <a:pt x="2596" y="2041"/>
                    </a:lnTo>
                    <a:lnTo>
                      <a:pt x="2608" y="2132"/>
                    </a:lnTo>
                    <a:lnTo>
                      <a:pt x="2618" y="2223"/>
                    </a:lnTo>
                    <a:lnTo>
                      <a:pt x="2630" y="2314"/>
                    </a:lnTo>
                    <a:lnTo>
                      <a:pt x="2637" y="2400"/>
                    </a:lnTo>
                    <a:lnTo>
                      <a:pt x="2643" y="2479"/>
                    </a:lnTo>
                    <a:lnTo>
                      <a:pt x="2645" y="2515"/>
                    </a:lnTo>
                    <a:lnTo>
                      <a:pt x="2645" y="2549"/>
                    </a:lnTo>
                    <a:lnTo>
                      <a:pt x="2645" y="2580"/>
                    </a:lnTo>
                    <a:lnTo>
                      <a:pt x="2643" y="2606"/>
                    </a:lnTo>
                    <a:lnTo>
                      <a:pt x="2641" y="2631"/>
                    </a:lnTo>
                    <a:lnTo>
                      <a:pt x="2637" y="2651"/>
                    </a:lnTo>
                    <a:lnTo>
                      <a:pt x="2631" y="2666"/>
                    </a:lnTo>
                    <a:lnTo>
                      <a:pt x="2625" y="2677"/>
                    </a:lnTo>
                    <a:lnTo>
                      <a:pt x="2616" y="2684"/>
                    </a:lnTo>
                    <a:lnTo>
                      <a:pt x="2606" y="2685"/>
                    </a:lnTo>
                    <a:lnTo>
                      <a:pt x="2593" y="2681"/>
                    </a:lnTo>
                    <a:lnTo>
                      <a:pt x="2580" y="2671"/>
                    </a:lnTo>
                    <a:lnTo>
                      <a:pt x="2567" y="2659"/>
                    </a:lnTo>
                    <a:lnTo>
                      <a:pt x="2553" y="2645"/>
                    </a:lnTo>
                    <a:lnTo>
                      <a:pt x="2541" y="2630"/>
                    </a:lnTo>
                    <a:lnTo>
                      <a:pt x="2529" y="2614"/>
                    </a:lnTo>
                    <a:lnTo>
                      <a:pt x="2516" y="2595"/>
                    </a:lnTo>
                    <a:lnTo>
                      <a:pt x="2504" y="2576"/>
                    </a:lnTo>
                    <a:lnTo>
                      <a:pt x="2491" y="2556"/>
                    </a:lnTo>
                    <a:lnTo>
                      <a:pt x="2480" y="2535"/>
                    </a:lnTo>
                    <a:lnTo>
                      <a:pt x="2456" y="2490"/>
                    </a:lnTo>
                    <a:lnTo>
                      <a:pt x="2434" y="2441"/>
                    </a:lnTo>
                    <a:lnTo>
                      <a:pt x="2411" y="2390"/>
                    </a:lnTo>
                    <a:lnTo>
                      <a:pt x="2391" y="2335"/>
                    </a:lnTo>
                    <a:lnTo>
                      <a:pt x="2371" y="2279"/>
                    </a:lnTo>
                    <a:lnTo>
                      <a:pt x="2353" y="2222"/>
                    </a:lnTo>
                    <a:lnTo>
                      <a:pt x="2335" y="2162"/>
                    </a:lnTo>
                    <a:lnTo>
                      <a:pt x="2319" y="2103"/>
                    </a:lnTo>
                    <a:lnTo>
                      <a:pt x="2304" y="2043"/>
                    </a:lnTo>
                    <a:lnTo>
                      <a:pt x="2290" y="1985"/>
                    </a:lnTo>
                    <a:lnTo>
                      <a:pt x="2279" y="1927"/>
                    </a:lnTo>
                    <a:lnTo>
                      <a:pt x="2269" y="1870"/>
                    </a:lnTo>
                    <a:lnTo>
                      <a:pt x="2248" y="1760"/>
                    </a:lnTo>
                    <a:lnTo>
                      <a:pt x="2225" y="1651"/>
                    </a:lnTo>
                    <a:lnTo>
                      <a:pt x="2215" y="1600"/>
                    </a:lnTo>
                    <a:lnTo>
                      <a:pt x="2204" y="1552"/>
                    </a:lnTo>
                    <a:lnTo>
                      <a:pt x="2194" y="1509"/>
                    </a:lnTo>
                    <a:lnTo>
                      <a:pt x="2184" y="1470"/>
                    </a:lnTo>
                    <a:lnTo>
                      <a:pt x="2175" y="1438"/>
                    </a:lnTo>
                    <a:lnTo>
                      <a:pt x="2165" y="1412"/>
                    </a:lnTo>
                    <a:lnTo>
                      <a:pt x="2162" y="1402"/>
                    </a:lnTo>
                    <a:lnTo>
                      <a:pt x="2158" y="1394"/>
                    </a:lnTo>
                    <a:lnTo>
                      <a:pt x="2154" y="1388"/>
                    </a:lnTo>
                    <a:lnTo>
                      <a:pt x="2150" y="1386"/>
                    </a:lnTo>
                    <a:lnTo>
                      <a:pt x="2147" y="1384"/>
                    </a:lnTo>
                    <a:lnTo>
                      <a:pt x="2144" y="1386"/>
                    </a:lnTo>
                    <a:lnTo>
                      <a:pt x="2140" y="1391"/>
                    </a:lnTo>
                    <a:lnTo>
                      <a:pt x="2138" y="1397"/>
                    </a:lnTo>
                    <a:lnTo>
                      <a:pt x="2135" y="1407"/>
                    </a:lnTo>
                    <a:lnTo>
                      <a:pt x="2133" y="1421"/>
                    </a:lnTo>
                    <a:lnTo>
                      <a:pt x="2132" y="1436"/>
                    </a:lnTo>
                    <a:lnTo>
                      <a:pt x="2130" y="1455"/>
                    </a:lnTo>
                    <a:lnTo>
                      <a:pt x="2127" y="1500"/>
                    </a:lnTo>
                    <a:lnTo>
                      <a:pt x="2127" y="1550"/>
                    </a:lnTo>
                    <a:lnTo>
                      <a:pt x="2128" y="1605"/>
                    </a:lnTo>
                    <a:lnTo>
                      <a:pt x="2129" y="1663"/>
                    </a:lnTo>
                    <a:lnTo>
                      <a:pt x="2133" y="1721"/>
                    </a:lnTo>
                    <a:lnTo>
                      <a:pt x="2138" y="1782"/>
                    </a:lnTo>
                    <a:lnTo>
                      <a:pt x="2144" y="1845"/>
                    </a:lnTo>
                    <a:lnTo>
                      <a:pt x="2149" y="1906"/>
                    </a:lnTo>
                    <a:lnTo>
                      <a:pt x="2163" y="2026"/>
                    </a:lnTo>
                    <a:lnTo>
                      <a:pt x="2178" y="2133"/>
                    </a:lnTo>
                    <a:lnTo>
                      <a:pt x="2190" y="2224"/>
                    </a:lnTo>
                    <a:lnTo>
                      <a:pt x="2199" y="2290"/>
                    </a:lnTo>
                    <a:lnTo>
                      <a:pt x="2202" y="2320"/>
                    </a:lnTo>
                    <a:lnTo>
                      <a:pt x="2205" y="2355"/>
                    </a:lnTo>
                    <a:lnTo>
                      <a:pt x="2208" y="2395"/>
                    </a:lnTo>
                    <a:lnTo>
                      <a:pt x="2210" y="2438"/>
                    </a:lnTo>
                    <a:lnTo>
                      <a:pt x="2213" y="2481"/>
                    </a:lnTo>
                    <a:lnTo>
                      <a:pt x="2213" y="2524"/>
                    </a:lnTo>
                    <a:lnTo>
                      <a:pt x="2213" y="2564"/>
                    </a:lnTo>
                    <a:lnTo>
                      <a:pt x="2210" y="2600"/>
                    </a:lnTo>
                    <a:lnTo>
                      <a:pt x="2208" y="2616"/>
                    </a:lnTo>
                    <a:lnTo>
                      <a:pt x="2207" y="2631"/>
                    </a:lnTo>
                    <a:lnTo>
                      <a:pt x="2203" y="2644"/>
                    </a:lnTo>
                    <a:lnTo>
                      <a:pt x="2199" y="2655"/>
                    </a:lnTo>
                    <a:lnTo>
                      <a:pt x="2195" y="2662"/>
                    </a:lnTo>
                    <a:lnTo>
                      <a:pt x="2190" y="2669"/>
                    </a:lnTo>
                    <a:lnTo>
                      <a:pt x="2184" y="2672"/>
                    </a:lnTo>
                    <a:lnTo>
                      <a:pt x="2178" y="2672"/>
                    </a:lnTo>
                    <a:lnTo>
                      <a:pt x="2172" y="2670"/>
                    </a:lnTo>
                    <a:lnTo>
                      <a:pt x="2163" y="2664"/>
                    </a:lnTo>
                    <a:lnTo>
                      <a:pt x="2154" y="2655"/>
                    </a:lnTo>
                    <a:lnTo>
                      <a:pt x="2144" y="2641"/>
                    </a:lnTo>
                    <a:lnTo>
                      <a:pt x="2134" y="2624"/>
                    </a:lnTo>
                    <a:lnTo>
                      <a:pt x="2122" y="2603"/>
                    </a:lnTo>
                    <a:lnTo>
                      <a:pt x="2109" y="2578"/>
                    </a:lnTo>
                    <a:lnTo>
                      <a:pt x="2096" y="2548"/>
                    </a:lnTo>
                    <a:lnTo>
                      <a:pt x="2066" y="2485"/>
                    </a:lnTo>
                    <a:lnTo>
                      <a:pt x="2037" y="2427"/>
                    </a:lnTo>
                    <a:lnTo>
                      <a:pt x="2009" y="2372"/>
                    </a:lnTo>
                    <a:lnTo>
                      <a:pt x="1982" y="2319"/>
                    </a:lnTo>
                    <a:lnTo>
                      <a:pt x="1956" y="2271"/>
                    </a:lnTo>
                    <a:lnTo>
                      <a:pt x="1931" y="2222"/>
                    </a:lnTo>
                    <a:lnTo>
                      <a:pt x="1906" y="2174"/>
                    </a:lnTo>
                    <a:lnTo>
                      <a:pt x="1883" y="2128"/>
                    </a:lnTo>
                    <a:lnTo>
                      <a:pt x="1862" y="2081"/>
                    </a:lnTo>
                    <a:lnTo>
                      <a:pt x="1842" y="2032"/>
                    </a:lnTo>
                    <a:lnTo>
                      <a:pt x="1833" y="2007"/>
                    </a:lnTo>
                    <a:lnTo>
                      <a:pt x="1825" y="1982"/>
                    </a:lnTo>
                    <a:lnTo>
                      <a:pt x="1816" y="1956"/>
                    </a:lnTo>
                    <a:lnTo>
                      <a:pt x="1809" y="1930"/>
                    </a:lnTo>
                    <a:lnTo>
                      <a:pt x="1801" y="1902"/>
                    </a:lnTo>
                    <a:lnTo>
                      <a:pt x="1795" y="1874"/>
                    </a:lnTo>
                    <a:lnTo>
                      <a:pt x="1787" y="1845"/>
                    </a:lnTo>
                    <a:lnTo>
                      <a:pt x="1782" y="1815"/>
                    </a:lnTo>
                    <a:lnTo>
                      <a:pt x="1777" y="1784"/>
                    </a:lnTo>
                    <a:lnTo>
                      <a:pt x="1772" y="1751"/>
                    </a:lnTo>
                    <a:lnTo>
                      <a:pt x="1767" y="1718"/>
                    </a:lnTo>
                    <a:lnTo>
                      <a:pt x="1765" y="1683"/>
                    </a:lnTo>
                    <a:lnTo>
                      <a:pt x="1759" y="1610"/>
                    </a:lnTo>
                    <a:lnTo>
                      <a:pt x="1754" y="1538"/>
                    </a:lnTo>
                    <a:lnTo>
                      <a:pt x="1751" y="1467"/>
                    </a:lnTo>
                    <a:lnTo>
                      <a:pt x="1749" y="1396"/>
                    </a:lnTo>
                    <a:lnTo>
                      <a:pt x="1746" y="1328"/>
                    </a:lnTo>
                    <a:lnTo>
                      <a:pt x="1745" y="1263"/>
                    </a:lnTo>
                    <a:lnTo>
                      <a:pt x="1742" y="1203"/>
                    </a:lnTo>
                    <a:lnTo>
                      <a:pt x="1741" y="1148"/>
                    </a:lnTo>
                    <a:lnTo>
                      <a:pt x="1739" y="1100"/>
                    </a:lnTo>
                    <a:lnTo>
                      <a:pt x="1736" y="1059"/>
                    </a:lnTo>
                    <a:lnTo>
                      <a:pt x="1732" y="1026"/>
                    </a:lnTo>
                    <a:lnTo>
                      <a:pt x="1729" y="1004"/>
                    </a:lnTo>
                    <a:lnTo>
                      <a:pt x="1726" y="996"/>
                    </a:lnTo>
                    <a:lnTo>
                      <a:pt x="1722" y="991"/>
                    </a:lnTo>
                    <a:lnTo>
                      <a:pt x="1719" y="989"/>
                    </a:lnTo>
                    <a:lnTo>
                      <a:pt x="1715" y="990"/>
                    </a:lnTo>
                    <a:lnTo>
                      <a:pt x="1711" y="994"/>
                    </a:lnTo>
                    <a:lnTo>
                      <a:pt x="1706" y="1001"/>
                    </a:lnTo>
                    <a:lnTo>
                      <a:pt x="1701" y="1011"/>
                    </a:lnTo>
                    <a:lnTo>
                      <a:pt x="1695" y="1025"/>
                    </a:lnTo>
                    <a:lnTo>
                      <a:pt x="1689" y="1045"/>
                    </a:lnTo>
                    <a:lnTo>
                      <a:pt x="1683" y="1066"/>
                    </a:lnTo>
                    <a:lnTo>
                      <a:pt x="1676" y="1090"/>
                    </a:lnTo>
                    <a:lnTo>
                      <a:pt x="1670" y="1117"/>
                    </a:lnTo>
                    <a:lnTo>
                      <a:pt x="1658" y="1176"/>
                    </a:lnTo>
                    <a:lnTo>
                      <a:pt x="1648" y="1242"/>
                    </a:lnTo>
                    <a:lnTo>
                      <a:pt x="1639" y="1313"/>
                    </a:lnTo>
                    <a:lnTo>
                      <a:pt x="1633" y="1388"/>
                    </a:lnTo>
                    <a:lnTo>
                      <a:pt x="1630" y="1427"/>
                    </a:lnTo>
                    <a:lnTo>
                      <a:pt x="1628" y="1467"/>
                    </a:lnTo>
                    <a:lnTo>
                      <a:pt x="1626" y="1505"/>
                    </a:lnTo>
                    <a:lnTo>
                      <a:pt x="1626" y="1544"/>
                    </a:lnTo>
                    <a:lnTo>
                      <a:pt x="1625" y="1588"/>
                    </a:lnTo>
                    <a:lnTo>
                      <a:pt x="1624" y="1641"/>
                    </a:lnTo>
                    <a:lnTo>
                      <a:pt x="1620" y="1701"/>
                    </a:lnTo>
                    <a:lnTo>
                      <a:pt x="1616" y="1766"/>
                    </a:lnTo>
                    <a:lnTo>
                      <a:pt x="1610" y="1834"/>
                    </a:lnTo>
                    <a:lnTo>
                      <a:pt x="1603" y="1901"/>
                    </a:lnTo>
                    <a:lnTo>
                      <a:pt x="1594" y="1966"/>
                    </a:lnTo>
                    <a:lnTo>
                      <a:pt x="1584" y="2027"/>
                    </a:lnTo>
                    <a:lnTo>
                      <a:pt x="1579" y="2055"/>
                    </a:lnTo>
                    <a:lnTo>
                      <a:pt x="1573" y="2081"/>
                    </a:lnTo>
                    <a:lnTo>
                      <a:pt x="1565" y="2105"/>
                    </a:lnTo>
                    <a:lnTo>
                      <a:pt x="1559" y="2126"/>
                    </a:lnTo>
                    <a:lnTo>
                      <a:pt x="1551" y="2144"/>
                    </a:lnTo>
                    <a:lnTo>
                      <a:pt x="1543" y="2159"/>
                    </a:lnTo>
                    <a:lnTo>
                      <a:pt x="1535" y="2172"/>
                    </a:lnTo>
                    <a:lnTo>
                      <a:pt x="1527" y="2181"/>
                    </a:lnTo>
                    <a:lnTo>
                      <a:pt x="1517" y="2184"/>
                    </a:lnTo>
                    <a:lnTo>
                      <a:pt x="1507" y="2184"/>
                    </a:lnTo>
                    <a:lnTo>
                      <a:pt x="1497" y="2181"/>
                    </a:lnTo>
                    <a:lnTo>
                      <a:pt x="1487" y="2172"/>
                    </a:lnTo>
                    <a:lnTo>
                      <a:pt x="1475" y="2158"/>
                    </a:lnTo>
                    <a:lnTo>
                      <a:pt x="1463" y="2138"/>
                    </a:lnTo>
                    <a:lnTo>
                      <a:pt x="1452" y="2113"/>
                    </a:lnTo>
                    <a:lnTo>
                      <a:pt x="1438" y="2083"/>
                    </a:lnTo>
                    <a:lnTo>
                      <a:pt x="1392" y="1958"/>
                    </a:lnTo>
                    <a:lnTo>
                      <a:pt x="1354" y="1856"/>
                    </a:lnTo>
                    <a:lnTo>
                      <a:pt x="1338" y="1810"/>
                    </a:lnTo>
                    <a:lnTo>
                      <a:pt x="1326" y="1768"/>
                    </a:lnTo>
                    <a:lnTo>
                      <a:pt x="1316" y="1728"/>
                    </a:lnTo>
                    <a:lnTo>
                      <a:pt x="1307" y="1689"/>
                    </a:lnTo>
                    <a:lnTo>
                      <a:pt x="1302" y="1651"/>
                    </a:lnTo>
                    <a:lnTo>
                      <a:pt x="1298" y="1613"/>
                    </a:lnTo>
                    <a:lnTo>
                      <a:pt x="1297" y="1574"/>
                    </a:lnTo>
                    <a:lnTo>
                      <a:pt x="1298" y="1533"/>
                    </a:lnTo>
                    <a:lnTo>
                      <a:pt x="1302" y="1489"/>
                    </a:lnTo>
                    <a:lnTo>
                      <a:pt x="1307" y="1443"/>
                    </a:lnTo>
                    <a:lnTo>
                      <a:pt x="1314" y="1392"/>
                    </a:lnTo>
                    <a:lnTo>
                      <a:pt x="1324" y="1337"/>
                    </a:lnTo>
                    <a:lnTo>
                      <a:pt x="1337" y="1270"/>
                    </a:lnTo>
                    <a:lnTo>
                      <a:pt x="1346" y="1208"/>
                    </a:lnTo>
                    <a:lnTo>
                      <a:pt x="1352" y="1152"/>
                    </a:lnTo>
                    <a:lnTo>
                      <a:pt x="1357" y="1102"/>
                    </a:lnTo>
                    <a:lnTo>
                      <a:pt x="1359" y="1056"/>
                    </a:lnTo>
                    <a:lnTo>
                      <a:pt x="1359" y="1016"/>
                    </a:lnTo>
                    <a:lnTo>
                      <a:pt x="1358" y="980"/>
                    </a:lnTo>
                    <a:lnTo>
                      <a:pt x="1356" y="950"/>
                    </a:lnTo>
                    <a:lnTo>
                      <a:pt x="1352" y="924"/>
                    </a:lnTo>
                    <a:lnTo>
                      <a:pt x="1347" y="903"/>
                    </a:lnTo>
                    <a:lnTo>
                      <a:pt x="1341" y="886"/>
                    </a:lnTo>
                    <a:lnTo>
                      <a:pt x="1334" y="874"/>
                    </a:lnTo>
                    <a:lnTo>
                      <a:pt x="1331" y="869"/>
                    </a:lnTo>
                    <a:lnTo>
                      <a:pt x="1327" y="866"/>
                    </a:lnTo>
                    <a:lnTo>
                      <a:pt x="1323" y="864"/>
                    </a:lnTo>
                    <a:lnTo>
                      <a:pt x="1319" y="863"/>
                    </a:lnTo>
                    <a:lnTo>
                      <a:pt x="1316" y="861"/>
                    </a:lnTo>
                    <a:lnTo>
                      <a:pt x="1312" y="863"/>
                    </a:lnTo>
                    <a:lnTo>
                      <a:pt x="1308" y="864"/>
                    </a:lnTo>
                    <a:lnTo>
                      <a:pt x="1304" y="868"/>
                    </a:lnTo>
                    <a:lnTo>
                      <a:pt x="1296" y="878"/>
                    </a:lnTo>
                    <a:lnTo>
                      <a:pt x="1287" y="889"/>
                    </a:lnTo>
                    <a:lnTo>
                      <a:pt x="1279" y="901"/>
                    </a:lnTo>
                    <a:lnTo>
                      <a:pt x="1273" y="914"/>
                    </a:lnTo>
                    <a:lnTo>
                      <a:pt x="1267" y="929"/>
                    </a:lnTo>
                    <a:lnTo>
                      <a:pt x="1261" y="944"/>
                    </a:lnTo>
                    <a:lnTo>
                      <a:pt x="1256" y="960"/>
                    </a:lnTo>
                    <a:lnTo>
                      <a:pt x="1252" y="976"/>
                    </a:lnTo>
                    <a:lnTo>
                      <a:pt x="1246" y="1011"/>
                    </a:lnTo>
                    <a:lnTo>
                      <a:pt x="1241" y="1049"/>
                    </a:lnTo>
                    <a:lnTo>
                      <a:pt x="1238" y="1087"/>
                    </a:lnTo>
                    <a:lnTo>
                      <a:pt x="1236" y="1127"/>
                    </a:lnTo>
                    <a:lnTo>
                      <a:pt x="1236" y="1168"/>
                    </a:lnTo>
                    <a:lnTo>
                      <a:pt x="1237" y="1211"/>
                    </a:lnTo>
                    <a:lnTo>
                      <a:pt x="1238" y="1252"/>
                    </a:lnTo>
                    <a:lnTo>
                      <a:pt x="1241" y="1292"/>
                    </a:lnTo>
                    <a:lnTo>
                      <a:pt x="1245" y="1371"/>
                    </a:lnTo>
                    <a:lnTo>
                      <a:pt x="1246" y="1440"/>
                    </a:lnTo>
                    <a:lnTo>
                      <a:pt x="1247" y="1478"/>
                    </a:lnTo>
                    <a:lnTo>
                      <a:pt x="1250" y="1522"/>
                    </a:lnTo>
                    <a:lnTo>
                      <a:pt x="1253" y="1573"/>
                    </a:lnTo>
                    <a:lnTo>
                      <a:pt x="1257" y="1628"/>
                    </a:lnTo>
                    <a:lnTo>
                      <a:pt x="1261" y="1684"/>
                    </a:lnTo>
                    <a:lnTo>
                      <a:pt x="1264" y="1741"/>
                    </a:lnTo>
                    <a:lnTo>
                      <a:pt x="1267" y="1796"/>
                    </a:lnTo>
                    <a:lnTo>
                      <a:pt x="1268" y="1847"/>
                    </a:lnTo>
                    <a:lnTo>
                      <a:pt x="1268" y="1870"/>
                    </a:lnTo>
                    <a:lnTo>
                      <a:pt x="1268" y="1892"/>
                    </a:lnTo>
                    <a:lnTo>
                      <a:pt x="1266" y="1912"/>
                    </a:lnTo>
                    <a:lnTo>
                      <a:pt x="1264" y="1930"/>
                    </a:lnTo>
                    <a:lnTo>
                      <a:pt x="1262" y="1946"/>
                    </a:lnTo>
                    <a:lnTo>
                      <a:pt x="1258" y="1958"/>
                    </a:lnTo>
                    <a:lnTo>
                      <a:pt x="1253" y="1968"/>
                    </a:lnTo>
                    <a:lnTo>
                      <a:pt x="1248" y="1976"/>
                    </a:lnTo>
                    <a:lnTo>
                      <a:pt x="1241" y="1978"/>
                    </a:lnTo>
                    <a:lnTo>
                      <a:pt x="1233" y="1978"/>
                    </a:lnTo>
                    <a:lnTo>
                      <a:pt x="1225" y="1975"/>
                    </a:lnTo>
                    <a:lnTo>
                      <a:pt x="1215" y="1967"/>
                    </a:lnTo>
                    <a:lnTo>
                      <a:pt x="1203" y="1955"/>
                    </a:lnTo>
                    <a:lnTo>
                      <a:pt x="1191" y="1939"/>
                    </a:lnTo>
                    <a:lnTo>
                      <a:pt x="1177" y="1917"/>
                    </a:lnTo>
                    <a:lnTo>
                      <a:pt x="1162" y="1890"/>
                    </a:lnTo>
                    <a:lnTo>
                      <a:pt x="1131" y="1834"/>
                    </a:lnTo>
                    <a:lnTo>
                      <a:pt x="1102" y="1780"/>
                    </a:lnTo>
                    <a:lnTo>
                      <a:pt x="1075" y="1730"/>
                    </a:lnTo>
                    <a:lnTo>
                      <a:pt x="1051" y="1681"/>
                    </a:lnTo>
                    <a:lnTo>
                      <a:pt x="1030" y="1634"/>
                    </a:lnTo>
                    <a:lnTo>
                      <a:pt x="1011" y="1588"/>
                    </a:lnTo>
                    <a:lnTo>
                      <a:pt x="1004" y="1565"/>
                    </a:lnTo>
                    <a:lnTo>
                      <a:pt x="995" y="1542"/>
                    </a:lnTo>
                    <a:lnTo>
                      <a:pt x="989" y="1518"/>
                    </a:lnTo>
                    <a:lnTo>
                      <a:pt x="982" y="1494"/>
                    </a:lnTo>
                    <a:lnTo>
                      <a:pt x="976" y="1470"/>
                    </a:lnTo>
                    <a:lnTo>
                      <a:pt x="971" y="1445"/>
                    </a:lnTo>
                    <a:lnTo>
                      <a:pt x="966" y="1421"/>
                    </a:lnTo>
                    <a:lnTo>
                      <a:pt x="963" y="1394"/>
                    </a:lnTo>
                    <a:lnTo>
                      <a:pt x="960" y="1368"/>
                    </a:lnTo>
                    <a:lnTo>
                      <a:pt x="958" y="1341"/>
                    </a:lnTo>
                    <a:lnTo>
                      <a:pt x="955" y="1312"/>
                    </a:lnTo>
                    <a:lnTo>
                      <a:pt x="954" y="1283"/>
                    </a:lnTo>
                    <a:lnTo>
                      <a:pt x="954" y="1253"/>
                    </a:lnTo>
                    <a:lnTo>
                      <a:pt x="954" y="1222"/>
                    </a:lnTo>
                    <a:lnTo>
                      <a:pt x="955" y="1190"/>
                    </a:lnTo>
                    <a:lnTo>
                      <a:pt x="956" y="1156"/>
                    </a:lnTo>
                    <a:lnTo>
                      <a:pt x="961" y="1084"/>
                    </a:lnTo>
                    <a:lnTo>
                      <a:pt x="969" y="1005"/>
                    </a:lnTo>
                    <a:lnTo>
                      <a:pt x="977" y="930"/>
                    </a:lnTo>
                    <a:lnTo>
                      <a:pt x="984" y="866"/>
                    </a:lnTo>
                    <a:lnTo>
                      <a:pt x="989" y="814"/>
                    </a:lnTo>
                    <a:lnTo>
                      <a:pt x="990" y="770"/>
                    </a:lnTo>
                    <a:lnTo>
                      <a:pt x="990" y="752"/>
                    </a:lnTo>
                    <a:lnTo>
                      <a:pt x="989" y="735"/>
                    </a:lnTo>
                    <a:lnTo>
                      <a:pt x="987" y="722"/>
                    </a:lnTo>
                    <a:lnTo>
                      <a:pt x="985" y="709"/>
                    </a:lnTo>
                    <a:lnTo>
                      <a:pt x="982" y="700"/>
                    </a:lnTo>
                    <a:lnTo>
                      <a:pt x="980" y="692"/>
                    </a:lnTo>
                    <a:lnTo>
                      <a:pt x="976" y="685"/>
                    </a:lnTo>
                    <a:lnTo>
                      <a:pt x="972" y="682"/>
                    </a:lnTo>
                    <a:lnTo>
                      <a:pt x="968" y="678"/>
                    </a:lnTo>
                    <a:lnTo>
                      <a:pt x="963" y="677"/>
                    </a:lnTo>
                    <a:lnTo>
                      <a:pt x="956" y="678"/>
                    </a:lnTo>
                    <a:lnTo>
                      <a:pt x="950" y="679"/>
                    </a:lnTo>
                    <a:lnTo>
                      <a:pt x="943" y="683"/>
                    </a:lnTo>
                    <a:lnTo>
                      <a:pt x="935" y="687"/>
                    </a:lnTo>
                    <a:lnTo>
                      <a:pt x="926" y="693"/>
                    </a:lnTo>
                    <a:lnTo>
                      <a:pt x="919" y="699"/>
                    </a:lnTo>
                    <a:lnTo>
                      <a:pt x="899" y="715"/>
                    </a:lnTo>
                    <a:lnTo>
                      <a:pt x="879" y="735"/>
                    </a:lnTo>
                    <a:lnTo>
                      <a:pt x="855" y="758"/>
                    </a:lnTo>
                    <a:lnTo>
                      <a:pt x="830" y="783"/>
                    </a:lnTo>
                    <a:lnTo>
                      <a:pt x="819" y="798"/>
                    </a:lnTo>
                    <a:lnTo>
                      <a:pt x="809" y="816"/>
                    </a:lnTo>
                    <a:lnTo>
                      <a:pt x="802" y="839"/>
                    </a:lnTo>
                    <a:lnTo>
                      <a:pt x="795" y="864"/>
                    </a:lnTo>
                    <a:lnTo>
                      <a:pt x="792" y="891"/>
                    </a:lnTo>
                    <a:lnTo>
                      <a:pt x="789" y="921"/>
                    </a:lnTo>
                    <a:lnTo>
                      <a:pt x="788" y="954"/>
                    </a:lnTo>
                    <a:lnTo>
                      <a:pt x="788" y="987"/>
                    </a:lnTo>
                    <a:lnTo>
                      <a:pt x="789" y="1024"/>
                    </a:lnTo>
                    <a:lnTo>
                      <a:pt x="792" y="1060"/>
                    </a:lnTo>
                    <a:lnTo>
                      <a:pt x="794" y="1099"/>
                    </a:lnTo>
                    <a:lnTo>
                      <a:pt x="798" y="1137"/>
                    </a:lnTo>
                    <a:lnTo>
                      <a:pt x="807" y="1215"/>
                    </a:lnTo>
                    <a:lnTo>
                      <a:pt x="814" y="1292"/>
                    </a:lnTo>
                    <a:lnTo>
                      <a:pt x="823" y="1366"/>
                    </a:lnTo>
                    <a:lnTo>
                      <a:pt x="828" y="1434"/>
                    </a:lnTo>
                    <a:lnTo>
                      <a:pt x="829" y="1465"/>
                    </a:lnTo>
                    <a:lnTo>
                      <a:pt x="830" y="1494"/>
                    </a:lnTo>
                    <a:lnTo>
                      <a:pt x="830" y="1522"/>
                    </a:lnTo>
                    <a:lnTo>
                      <a:pt x="828" y="1545"/>
                    </a:lnTo>
                    <a:lnTo>
                      <a:pt x="824" y="1565"/>
                    </a:lnTo>
                    <a:lnTo>
                      <a:pt x="819" y="1582"/>
                    </a:lnTo>
                    <a:lnTo>
                      <a:pt x="813" y="1595"/>
                    </a:lnTo>
                    <a:lnTo>
                      <a:pt x="804" y="1604"/>
                    </a:lnTo>
                    <a:lnTo>
                      <a:pt x="793" y="1609"/>
                    </a:lnTo>
                    <a:lnTo>
                      <a:pt x="780" y="1609"/>
                    </a:lnTo>
                    <a:lnTo>
                      <a:pt x="765" y="1604"/>
                    </a:lnTo>
                    <a:lnTo>
                      <a:pt x="747" y="1594"/>
                    </a:lnTo>
                    <a:lnTo>
                      <a:pt x="703" y="1564"/>
                    </a:lnTo>
                    <a:lnTo>
                      <a:pt x="653" y="1528"/>
                    </a:lnTo>
                    <a:lnTo>
                      <a:pt x="599" y="1485"/>
                    </a:lnTo>
                    <a:lnTo>
                      <a:pt x="541" y="1438"/>
                    </a:lnTo>
                    <a:lnTo>
                      <a:pt x="480" y="1386"/>
                    </a:lnTo>
                    <a:lnTo>
                      <a:pt x="417" y="1328"/>
                    </a:lnTo>
                    <a:lnTo>
                      <a:pt x="386" y="1298"/>
                    </a:lnTo>
                    <a:lnTo>
                      <a:pt x="355" y="1268"/>
                    </a:lnTo>
                    <a:lnTo>
                      <a:pt x="324" y="1237"/>
                    </a:lnTo>
                    <a:lnTo>
                      <a:pt x="294" y="1205"/>
                    </a:lnTo>
                    <a:lnTo>
                      <a:pt x="264" y="1172"/>
                    </a:lnTo>
                    <a:lnTo>
                      <a:pt x="235" y="1138"/>
                    </a:lnTo>
                    <a:lnTo>
                      <a:pt x="208" y="1105"/>
                    </a:lnTo>
                    <a:lnTo>
                      <a:pt x="180" y="1071"/>
                    </a:lnTo>
                    <a:lnTo>
                      <a:pt x="155" y="1036"/>
                    </a:lnTo>
                    <a:lnTo>
                      <a:pt x="130" y="1001"/>
                    </a:lnTo>
                    <a:lnTo>
                      <a:pt x="108" y="966"/>
                    </a:lnTo>
                    <a:lnTo>
                      <a:pt x="88" y="933"/>
                    </a:lnTo>
                    <a:lnTo>
                      <a:pt x="68" y="898"/>
                    </a:lnTo>
                    <a:lnTo>
                      <a:pt x="52" y="863"/>
                    </a:lnTo>
                    <a:lnTo>
                      <a:pt x="37" y="828"/>
                    </a:lnTo>
                    <a:lnTo>
                      <a:pt x="24" y="793"/>
                    </a:lnTo>
                    <a:lnTo>
                      <a:pt x="14" y="759"/>
                    </a:lnTo>
                    <a:lnTo>
                      <a:pt x="7" y="725"/>
                    </a:lnTo>
                    <a:lnTo>
                      <a:pt x="2" y="692"/>
                    </a:lnTo>
                    <a:lnTo>
                      <a:pt x="0" y="659"/>
                    </a:lnTo>
                    <a:lnTo>
                      <a:pt x="0" y="594"/>
                    </a:lnTo>
                    <a:lnTo>
                      <a:pt x="2" y="531"/>
                    </a:lnTo>
                    <a:lnTo>
                      <a:pt x="3" y="499"/>
                    </a:lnTo>
                    <a:lnTo>
                      <a:pt x="5" y="467"/>
                    </a:lnTo>
                    <a:lnTo>
                      <a:pt x="8" y="437"/>
                    </a:lnTo>
                    <a:lnTo>
                      <a:pt x="10" y="406"/>
                    </a:lnTo>
                    <a:lnTo>
                      <a:pt x="15" y="376"/>
                    </a:lnTo>
                    <a:lnTo>
                      <a:pt x="20" y="347"/>
                    </a:lnTo>
                    <a:lnTo>
                      <a:pt x="25" y="318"/>
                    </a:lnTo>
                    <a:lnTo>
                      <a:pt x="33" y="291"/>
                    </a:lnTo>
                    <a:lnTo>
                      <a:pt x="40" y="264"/>
                    </a:lnTo>
                    <a:lnTo>
                      <a:pt x="50" y="237"/>
                    </a:lnTo>
                    <a:lnTo>
                      <a:pt x="60" y="212"/>
                    </a:lnTo>
                    <a:lnTo>
                      <a:pt x="73" y="189"/>
                    </a:lnTo>
                    <a:lnTo>
                      <a:pt x="87" y="165"/>
                    </a:lnTo>
                    <a:lnTo>
                      <a:pt x="102" y="144"/>
                    </a:lnTo>
                    <a:lnTo>
                      <a:pt x="119" y="122"/>
                    </a:lnTo>
                    <a:lnTo>
                      <a:pt x="138" y="104"/>
                    </a:lnTo>
                    <a:lnTo>
                      <a:pt x="158" y="86"/>
                    </a:lnTo>
                    <a:lnTo>
                      <a:pt x="180" y="70"/>
                    </a:lnTo>
                    <a:lnTo>
                      <a:pt x="205" y="55"/>
                    </a:lnTo>
                    <a:lnTo>
                      <a:pt x="233" y="41"/>
                    </a:lnTo>
                    <a:lnTo>
                      <a:pt x="261" y="30"/>
                    </a:lnTo>
                    <a:lnTo>
                      <a:pt x="292" y="20"/>
                    </a:lnTo>
                    <a:lnTo>
                      <a:pt x="326" y="13"/>
                    </a:lnTo>
                    <a:lnTo>
                      <a:pt x="362" y="6"/>
                    </a:lnTo>
                    <a:lnTo>
                      <a:pt x="401" y="3"/>
                    </a:lnTo>
                    <a:lnTo>
                      <a:pt x="442" y="0"/>
                    </a:lnTo>
                    <a:lnTo>
                      <a:pt x="487" y="0"/>
                    </a:lnTo>
                    <a:lnTo>
                      <a:pt x="535" y="3"/>
                    </a:lnTo>
                    <a:close/>
                  </a:path>
                </a:pathLst>
              </a:custGeom>
              <a:solidFill>
                <a:srgbClr val="00764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51" name="Google Shape;351;p12"/>
              <p:cNvSpPr/>
              <p:nvPr/>
            </p:nvSpPr>
            <p:spPr>
              <a:xfrm>
                <a:off x="3672" y="2405"/>
                <a:ext cx="838" cy="890"/>
              </a:xfrm>
              <a:custGeom>
                <a:rect b="b" l="l" r="r" t="t"/>
                <a:pathLst>
                  <a:path extrusionOk="0" h="4452" w="4188">
                    <a:moveTo>
                      <a:pt x="535" y="3"/>
                    </a:moveTo>
                    <a:lnTo>
                      <a:pt x="609" y="8"/>
                    </a:lnTo>
                    <a:lnTo>
                      <a:pt x="690" y="15"/>
                    </a:lnTo>
                    <a:lnTo>
                      <a:pt x="777" y="25"/>
                    </a:lnTo>
                    <a:lnTo>
                      <a:pt x="865" y="38"/>
                    </a:lnTo>
                    <a:lnTo>
                      <a:pt x="956" y="51"/>
                    </a:lnTo>
                    <a:lnTo>
                      <a:pt x="1049" y="68"/>
                    </a:lnTo>
                    <a:lnTo>
                      <a:pt x="1142" y="86"/>
                    </a:lnTo>
                    <a:lnTo>
                      <a:pt x="1233" y="106"/>
                    </a:lnTo>
                    <a:lnTo>
                      <a:pt x="1278" y="117"/>
                    </a:lnTo>
                    <a:lnTo>
                      <a:pt x="1323" y="129"/>
                    </a:lnTo>
                    <a:lnTo>
                      <a:pt x="1367" y="141"/>
                    </a:lnTo>
                    <a:lnTo>
                      <a:pt x="1409" y="154"/>
                    </a:lnTo>
                    <a:lnTo>
                      <a:pt x="1450" y="167"/>
                    </a:lnTo>
                    <a:lnTo>
                      <a:pt x="1492" y="181"/>
                    </a:lnTo>
                    <a:lnTo>
                      <a:pt x="1530" y="195"/>
                    </a:lnTo>
                    <a:lnTo>
                      <a:pt x="1568" y="210"/>
                    </a:lnTo>
                    <a:lnTo>
                      <a:pt x="1604" y="225"/>
                    </a:lnTo>
                    <a:lnTo>
                      <a:pt x="1639" y="241"/>
                    </a:lnTo>
                    <a:lnTo>
                      <a:pt x="1670" y="257"/>
                    </a:lnTo>
                    <a:lnTo>
                      <a:pt x="1701" y="275"/>
                    </a:lnTo>
                    <a:lnTo>
                      <a:pt x="1729" y="292"/>
                    </a:lnTo>
                    <a:lnTo>
                      <a:pt x="1755" y="311"/>
                    </a:lnTo>
                    <a:lnTo>
                      <a:pt x="1779" y="328"/>
                    </a:lnTo>
                    <a:lnTo>
                      <a:pt x="1799" y="348"/>
                    </a:lnTo>
                    <a:lnTo>
                      <a:pt x="1836" y="385"/>
                    </a:lnTo>
                    <a:lnTo>
                      <a:pt x="1872" y="417"/>
                    </a:lnTo>
                    <a:lnTo>
                      <a:pt x="1905" y="444"/>
                    </a:lnTo>
                    <a:lnTo>
                      <a:pt x="1937" y="469"/>
                    </a:lnTo>
                    <a:lnTo>
                      <a:pt x="1968" y="492"/>
                    </a:lnTo>
                    <a:lnTo>
                      <a:pt x="1998" y="512"/>
                    </a:lnTo>
                    <a:lnTo>
                      <a:pt x="2029" y="531"/>
                    </a:lnTo>
                    <a:lnTo>
                      <a:pt x="2059" y="548"/>
                    </a:lnTo>
                    <a:lnTo>
                      <a:pt x="2124" y="583"/>
                    </a:lnTo>
                    <a:lnTo>
                      <a:pt x="2195" y="622"/>
                    </a:lnTo>
                    <a:lnTo>
                      <a:pt x="2234" y="643"/>
                    </a:lnTo>
                    <a:lnTo>
                      <a:pt x="2276" y="668"/>
                    </a:lnTo>
                    <a:lnTo>
                      <a:pt x="2323" y="697"/>
                    </a:lnTo>
                    <a:lnTo>
                      <a:pt x="2373" y="729"/>
                    </a:lnTo>
                    <a:lnTo>
                      <a:pt x="2401" y="749"/>
                    </a:lnTo>
                    <a:lnTo>
                      <a:pt x="2430" y="770"/>
                    </a:lnTo>
                    <a:lnTo>
                      <a:pt x="2460" y="793"/>
                    </a:lnTo>
                    <a:lnTo>
                      <a:pt x="2489" y="816"/>
                    </a:lnTo>
                    <a:lnTo>
                      <a:pt x="2517" y="840"/>
                    </a:lnTo>
                    <a:lnTo>
                      <a:pt x="2546" y="866"/>
                    </a:lnTo>
                    <a:lnTo>
                      <a:pt x="2575" y="893"/>
                    </a:lnTo>
                    <a:lnTo>
                      <a:pt x="2603" y="919"/>
                    </a:lnTo>
                    <a:lnTo>
                      <a:pt x="2660" y="975"/>
                    </a:lnTo>
                    <a:lnTo>
                      <a:pt x="2714" y="1031"/>
                    </a:lnTo>
                    <a:lnTo>
                      <a:pt x="2769" y="1089"/>
                    </a:lnTo>
                    <a:lnTo>
                      <a:pt x="2822" y="1147"/>
                    </a:lnTo>
                    <a:lnTo>
                      <a:pt x="2922" y="1260"/>
                    </a:lnTo>
                    <a:lnTo>
                      <a:pt x="3014" y="1364"/>
                    </a:lnTo>
                    <a:lnTo>
                      <a:pt x="3056" y="1412"/>
                    </a:lnTo>
                    <a:lnTo>
                      <a:pt x="3096" y="1454"/>
                    </a:lnTo>
                    <a:lnTo>
                      <a:pt x="3134" y="1493"/>
                    </a:lnTo>
                    <a:lnTo>
                      <a:pt x="3167" y="1524"/>
                    </a:lnTo>
                    <a:lnTo>
                      <a:pt x="3174" y="1532"/>
                    </a:lnTo>
                    <a:lnTo>
                      <a:pt x="3191" y="1552"/>
                    </a:lnTo>
                    <a:lnTo>
                      <a:pt x="3219" y="1585"/>
                    </a:lnTo>
                    <a:lnTo>
                      <a:pt x="3255" y="1630"/>
                    </a:lnTo>
                    <a:lnTo>
                      <a:pt x="3298" y="1686"/>
                    </a:lnTo>
                    <a:lnTo>
                      <a:pt x="3348" y="1754"/>
                    </a:lnTo>
                    <a:lnTo>
                      <a:pt x="3404" y="1830"/>
                    </a:lnTo>
                    <a:lnTo>
                      <a:pt x="3463" y="1915"/>
                    </a:lnTo>
                    <a:lnTo>
                      <a:pt x="3493" y="1961"/>
                    </a:lnTo>
                    <a:lnTo>
                      <a:pt x="3524" y="2008"/>
                    </a:lnTo>
                    <a:lnTo>
                      <a:pt x="3555" y="2057"/>
                    </a:lnTo>
                    <a:lnTo>
                      <a:pt x="3587" y="2108"/>
                    </a:lnTo>
                    <a:lnTo>
                      <a:pt x="3618" y="2162"/>
                    </a:lnTo>
                    <a:lnTo>
                      <a:pt x="3649" y="2216"/>
                    </a:lnTo>
                    <a:lnTo>
                      <a:pt x="3679" y="2272"/>
                    </a:lnTo>
                    <a:lnTo>
                      <a:pt x="3709" y="2329"/>
                    </a:lnTo>
                    <a:lnTo>
                      <a:pt x="3739" y="2388"/>
                    </a:lnTo>
                    <a:lnTo>
                      <a:pt x="3768" y="2448"/>
                    </a:lnTo>
                    <a:lnTo>
                      <a:pt x="3795" y="2508"/>
                    </a:lnTo>
                    <a:lnTo>
                      <a:pt x="3823" y="2570"/>
                    </a:lnTo>
                    <a:lnTo>
                      <a:pt x="3847" y="2632"/>
                    </a:lnTo>
                    <a:lnTo>
                      <a:pt x="3871" y="2696"/>
                    </a:lnTo>
                    <a:lnTo>
                      <a:pt x="3894" y="2760"/>
                    </a:lnTo>
                    <a:lnTo>
                      <a:pt x="3914" y="2825"/>
                    </a:lnTo>
                    <a:lnTo>
                      <a:pt x="3932" y="2891"/>
                    </a:lnTo>
                    <a:lnTo>
                      <a:pt x="3951" y="2961"/>
                    </a:lnTo>
                    <a:lnTo>
                      <a:pt x="3970" y="3032"/>
                    </a:lnTo>
                    <a:lnTo>
                      <a:pt x="3987" y="3107"/>
                    </a:lnTo>
                    <a:lnTo>
                      <a:pt x="4003" y="3182"/>
                    </a:lnTo>
                    <a:lnTo>
                      <a:pt x="4020" y="3258"/>
                    </a:lnTo>
                    <a:lnTo>
                      <a:pt x="4036" y="3335"/>
                    </a:lnTo>
                    <a:lnTo>
                      <a:pt x="4051" y="3414"/>
                    </a:lnTo>
                    <a:lnTo>
                      <a:pt x="4078" y="3569"/>
                    </a:lnTo>
                    <a:lnTo>
                      <a:pt x="4103" y="3721"/>
                    </a:lnTo>
                    <a:lnTo>
                      <a:pt x="4124" y="3867"/>
                    </a:lnTo>
                    <a:lnTo>
                      <a:pt x="4144" y="4003"/>
                    </a:lnTo>
                    <a:lnTo>
                      <a:pt x="4159" y="4128"/>
                    </a:lnTo>
                    <a:lnTo>
                      <a:pt x="4172" y="4236"/>
                    </a:lnTo>
                    <a:lnTo>
                      <a:pt x="4181" y="4326"/>
                    </a:lnTo>
                    <a:lnTo>
                      <a:pt x="4187" y="4394"/>
                    </a:lnTo>
                    <a:lnTo>
                      <a:pt x="4188" y="4419"/>
                    </a:lnTo>
                    <a:lnTo>
                      <a:pt x="4188" y="4437"/>
                    </a:lnTo>
                    <a:lnTo>
                      <a:pt x="4188" y="4448"/>
                    </a:lnTo>
                    <a:lnTo>
                      <a:pt x="4187" y="4452"/>
                    </a:lnTo>
                    <a:lnTo>
                      <a:pt x="4184" y="4448"/>
                    </a:lnTo>
                    <a:lnTo>
                      <a:pt x="4181" y="4436"/>
                    </a:lnTo>
                    <a:lnTo>
                      <a:pt x="4176" y="4416"/>
                    </a:lnTo>
                    <a:lnTo>
                      <a:pt x="4171" y="4386"/>
                    </a:lnTo>
                    <a:lnTo>
                      <a:pt x="4161" y="4327"/>
                    </a:lnTo>
                    <a:lnTo>
                      <a:pt x="4148" y="4271"/>
                    </a:lnTo>
                    <a:lnTo>
                      <a:pt x="4134" y="4215"/>
                    </a:lnTo>
                    <a:lnTo>
                      <a:pt x="4119" y="4161"/>
                    </a:lnTo>
                    <a:lnTo>
                      <a:pt x="4105" y="4108"/>
                    </a:lnTo>
                    <a:lnTo>
                      <a:pt x="4087" y="4055"/>
                    </a:lnTo>
                    <a:lnTo>
                      <a:pt x="4071" y="4003"/>
                    </a:lnTo>
                    <a:lnTo>
                      <a:pt x="4053" y="3952"/>
                    </a:lnTo>
                    <a:lnTo>
                      <a:pt x="4021" y="3853"/>
                    </a:lnTo>
                    <a:lnTo>
                      <a:pt x="3991" y="3756"/>
                    </a:lnTo>
                    <a:lnTo>
                      <a:pt x="3977" y="3708"/>
                    </a:lnTo>
                    <a:lnTo>
                      <a:pt x="3966" y="3662"/>
                    </a:lnTo>
                    <a:lnTo>
                      <a:pt x="3956" y="3616"/>
                    </a:lnTo>
                    <a:lnTo>
                      <a:pt x="3949" y="3570"/>
                    </a:lnTo>
                    <a:lnTo>
                      <a:pt x="3940" y="3522"/>
                    </a:lnTo>
                    <a:lnTo>
                      <a:pt x="3930" y="3469"/>
                    </a:lnTo>
                    <a:lnTo>
                      <a:pt x="3916" y="3413"/>
                    </a:lnTo>
                    <a:lnTo>
                      <a:pt x="3902" y="3354"/>
                    </a:lnTo>
                    <a:lnTo>
                      <a:pt x="3886" y="3295"/>
                    </a:lnTo>
                    <a:lnTo>
                      <a:pt x="3869" y="3238"/>
                    </a:lnTo>
                    <a:lnTo>
                      <a:pt x="3852" y="3183"/>
                    </a:lnTo>
                    <a:lnTo>
                      <a:pt x="3836" y="3134"/>
                    </a:lnTo>
                    <a:lnTo>
                      <a:pt x="3820" y="3091"/>
                    </a:lnTo>
                    <a:lnTo>
                      <a:pt x="3806" y="3054"/>
                    </a:lnTo>
                    <a:lnTo>
                      <a:pt x="3799" y="3039"/>
                    </a:lnTo>
                    <a:lnTo>
                      <a:pt x="3793" y="3027"/>
                    </a:lnTo>
                    <a:lnTo>
                      <a:pt x="3788" y="3017"/>
                    </a:lnTo>
                    <a:lnTo>
                      <a:pt x="3783" y="3011"/>
                    </a:lnTo>
                    <a:lnTo>
                      <a:pt x="3779" y="3007"/>
                    </a:lnTo>
                    <a:lnTo>
                      <a:pt x="3775" y="3007"/>
                    </a:lnTo>
                    <a:lnTo>
                      <a:pt x="3773" y="3011"/>
                    </a:lnTo>
                    <a:lnTo>
                      <a:pt x="3771" y="3017"/>
                    </a:lnTo>
                    <a:lnTo>
                      <a:pt x="3771" y="3028"/>
                    </a:lnTo>
                    <a:lnTo>
                      <a:pt x="3771" y="3043"/>
                    </a:lnTo>
                    <a:lnTo>
                      <a:pt x="3773" y="3062"/>
                    </a:lnTo>
                    <a:lnTo>
                      <a:pt x="3775" y="3086"/>
                    </a:lnTo>
                    <a:lnTo>
                      <a:pt x="3783" y="3142"/>
                    </a:lnTo>
                    <a:lnTo>
                      <a:pt x="3790" y="3202"/>
                    </a:lnTo>
                    <a:lnTo>
                      <a:pt x="3799" y="3265"/>
                    </a:lnTo>
                    <a:lnTo>
                      <a:pt x="3806" y="3330"/>
                    </a:lnTo>
                    <a:lnTo>
                      <a:pt x="3815" y="3395"/>
                    </a:lnTo>
                    <a:lnTo>
                      <a:pt x="3823" y="3459"/>
                    </a:lnTo>
                    <a:lnTo>
                      <a:pt x="3829" y="3517"/>
                    </a:lnTo>
                    <a:lnTo>
                      <a:pt x="3835" y="3571"/>
                    </a:lnTo>
                    <a:lnTo>
                      <a:pt x="3839" y="3617"/>
                    </a:lnTo>
                    <a:lnTo>
                      <a:pt x="3840" y="3655"/>
                    </a:lnTo>
                    <a:lnTo>
                      <a:pt x="3840" y="3668"/>
                    </a:lnTo>
                    <a:lnTo>
                      <a:pt x="3840" y="3681"/>
                    </a:lnTo>
                    <a:lnTo>
                      <a:pt x="3839" y="3690"/>
                    </a:lnTo>
                    <a:lnTo>
                      <a:pt x="3836" y="3695"/>
                    </a:lnTo>
                    <a:lnTo>
                      <a:pt x="3834" y="3696"/>
                    </a:lnTo>
                    <a:lnTo>
                      <a:pt x="3830" y="3693"/>
                    </a:lnTo>
                    <a:lnTo>
                      <a:pt x="3826" y="3687"/>
                    </a:lnTo>
                    <a:lnTo>
                      <a:pt x="3821" y="3676"/>
                    </a:lnTo>
                    <a:lnTo>
                      <a:pt x="3815" y="3661"/>
                    </a:lnTo>
                    <a:lnTo>
                      <a:pt x="3808" y="3641"/>
                    </a:lnTo>
                    <a:lnTo>
                      <a:pt x="3799" y="3616"/>
                    </a:lnTo>
                    <a:lnTo>
                      <a:pt x="3790" y="3585"/>
                    </a:lnTo>
                    <a:lnTo>
                      <a:pt x="3770" y="3524"/>
                    </a:lnTo>
                    <a:lnTo>
                      <a:pt x="3750" y="3467"/>
                    </a:lnTo>
                    <a:lnTo>
                      <a:pt x="3731" y="3415"/>
                    </a:lnTo>
                    <a:lnTo>
                      <a:pt x="3711" y="3369"/>
                    </a:lnTo>
                    <a:lnTo>
                      <a:pt x="3673" y="3284"/>
                    </a:lnTo>
                    <a:lnTo>
                      <a:pt x="3635" y="3210"/>
                    </a:lnTo>
                    <a:lnTo>
                      <a:pt x="3619" y="3175"/>
                    </a:lnTo>
                    <a:lnTo>
                      <a:pt x="3603" y="3140"/>
                    </a:lnTo>
                    <a:lnTo>
                      <a:pt x="3587" y="3107"/>
                    </a:lnTo>
                    <a:lnTo>
                      <a:pt x="3573" y="3072"/>
                    </a:lnTo>
                    <a:lnTo>
                      <a:pt x="3560" y="3036"/>
                    </a:lnTo>
                    <a:lnTo>
                      <a:pt x="3550" y="2997"/>
                    </a:lnTo>
                    <a:lnTo>
                      <a:pt x="3541" y="2957"/>
                    </a:lnTo>
                    <a:lnTo>
                      <a:pt x="3533" y="2913"/>
                    </a:lnTo>
                    <a:lnTo>
                      <a:pt x="3521" y="2822"/>
                    </a:lnTo>
                    <a:lnTo>
                      <a:pt x="3508" y="2736"/>
                    </a:lnTo>
                    <a:lnTo>
                      <a:pt x="3496" y="2660"/>
                    </a:lnTo>
                    <a:lnTo>
                      <a:pt x="3483" y="2600"/>
                    </a:lnTo>
                    <a:lnTo>
                      <a:pt x="3477" y="2579"/>
                    </a:lnTo>
                    <a:lnTo>
                      <a:pt x="3472" y="2564"/>
                    </a:lnTo>
                    <a:lnTo>
                      <a:pt x="3469" y="2559"/>
                    </a:lnTo>
                    <a:lnTo>
                      <a:pt x="3467" y="2556"/>
                    </a:lnTo>
                    <a:lnTo>
                      <a:pt x="3464" y="2555"/>
                    </a:lnTo>
                    <a:lnTo>
                      <a:pt x="3462" y="2556"/>
                    </a:lnTo>
                    <a:lnTo>
                      <a:pt x="3459" y="2559"/>
                    </a:lnTo>
                    <a:lnTo>
                      <a:pt x="3457" y="2565"/>
                    </a:lnTo>
                    <a:lnTo>
                      <a:pt x="3454" y="2573"/>
                    </a:lnTo>
                    <a:lnTo>
                      <a:pt x="3452" y="2583"/>
                    </a:lnTo>
                    <a:lnTo>
                      <a:pt x="3448" y="2611"/>
                    </a:lnTo>
                    <a:lnTo>
                      <a:pt x="3444" y="2651"/>
                    </a:lnTo>
                    <a:lnTo>
                      <a:pt x="3443" y="2699"/>
                    </a:lnTo>
                    <a:lnTo>
                      <a:pt x="3443" y="2750"/>
                    </a:lnTo>
                    <a:lnTo>
                      <a:pt x="3446" y="2803"/>
                    </a:lnTo>
                    <a:lnTo>
                      <a:pt x="3449" y="2857"/>
                    </a:lnTo>
                    <a:lnTo>
                      <a:pt x="3454" y="2912"/>
                    </a:lnTo>
                    <a:lnTo>
                      <a:pt x="3459" y="2963"/>
                    </a:lnTo>
                    <a:lnTo>
                      <a:pt x="3464" y="3013"/>
                    </a:lnTo>
                    <a:lnTo>
                      <a:pt x="3468" y="3058"/>
                    </a:lnTo>
                    <a:lnTo>
                      <a:pt x="3471" y="3097"/>
                    </a:lnTo>
                    <a:lnTo>
                      <a:pt x="3471" y="3129"/>
                    </a:lnTo>
                    <a:lnTo>
                      <a:pt x="3471" y="3142"/>
                    </a:lnTo>
                    <a:lnTo>
                      <a:pt x="3469" y="3153"/>
                    </a:lnTo>
                    <a:lnTo>
                      <a:pt x="3468" y="3160"/>
                    </a:lnTo>
                    <a:lnTo>
                      <a:pt x="3466" y="3167"/>
                    </a:lnTo>
                    <a:lnTo>
                      <a:pt x="3462" y="3170"/>
                    </a:lnTo>
                    <a:lnTo>
                      <a:pt x="3457" y="3170"/>
                    </a:lnTo>
                    <a:lnTo>
                      <a:pt x="3452" y="3167"/>
                    </a:lnTo>
                    <a:lnTo>
                      <a:pt x="3446" y="3160"/>
                    </a:lnTo>
                    <a:lnTo>
                      <a:pt x="3438" y="3152"/>
                    </a:lnTo>
                    <a:lnTo>
                      <a:pt x="3431" y="3138"/>
                    </a:lnTo>
                    <a:lnTo>
                      <a:pt x="3421" y="3122"/>
                    </a:lnTo>
                    <a:lnTo>
                      <a:pt x="3409" y="3101"/>
                    </a:lnTo>
                    <a:lnTo>
                      <a:pt x="3370" y="3019"/>
                    </a:lnTo>
                    <a:lnTo>
                      <a:pt x="3335" y="2954"/>
                    </a:lnTo>
                    <a:lnTo>
                      <a:pt x="3306" y="2898"/>
                    </a:lnTo>
                    <a:lnTo>
                      <a:pt x="3282" y="2847"/>
                    </a:lnTo>
                    <a:lnTo>
                      <a:pt x="3271" y="2821"/>
                    </a:lnTo>
                    <a:lnTo>
                      <a:pt x="3261" y="2793"/>
                    </a:lnTo>
                    <a:lnTo>
                      <a:pt x="3251" y="2765"/>
                    </a:lnTo>
                    <a:lnTo>
                      <a:pt x="3241" y="2734"/>
                    </a:lnTo>
                    <a:lnTo>
                      <a:pt x="3231" y="2699"/>
                    </a:lnTo>
                    <a:lnTo>
                      <a:pt x="3222" y="2660"/>
                    </a:lnTo>
                    <a:lnTo>
                      <a:pt x="3212" y="2616"/>
                    </a:lnTo>
                    <a:lnTo>
                      <a:pt x="3202" y="2568"/>
                    </a:lnTo>
                    <a:lnTo>
                      <a:pt x="3192" y="2513"/>
                    </a:lnTo>
                    <a:lnTo>
                      <a:pt x="3181" y="2453"/>
                    </a:lnTo>
                    <a:lnTo>
                      <a:pt x="3169" y="2389"/>
                    </a:lnTo>
                    <a:lnTo>
                      <a:pt x="3155" y="2325"/>
                    </a:lnTo>
                    <a:lnTo>
                      <a:pt x="3141" y="2262"/>
                    </a:lnTo>
                    <a:lnTo>
                      <a:pt x="3127" y="2199"/>
                    </a:lnTo>
                    <a:lnTo>
                      <a:pt x="3114" y="2142"/>
                    </a:lnTo>
                    <a:lnTo>
                      <a:pt x="3101" y="2091"/>
                    </a:lnTo>
                    <a:lnTo>
                      <a:pt x="3090" y="2047"/>
                    </a:lnTo>
                    <a:lnTo>
                      <a:pt x="3079" y="2012"/>
                    </a:lnTo>
                    <a:lnTo>
                      <a:pt x="3075" y="2000"/>
                    </a:lnTo>
                    <a:lnTo>
                      <a:pt x="3070" y="1990"/>
                    </a:lnTo>
                    <a:lnTo>
                      <a:pt x="3068" y="1983"/>
                    </a:lnTo>
                    <a:lnTo>
                      <a:pt x="3064" y="1980"/>
                    </a:lnTo>
                    <a:lnTo>
                      <a:pt x="3061" y="1981"/>
                    </a:lnTo>
                    <a:lnTo>
                      <a:pt x="3060" y="1985"/>
                    </a:lnTo>
                    <a:lnTo>
                      <a:pt x="3059" y="1993"/>
                    </a:lnTo>
                    <a:lnTo>
                      <a:pt x="3058" y="2007"/>
                    </a:lnTo>
                    <a:lnTo>
                      <a:pt x="3059" y="2047"/>
                    </a:lnTo>
                    <a:lnTo>
                      <a:pt x="3064" y="2107"/>
                    </a:lnTo>
                    <a:lnTo>
                      <a:pt x="3071" y="2181"/>
                    </a:lnTo>
                    <a:lnTo>
                      <a:pt x="3081" y="2258"/>
                    </a:lnTo>
                    <a:lnTo>
                      <a:pt x="3091" y="2335"/>
                    </a:lnTo>
                    <a:lnTo>
                      <a:pt x="3103" y="2414"/>
                    </a:lnTo>
                    <a:lnTo>
                      <a:pt x="3114" y="2493"/>
                    </a:lnTo>
                    <a:lnTo>
                      <a:pt x="3124" y="2568"/>
                    </a:lnTo>
                    <a:lnTo>
                      <a:pt x="3132" y="2639"/>
                    </a:lnTo>
                    <a:lnTo>
                      <a:pt x="3140" y="2704"/>
                    </a:lnTo>
                    <a:lnTo>
                      <a:pt x="3142" y="2734"/>
                    </a:lnTo>
                    <a:lnTo>
                      <a:pt x="3144" y="2762"/>
                    </a:lnTo>
                    <a:lnTo>
                      <a:pt x="3145" y="2788"/>
                    </a:lnTo>
                    <a:lnTo>
                      <a:pt x="3145" y="2812"/>
                    </a:lnTo>
                    <a:lnTo>
                      <a:pt x="3145" y="2835"/>
                    </a:lnTo>
                    <a:lnTo>
                      <a:pt x="3142" y="2853"/>
                    </a:lnTo>
                    <a:lnTo>
                      <a:pt x="3140" y="2870"/>
                    </a:lnTo>
                    <a:lnTo>
                      <a:pt x="3135" y="2882"/>
                    </a:lnTo>
                    <a:lnTo>
                      <a:pt x="3130" y="2892"/>
                    </a:lnTo>
                    <a:lnTo>
                      <a:pt x="3122" y="2900"/>
                    </a:lnTo>
                    <a:lnTo>
                      <a:pt x="3115" y="2902"/>
                    </a:lnTo>
                    <a:lnTo>
                      <a:pt x="3105" y="2902"/>
                    </a:lnTo>
                    <a:lnTo>
                      <a:pt x="3094" y="2897"/>
                    </a:lnTo>
                    <a:lnTo>
                      <a:pt x="3080" y="2888"/>
                    </a:lnTo>
                    <a:lnTo>
                      <a:pt x="3065" y="2876"/>
                    </a:lnTo>
                    <a:lnTo>
                      <a:pt x="3049" y="2858"/>
                    </a:lnTo>
                    <a:lnTo>
                      <a:pt x="3015" y="2821"/>
                    </a:lnTo>
                    <a:lnTo>
                      <a:pt x="2986" y="2785"/>
                    </a:lnTo>
                    <a:lnTo>
                      <a:pt x="2962" y="2750"/>
                    </a:lnTo>
                    <a:lnTo>
                      <a:pt x="2940" y="2717"/>
                    </a:lnTo>
                    <a:lnTo>
                      <a:pt x="2922" y="2685"/>
                    </a:lnTo>
                    <a:lnTo>
                      <a:pt x="2907" y="2654"/>
                    </a:lnTo>
                    <a:lnTo>
                      <a:pt x="2894" y="2622"/>
                    </a:lnTo>
                    <a:lnTo>
                      <a:pt x="2883" y="2591"/>
                    </a:lnTo>
                    <a:lnTo>
                      <a:pt x="2874" y="2561"/>
                    </a:lnTo>
                    <a:lnTo>
                      <a:pt x="2867" y="2530"/>
                    </a:lnTo>
                    <a:lnTo>
                      <a:pt x="2859" y="2499"/>
                    </a:lnTo>
                    <a:lnTo>
                      <a:pt x="2853" y="2466"/>
                    </a:lnTo>
                    <a:lnTo>
                      <a:pt x="2839" y="2399"/>
                    </a:lnTo>
                    <a:lnTo>
                      <a:pt x="2822" y="2325"/>
                    </a:lnTo>
                    <a:lnTo>
                      <a:pt x="2811" y="2280"/>
                    </a:lnTo>
                    <a:lnTo>
                      <a:pt x="2797" y="2228"/>
                    </a:lnTo>
                    <a:lnTo>
                      <a:pt x="2779" y="2169"/>
                    </a:lnTo>
                    <a:lnTo>
                      <a:pt x="2759" y="2105"/>
                    </a:lnTo>
                    <a:lnTo>
                      <a:pt x="2739" y="2038"/>
                    </a:lnTo>
                    <a:lnTo>
                      <a:pt x="2717" y="1971"/>
                    </a:lnTo>
                    <a:lnTo>
                      <a:pt x="2694" y="1904"/>
                    </a:lnTo>
                    <a:lnTo>
                      <a:pt x="2672" y="1841"/>
                    </a:lnTo>
                    <a:lnTo>
                      <a:pt x="2651" y="1782"/>
                    </a:lnTo>
                    <a:lnTo>
                      <a:pt x="2630" y="1731"/>
                    </a:lnTo>
                    <a:lnTo>
                      <a:pt x="2620" y="1709"/>
                    </a:lnTo>
                    <a:lnTo>
                      <a:pt x="2611" y="1689"/>
                    </a:lnTo>
                    <a:lnTo>
                      <a:pt x="2602" y="1671"/>
                    </a:lnTo>
                    <a:lnTo>
                      <a:pt x="2593" y="1658"/>
                    </a:lnTo>
                    <a:lnTo>
                      <a:pt x="2586" y="1646"/>
                    </a:lnTo>
                    <a:lnTo>
                      <a:pt x="2580" y="1640"/>
                    </a:lnTo>
                    <a:lnTo>
                      <a:pt x="2573" y="1636"/>
                    </a:lnTo>
                    <a:lnTo>
                      <a:pt x="2570" y="1636"/>
                    </a:lnTo>
                    <a:lnTo>
                      <a:pt x="2565" y="1641"/>
                    </a:lnTo>
                    <a:lnTo>
                      <a:pt x="2562" y="1650"/>
                    </a:lnTo>
                    <a:lnTo>
                      <a:pt x="2561" y="1664"/>
                    </a:lnTo>
                    <a:lnTo>
                      <a:pt x="2560" y="1683"/>
                    </a:lnTo>
                    <a:lnTo>
                      <a:pt x="2561" y="1706"/>
                    </a:lnTo>
                    <a:lnTo>
                      <a:pt x="2562" y="1733"/>
                    </a:lnTo>
                    <a:lnTo>
                      <a:pt x="2565" y="1763"/>
                    </a:lnTo>
                    <a:lnTo>
                      <a:pt x="2567" y="1796"/>
                    </a:lnTo>
                    <a:lnTo>
                      <a:pt x="2575" y="1870"/>
                    </a:lnTo>
                    <a:lnTo>
                      <a:pt x="2585" y="1952"/>
                    </a:lnTo>
                    <a:lnTo>
                      <a:pt x="2596" y="2041"/>
                    </a:lnTo>
                    <a:lnTo>
                      <a:pt x="2608" y="2132"/>
                    </a:lnTo>
                    <a:lnTo>
                      <a:pt x="2618" y="2223"/>
                    </a:lnTo>
                    <a:lnTo>
                      <a:pt x="2630" y="2314"/>
                    </a:lnTo>
                    <a:lnTo>
                      <a:pt x="2637" y="2400"/>
                    </a:lnTo>
                    <a:lnTo>
                      <a:pt x="2643" y="2479"/>
                    </a:lnTo>
                    <a:lnTo>
                      <a:pt x="2645" y="2515"/>
                    </a:lnTo>
                    <a:lnTo>
                      <a:pt x="2645" y="2549"/>
                    </a:lnTo>
                    <a:lnTo>
                      <a:pt x="2645" y="2580"/>
                    </a:lnTo>
                    <a:lnTo>
                      <a:pt x="2643" y="2606"/>
                    </a:lnTo>
                    <a:lnTo>
                      <a:pt x="2641" y="2631"/>
                    </a:lnTo>
                    <a:lnTo>
                      <a:pt x="2637" y="2651"/>
                    </a:lnTo>
                    <a:lnTo>
                      <a:pt x="2631" y="2666"/>
                    </a:lnTo>
                    <a:lnTo>
                      <a:pt x="2625" y="2677"/>
                    </a:lnTo>
                    <a:lnTo>
                      <a:pt x="2616" y="2684"/>
                    </a:lnTo>
                    <a:lnTo>
                      <a:pt x="2606" y="2685"/>
                    </a:lnTo>
                    <a:lnTo>
                      <a:pt x="2593" y="2681"/>
                    </a:lnTo>
                    <a:lnTo>
                      <a:pt x="2580" y="2671"/>
                    </a:lnTo>
                    <a:lnTo>
                      <a:pt x="2567" y="2659"/>
                    </a:lnTo>
                    <a:lnTo>
                      <a:pt x="2553" y="2645"/>
                    </a:lnTo>
                    <a:lnTo>
                      <a:pt x="2541" y="2630"/>
                    </a:lnTo>
                    <a:lnTo>
                      <a:pt x="2529" y="2614"/>
                    </a:lnTo>
                    <a:lnTo>
                      <a:pt x="2516" y="2595"/>
                    </a:lnTo>
                    <a:lnTo>
                      <a:pt x="2504" y="2576"/>
                    </a:lnTo>
                    <a:lnTo>
                      <a:pt x="2491" y="2556"/>
                    </a:lnTo>
                    <a:lnTo>
                      <a:pt x="2480" y="2535"/>
                    </a:lnTo>
                    <a:lnTo>
                      <a:pt x="2456" y="2490"/>
                    </a:lnTo>
                    <a:lnTo>
                      <a:pt x="2434" y="2441"/>
                    </a:lnTo>
                    <a:lnTo>
                      <a:pt x="2411" y="2390"/>
                    </a:lnTo>
                    <a:lnTo>
                      <a:pt x="2391" y="2335"/>
                    </a:lnTo>
                    <a:lnTo>
                      <a:pt x="2371" y="2279"/>
                    </a:lnTo>
                    <a:lnTo>
                      <a:pt x="2353" y="2222"/>
                    </a:lnTo>
                    <a:lnTo>
                      <a:pt x="2335" y="2162"/>
                    </a:lnTo>
                    <a:lnTo>
                      <a:pt x="2319" y="2103"/>
                    </a:lnTo>
                    <a:lnTo>
                      <a:pt x="2304" y="2043"/>
                    </a:lnTo>
                    <a:lnTo>
                      <a:pt x="2290" y="1985"/>
                    </a:lnTo>
                    <a:lnTo>
                      <a:pt x="2279" y="1927"/>
                    </a:lnTo>
                    <a:lnTo>
                      <a:pt x="2269" y="1870"/>
                    </a:lnTo>
                    <a:lnTo>
                      <a:pt x="2248" y="1760"/>
                    </a:lnTo>
                    <a:lnTo>
                      <a:pt x="2225" y="1651"/>
                    </a:lnTo>
                    <a:lnTo>
                      <a:pt x="2215" y="1600"/>
                    </a:lnTo>
                    <a:lnTo>
                      <a:pt x="2204" y="1552"/>
                    </a:lnTo>
                    <a:lnTo>
                      <a:pt x="2194" y="1509"/>
                    </a:lnTo>
                    <a:lnTo>
                      <a:pt x="2184" y="1470"/>
                    </a:lnTo>
                    <a:lnTo>
                      <a:pt x="2175" y="1438"/>
                    </a:lnTo>
                    <a:lnTo>
                      <a:pt x="2165" y="1412"/>
                    </a:lnTo>
                    <a:lnTo>
                      <a:pt x="2162" y="1402"/>
                    </a:lnTo>
                    <a:lnTo>
                      <a:pt x="2158" y="1394"/>
                    </a:lnTo>
                    <a:lnTo>
                      <a:pt x="2154" y="1388"/>
                    </a:lnTo>
                    <a:lnTo>
                      <a:pt x="2150" y="1386"/>
                    </a:lnTo>
                    <a:lnTo>
                      <a:pt x="2147" y="1384"/>
                    </a:lnTo>
                    <a:lnTo>
                      <a:pt x="2144" y="1386"/>
                    </a:lnTo>
                    <a:lnTo>
                      <a:pt x="2140" y="1391"/>
                    </a:lnTo>
                    <a:lnTo>
                      <a:pt x="2138" y="1397"/>
                    </a:lnTo>
                    <a:lnTo>
                      <a:pt x="2135" y="1407"/>
                    </a:lnTo>
                    <a:lnTo>
                      <a:pt x="2133" y="1421"/>
                    </a:lnTo>
                    <a:lnTo>
                      <a:pt x="2132" y="1436"/>
                    </a:lnTo>
                    <a:lnTo>
                      <a:pt x="2130" y="1455"/>
                    </a:lnTo>
                    <a:lnTo>
                      <a:pt x="2127" y="1500"/>
                    </a:lnTo>
                    <a:lnTo>
                      <a:pt x="2127" y="1550"/>
                    </a:lnTo>
                    <a:lnTo>
                      <a:pt x="2128" y="1605"/>
                    </a:lnTo>
                    <a:lnTo>
                      <a:pt x="2129" y="1663"/>
                    </a:lnTo>
                    <a:lnTo>
                      <a:pt x="2133" y="1721"/>
                    </a:lnTo>
                    <a:lnTo>
                      <a:pt x="2138" y="1782"/>
                    </a:lnTo>
                    <a:lnTo>
                      <a:pt x="2144" y="1845"/>
                    </a:lnTo>
                    <a:lnTo>
                      <a:pt x="2149" y="1906"/>
                    </a:lnTo>
                    <a:lnTo>
                      <a:pt x="2163" y="2026"/>
                    </a:lnTo>
                    <a:lnTo>
                      <a:pt x="2178" y="2133"/>
                    </a:lnTo>
                    <a:lnTo>
                      <a:pt x="2190" y="2224"/>
                    </a:lnTo>
                    <a:lnTo>
                      <a:pt x="2199" y="2290"/>
                    </a:lnTo>
                    <a:lnTo>
                      <a:pt x="2202" y="2320"/>
                    </a:lnTo>
                    <a:lnTo>
                      <a:pt x="2205" y="2355"/>
                    </a:lnTo>
                    <a:lnTo>
                      <a:pt x="2208" y="2395"/>
                    </a:lnTo>
                    <a:lnTo>
                      <a:pt x="2210" y="2438"/>
                    </a:lnTo>
                    <a:lnTo>
                      <a:pt x="2213" y="2481"/>
                    </a:lnTo>
                    <a:lnTo>
                      <a:pt x="2213" y="2524"/>
                    </a:lnTo>
                    <a:lnTo>
                      <a:pt x="2213" y="2564"/>
                    </a:lnTo>
                    <a:lnTo>
                      <a:pt x="2210" y="2600"/>
                    </a:lnTo>
                    <a:lnTo>
                      <a:pt x="2208" y="2616"/>
                    </a:lnTo>
                    <a:lnTo>
                      <a:pt x="2207" y="2631"/>
                    </a:lnTo>
                    <a:lnTo>
                      <a:pt x="2203" y="2644"/>
                    </a:lnTo>
                    <a:lnTo>
                      <a:pt x="2199" y="2655"/>
                    </a:lnTo>
                    <a:lnTo>
                      <a:pt x="2195" y="2662"/>
                    </a:lnTo>
                    <a:lnTo>
                      <a:pt x="2190" y="2669"/>
                    </a:lnTo>
                    <a:lnTo>
                      <a:pt x="2184" y="2672"/>
                    </a:lnTo>
                    <a:lnTo>
                      <a:pt x="2178" y="2672"/>
                    </a:lnTo>
                    <a:lnTo>
                      <a:pt x="2172" y="2670"/>
                    </a:lnTo>
                    <a:lnTo>
                      <a:pt x="2163" y="2664"/>
                    </a:lnTo>
                    <a:lnTo>
                      <a:pt x="2154" y="2655"/>
                    </a:lnTo>
                    <a:lnTo>
                      <a:pt x="2144" y="2641"/>
                    </a:lnTo>
                    <a:lnTo>
                      <a:pt x="2134" y="2624"/>
                    </a:lnTo>
                    <a:lnTo>
                      <a:pt x="2122" y="2603"/>
                    </a:lnTo>
                    <a:lnTo>
                      <a:pt x="2109" y="2578"/>
                    </a:lnTo>
                    <a:lnTo>
                      <a:pt x="2096" y="2548"/>
                    </a:lnTo>
                    <a:lnTo>
                      <a:pt x="2066" y="2485"/>
                    </a:lnTo>
                    <a:lnTo>
                      <a:pt x="2037" y="2427"/>
                    </a:lnTo>
                    <a:lnTo>
                      <a:pt x="2009" y="2372"/>
                    </a:lnTo>
                    <a:lnTo>
                      <a:pt x="1982" y="2319"/>
                    </a:lnTo>
                    <a:lnTo>
                      <a:pt x="1956" y="2271"/>
                    </a:lnTo>
                    <a:lnTo>
                      <a:pt x="1931" y="2222"/>
                    </a:lnTo>
                    <a:lnTo>
                      <a:pt x="1906" y="2174"/>
                    </a:lnTo>
                    <a:lnTo>
                      <a:pt x="1883" y="2128"/>
                    </a:lnTo>
                    <a:lnTo>
                      <a:pt x="1862" y="2081"/>
                    </a:lnTo>
                    <a:lnTo>
                      <a:pt x="1842" y="2032"/>
                    </a:lnTo>
                    <a:lnTo>
                      <a:pt x="1833" y="2007"/>
                    </a:lnTo>
                    <a:lnTo>
                      <a:pt x="1825" y="1982"/>
                    </a:lnTo>
                    <a:lnTo>
                      <a:pt x="1816" y="1956"/>
                    </a:lnTo>
                    <a:lnTo>
                      <a:pt x="1809" y="1930"/>
                    </a:lnTo>
                    <a:lnTo>
                      <a:pt x="1801" y="1902"/>
                    </a:lnTo>
                    <a:lnTo>
                      <a:pt x="1795" y="1874"/>
                    </a:lnTo>
                    <a:lnTo>
                      <a:pt x="1787" y="1845"/>
                    </a:lnTo>
                    <a:lnTo>
                      <a:pt x="1782" y="1815"/>
                    </a:lnTo>
                    <a:lnTo>
                      <a:pt x="1777" y="1784"/>
                    </a:lnTo>
                    <a:lnTo>
                      <a:pt x="1772" y="1751"/>
                    </a:lnTo>
                    <a:lnTo>
                      <a:pt x="1767" y="1718"/>
                    </a:lnTo>
                    <a:lnTo>
                      <a:pt x="1765" y="1683"/>
                    </a:lnTo>
                    <a:lnTo>
                      <a:pt x="1759" y="1610"/>
                    </a:lnTo>
                    <a:lnTo>
                      <a:pt x="1754" y="1538"/>
                    </a:lnTo>
                    <a:lnTo>
                      <a:pt x="1751" y="1467"/>
                    </a:lnTo>
                    <a:lnTo>
                      <a:pt x="1749" y="1396"/>
                    </a:lnTo>
                    <a:lnTo>
                      <a:pt x="1746" y="1328"/>
                    </a:lnTo>
                    <a:lnTo>
                      <a:pt x="1745" y="1263"/>
                    </a:lnTo>
                    <a:lnTo>
                      <a:pt x="1742" y="1203"/>
                    </a:lnTo>
                    <a:lnTo>
                      <a:pt x="1741" y="1148"/>
                    </a:lnTo>
                    <a:lnTo>
                      <a:pt x="1739" y="1100"/>
                    </a:lnTo>
                    <a:lnTo>
                      <a:pt x="1736" y="1059"/>
                    </a:lnTo>
                    <a:lnTo>
                      <a:pt x="1732" y="1026"/>
                    </a:lnTo>
                    <a:lnTo>
                      <a:pt x="1729" y="1004"/>
                    </a:lnTo>
                    <a:lnTo>
                      <a:pt x="1726" y="996"/>
                    </a:lnTo>
                    <a:lnTo>
                      <a:pt x="1722" y="991"/>
                    </a:lnTo>
                    <a:lnTo>
                      <a:pt x="1719" y="989"/>
                    </a:lnTo>
                    <a:lnTo>
                      <a:pt x="1715" y="990"/>
                    </a:lnTo>
                    <a:lnTo>
                      <a:pt x="1711" y="994"/>
                    </a:lnTo>
                    <a:lnTo>
                      <a:pt x="1706" y="1001"/>
                    </a:lnTo>
                    <a:lnTo>
                      <a:pt x="1701" y="1011"/>
                    </a:lnTo>
                    <a:lnTo>
                      <a:pt x="1695" y="1025"/>
                    </a:lnTo>
                    <a:lnTo>
                      <a:pt x="1689" y="1045"/>
                    </a:lnTo>
                    <a:lnTo>
                      <a:pt x="1683" y="1066"/>
                    </a:lnTo>
                    <a:lnTo>
                      <a:pt x="1676" y="1090"/>
                    </a:lnTo>
                    <a:lnTo>
                      <a:pt x="1670" y="1117"/>
                    </a:lnTo>
                    <a:lnTo>
                      <a:pt x="1658" y="1176"/>
                    </a:lnTo>
                    <a:lnTo>
                      <a:pt x="1648" y="1242"/>
                    </a:lnTo>
                    <a:lnTo>
                      <a:pt x="1639" y="1313"/>
                    </a:lnTo>
                    <a:lnTo>
                      <a:pt x="1633" y="1388"/>
                    </a:lnTo>
                    <a:lnTo>
                      <a:pt x="1630" y="1427"/>
                    </a:lnTo>
                    <a:lnTo>
                      <a:pt x="1628" y="1467"/>
                    </a:lnTo>
                    <a:lnTo>
                      <a:pt x="1626" y="1505"/>
                    </a:lnTo>
                    <a:lnTo>
                      <a:pt x="1626" y="1544"/>
                    </a:lnTo>
                    <a:lnTo>
                      <a:pt x="1625" y="1588"/>
                    </a:lnTo>
                    <a:lnTo>
                      <a:pt x="1624" y="1641"/>
                    </a:lnTo>
                    <a:lnTo>
                      <a:pt x="1620" y="1701"/>
                    </a:lnTo>
                    <a:lnTo>
                      <a:pt x="1616" y="1766"/>
                    </a:lnTo>
                    <a:lnTo>
                      <a:pt x="1610" y="1834"/>
                    </a:lnTo>
                    <a:lnTo>
                      <a:pt x="1603" y="1901"/>
                    </a:lnTo>
                    <a:lnTo>
                      <a:pt x="1594" y="1966"/>
                    </a:lnTo>
                    <a:lnTo>
                      <a:pt x="1584" y="2027"/>
                    </a:lnTo>
                    <a:lnTo>
                      <a:pt x="1579" y="2055"/>
                    </a:lnTo>
                    <a:lnTo>
                      <a:pt x="1573" y="2081"/>
                    </a:lnTo>
                    <a:lnTo>
                      <a:pt x="1565" y="2105"/>
                    </a:lnTo>
                    <a:lnTo>
                      <a:pt x="1559" y="2126"/>
                    </a:lnTo>
                    <a:lnTo>
                      <a:pt x="1551" y="2144"/>
                    </a:lnTo>
                    <a:lnTo>
                      <a:pt x="1543" y="2159"/>
                    </a:lnTo>
                    <a:lnTo>
                      <a:pt x="1535" y="2172"/>
                    </a:lnTo>
                    <a:lnTo>
                      <a:pt x="1527" y="2181"/>
                    </a:lnTo>
                    <a:lnTo>
                      <a:pt x="1517" y="2184"/>
                    </a:lnTo>
                    <a:lnTo>
                      <a:pt x="1507" y="2184"/>
                    </a:lnTo>
                    <a:lnTo>
                      <a:pt x="1497" y="2181"/>
                    </a:lnTo>
                    <a:lnTo>
                      <a:pt x="1487" y="2172"/>
                    </a:lnTo>
                    <a:lnTo>
                      <a:pt x="1475" y="2158"/>
                    </a:lnTo>
                    <a:lnTo>
                      <a:pt x="1463" y="2138"/>
                    </a:lnTo>
                    <a:lnTo>
                      <a:pt x="1452" y="2113"/>
                    </a:lnTo>
                    <a:lnTo>
                      <a:pt x="1438" y="2083"/>
                    </a:lnTo>
                    <a:lnTo>
                      <a:pt x="1392" y="1958"/>
                    </a:lnTo>
                    <a:lnTo>
                      <a:pt x="1354" y="1856"/>
                    </a:lnTo>
                    <a:lnTo>
                      <a:pt x="1338" y="1810"/>
                    </a:lnTo>
                    <a:lnTo>
                      <a:pt x="1326" y="1768"/>
                    </a:lnTo>
                    <a:lnTo>
                      <a:pt x="1316" y="1728"/>
                    </a:lnTo>
                    <a:lnTo>
                      <a:pt x="1307" y="1689"/>
                    </a:lnTo>
                    <a:lnTo>
                      <a:pt x="1302" y="1651"/>
                    </a:lnTo>
                    <a:lnTo>
                      <a:pt x="1298" y="1613"/>
                    </a:lnTo>
                    <a:lnTo>
                      <a:pt x="1297" y="1574"/>
                    </a:lnTo>
                    <a:lnTo>
                      <a:pt x="1298" y="1533"/>
                    </a:lnTo>
                    <a:lnTo>
                      <a:pt x="1302" y="1489"/>
                    </a:lnTo>
                    <a:lnTo>
                      <a:pt x="1307" y="1443"/>
                    </a:lnTo>
                    <a:lnTo>
                      <a:pt x="1314" y="1392"/>
                    </a:lnTo>
                    <a:lnTo>
                      <a:pt x="1324" y="1337"/>
                    </a:lnTo>
                    <a:lnTo>
                      <a:pt x="1337" y="1270"/>
                    </a:lnTo>
                    <a:lnTo>
                      <a:pt x="1346" y="1208"/>
                    </a:lnTo>
                    <a:lnTo>
                      <a:pt x="1352" y="1152"/>
                    </a:lnTo>
                    <a:lnTo>
                      <a:pt x="1357" y="1102"/>
                    </a:lnTo>
                    <a:lnTo>
                      <a:pt x="1359" y="1056"/>
                    </a:lnTo>
                    <a:lnTo>
                      <a:pt x="1359" y="1016"/>
                    </a:lnTo>
                    <a:lnTo>
                      <a:pt x="1358" y="980"/>
                    </a:lnTo>
                    <a:lnTo>
                      <a:pt x="1356" y="950"/>
                    </a:lnTo>
                    <a:lnTo>
                      <a:pt x="1352" y="924"/>
                    </a:lnTo>
                    <a:lnTo>
                      <a:pt x="1347" y="903"/>
                    </a:lnTo>
                    <a:lnTo>
                      <a:pt x="1341" y="886"/>
                    </a:lnTo>
                    <a:lnTo>
                      <a:pt x="1334" y="874"/>
                    </a:lnTo>
                    <a:lnTo>
                      <a:pt x="1331" y="869"/>
                    </a:lnTo>
                    <a:lnTo>
                      <a:pt x="1327" y="866"/>
                    </a:lnTo>
                    <a:lnTo>
                      <a:pt x="1323" y="864"/>
                    </a:lnTo>
                    <a:lnTo>
                      <a:pt x="1319" y="863"/>
                    </a:lnTo>
                    <a:lnTo>
                      <a:pt x="1316" y="861"/>
                    </a:lnTo>
                    <a:lnTo>
                      <a:pt x="1312" y="863"/>
                    </a:lnTo>
                    <a:lnTo>
                      <a:pt x="1308" y="864"/>
                    </a:lnTo>
                    <a:lnTo>
                      <a:pt x="1304" y="868"/>
                    </a:lnTo>
                    <a:lnTo>
                      <a:pt x="1296" y="878"/>
                    </a:lnTo>
                    <a:lnTo>
                      <a:pt x="1287" y="889"/>
                    </a:lnTo>
                    <a:lnTo>
                      <a:pt x="1279" y="901"/>
                    </a:lnTo>
                    <a:lnTo>
                      <a:pt x="1273" y="914"/>
                    </a:lnTo>
                    <a:lnTo>
                      <a:pt x="1267" y="929"/>
                    </a:lnTo>
                    <a:lnTo>
                      <a:pt x="1261" y="944"/>
                    </a:lnTo>
                    <a:lnTo>
                      <a:pt x="1256" y="960"/>
                    </a:lnTo>
                    <a:lnTo>
                      <a:pt x="1252" y="976"/>
                    </a:lnTo>
                    <a:lnTo>
                      <a:pt x="1246" y="1011"/>
                    </a:lnTo>
                    <a:lnTo>
                      <a:pt x="1241" y="1049"/>
                    </a:lnTo>
                    <a:lnTo>
                      <a:pt x="1238" y="1087"/>
                    </a:lnTo>
                    <a:lnTo>
                      <a:pt x="1236" y="1127"/>
                    </a:lnTo>
                    <a:lnTo>
                      <a:pt x="1236" y="1168"/>
                    </a:lnTo>
                    <a:lnTo>
                      <a:pt x="1237" y="1211"/>
                    </a:lnTo>
                    <a:lnTo>
                      <a:pt x="1238" y="1252"/>
                    </a:lnTo>
                    <a:lnTo>
                      <a:pt x="1241" y="1292"/>
                    </a:lnTo>
                    <a:lnTo>
                      <a:pt x="1245" y="1371"/>
                    </a:lnTo>
                    <a:lnTo>
                      <a:pt x="1246" y="1440"/>
                    </a:lnTo>
                    <a:lnTo>
                      <a:pt x="1247" y="1478"/>
                    </a:lnTo>
                    <a:lnTo>
                      <a:pt x="1250" y="1522"/>
                    </a:lnTo>
                    <a:lnTo>
                      <a:pt x="1253" y="1573"/>
                    </a:lnTo>
                    <a:lnTo>
                      <a:pt x="1257" y="1628"/>
                    </a:lnTo>
                    <a:lnTo>
                      <a:pt x="1261" y="1684"/>
                    </a:lnTo>
                    <a:lnTo>
                      <a:pt x="1264" y="1741"/>
                    </a:lnTo>
                    <a:lnTo>
                      <a:pt x="1267" y="1796"/>
                    </a:lnTo>
                    <a:lnTo>
                      <a:pt x="1268" y="1847"/>
                    </a:lnTo>
                    <a:lnTo>
                      <a:pt x="1268" y="1870"/>
                    </a:lnTo>
                    <a:lnTo>
                      <a:pt x="1268" y="1892"/>
                    </a:lnTo>
                    <a:lnTo>
                      <a:pt x="1266" y="1912"/>
                    </a:lnTo>
                    <a:lnTo>
                      <a:pt x="1264" y="1930"/>
                    </a:lnTo>
                    <a:lnTo>
                      <a:pt x="1262" y="1946"/>
                    </a:lnTo>
                    <a:lnTo>
                      <a:pt x="1258" y="1958"/>
                    </a:lnTo>
                    <a:lnTo>
                      <a:pt x="1253" y="1968"/>
                    </a:lnTo>
                    <a:lnTo>
                      <a:pt x="1248" y="1976"/>
                    </a:lnTo>
                    <a:lnTo>
                      <a:pt x="1241" y="1978"/>
                    </a:lnTo>
                    <a:lnTo>
                      <a:pt x="1233" y="1978"/>
                    </a:lnTo>
                    <a:lnTo>
                      <a:pt x="1225" y="1975"/>
                    </a:lnTo>
                    <a:lnTo>
                      <a:pt x="1215" y="1967"/>
                    </a:lnTo>
                    <a:lnTo>
                      <a:pt x="1203" y="1955"/>
                    </a:lnTo>
                    <a:lnTo>
                      <a:pt x="1191" y="1939"/>
                    </a:lnTo>
                    <a:lnTo>
                      <a:pt x="1177" y="1917"/>
                    </a:lnTo>
                    <a:lnTo>
                      <a:pt x="1162" y="1890"/>
                    </a:lnTo>
                    <a:lnTo>
                      <a:pt x="1131" y="1834"/>
                    </a:lnTo>
                    <a:lnTo>
                      <a:pt x="1102" y="1780"/>
                    </a:lnTo>
                    <a:lnTo>
                      <a:pt x="1075" y="1730"/>
                    </a:lnTo>
                    <a:lnTo>
                      <a:pt x="1051" y="1681"/>
                    </a:lnTo>
                    <a:lnTo>
                      <a:pt x="1030" y="1634"/>
                    </a:lnTo>
                    <a:lnTo>
                      <a:pt x="1011" y="1588"/>
                    </a:lnTo>
                    <a:lnTo>
                      <a:pt x="1004" y="1565"/>
                    </a:lnTo>
                    <a:lnTo>
                      <a:pt x="995" y="1542"/>
                    </a:lnTo>
                    <a:lnTo>
                      <a:pt x="989" y="1518"/>
                    </a:lnTo>
                    <a:lnTo>
                      <a:pt x="982" y="1494"/>
                    </a:lnTo>
                    <a:lnTo>
                      <a:pt x="976" y="1470"/>
                    </a:lnTo>
                    <a:lnTo>
                      <a:pt x="971" y="1445"/>
                    </a:lnTo>
                    <a:lnTo>
                      <a:pt x="966" y="1421"/>
                    </a:lnTo>
                    <a:lnTo>
                      <a:pt x="963" y="1394"/>
                    </a:lnTo>
                    <a:lnTo>
                      <a:pt x="960" y="1368"/>
                    </a:lnTo>
                    <a:lnTo>
                      <a:pt x="958" y="1341"/>
                    </a:lnTo>
                    <a:lnTo>
                      <a:pt x="955" y="1312"/>
                    </a:lnTo>
                    <a:lnTo>
                      <a:pt x="954" y="1283"/>
                    </a:lnTo>
                    <a:lnTo>
                      <a:pt x="954" y="1253"/>
                    </a:lnTo>
                    <a:lnTo>
                      <a:pt x="954" y="1222"/>
                    </a:lnTo>
                    <a:lnTo>
                      <a:pt x="955" y="1190"/>
                    </a:lnTo>
                    <a:lnTo>
                      <a:pt x="956" y="1156"/>
                    </a:lnTo>
                    <a:lnTo>
                      <a:pt x="961" y="1084"/>
                    </a:lnTo>
                    <a:lnTo>
                      <a:pt x="969" y="1005"/>
                    </a:lnTo>
                    <a:lnTo>
                      <a:pt x="977" y="930"/>
                    </a:lnTo>
                    <a:lnTo>
                      <a:pt x="984" y="866"/>
                    </a:lnTo>
                    <a:lnTo>
                      <a:pt x="989" y="814"/>
                    </a:lnTo>
                    <a:lnTo>
                      <a:pt x="990" y="770"/>
                    </a:lnTo>
                    <a:lnTo>
                      <a:pt x="990" y="752"/>
                    </a:lnTo>
                    <a:lnTo>
                      <a:pt x="989" y="735"/>
                    </a:lnTo>
                    <a:lnTo>
                      <a:pt x="987" y="722"/>
                    </a:lnTo>
                    <a:lnTo>
                      <a:pt x="985" y="709"/>
                    </a:lnTo>
                    <a:lnTo>
                      <a:pt x="982" y="700"/>
                    </a:lnTo>
                    <a:lnTo>
                      <a:pt x="980" y="692"/>
                    </a:lnTo>
                    <a:lnTo>
                      <a:pt x="976" y="685"/>
                    </a:lnTo>
                    <a:lnTo>
                      <a:pt x="972" y="682"/>
                    </a:lnTo>
                    <a:lnTo>
                      <a:pt x="968" y="678"/>
                    </a:lnTo>
                    <a:lnTo>
                      <a:pt x="963" y="677"/>
                    </a:lnTo>
                    <a:lnTo>
                      <a:pt x="956" y="678"/>
                    </a:lnTo>
                    <a:lnTo>
                      <a:pt x="950" y="679"/>
                    </a:lnTo>
                    <a:lnTo>
                      <a:pt x="943" y="683"/>
                    </a:lnTo>
                    <a:lnTo>
                      <a:pt x="935" y="687"/>
                    </a:lnTo>
                    <a:lnTo>
                      <a:pt x="926" y="693"/>
                    </a:lnTo>
                    <a:lnTo>
                      <a:pt x="919" y="699"/>
                    </a:lnTo>
                    <a:lnTo>
                      <a:pt x="899" y="715"/>
                    </a:lnTo>
                    <a:lnTo>
                      <a:pt x="879" y="735"/>
                    </a:lnTo>
                    <a:lnTo>
                      <a:pt x="855" y="758"/>
                    </a:lnTo>
                    <a:lnTo>
                      <a:pt x="830" y="783"/>
                    </a:lnTo>
                    <a:lnTo>
                      <a:pt x="819" y="798"/>
                    </a:lnTo>
                    <a:lnTo>
                      <a:pt x="809" y="816"/>
                    </a:lnTo>
                    <a:lnTo>
                      <a:pt x="802" y="839"/>
                    </a:lnTo>
                    <a:lnTo>
                      <a:pt x="795" y="864"/>
                    </a:lnTo>
                    <a:lnTo>
                      <a:pt x="792" y="891"/>
                    </a:lnTo>
                    <a:lnTo>
                      <a:pt x="789" y="921"/>
                    </a:lnTo>
                    <a:lnTo>
                      <a:pt x="788" y="954"/>
                    </a:lnTo>
                    <a:lnTo>
                      <a:pt x="788" y="987"/>
                    </a:lnTo>
                    <a:lnTo>
                      <a:pt x="789" y="1024"/>
                    </a:lnTo>
                    <a:lnTo>
                      <a:pt x="792" y="1060"/>
                    </a:lnTo>
                    <a:lnTo>
                      <a:pt x="794" y="1099"/>
                    </a:lnTo>
                    <a:lnTo>
                      <a:pt x="798" y="1137"/>
                    </a:lnTo>
                    <a:lnTo>
                      <a:pt x="807" y="1215"/>
                    </a:lnTo>
                    <a:lnTo>
                      <a:pt x="814" y="1292"/>
                    </a:lnTo>
                    <a:lnTo>
                      <a:pt x="823" y="1366"/>
                    </a:lnTo>
                    <a:lnTo>
                      <a:pt x="828" y="1434"/>
                    </a:lnTo>
                    <a:lnTo>
                      <a:pt x="829" y="1465"/>
                    </a:lnTo>
                    <a:lnTo>
                      <a:pt x="830" y="1494"/>
                    </a:lnTo>
                    <a:lnTo>
                      <a:pt x="830" y="1522"/>
                    </a:lnTo>
                    <a:lnTo>
                      <a:pt x="828" y="1545"/>
                    </a:lnTo>
                    <a:lnTo>
                      <a:pt x="824" y="1565"/>
                    </a:lnTo>
                    <a:lnTo>
                      <a:pt x="819" y="1582"/>
                    </a:lnTo>
                    <a:lnTo>
                      <a:pt x="813" y="1595"/>
                    </a:lnTo>
                    <a:lnTo>
                      <a:pt x="804" y="1604"/>
                    </a:lnTo>
                    <a:lnTo>
                      <a:pt x="793" y="1609"/>
                    </a:lnTo>
                    <a:lnTo>
                      <a:pt x="780" y="1609"/>
                    </a:lnTo>
                    <a:lnTo>
                      <a:pt x="765" y="1604"/>
                    </a:lnTo>
                    <a:lnTo>
                      <a:pt x="747" y="1594"/>
                    </a:lnTo>
                    <a:lnTo>
                      <a:pt x="703" y="1564"/>
                    </a:lnTo>
                    <a:lnTo>
                      <a:pt x="653" y="1528"/>
                    </a:lnTo>
                    <a:lnTo>
                      <a:pt x="599" y="1485"/>
                    </a:lnTo>
                    <a:lnTo>
                      <a:pt x="541" y="1438"/>
                    </a:lnTo>
                    <a:lnTo>
                      <a:pt x="480" y="1386"/>
                    </a:lnTo>
                    <a:lnTo>
                      <a:pt x="417" y="1328"/>
                    </a:lnTo>
                    <a:lnTo>
                      <a:pt x="386" y="1298"/>
                    </a:lnTo>
                    <a:lnTo>
                      <a:pt x="355" y="1268"/>
                    </a:lnTo>
                    <a:lnTo>
                      <a:pt x="324" y="1237"/>
                    </a:lnTo>
                    <a:lnTo>
                      <a:pt x="294" y="1205"/>
                    </a:lnTo>
                    <a:lnTo>
                      <a:pt x="264" y="1172"/>
                    </a:lnTo>
                    <a:lnTo>
                      <a:pt x="235" y="1138"/>
                    </a:lnTo>
                    <a:lnTo>
                      <a:pt x="208" y="1105"/>
                    </a:lnTo>
                    <a:lnTo>
                      <a:pt x="180" y="1071"/>
                    </a:lnTo>
                    <a:lnTo>
                      <a:pt x="155" y="1036"/>
                    </a:lnTo>
                    <a:lnTo>
                      <a:pt x="130" y="1001"/>
                    </a:lnTo>
                    <a:lnTo>
                      <a:pt x="108" y="966"/>
                    </a:lnTo>
                    <a:lnTo>
                      <a:pt x="88" y="933"/>
                    </a:lnTo>
                    <a:lnTo>
                      <a:pt x="68" y="898"/>
                    </a:lnTo>
                    <a:lnTo>
                      <a:pt x="52" y="863"/>
                    </a:lnTo>
                    <a:lnTo>
                      <a:pt x="37" y="828"/>
                    </a:lnTo>
                    <a:lnTo>
                      <a:pt x="24" y="793"/>
                    </a:lnTo>
                    <a:lnTo>
                      <a:pt x="14" y="759"/>
                    </a:lnTo>
                    <a:lnTo>
                      <a:pt x="7" y="725"/>
                    </a:lnTo>
                    <a:lnTo>
                      <a:pt x="2" y="692"/>
                    </a:lnTo>
                    <a:lnTo>
                      <a:pt x="0" y="659"/>
                    </a:lnTo>
                    <a:lnTo>
                      <a:pt x="0" y="594"/>
                    </a:lnTo>
                    <a:lnTo>
                      <a:pt x="2" y="531"/>
                    </a:lnTo>
                    <a:lnTo>
                      <a:pt x="3" y="499"/>
                    </a:lnTo>
                    <a:lnTo>
                      <a:pt x="5" y="467"/>
                    </a:lnTo>
                    <a:lnTo>
                      <a:pt x="8" y="437"/>
                    </a:lnTo>
                    <a:lnTo>
                      <a:pt x="10" y="406"/>
                    </a:lnTo>
                    <a:lnTo>
                      <a:pt x="15" y="376"/>
                    </a:lnTo>
                    <a:lnTo>
                      <a:pt x="20" y="347"/>
                    </a:lnTo>
                    <a:lnTo>
                      <a:pt x="25" y="318"/>
                    </a:lnTo>
                    <a:lnTo>
                      <a:pt x="33" y="291"/>
                    </a:lnTo>
                    <a:lnTo>
                      <a:pt x="40" y="264"/>
                    </a:lnTo>
                    <a:lnTo>
                      <a:pt x="50" y="237"/>
                    </a:lnTo>
                    <a:lnTo>
                      <a:pt x="60" y="212"/>
                    </a:lnTo>
                    <a:lnTo>
                      <a:pt x="73" y="189"/>
                    </a:lnTo>
                    <a:lnTo>
                      <a:pt x="87" y="165"/>
                    </a:lnTo>
                    <a:lnTo>
                      <a:pt x="102" y="144"/>
                    </a:lnTo>
                    <a:lnTo>
                      <a:pt x="119" y="122"/>
                    </a:lnTo>
                    <a:lnTo>
                      <a:pt x="138" y="104"/>
                    </a:lnTo>
                    <a:lnTo>
                      <a:pt x="158" y="86"/>
                    </a:lnTo>
                    <a:lnTo>
                      <a:pt x="180" y="70"/>
                    </a:lnTo>
                    <a:lnTo>
                      <a:pt x="205" y="55"/>
                    </a:lnTo>
                    <a:lnTo>
                      <a:pt x="233" y="41"/>
                    </a:lnTo>
                    <a:lnTo>
                      <a:pt x="261" y="30"/>
                    </a:lnTo>
                    <a:lnTo>
                      <a:pt x="292" y="20"/>
                    </a:lnTo>
                    <a:lnTo>
                      <a:pt x="326" y="13"/>
                    </a:lnTo>
                    <a:lnTo>
                      <a:pt x="362" y="6"/>
                    </a:lnTo>
                    <a:lnTo>
                      <a:pt x="401" y="3"/>
                    </a:lnTo>
                    <a:lnTo>
                      <a:pt x="442" y="0"/>
                    </a:lnTo>
                    <a:lnTo>
                      <a:pt x="487" y="0"/>
                    </a:lnTo>
                    <a:lnTo>
                      <a:pt x="535" y="3"/>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52" name="Google Shape;352;p12"/>
              <p:cNvSpPr/>
              <p:nvPr/>
            </p:nvSpPr>
            <p:spPr>
              <a:xfrm>
                <a:off x="2619" y="2336"/>
                <a:ext cx="354" cy="1097"/>
              </a:xfrm>
              <a:custGeom>
                <a:rect b="b" l="l" r="r" t="t"/>
                <a:pathLst>
                  <a:path extrusionOk="0" h="5487" w="1771">
                    <a:moveTo>
                      <a:pt x="1188" y="69"/>
                    </a:moveTo>
                    <a:lnTo>
                      <a:pt x="1211" y="86"/>
                    </a:lnTo>
                    <a:lnTo>
                      <a:pt x="1234" y="105"/>
                    </a:lnTo>
                    <a:lnTo>
                      <a:pt x="1259" y="126"/>
                    </a:lnTo>
                    <a:lnTo>
                      <a:pt x="1283" y="148"/>
                    </a:lnTo>
                    <a:lnTo>
                      <a:pt x="1308" y="172"/>
                    </a:lnTo>
                    <a:lnTo>
                      <a:pt x="1333" y="198"/>
                    </a:lnTo>
                    <a:lnTo>
                      <a:pt x="1358" y="225"/>
                    </a:lnTo>
                    <a:lnTo>
                      <a:pt x="1383" y="253"/>
                    </a:lnTo>
                    <a:lnTo>
                      <a:pt x="1408" y="282"/>
                    </a:lnTo>
                    <a:lnTo>
                      <a:pt x="1433" y="312"/>
                    </a:lnTo>
                    <a:lnTo>
                      <a:pt x="1456" y="343"/>
                    </a:lnTo>
                    <a:lnTo>
                      <a:pt x="1480" y="376"/>
                    </a:lnTo>
                    <a:lnTo>
                      <a:pt x="1504" y="408"/>
                    </a:lnTo>
                    <a:lnTo>
                      <a:pt x="1527" y="441"/>
                    </a:lnTo>
                    <a:lnTo>
                      <a:pt x="1550" y="474"/>
                    </a:lnTo>
                    <a:lnTo>
                      <a:pt x="1571" y="508"/>
                    </a:lnTo>
                    <a:lnTo>
                      <a:pt x="1592" y="542"/>
                    </a:lnTo>
                    <a:lnTo>
                      <a:pt x="1614" y="575"/>
                    </a:lnTo>
                    <a:lnTo>
                      <a:pt x="1632" y="609"/>
                    </a:lnTo>
                    <a:lnTo>
                      <a:pt x="1651" y="643"/>
                    </a:lnTo>
                    <a:lnTo>
                      <a:pt x="1668" y="676"/>
                    </a:lnTo>
                    <a:lnTo>
                      <a:pt x="1685" y="709"/>
                    </a:lnTo>
                    <a:lnTo>
                      <a:pt x="1700" y="741"/>
                    </a:lnTo>
                    <a:lnTo>
                      <a:pt x="1715" y="773"/>
                    </a:lnTo>
                    <a:lnTo>
                      <a:pt x="1727" y="804"/>
                    </a:lnTo>
                    <a:lnTo>
                      <a:pt x="1738" y="834"/>
                    </a:lnTo>
                    <a:lnTo>
                      <a:pt x="1747" y="862"/>
                    </a:lnTo>
                    <a:lnTo>
                      <a:pt x="1756" y="890"/>
                    </a:lnTo>
                    <a:lnTo>
                      <a:pt x="1762" y="916"/>
                    </a:lnTo>
                    <a:lnTo>
                      <a:pt x="1767" y="942"/>
                    </a:lnTo>
                    <a:lnTo>
                      <a:pt x="1770" y="966"/>
                    </a:lnTo>
                    <a:lnTo>
                      <a:pt x="1771" y="987"/>
                    </a:lnTo>
                    <a:lnTo>
                      <a:pt x="1770" y="1028"/>
                    </a:lnTo>
                    <a:lnTo>
                      <a:pt x="1768" y="1067"/>
                    </a:lnTo>
                    <a:lnTo>
                      <a:pt x="1767" y="1102"/>
                    </a:lnTo>
                    <a:lnTo>
                      <a:pt x="1763" y="1133"/>
                    </a:lnTo>
                    <a:lnTo>
                      <a:pt x="1758" y="1161"/>
                    </a:lnTo>
                    <a:lnTo>
                      <a:pt x="1753" y="1184"/>
                    </a:lnTo>
                    <a:lnTo>
                      <a:pt x="1750" y="1194"/>
                    </a:lnTo>
                    <a:lnTo>
                      <a:pt x="1746" y="1202"/>
                    </a:lnTo>
                    <a:lnTo>
                      <a:pt x="1742" y="1209"/>
                    </a:lnTo>
                    <a:lnTo>
                      <a:pt x="1738" y="1216"/>
                    </a:lnTo>
                    <a:lnTo>
                      <a:pt x="1733" y="1219"/>
                    </a:lnTo>
                    <a:lnTo>
                      <a:pt x="1728" y="1222"/>
                    </a:lnTo>
                    <a:lnTo>
                      <a:pt x="1722" y="1223"/>
                    </a:lnTo>
                    <a:lnTo>
                      <a:pt x="1717" y="1222"/>
                    </a:lnTo>
                    <a:lnTo>
                      <a:pt x="1711" y="1219"/>
                    </a:lnTo>
                    <a:lnTo>
                      <a:pt x="1703" y="1214"/>
                    </a:lnTo>
                    <a:lnTo>
                      <a:pt x="1697" y="1208"/>
                    </a:lnTo>
                    <a:lnTo>
                      <a:pt x="1690" y="1201"/>
                    </a:lnTo>
                    <a:lnTo>
                      <a:pt x="1681" y="1191"/>
                    </a:lnTo>
                    <a:lnTo>
                      <a:pt x="1673" y="1178"/>
                    </a:lnTo>
                    <a:lnTo>
                      <a:pt x="1663" y="1163"/>
                    </a:lnTo>
                    <a:lnTo>
                      <a:pt x="1655" y="1147"/>
                    </a:lnTo>
                    <a:lnTo>
                      <a:pt x="1635" y="1107"/>
                    </a:lnTo>
                    <a:lnTo>
                      <a:pt x="1612" y="1057"/>
                    </a:lnTo>
                    <a:lnTo>
                      <a:pt x="1566" y="942"/>
                    </a:lnTo>
                    <a:lnTo>
                      <a:pt x="1518" y="826"/>
                    </a:lnTo>
                    <a:lnTo>
                      <a:pt x="1493" y="768"/>
                    </a:lnTo>
                    <a:lnTo>
                      <a:pt x="1466" y="709"/>
                    </a:lnTo>
                    <a:lnTo>
                      <a:pt x="1440" y="653"/>
                    </a:lnTo>
                    <a:lnTo>
                      <a:pt x="1413" y="598"/>
                    </a:lnTo>
                    <a:lnTo>
                      <a:pt x="1384" y="545"/>
                    </a:lnTo>
                    <a:lnTo>
                      <a:pt x="1355" y="495"/>
                    </a:lnTo>
                    <a:lnTo>
                      <a:pt x="1340" y="470"/>
                    </a:lnTo>
                    <a:lnTo>
                      <a:pt x="1325" y="448"/>
                    </a:lnTo>
                    <a:lnTo>
                      <a:pt x="1310" y="426"/>
                    </a:lnTo>
                    <a:lnTo>
                      <a:pt x="1295" y="404"/>
                    </a:lnTo>
                    <a:lnTo>
                      <a:pt x="1280" y="384"/>
                    </a:lnTo>
                    <a:lnTo>
                      <a:pt x="1264" y="364"/>
                    </a:lnTo>
                    <a:lnTo>
                      <a:pt x="1249" y="347"/>
                    </a:lnTo>
                    <a:lnTo>
                      <a:pt x="1233" y="331"/>
                    </a:lnTo>
                    <a:lnTo>
                      <a:pt x="1217" y="314"/>
                    </a:lnTo>
                    <a:lnTo>
                      <a:pt x="1201" y="301"/>
                    </a:lnTo>
                    <a:lnTo>
                      <a:pt x="1184" y="287"/>
                    </a:lnTo>
                    <a:lnTo>
                      <a:pt x="1168" y="276"/>
                    </a:lnTo>
                    <a:lnTo>
                      <a:pt x="1148" y="263"/>
                    </a:lnTo>
                    <a:lnTo>
                      <a:pt x="1129" y="252"/>
                    </a:lnTo>
                    <a:lnTo>
                      <a:pt x="1113" y="243"/>
                    </a:lnTo>
                    <a:lnTo>
                      <a:pt x="1099" y="235"/>
                    </a:lnTo>
                    <a:lnTo>
                      <a:pt x="1086" y="230"/>
                    </a:lnTo>
                    <a:lnTo>
                      <a:pt x="1075" y="225"/>
                    </a:lnTo>
                    <a:lnTo>
                      <a:pt x="1065" y="222"/>
                    </a:lnTo>
                    <a:lnTo>
                      <a:pt x="1057" y="221"/>
                    </a:lnTo>
                    <a:lnTo>
                      <a:pt x="1050" y="221"/>
                    </a:lnTo>
                    <a:lnTo>
                      <a:pt x="1045" y="222"/>
                    </a:lnTo>
                    <a:lnTo>
                      <a:pt x="1040" y="225"/>
                    </a:lnTo>
                    <a:lnTo>
                      <a:pt x="1037" y="228"/>
                    </a:lnTo>
                    <a:lnTo>
                      <a:pt x="1035" y="233"/>
                    </a:lnTo>
                    <a:lnTo>
                      <a:pt x="1035" y="238"/>
                    </a:lnTo>
                    <a:lnTo>
                      <a:pt x="1035" y="246"/>
                    </a:lnTo>
                    <a:lnTo>
                      <a:pt x="1036" y="253"/>
                    </a:lnTo>
                    <a:lnTo>
                      <a:pt x="1041" y="271"/>
                    </a:lnTo>
                    <a:lnTo>
                      <a:pt x="1048" y="291"/>
                    </a:lnTo>
                    <a:lnTo>
                      <a:pt x="1060" y="313"/>
                    </a:lnTo>
                    <a:lnTo>
                      <a:pt x="1072" y="337"/>
                    </a:lnTo>
                    <a:lnTo>
                      <a:pt x="1102" y="386"/>
                    </a:lnTo>
                    <a:lnTo>
                      <a:pt x="1133" y="434"/>
                    </a:lnTo>
                    <a:lnTo>
                      <a:pt x="1152" y="458"/>
                    </a:lnTo>
                    <a:lnTo>
                      <a:pt x="1176" y="483"/>
                    </a:lnTo>
                    <a:lnTo>
                      <a:pt x="1203" y="512"/>
                    </a:lnTo>
                    <a:lnTo>
                      <a:pt x="1233" y="543"/>
                    </a:lnTo>
                    <a:lnTo>
                      <a:pt x="1267" y="578"/>
                    </a:lnTo>
                    <a:lnTo>
                      <a:pt x="1302" y="618"/>
                    </a:lnTo>
                    <a:lnTo>
                      <a:pt x="1339" y="663"/>
                    </a:lnTo>
                    <a:lnTo>
                      <a:pt x="1378" y="711"/>
                    </a:lnTo>
                    <a:lnTo>
                      <a:pt x="1398" y="739"/>
                    </a:lnTo>
                    <a:lnTo>
                      <a:pt x="1416" y="766"/>
                    </a:lnTo>
                    <a:lnTo>
                      <a:pt x="1436" y="796"/>
                    </a:lnTo>
                    <a:lnTo>
                      <a:pt x="1456" y="827"/>
                    </a:lnTo>
                    <a:lnTo>
                      <a:pt x="1476" y="861"/>
                    </a:lnTo>
                    <a:lnTo>
                      <a:pt x="1495" y="895"/>
                    </a:lnTo>
                    <a:lnTo>
                      <a:pt x="1515" y="932"/>
                    </a:lnTo>
                    <a:lnTo>
                      <a:pt x="1534" y="970"/>
                    </a:lnTo>
                    <a:lnTo>
                      <a:pt x="1552" y="1010"/>
                    </a:lnTo>
                    <a:lnTo>
                      <a:pt x="1570" y="1052"/>
                    </a:lnTo>
                    <a:lnTo>
                      <a:pt x="1587" y="1096"/>
                    </a:lnTo>
                    <a:lnTo>
                      <a:pt x="1605" y="1142"/>
                    </a:lnTo>
                    <a:lnTo>
                      <a:pt x="1621" y="1191"/>
                    </a:lnTo>
                    <a:lnTo>
                      <a:pt x="1637" y="1241"/>
                    </a:lnTo>
                    <a:lnTo>
                      <a:pt x="1652" y="1293"/>
                    </a:lnTo>
                    <a:lnTo>
                      <a:pt x="1667" y="1348"/>
                    </a:lnTo>
                    <a:lnTo>
                      <a:pt x="1680" y="1405"/>
                    </a:lnTo>
                    <a:lnTo>
                      <a:pt x="1688" y="1454"/>
                    </a:lnTo>
                    <a:lnTo>
                      <a:pt x="1692" y="1475"/>
                    </a:lnTo>
                    <a:lnTo>
                      <a:pt x="1695" y="1495"/>
                    </a:lnTo>
                    <a:lnTo>
                      <a:pt x="1696" y="1513"/>
                    </a:lnTo>
                    <a:lnTo>
                      <a:pt x="1696" y="1529"/>
                    </a:lnTo>
                    <a:lnTo>
                      <a:pt x="1696" y="1543"/>
                    </a:lnTo>
                    <a:lnTo>
                      <a:pt x="1695" y="1555"/>
                    </a:lnTo>
                    <a:lnTo>
                      <a:pt x="1693" y="1566"/>
                    </a:lnTo>
                    <a:lnTo>
                      <a:pt x="1691" y="1575"/>
                    </a:lnTo>
                    <a:lnTo>
                      <a:pt x="1688" y="1584"/>
                    </a:lnTo>
                    <a:lnTo>
                      <a:pt x="1685" y="1589"/>
                    </a:lnTo>
                    <a:lnTo>
                      <a:pt x="1681" y="1594"/>
                    </a:lnTo>
                    <a:lnTo>
                      <a:pt x="1676" y="1596"/>
                    </a:lnTo>
                    <a:lnTo>
                      <a:pt x="1671" y="1598"/>
                    </a:lnTo>
                    <a:lnTo>
                      <a:pt x="1665" y="1598"/>
                    </a:lnTo>
                    <a:lnTo>
                      <a:pt x="1659" y="1595"/>
                    </a:lnTo>
                    <a:lnTo>
                      <a:pt x="1652" y="1593"/>
                    </a:lnTo>
                    <a:lnTo>
                      <a:pt x="1645" y="1588"/>
                    </a:lnTo>
                    <a:lnTo>
                      <a:pt x="1637" y="1581"/>
                    </a:lnTo>
                    <a:lnTo>
                      <a:pt x="1630" y="1574"/>
                    </a:lnTo>
                    <a:lnTo>
                      <a:pt x="1621" y="1565"/>
                    </a:lnTo>
                    <a:lnTo>
                      <a:pt x="1605" y="1543"/>
                    </a:lnTo>
                    <a:lnTo>
                      <a:pt x="1586" y="1516"/>
                    </a:lnTo>
                    <a:lnTo>
                      <a:pt x="1567" y="1484"/>
                    </a:lnTo>
                    <a:lnTo>
                      <a:pt x="1549" y="1448"/>
                    </a:lnTo>
                    <a:lnTo>
                      <a:pt x="1529" y="1407"/>
                    </a:lnTo>
                    <a:lnTo>
                      <a:pt x="1509" y="1360"/>
                    </a:lnTo>
                    <a:lnTo>
                      <a:pt x="1489" y="1313"/>
                    </a:lnTo>
                    <a:lnTo>
                      <a:pt x="1468" y="1262"/>
                    </a:lnTo>
                    <a:lnTo>
                      <a:pt x="1425" y="1154"/>
                    </a:lnTo>
                    <a:lnTo>
                      <a:pt x="1380" y="1046"/>
                    </a:lnTo>
                    <a:lnTo>
                      <a:pt x="1358" y="992"/>
                    </a:lnTo>
                    <a:lnTo>
                      <a:pt x="1335" y="941"/>
                    </a:lnTo>
                    <a:lnTo>
                      <a:pt x="1312" y="892"/>
                    </a:lnTo>
                    <a:lnTo>
                      <a:pt x="1288" y="847"/>
                    </a:lnTo>
                    <a:lnTo>
                      <a:pt x="1275" y="825"/>
                    </a:lnTo>
                    <a:lnTo>
                      <a:pt x="1263" y="805"/>
                    </a:lnTo>
                    <a:lnTo>
                      <a:pt x="1250" y="786"/>
                    </a:lnTo>
                    <a:lnTo>
                      <a:pt x="1238" y="768"/>
                    </a:lnTo>
                    <a:lnTo>
                      <a:pt x="1226" y="751"/>
                    </a:lnTo>
                    <a:lnTo>
                      <a:pt x="1213" y="736"/>
                    </a:lnTo>
                    <a:lnTo>
                      <a:pt x="1201" y="723"/>
                    </a:lnTo>
                    <a:lnTo>
                      <a:pt x="1188" y="711"/>
                    </a:lnTo>
                    <a:lnTo>
                      <a:pt x="1176" y="700"/>
                    </a:lnTo>
                    <a:lnTo>
                      <a:pt x="1164" y="691"/>
                    </a:lnTo>
                    <a:lnTo>
                      <a:pt x="1153" y="684"/>
                    </a:lnTo>
                    <a:lnTo>
                      <a:pt x="1144" y="678"/>
                    </a:lnTo>
                    <a:lnTo>
                      <a:pt x="1136" y="674"/>
                    </a:lnTo>
                    <a:lnTo>
                      <a:pt x="1128" y="670"/>
                    </a:lnTo>
                    <a:lnTo>
                      <a:pt x="1122" y="669"/>
                    </a:lnTo>
                    <a:lnTo>
                      <a:pt x="1117" y="669"/>
                    </a:lnTo>
                    <a:lnTo>
                      <a:pt x="1112" y="669"/>
                    </a:lnTo>
                    <a:lnTo>
                      <a:pt x="1108" y="671"/>
                    </a:lnTo>
                    <a:lnTo>
                      <a:pt x="1104" y="675"/>
                    </a:lnTo>
                    <a:lnTo>
                      <a:pt x="1102" y="679"/>
                    </a:lnTo>
                    <a:lnTo>
                      <a:pt x="1101" y="684"/>
                    </a:lnTo>
                    <a:lnTo>
                      <a:pt x="1099" y="690"/>
                    </a:lnTo>
                    <a:lnTo>
                      <a:pt x="1099" y="698"/>
                    </a:lnTo>
                    <a:lnTo>
                      <a:pt x="1099" y="705"/>
                    </a:lnTo>
                    <a:lnTo>
                      <a:pt x="1102" y="723"/>
                    </a:lnTo>
                    <a:lnTo>
                      <a:pt x="1107" y="743"/>
                    </a:lnTo>
                    <a:lnTo>
                      <a:pt x="1114" y="764"/>
                    </a:lnTo>
                    <a:lnTo>
                      <a:pt x="1122" y="787"/>
                    </a:lnTo>
                    <a:lnTo>
                      <a:pt x="1132" y="811"/>
                    </a:lnTo>
                    <a:lnTo>
                      <a:pt x="1143" y="836"/>
                    </a:lnTo>
                    <a:lnTo>
                      <a:pt x="1156" y="860"/>
                    </a:lnTo>
                    <a:lnTo>
                      <a:pt x="1168" y="884"/>
                    </a:lnTo>
                    <a:lnTo>
                      <a:pt x="1184" y="910"/>
                    </a:lnTo>
                    <a:lnTo>
                      <a:pt x="1209" y="945"/>
                    </a:lnTo>
                    <a:lnTo>
                      <a:pt x="1240" y="986"/>
                    </a:lnTo>
                    <a:lnTo>
                      <a:pt x="1275" y="1035"/>
                    </a:lnTo>
                    <a:lnTo>
                      <a:pt x="1315" y="1088"/>
                    </a:lnTo>
                    <a:lnTo>
                      <a:pt x="1358" y="1148"/>
                    </a:lnTo>
                    <a:lnTo>
                      <a:pt x="1401" y="1212"/>
                    </a:lnTo>
                    <a:lnTo>
                      <a:pt x="1445" y="1279"/>
                    </a:lnTo>
                    <a:lnTo>
                      <a:pt x="1466" y="1314"/>
                    </a:lnTo>
                    <a:lnTo>
                      <a:pt x="1489" y="1349"/>
                    </a:lnTo>
                    <a:lnTo>
                      <a:pt x="1509" y="1385"/>
                    </a:lnTo>
                    <a:lnTo>
                      <a:pt x="1529" y="1423"/>
                    </a:lnTo>
                    <a:lnTo>
                      <a:pt x="1549" y="1459"/>
                    </a:lnTo>
                    <a:lnTo>
                      <a:pt x="1567" y="1496"/>
                    </a:lnTo>
                    <a:lnTo>
                      <a:pt x="1585" y="1534"/>
                    </a:lnTo>
                    <a:lnTo>
                      <a:pt x="1601" y="1571"/>
                    </a:lnTo>
                    <a:lnTo>
                      <a:pt x="1615" y="1610"/>
                    </a:lnTo>
                    <a:lnTo>
                      <a:pt x="1629" y="1647"/>
                    </a:lnTo>
                    <a:lnTo>
                      <a:pt x="1640" y="1685"/>
                    </a:lnTo>
                    <a:lnTo>
                      <a:pt x="1650" y="1722"/>
                    </a:lnTo>
                    <a:lnTo>
                      <a:pt x="1657" y="1759"/>
                    </a:lnTo>
                    <a:lnTo>
                      <a:pt x="1662" y="1796"/>
                    </a:lnTo>
                    <a:lnTo>
                      <a:pt x="1666" y="1832"/>
                    </a:lnTo>
                    <a:lnTo>
                      <a:pt x="1667" y="1867"/>
                    </a:lnTo>
                    <a:lnTo>
                      <a:pt x="1666" y="1901"/>
                    </a:lnTo>
                    <a:lnTo>
                      <a:pt x="1665" y="1925"/>
                    </a:lnTo>
                    <a:lnTo>
                      <a:pt x="1663" y="1933"/>
                    </a:lnTo>
                    <a:lnTo>
                      <a:pt x="1662" y="1940"/>
                    </a:lnTo>
                    <a:lnTo>
                      <a:pt x="1661" y="1943"/>
                    </a:lnTo>
                    <a:lnTo>
                      <a:pt x="1660" y="1946"/>
                    </a:lnTo>
                    <a:lnTo>
                      <a:pt x="1657" y="1946"/>
                    </a:lnTo>
                    <a:lnTo>
                      <a:pt x="1655" y="1945"/>
                    </a:lnTo>
                    <a:lnTo>
                      <a:pt x="1654" y="1942"/>
                    </a:lnTo>
                    <a:lnTo>
                      <a:pt x="1650" y="1937"/>
                    </a:lnTo>
                    <a:lnTo>
                      <a:pt x="1644" y="1925"/>
                    </a:lnTo>
                    <a:lnTo>
                      <a:pt x="1636" y="1907"/>
                    </a:lnTo>
                    <a:lnTo>
                      <a:pt x="1626" y="1887"/>
                    </a:lnTo>
                    <a:lnTo>
                      <a:pt x="1615" y="1863"/>
                    </a:lnTo>
                    <a:lnTo>
                      <a:pt x="1601" y="1837"/>
                    </a:lnTo>
                    <a:lnTo>
                      <a:pt x="1585" y="1811"/>
                    </a:lnTo>
                    <a:lnTo>
                      <a:pt x="1576" y="1797"/>
                    </a:lnTo>
                    <a:lnTo>
                      <a:pt x="1566" y="1785"/>
                    </a:lnTo>
                    <a:lnTo>
                      <a:pt x="1556" y="1772"/>
                    </a:lnTo>
                    <a:lnTo>
                      <a:pt x="1545" y="1759"/>
                    </a:lnTo>
                    <a:lnTo>
                      <a:pt x="1534" y="1747"/>
                    </a:lnTo>
                    <a:lnTo>
                      <a:pt x="1521" y="1735"/>
                    </a:lnTo>
                    <a:lnTo>
                      <a:pt x="1508" y="1725"/>
                    </a:lnTo>
                    <a:lnTo>
                      <a:pt x="1494" y="1714"/>
                    </a:lnTo>
                    <a:lnTo>
                      <a:pt x="1480" y="1702"/>
                    </a:lnTo>
                    <a:lnTo>
                      <a:pt x="1465" y="1689"/>
                    </a:lnTo>
                    <a:lnTo>
                      <a:pt x="1451" y="1671"/>
                    </a:lnTo>
                    <a:lnTo>
                      <a:pt x="1436" y="1651"/>
                    </a:lnTo>
                    <a:lnTo>
                      <a:pt x="1423" y="1630"/>
                    </a:lnTo>
                    <a:lnTo>
                      <a:pt x="1409" y="1606"/>
                    </a:lnTo>
                    <a:lnTo>
                      <a:pt x="1395" y="1580"/>
                    </a:lnTo>
                    <a:lnTo>
                      <a:pt x="1381" y="1554"/>
                    </a:lnTo>
                    <a:lnTo>
                      <a:pt x="1354" y="1498"/>
                    </a:lnTo>
                    <a:lnTo>
                      <a:pt x="1329" y="1440"/>
                    </a:lnTo>
                    <a:lnTo>
                      <a:pt x="1304" y="1383"/>
                    </a:lnTo>
                    <a:lnTo>
                      <a:pt x="1280" y="1328"/>
                    </a:lnTo>
                    <a:lnTo>
                      <a:pt x="1259" y="1279"/>
                    </a:lnTo>
                    <a:lnTo>
                      <a:pt x="1239" y="1238"/>
                    </a:lnTo>
                    <a:lnTo>
                      <a:pt x="1231" y="1221"/>
                    </a:lnTo>
                    <a:lnTo>
                      <a:pt x="1222" y="1206"/>
                    </a:lnTo>
                    <a:lnTo>
                      <a:pt x="1213" y="1194"/>
                    </a:lnTo>
                    <a:lnTo>
                      <a:pt x="1206" y="1187"/>
                    </a:lnTo>
                    <a:lnTo>
                      <a:pt x="1198" y="1182"/>
                    </a:lnTo>
                    <a:lnTo>
                      <a:pt x="1192" y="1182"/>
                    </a:lnTo>
                    <a:lnTo>
                      <a:pt x="1187" y="1186"/>
                    </a:lnTo>
                    <a:lnTo>
                      <a:pt x="1181" y="1194"/>
                    </a:lnTo>
                    <a:lnTo>
                      <a:pt x="1177" y="1208"/>
                    </a:lnTo>
                    <a:lnTo>
                      <a:pt x="1173" y="1226"/>
                    </a:lnTo>
                    <a:lnTo>
                      <a:pt x="1171" y="1249"/>
                    </a:lnTo>
                    <a:lnTo>
                      <a:pt x="1168" y="1279"/>
                    </a:lnTo>
                    <a:lnTo>
                      <a:pt x="1168" y="1312"/>
                    </a:lnTo>
                    <a:lnTo>
                      <a:pt x="1171" y="1342"/>
                    </a:lnTo>
                    <a:lnTo>
                      <a:pt x="1176" y="1372"/>
                    </a:lnTo>
                    <a:lnTo>
                      <a:pt x="1183" y="1400"/>
                    </a:lnTo>
                    <a:lnTo>
                      <a:pt x="1193" y="1428"/>
                    </a:lnTo>
                    <a:lnTo>
                      <a:pt x="1206" y="1454"/>
                    </a:lnTo>
                    <a:lnTo>
                      <a:pt x="1219" y="1479"/>
                    </a:lnTo>
                    <a:lnTo>
                      <a:pt x="1234" y="1504"/>
                    </a:lnTo>
                    <a:lnTo>
                      <a:pt x="1252" y="1528"/>
                    </a:lnTo>
                    <a:lnTo>
                      <a:pt x="1269" y="1551"/>
                    </a:lnTo>
                    <a:lnTo>
                      <a:pt x="1289" y="1574"/>
                    </a:lnTo>
                    <a:lnTo>
                      <a:pt x="1309" y="1595"/>
                    </a:lnTo>
                    <a:lnTo>
                      <a:pt x="1330" y="1616"/>
                    </a:lnTo>
                    <a:lnTo>
                      <a:pt x="1352" y="1637"/>
                    </a:lnTo>
                    <a:lnTo>
                      <a:pt x="1374" y="1657"/>
                    </a:lnTo>
                    <a:lnTo>
                      <a:pt x="1396" y="1677"/>
                    </a:lnTo>
                    <a:lnTo>
                      <a:pt x="1441" y="1715"/>
                    </a:lnTo>
                    <a:lnTo>
                      <a:pt x="1485" y="1752"/>
                    </a:lnTo>
                    <a:lnTo>
                      <a:pt x="1526" y="1788"/>
                    </a:lnTo>
                    <a:lnTo>
                      <a:pt x="1564" y="1825"/>
                    </a:lnTo>
                    <a:lnTo>
                      <a:pt x="1581" y="1842"/>
                    </a:lnTo>
                    <a:lnTo>
                      <a:pt x="1596" y="1860"/>
                    </a:lnTo>
                    <a:lnTo>
                      <a:pt x="1610" y="1878"/>
                    </a:lnTo>
                    <a:lnTo>
                      <a:pt x="1621" y="1896"/>
                    </a:lnTo>
                    <a:lnTo>
                      <a:pt x="1631" y="1915"/>
                    </a:lnTo>
                    <a:lnTo>
                      <a:pt x="1639" y="1933"/>
                    </a:lnTo>
                    <a:lnTo>
                      <a:pt x="1645" y="1952"/>
                    </a:lnTo>
                    <a:lnTo>
                      <a:pt x="1647" y="1971"/>
                    </a:lnTo>
                    <a:lnTo>
                      <a:pt x="1655" y="2042"/>
                    </a:lnTo>
                    <a:lnTo>
                      <a:pt x="1661" y="2098"/>
                    </a:lnTo>
                    <a:lnTo>
                      <a:pt x="1663" y="2120"/>
                    </a:lnTo>
                    <a:lnTo>
                      <a:pt x="1663" y="2139"/>
                    </a:lnTo>
                    <a:lnTo>
                      <a:pt x="1662" y="2155"/>
                    </a:lnTo>
                    <a:lnTo>
                      <a:pt x="1660" y="2167"/>
                    </a:lnTo>
                    <a:lnTo>
                      <a:pt x="1657" y="2172"/>
                    </a:lnTo>
                    <a:lnTo>
                      <a:pt x="1655" y="2175"/>
                    </a:lnTo>
                    <a:lnTo>
                      <a:pt x="1651" y="2178"/>
                    </a:lnTo>
                    <a:lnTo>
                      <a:pt x="1647" y="2179"/>
                    </a:lnTo>
                    <a:lnTo>
                      <a:pt x="1642" y="2180"/>
                    </a:lnTo>
                    <a:lnTo>
                      <a:pt x="1636" y="2180"/>
                    </a:lnTo>
                    <a:lnTo>
                      <a:pt x="1630" y="2179"/>
                    </a:lnTo>
                    <a:lnTo>
                      <a:pt x="1622" y="2178"/>
                    </a:lnTo>
                    <a:lnTo>
                      <a:pt x="1605" y="2170"/>
                    </a:lnTo>
                    <a:lnTo>
                      <a:pt x="1584" y="2160"/>
                    </a:lnTo>
                    <a:lnTo>
                      <a:pt x="1559" y="2147"/>
                    </a:lnTo>
                    <a:lnTo>
                      <a:pt x="1529" y="2129"/>
                    </a:lnTo>
                    <a:lnTo>
                      <a:pt x="1513" y="2118"/>
                    </a:lnTo>
                    <a:lnTo>
                      <a:pt x="1495" y="2104"/>
                    </a:lnTo>
                    <a:lnTo>
                      <a:pt x="1479" y="2089"/>
                    </a:lnTo>
                    <a:lnTo>
                      <a:pt x="1461" y="2071"/>
                    </a:lnTo>
                    <a:lnTo>
                      <a:pt x="1445" y="2052"/>
                    </a:lnTo>
                    <a:lnTo>
                      <a:pt x="1428" y="2031"/>
                    </a:lnTo>
                    <a:lnTo>
                      <a:pt x="1411" y="2008"/>
                    </a:lnTo>
                    <a:lnTo>
                      <a:pt x="1394" y="1986"/>
                    </a:lnTo>
                    <a:lnTo>
                      <a:pt x="1360" y="1937"/>
                    </a:lnTo>
                    <a:lnTo>
                      <a:pt x="1328" y="1888"/>
                    </a:lnTo>
                    <a:lnTo>
                      <a:pt x="1298" y="1841"/>
                    </a:lnTo>
                    <a:lnTo>
                      <a:pt x="1268" y="1797"/>
                    </a:lnTo>
                    <a:lnTo>
                      <a:pt x="1242" y="1760"/>
                    </a:lnTo>
                    <a:lnTo>
                      <a:pt x="1218" y="1729"/>
                    </a:lnTo>
                    <a:lnTo>
                      <a:pt x="1207" y="1716"/>
                    </a:lnTo>
                    <a:lnTo>
                      <a:pt x="1197" y="1707"/>
                    </a:lnTo>
                    <a:lnTo>
                      <a:pt x="1187" y="1701"/>
                    </a:lnTo>
                    <a:lnTo>
                      <a:pt x="1179" y="1697"/>
                    </a:lnTo>
                    <a:lnTo>
                      <a:pt x="1172" y="1699"/>
                    </a:lnTo>
                    <a:lnTo>
                      <a:pt x="1166" y="1702"/>
                    </a:lnTo>
                    <a:lnTo>
                      <a:pt x="1161" y="1710"/>
                    </a:lnTo>
                    <a:lnTo>
                      <a:pt x="1157" y="1722"/>
                    </a:lnTo>
                    <a:lnTo>
                      <a:pt x="1153" y="1739"/>
                    </a:lnTo>
                    <a:lnTo>
                      <a:pt x="1152" y="1760"/>
                    </a:lnTo>
                    <a:lnTo>
                      <a:pt x="1152" y="1786"/>
                    </a:lnTo>
                    <a:lnTo>
                      <a:pt x="1153" y="1818"/>
                    </a:lnTo>
                    <a:lnTo>
                      <a:pt x="1171" y="1832"/>
                    </a:lnTo>
                    <a:lnTo>
                      <a:pt x="1217" y="1872"/>
                    </a:lnTo>
                    <a:lnTo>
                      <a:pt x="1248" y="1900"/>
                    </a:lnTo>
                    <a:lnTo>
                      <a:pt x="1283" y="1931"/>
                    </a:lnTo>
                    <a:lnTo>
                      <a:pt x="1320" y="1967"/>
                    </a:lnTo>
                    <a:lnTo>
                      <a:pt x="1358" y="2006"/>
                    </a:lnTo>
                    <a:lnTo>
                      <a:pt x="1396" y="2046"/>
                    </a:lnTo>
                    <a:lnTo>
                      <a:pt x="1434" y="2088"/>
                    </a:lnTo>
                    <a:lnTo>
                      <a:pt x="1451" y="2109"/>
                    </a:lnTo>
                    <a:lnTo>
                      <a:pt x="1468" y="2132"/>
                    </a:lnTo>
                    <a:lnTo>
                      <a:pt x="1484" y="2153"/>
                    </a:lnTo>
                    <a:lnTo>
                      <a:pt x="1499" y="2174"/>
                    </a:lnTo>
                    <a:lnTo>
                      <a:pt x="1513" y="2197"/>
                    </a:lnTo>
                    <a:lnTo>
                      <a:pt x="1525" y="2218"/>
                    </a:lnTo>
                    <a:lnTo>
                      <a:pt x="1536" y="2239"/>
                    </a:lnTo>
                    <a:lnTo>
                      <a:pt x="1545" y="2259"/>
                    </a:lnTo>
                    <a:lnTo>
                      <a:pt x="1552" y="2279"/>
                    </a:lnTo>
                    <a:lnTo>
                      <a:pt x="1559" y="2299"/>
                    </a:lnTo>
                    <a:lnTo>
                      <a:pt x="1562" y="2319"/>
                    </a:lnTo>
                    <a:lnTo>
                      <a:pt x="1564" y="2336"/>
                    </a:lnTo>
                    <a:lnTo>
                      <a:pt x="1564" y="2406"/>
                    </a:lnTo>
                    <a:lnTo>
                      <a:pt x="1564" y="2467"/>
                    </a:lnTo>
                    <a:lnTo>
                      <a:pt x="1564" y="2495"/>
                    </a:lnTo>
                    <a:lnTo>
                      <a:pt x="1562" y="2519"/>
                    </a:lnTo>
                    <a:lnTo>
                      <a:pt x="1560" y="2540"/>
                    </a:lnTo>
                    <a:lnTo>
                      <a:pt x="1557" y="2557"/>
                    </a:lnTo>
                    <a:lnTo>
                      <a:pt x="1556" y="2565"/>
                    </a:lnTo>
                    <a:lnTo>
                      <a:pt x="1554" y="2571"/>
                    </a:lnTo>
                    <a:lnTo>
                      <a:pt x="1551" y="2576"/>
                    </a:lnTo>
                    <a:lnTo>
                      <a:pt x="1547" y="2580"/>
                    </a:lnTo>
                    <a:lnTo>
                      <a:pt x="1545" y="2584"/>
                    </a:lnTo>
                    <a:lnTo>
                      <a:pt x="1541" y="2585"/>
                    </a:lnTo>
                    <a:lnTo>
                      <a:pt x="1536" y="2586"/>
                    </a:lnTo>
                    <a:lnTo>
                      <a:pt x="1531" y="2585"/>
                    </a:lnTo>
                    <a:lnTo>
                      <a:pt x="1526" y="2584"/>
                    </a:lnTo>
                    <a:lnTo>
                      <a:pt x="1521" y="2580"/>
                    </a:lnTo>
                    <a:lnTo>
                      <a:pt x="1515" y="2575"/>
                    </a:lnTo>
                    <a:lnTo>
                      <a:pt x="1508" y="2569"/>
                    </a:lnTo>
                    <a:lnTo>
                      <a:pt x="1493" y="2552"/>
                    </a:lnTo>
                    <a:lnTo>
                      <a:pt x="1474" y="2530"/>
                    </a:lnTo>
                    <a:lnTo>
                      <a:pt x="1454" y="2499"/>
                    </a:lnTo>
                    <a:lnTo>
                      <a:pt x="1430" y="2461"/>
                    </a:lnTo>
                    <a:lnTo>
                      <a:pt x="1405" y="2418"/>
                    </a:lnTo>
                    <a:lnTo>
                      <a:pt x="1378" y="2369"/>
                    </a:lnTo>
                    <a:lnTo>
                      <a:pt x="1350" y="2318"/>
                    </a:lnTo>
                    <a:lnTo>
                      <a:pt x="1322" y="2267"/>
                    </a:lnTo>
                    <a:lnTo>
                      <a:pt x="1293" y="2215"/>
                    </a:lnTo>
                    <a:lnTo>
                      <a:pt x="1265" y="2167"/>
                    </a:lnTo>
                    <a:lnTo>
                      <a:pt x="1238" y="2123"/>
                    </a:lnTo>
                    <a:lnTo>
                      <a:pt x="1212" y="2084"/>
                    </a:lnTo>
                    <a:lnTo>
                      <a:pt x="1199" y="2068"/>
                    </a:lnTo>
                    <a:lnTo>
                      <a:pt x="1188" y="2054"/>
                    </a:lnTo>
                    <a:lnTo>
                      <a:pt x="1177" y="2042"/>
                    </a:lnTo>
                    <a:lnTo>
                      <a:pt x="1166" y="2033"/>
                    </a:lnTo>
                    <a:lnTo>
                      <a:pt x="1156" y="2026"/>
                    </a:lnTo>
                    <a:lnTo>
                      <a:pt x="1146" y="2022"/>
                    </a:lnTo>
                    <a:lnTo>
                      <a:pt x="1138" y="2022"/>
                    </a:lnTo>
                    <a:lnTo>
                      <a:pt x="1129" y="2024"/>
                    </a:lnTo>
                    <a:lnTo>
                      <a:pt x="1123" y="2032"/>
                    </a:lnTo>
                    <a:lnTo>
                      <a:pt x="1117" y="2042"/>
                    </a:lnTo>
                    <a:lnTo>
                      <a:pt x="1112" y="2057"/>
                    </a:lnTo>
                    <a:lnTo>
                      <a:pt x="1108" y="2074"/>
                    </a:lnTo>
                    <a:lnTo>
                      <a:pt x="1107" y="2096"/>
                    </a:lnTo>
                    <a:lnTo>
                      <a:pt x="1107" y="2117"/>
                    </a:lnTo>
                    <a:lnTo>
                      <a:pt x="1111" y="2137"/>
                    </a:lnTo>
                    <a:lnTo>
                      <a:pt x="1117" y="2157"/>
                    </a:lnTo>
                    <a:lnTo>
                      <a:pt x="1124" y="2177"/>
                    </a:lnTo>
                    <a:lnTo>
                      <a:pt x="1134" y="2195"/>
                    </a:lnTo>
                    <a:lnTo>
                      <a:pt x="1146" y="2214"/>
                    </a:lnTo>
                    <a:lnTo>
                      <a:pt x="1159" y="2233"/>
                    </a:lnTo>
                    <a:lnTo>
                      <a:pt x="1174" y="2252"/>
                    </a:lnTo>
                    <a:lnTo>
                      <a:pt x="1191" y="2270"/>
                    </a:lnTo>
                    <a:lnTo>
                      <a:pt x="1208" y="2289"/>
                    </a:lnTo>
                    <a:lnTo>
                      <a:pt x="1227" y="2308"/>
                    </a:lnTo>
                    <a:lnTo>
                      <a:pt x="1265" y="2346"/>
                    </a:lnTo>
                    <a:lnTo>
                      <a:pt x="1305" y="2384"/>
                    </a:lnTo>
                    <a:lnTo>
                      <a:pt x="1347" y="2424"/>
                    </a:lnTo>
                    <a:lnTo>
                      <a:pt x="1386" y="2466"/>
                    </a:lnTo>
                    <a:lnTo>
                      <a:pt x="1405" y="2487"/>
                    </a:lnTo>
                    <a:lnTo>
                      <a:pt x="1424" y="2509"/>
                    </a:lnTo>
                    <a:lnTo>
                      <a:pt x="1441" y="2532"/>
                    </a:lnTo>
                    <a:lnTo>
                      <a:pt x="1458" y="2555"/>
                    </a:lnTo>
                    <a:lnTo>
                      <a:pt x="1473" y="2580"/>
                    </a:lnTo>
                    <a:lnTo>
                      <a:pt x="1486" y="2604"/>
                    </a:lnTo>
                    <a:lnTo>
                      <a:pt x="1499" y="2630"/>
                    </a:lnTo>
                    <a:lnTo>
                      <a:pt x="1509" y="2656"/>
                    </a:lnTo>
                    <a:lnTo>
                      <a:pt x="1518" y="2683"/>
                    </a:lnTo>
                    <a:lnTo>
                      <a:pt x="1524" y="2712"/>
                    </a:lnTo>
                    <a:lnTo>
                      <a:pt x="1527" y="2741"/>
                    </a:lnTo>
                    <a:lnTo>
                      <a:pt x="1529" y="2772"/>
                    </a:lnTo>
                    <a:lnTo>
                      <a:pt x="1529" y="2828"/>
                    </a:lnTo>
                    <a:lnTo>
                      <a:pt x="1527" y="2876"/>
                    </a:lnTo>
                    <a:lnTo>
                      <a:pt x="1525" y="2913"/>
                    </a:lnTo>
                    <a:lnTo>
                      <a:pt x="1524" y="2944"/>
                    </a:lnTo>
                    <a:lnTo>
                      <a:pt x="1520" y="2967"/>
                    </a:lnTo>
                    <a:lnTo>
                      <a:pt x="1516" y="2982"/>
                    </a:lnTo>
                    <a:lnTo>
                      <a:pt x="1514" y="2988"/>
                    </a:lnTo>
                    <a:lnTo>
                      <a:pt x="1511" y="2992"/>
                    </a:lnTo>
                    <a:lnTo>
                      <a:pt x="1508" y="2994"/>
                    </a:lnTo>
                    <a:lnTo>
                      <a:pt x="1505" y="2994"/>
                    </a:lnTo>
                    <a:lnTo>
                      <a:pt x="1501" y="2994"/>
                    </a:lnTo>
                    <a:lnTo>
                      <a:pt x="1498" y="2993"/>
                    </a:lnTo>
                    <a:lnTo>
                      <a:pt x="1494" y="2990"/>
                    </a:lnTo>
                    <a:lnTo>
                      <a:pt x="1490" y="2987"/>
                    </a:lnTo>
                    <a:lnTo>
                      <a:pt x="1480" y="2975"/>
                    </a:lnTo>
                    <a:lnTo>
                      <a:pt x="1470" y="2962"/>
                    </a:lnTo>
                    <a:lnTo>
                      <a:pt x="1445" y="2924"/>
                    </a:lnTo>
                    <a:lnTo>
                      <a:pt x="1415" y="2881"/>
                    </a:lnTo>
                    <a:lnTo>
                      <a:pt x="1379" y="2826"/>
                    </a:lnTo>
                    <a:lnTo>
                      <a:pt x="1334" y="2755"/>
                    </a:lnTo>
                    <a:lnTo>
                      <a:pt x="1283" y="2676"/>
                    </a:lnTo>
                    <a:lnTo>
                      <a:pt x="1229" y="2600"/>
                    </a:lnTo>
                    <a:lnTo>
                      <a:pt x="1203" y="2564"/>
                    </a:lnTo>
                    <a:lnTo>
                      <a:pt x="1178" y="2532"/>
                    </a:lnTo>
                    <a:lnTo>
                      <a:pt x="1154" y="2505"/>
                    </a:lnTo>
                    <a:lnTo>
                      <a:pt x="1133" y="2482"/>
                    </a:lnTo>
                    <a:lnTo>
                      <a:pt x="1123" y="2474"/>
                    </a:lnTo>
                    <a:lnTo>
                      <a:pt x="1113" y="2466"/>
                    </a:lnTo>
                    <a:lnTo>
                      <a:pt x="1104" y="2461"/>
                    </a:lnTo>
                    <a:lnTo>
                      <a:pt x="1097" y="2459"/>
                    </a:lnTo>
                    <a:lnTo>
                      <a:pt x="1089" y="2459"/>
                    </a:lnTo>
                    <a:lnTo>
                      <a:pt x="1083" y="2460"/>
                    </a:lnTo>
                    <a:lnTo>
                      <a:pt x="1078" y="2464"/>
                    </a:lnTo>
                    <a:lnTo>
                      <a:pt x="1075" y="2470"/>
                    </a:lnTo>
                    <a:lnTo>
                      <a:pt x="1067" y="2486"/>
                    </a:lnTo>
                    <a:lnTo>
                      <a:pt x="1063" y="2501"/>
                    </a:lnTo>
                    <a:lnTo>
                      <a:pt x="1062" y="2515"/>
                    </a:lnTo>
                    <a:lnTo>
                      <a:pt x="1061" y="2527"/>
                    </a:lnTo>
                    <a:lnTo>
                      <a:pt x="1063" y="2540"/>
                    </a:lnTo>
                    <a:lnTo>
                      <a:pt x="1067" y="2551"/>
                    </a:lnTo>
                    <a:lnTo>
                      <a:pt x="1071" y="2562"/>
                    </a:lnTo>
                    <a:lnTo>
                      <a:pt x="1077" y="2572"/>
                    </a:lnTo>
                    <a:lnTo>
                      <a:pt x="1086" y="2584"/>
                    </a:lnTo>
                    <a:lnTo>
                      <a:pt x="1094" y="2594"/>
                    </a:lnTo>
                    <a:lnTo>
                      <a:pt x="1103" y="2605"/>
                    </a:lnTo>
                    <a:lnTo>
                      <a:pt x="1114" y="2616"/>
                    </a:lnTo>
                    <a:lnTo>
                      <a:pt x="1137" y="2641"/>
                    </a:lnTo>
                    <a:lnTo>
                      <a:pt x="1163" y="2668"/>
                    </a:lnTo>
                    <a:lnTo>
                      <a:pt x="1196" y="2701"/>
                    </a:lnTo>
                    <a:lnTo>
                      <a:pt x="1240" y="2745"/>
                    </a:lnTo>
                    <a:lnTo>
                      <a:pt x="1264" y="2770"/>
                    </a:lnTo>
                    <a:lnTo>
                      <a:pt x="1290" y="2797"/>
                    </a:lnTo>
                    <a:lnTo>
                      <a:pt x="1317" y="2826"/>
                    </a:lnTo>
                    <a:lnTo>
                      <a:pt x="1342" y="2857"/>
                    </a:lnTo>
                    <a:lnTo>
                      <a:pt x="1367" y="2889"/>
                    </a:lnTo>
                    <a:lnTo>
                      <a:pt x="1390" y="2924"/>
                    </a:lnTo>
                    <a:lnTo>
                      <a:pt x="1401" y="2942"/>
                    </a:lnTo>
                    <a:lnTo>
                      <a:pt x="1411" y="2960"/>
                    </a:lnTo>
                    <a:lnTo>
                      <a:pt x="1421" y="2979"/>
                    </a:lnTo>
                    <a:lnTo>
                      <a:pt x="1431" y="2998"/>
                    </a:lnTo>
                    <a:lnTo>
                      <a:pt x="1439" y="3017"/>
                    </a:lnTo>
                    <a:lnTo>
                      <a:pt x="1446" y="3035"/>
                    </a:lnTo>
                    <a:lnTo>
                      <a:pt x="1454" y="3055"/>
                    </a:lnTo>
                    <a:lnTo>
                      <a:pt x="1459" y="3075"/>
                    </a:lnTo>
                    <a:lnTo>
                      <a:pt x="1464" y="3095"/>
                    </a:lnTo>
                    <a:lnTo>
                      <a:pt x="1466" y="3116"/>
                    </a:lnTo>
                    <a:lnTo>
                      <a:pt x="1469" y="3136"/>
                    </a:lnTo>
                    <a:lnTo>
                      <a:pt x="1469" y="3158"/>
                    </a:lnTo>
                    <a:lnTo>
                      <a:pt x="1469" y="3178"/>
                    </a:lnTo>
                    <a:lnTo>
                      <a:pt x="1468" y="3196"/>
                    </a:lnTo>
                    <a:lnTo>
                      <a:pt x="1466" y="3213"/>
                    </a:lnTo>
                    <a:lnTo>
                      <a:pt x="1465" y="3229"/>
                    </a:lnTo>
                    <a:lnTo>
                      <a:pt x="1463" y="3241"/>
                    </a:lnTo>
                    <a:lnTo>
                      <a:pt x="1459" y="3254"/>
                    </a:lnTo>
                    <a:lnTo>
                      <a:pt x="1455" y="3264"/>
                    </a:lnTo>
                    <a:lnTo>
                      <a:pt x="1451" y="3273"/>
                    </a:lnTo>
                    <a:lnTo>
                      <a:pt x="1448" y="3280"/>
                    </a:lnTo>
                    <a:lnTo>
                      <a:pt x="1443" y="3286"/>
                    </a:lnTo>
                    <a:lnTo>
                      <a:pt x="1438" y="3290"/>
                    </a:lnTo>
                    <a:lnTo>
                      <a:pt x="1431" y="3292"/>
                    </a:lnTo>
                    <a:lnTo>
                      <a:pt x="1426" y="3295"/>
                    </a:lnTo>
                    <a:lnTo>
                      <a:pt x="1420" y="3295"/>
                    </a:lnTo>
                    <a:lnTo>
                      <a:pt x="1414" y="3294"/>
                    </a:lnTo>
                    <a:lnTo>
                      <a:pt x="1406" y="3292"/>
                    </a:lnTo>
                    <a:lnTo>
                      <a:pt x="1400" y="3289"/>
                    </a:lnTo>
                    <a:lnTo>
                      <a:pt x="1393" y="3284"/>
                    </a:lnTo>
                    <a:lnTo>
                      <a:pt x="1385" y="3279"/>
                    </a:lnTo>
                    <a:lnTo>
                      <a:pt x="1378" y="3271"/>
                    </a:lnTo>
                    <a:lnTo>
                      <a:pt x="1363" y="3255"/>
                    </a:lnTo>
                    <a:lnTo>
                      <a:pt x="1347" y="3235"/>
                    </a:lnTo>
                    <a:lnTo>
                      <a:pt x="1330" y="3211"/>
                    </a:lnTo>
                    <a:lnTo>
                      <a:pt x="1314" y="3185"/>
                    </a:lnTo>
                    <a:lnTo>
                      <a:pt x="1298" y="3155"/>
                    </a:lnTo>
                    <a:lnTo>
                      <a:pt x="1282" y="3123"/>
                    </a:lnTo>
                    <a:lnTo>
                      <a:pt x="1247" y="3049"/>
                    </a:lnTo>
                    <a:lnTo>
                      <a:pt x="1206" y="2965"/>
                    </a:lnTo>
                    <a:lnTo>
                      <a:pt x="1184" y="2922"/>
                    </a:lnTo>
                    <a:lnTo>
                      <a:pt x="1163" y="2881"/>
                    </a:lnTo>
                    <a:lnTo>
                      <a:pt x="1141" y="2841"/>
                    </a:lnTo>
                    <a:lnTo>
                      <a:pt x="1121" y="2806"/>
                    </a:lnTo>
                    <a:lnTo>
                      <a:pt x="1109" y="2789"/>
                    </a:lnTo>
                    <a:lnTo>
                      <a:pt x="1101" y="2776"/>
                    </a:lnTo>
                    <a:lnTo>
                      <a:pt x="1091" y="2762"/>
                    </a:lnTo>
                    <a:lnTo>
                      <a:pt x="1081" y="2751"/>
                    </a:lnTo>
                    <a:lnTo>
                      <a:pt x="1072" y="2742"/>
                    </a:lnTo>
                    <a:lnTo>
                      <a:pt x="1065" y="2735"/>
                    </a:lnTo>
                    <a:lnTo>
                      <a:pt x="1056" y="2730"/>
                    </a:lnTo>
                    <a:lnTo>
                      <a:pt x="1048" y="2727"/>
                    </a:lnTo>
                    <a:lnTo>
                      <a:pt x="1042" y="2727"/>
                    </a:lnTo>
                    <a:lnTo>
                      <a:pt x="1036" y="2730"/>
                    </a:lnTo>
                    <a:lnTo>
                      <a:pt x="1030" y="2736"/>
                    </a:lnTo>
                    <a:lnTo>
                      <a:pt x="1026" y="2743"/>
                    </a:lnTo>
                    <a:lnTo>
                      <a:pt x="1021" y="2756"/>
                    </a:lnTo>
                    <a:lnTo>
                      <a:pt x="1018" y="2771"/>
                    </a:lnTo>
                    <a:lnTo>
                      <a:pt x="1016" y="2789"/>
                    </a:lnTo>
                    <a:lnTo>
                      <a:pt x="1015" y="2811"/>
                    </a:lnTo>
                    <a:lnTo>
                      <a:pt x="1017" y="2821"/>
                    </a:lnTo>
                    <a:lnTo>
                      <a:pt x="1025" y="2848"/>
                    </a:lnTo>
                    <a:lnTo>
                      <a:pt x="1032" y="2868"/>
                    </a:lnTo>
                    <a:lnTo>
                      <a:pt x="1040" y="2891"/>
                    </a:lnTo>
                    <a:lnTo>
                      <a:pt x="1050" y="2917"/>
                    </a:lnTo>
                    <a:lnTo>
                      <a:pt x="1062" y="2946"/>
                    </a:lnTo>
                    <a:lnTo>
                      <a:pt x="1077" y="2977"/>
                    </a:lnTo>
                    <a:lnTo>
                      <a:pt x="1093" y="3010"/>
                    </a:lnTo>
                    <a:lnTo>
                      <a:pt x="1112" y="3045"/>
                    </a:lnTo>
                    <a:lnTo>
                      <a:pt x="1133" y="3083"/>
                    </a:lnTo>
                    <a:lnTo>
                      <a:pt x="1158" y="3120"/>
                    </a:lnTo>
                    <a:lnTo>
                      <a:pt x="1184" y="3159"/>
                    </a:lnTo>
                    <a:lnTo>
                      <a:pt x="1214" y="3198"/>
                    </a:lnTo>
                    <a:lnTo>
                      <a:pt x="1247" y="3236"/>
                    </a:lnTo>
                    <a:lnTo>
                      <a:pt x="1263" y="3255"/>
                    </a:lnTo>
                    <a:lnTo>
                      <a:pt x="1278" y="3274"/>
                    </a:lnTo>
                    <a:lnTo>
                      <a:pt x="1290" y="3292"/>
                    </a:lnTo>
                    <a:lnTo>
                      <a:pt x="1303" y="3311"/>
                    </a:lnTo>
                    <a:lnTo>
                      <a:pt x="1313" y="3329"/>
                    </a:lnTo>
                    <a:lnTo>
                      <a:pt x="1323" y="3345"/>
                    </a:lnTo>
                    <a:lnTo>
                      <a:pt x="1330" y="3362"/>
                    </a:lnTo>
                    <a:lnTo>
                      <a:pt x="1338" y="3379"/>
                    </a:lnTo>
                    <a:lnTo>
                      <a:pt x="1344" y="3394"/>
                    </a:lnTo>
                    <a:lnTo>
                      <a:pt x="1349" y="3410"/>
                    </a:lnTo>
                    <a:lnTo>
                      <a:pt x="1354" y="3424"/>
                    </a:lnTo>
                    <a:lnTo>
                      <a:pt x="1357" y="3439"/>
                    </a:lnTo>
                    <a:lnTo>
                      <a:pt x="1362" y="3466"/>
                    </a:lnTo>
                    <a:lnTo>
                      <a:pt x="1364" y="3492"/>
                    </a:lnTo>
                    <a:lnTo>
                      <a:pt x="1363" y="3516"/>
                    </a:lnTo>
                    <a:lnTo>
                      <a:pt x="1362" y="3538"/>
                    </a:lnTo>
                    <a:lnTo>
                      <a:pt x="1358" y="3560"/>
                    </a:lnTo>
                    <a:lnTo>
                      <a:pt x="1353" y="3578"/>
                    </a:lnTo>
                    <a:lnTo>
                      <a:pt x="1344" y="3611"/>
                    </a:lnTo>
                    <a:lnTo>
                      <a:pt x="1335" y="3637"/>
                    </a:lnTo>
                    <a:lnTo>
                      <a:pt x="1334" y="3642"/>
                    </a:lnTo>
                    <a:lnTo>
                      <a:pt x="1330" y="3644"/>
                    </a:lnTo>
                    <a:lnTo>
                      <a:pt x="1327" y="3647"/>
                    </a:lnTo>
                    <a:lnTo>
                      <a:pt x="1322" y="3647"/>
                    </a:lnTo>
                    <a:lnTo>
                      <a:pt x="1315" y="3647"/>
                    </a:lnTo>
                    <a:lnTo>
                      <a:pt x="1309" y="3644"/>
                    </a:lnTo>
                    <a:lnTo>
                      <a:pt x="1303" y="3641"/>
                    </a:lnTo>
                    <a:lnTo>
                      <a:pt x="1295" y="3637"/>
                    </a:lnTo>
                    <a:lnTo>
                      <a:pt x="1279" y="3626"/>
                    </a:lnTo>
                    <a:lnTo>
                      <a:pt x="1262" y="3611"/>
                    </a:lnTo>
                    <a:lnTo>
                      <a:pt x="1243" y="3595"/>
                    </a:lnTo>
                    <a:lnTo>
                      <a:pt x="1224" y="3575"/>
                    </a:lnTo>
                    <a:lnTo>
                      <a:pt x="1204" y="3553"/>
                    </a:lnTo>
                    <a:lnTo>
                      <a:pt x="1186" y="3531"/>
                    </a:lnTo>
                    <a:lnTo>
                      <a:pt x="1168" y="3507"/>
                    </a:lnTo>
                    <a:lnTo>
                      <a:pt x="1152" y="3485"/>
                    </a:lnTo>
                    <a:lnTo>
                      <a:pt x="1137" y="3462"/>
                    </a:lnTo>
                    <a:lnTo>
                      <a:pt x="1124" y="3441"/>
                    </a:lnTo>
                    <a:lnTo>
                      <a:pt x="1114" y="3421"/>
                    </a:lnTo>
                    <a:lnTo>
                      <a:pt x="1108" y="3405"/>
                    </a:lnTo>
                    <a:lnTo>
                      <a:pt x="1103" y="3385"/>
                    </a:lnTo>
                    <a:lnTo>
                      <a:pt x="1094" y="3361"/>
                    </a:lnTo>
                    <a:lnTo>
                      <a:pt x="1085" y="3335"/>
                    </a:lnTo>
                    <a:lnTo>
                      <a:pt x="1073" y="3306"/>
                    </a:lnTo>
                    <a:lnTo>
                      <a:pt x="1060" y="3278"/>
                    </a:lnTo>
                    <a:lnTo>
                      <a:pt x="1046" y="3249"/>
                    </a:lnTo>
                    <a:lnTo>
                      <a:pt x="1032" y="3221"/>
                    </a:lnTo>
                    <a:lnTo>
                      <a:pt x="1017" y="3196"/>
                    </a:lnTo>
                    <a:lnTo>
                      <a:pt x="1010" y="3185"/>
                    </a:lnTo>
                    <a:lnTo>
                      <a:pt x="1002" y="3175"/>
                    </a:lnTo>
                    <a:lnTo>
                      <a:pt x="995" y="3166"/>
                    </a:lnTo>
                    <a:lnTo>
                      <a:pt x="988" y="3160"/>
                    </a:lnTo>
                    <a:lnTo>
                      <a:pt x="981" y="3154"/>
                    </a:lnTo>
                    <a:lnTo>
                      <a:pt x="973" y="3150"/>
                    </a:lnTo>
                    <a:lnTo>
                      <a:pt x="967" y="3148"/>
                    </a:lnTo>
                    <a:lnTo>
                      <a:pt x="961" y="3148"/>
                    </a:lnTo>
                    <a:lnTo>
                      <a:pt x="955" y="3150"/>
                    </a:lnTo>
                    <a:lnTo>
                      <a:pt x="950" y="3154"/>
                    </a:lnTo>
                    <a:lnTo>
                      <a:pt x="945" y="3161"/>
                    </a:lnTo>
                    <a:lnTo>
                      <a:pt x="940" y="3170"/>
                    </a:lnTo>
                    <a:lnTo>
                      <a:pt x="935" y="3183"/>
                    </a:lnTo>
                    <a:lnTo>
                      <a:pt x="931" y="3198"/>
                    </a:lnTo>
                    <a:lnTo>
                      <a:pt x="929" y="3215"/>
                    </a:lnTo>
                    <a:lnTo>
                      <a:pt x="926" y="3236"/>
                    </a:lnTo>
                    <a:lnTo>
                      <a:pt x="926" y="3246"/>
                    </a:lnTo>
                    <a:lnTo>
                      <a:pt x="929" y="3256"/>
                    </a:lnTo>
                    <a:lnTo>
                      <a:pt x="932" y="3269"/>
                    </a:lnTo>
                    <a:lnTo>
                      <a:pt x="939" y="3281"/>
                    </a:lnTo>
                    <a:lnTo>
                      <a:pt x="947" y="3295"/>
                    </a:lnTo>
                    <a:lnTo>
                      <a:pt x="956" y="3309"/>
                    </a:lnTo>
                    <a:lnTo>
                      <a:pt x="967" y="3324"/>
                    </a:lnTo>
                    <a:lnTo>
                      <a:pt x="980" y="3340"/>
                    </a:lnTo>
                    <a:lnTo>
                      <a:pt x="1038" y="3410"/>
                    </a:lnTo>
                    <a:lnTo>
                      <a:pt x="1106" y="3487"/>
                    </a:lnTo>
                    <a:lnTo>
                      <a:pt x="1139" y="3528"/>
                    </a:lnTo>
                    <a:lnTo>
                      <a:pt x="1173" y="3570"/>
                    </a:lnTo>
                    <a:lnTo>
                      <a:pt x="1188" y="3591"/>
                    </a:lnTo>
                    <a:lnTo>
                      <a:pt x="1203" y="3612"/>
                    </a:lnTo>
                    <a:lnTo>
                      <a:pt x="1218" y="3633"/>
                    </a:lnTo>
                    <a:lnTo>
                      <a:pt x="1231" y="3654"/>
                    </a:lnTo>
                    <a:lnTo>
                      <a:pt x="1243" y="3676"/>
                    </a:lnTo>
                    <a:lnTo>
                      <a:pt x="1253" y="3697"/>
                    </a:lnTo>
                    <a:lnTo>
                      <a:pt x="1263" y="3718"/>
                    </a:lnTo>
                    <a:lnTo>
                      <a:pt x="1270" y="3739"/>
                    </a:lnTo>
                    <a:lnTo>
                      <a:pt x="1275" y="3759"/>
                    </a:lnTo>
                    <a:lnTo>
                      <a:pt x="1279" y="3779"/>
                    </a:lnTo>
                    <a:lnTo>
                      <a:pt x="1282" y="3799"/>
                    </a:lnTo>
                    <a:lnTo>
                      <a:pt x="1282" y="3819"/>
                    </a:lnTo>
                    <a:lnTo>
                      <a:pt x="1279" y="3868"/>
                    </a:lnTo>
                    <a:lnTo>
                      <a:pt x="1278" y="3908"/>
                    </a:lnTo>
                    <a:lnTo>
                      <a:pt x="1278" y="3925"/>
                    </a:lnTo>
                    <a:lnTo>
                      <a:pt x="1277" y="3939"/>
                    </a:lnTo>
                    <a:lnTo>
                      <a:pt x="1275" y="3951"/>
                    </a:lnTo>
                    <a:lnTo>
                      <a:pt x="1272" y="3960"/>
                    </a:lnTo>
                    <a:lnTo>
                      <a:pt x="1270" y="3963"/>
                    </a:lnTo>
                    <a:lnTo>
                      <a:pt x="1268" y="3965"/>
                    </a:lnTo>
                    <a:lnTo>
                      <a:pt x="1265" y="3966"/>
                    </a:lnTo>
                    <a:lnTo>
                      <a:pt x="1262" y="3968"/>
                    </a:lnTo>
                    <a:lnTo>
                      <a:pt x="1258" y="3968"/>
                    </a:lnTo>
                    <a:lnTo>
                      <a:pt x="1254" y="3966"/>
                    </a:lnTo>
                    <a:lnTo>
                      <a:pt x="1249" y="3965"/>
                    </a:lnTo>
                    <a:lnTo>
                      <a:pt x="1244" y="3961"/>
                    </a:lnTo>
                    <a:lnTo>
                      <a:pt x="1232" y="3954"/>
                    </a:lnTo>
                    <a:lnTo>
                      <a:pt x="1217" y="3942"/>
                    </a:lnTo>
                    <a:lnTo>
                      <a:pt x="1199" y="3924"/>
                    </a:lnTo>
                    <a:lnTo>
                      <a:pt x="1178" y="3904"/>
                    </a:lnTo>
                    <a:lnTo>
                      <a:pt x="1167" y="3892"/>
                    </a:lnTo>
                    <a:lnTo>
                      <a:pt x="1156" y="3877"/>
                    </a:lnTo>
                    <a:lnTo>
                      <a:pt x="1144" y="3860"/>
                    </a:lnTo>
                    <a:lnTo>
                      <a:pt x="1133" y="3842"/>
                    </a:lnTo>
                    <a:lnTo>
                      <a:pt x="1111" y="3802"/>
                    </a:lnTo>
                    <a:lnTo>
                      <a:pt x="1088" y="3757"/>
                    </a:lnTo>
                    <a:lnTo>
                      <a:pt x="1066" y="3711"/>
                    </a:lnTo>
                    <a:lnTo>
                      <a:pt x="1045" y="3663"/>
                    </a:lnTo>
                    <a:lnTo>
                      <a:pt x="1023" y="3618"/>
                    </a:lnTo>
                    <a:lnTo>
                      <a:pt x="1003" y="3576"/>
                    </a:lnTo>
                    <a:lnTo>
                      <a:pt x="983" y="3540"/>
                    </a:lnTo>
                    <a:lnTo>
                      <a:pt x="966" y="3510"/>
                    </a:lnTo>
                    <a:lnTo>
                      <a:pt x="957" y="3497"/>
                    </a:lnTo>
                    <a:lnTo>
                      <a:pt x="948" y="3488"/>
                    </a:lnTo>
                    <a:lnTo>
                      <a:pt x="941" y="3482"/>
                    </a:lnTo>
                    <a:lnTo>
                      <a:pt x="934" y="3478"/>
                    </a:lnTo>
                    <a:lnTo>
                      <a:pt x="927" y="3477"/>
                    </a:lnTo>
                    <a:lnTo>
                      <a:pt x="920" y="3481"/>
                    </a:lnTo>
                    <a:lnTo>
                      <a:pt x="914" y="3487"/>
                    </a:lnTo>
                    <a:lnTo>
                      <a:pt x="909" y="3497"/>
                    </a:lnTo>
                    <a:lnTo>
                      <a:pt x="904" y="3512"/>
                    </a:lnTo>
                    <a:lnTo>
                      <a:pt x="899" y="3531"/>
                    </a:lnTo>
                    <a:lnTo>
                      <a:pt x="895" y="3555"/>
                    </a:lnTo>
                    <a:lnTo>
                      <a:pt x="891" y="3582"/>
                    </a:lnTo>
                    <a:lnTo>
                      <a:pt x="890" y="3586"/>
                    </a:lnTo>
                    <a:lnTo>
                      <a:pt x="886" y="3595"/>
                    </a:lnTo>
                    <a:lnTo>
                      <a:pt x="885" y="3602"/>
                    </a:lnTo>
                    <a:lnTo>
                      <a:pt x="884" y="3611"/>
                    </a:lnTo>
                    <a:lnTo>
                      <a:pt x="884" y="3619"/>
                    </a:lnTo>
                    <a:lnTo>
                      <a:pt x="885" y="3631"/>
                    </a:lnTo>
                    <a:lnTo>
                      <a:pt x="886" y="3643"/>
                    </a:lnTo>
                    <a:lnTo>
                      <a:pt x="891" y="3657"/>
                    </a:lnTo>
                    <a:lnTo>
                      <a:pt x="897" y="3672"/>
                    </a:lnTo>
                    <a:lnTo>
                      <a:pt x="906" y="3688"/>
                    </a:lnTo>
                    <a:lnTo>
                      <a:pt x="917" y="3706"/>
                    </a:lnTo>
                    <a:lnTo>
                      <a:pt x="931" y="3724"/>
                    </a:lnTo>
                    <a:lnTo>
                      <a:pt x="948" y="3744"/>
                    </a:lnTo>
                    <a:lnTo>
                      <a:pt x="970" y="3766"/>
                    </a:lnTo>
                    <a:lnTo>
                      <a:pt x="993" y="3787"/>
                    </a:lnTo>
                    <a:lnTo>
                      <a:pt x="1016" y="3808"/>
                    </a:lnTo>
                    <a:lnTo>
                      <a:pt x="1037" y="3830"/>
                    </a:lnTo>
                    <a:lnTo>
                      <a:pt x="1057" y="3853"/>
                    </a:lnTo>
                    <a:lnTo>
                      <a:pt x="1077" y="3874"/>
                    </a:lnTo>
                    <a:lnTo>
                      <a:pt x="1094" y="3897"/>
                    </a:lnTo>
                    <a:lnTo>
                      <a:pt x="1112" y="3919"/>
                    </a:lnTo>
                    <a:lnTo>
                      <a:pt x="1127" y="3940"/>
                    </a:lnTo>
                    <a:lnTo>
                      <a:pt x="1139" y="3963"/>
                    </a:lnTo>
                    <a:lnTo>
                      <a:pt x="1151" y="3984"/>
                    </a:lnTo>
                    <a:lnTo>
                      <a:pt x="1159" y="4004"/>
                    </a:lnTo>
                    <a:lnTo>
                      <a:pt x="1167" y="4025"/>
                    </a:lnTo>
                    <a:lnTo>
                      <a:pt x="1171" y="4045"/>
                    </a:lnTo>
                    <a:lnTo>
                      <a:pt x="1173" y="4064"/>
                    </a:lnTo>
                    <a:lnTo>
                      <a:pt x="1173" y="4074"/>
                    </a:lnTo>
                    <a:lnTo>
                      <a:pt x="1172" y="4083"/>
                    </a:lnTo>
                    <a:lnTo>
                      <a:pt x="1171" y="4093"/>
                    </a:lnTo>
                    <a:lnTo>
                      <a:pt x="1168" y="4101"/>
                    </a:lnTo>
                    <a:lnTo>
                      <a:pt x="1158" y="4137"/>
                    </a:lnTo>
                    <a:lnTo>
                      <a:pt x="1147" y="4171"/>
                    </a:lnTo>
                    <a:lnTo>
                      <a:pt x="1142" y="4186"/>
                    </a:lnTo>
                    <a:lnTo>
                      <a:pt x="1136" y="4200"/>
                    </a:lnTo>
                    <a:lnTo>
                      <a:pt x="1129" y="4212"/>
                    </a:lnTo>
                    <a:lnTo>
                      <a:pt x="1123" y="4221"/>
                    </a:lnTo>
                    <a:lnTo>
                      <a:pt x="1116" y="4229"/>
                    </a:lnTo>
                    <a:lnTo>
                      <a:pt x="1108" y="4234"/>
                    </a:lnTo>
                    <a:lnTo>
                      <a:pt x="1104" y="4235"/>
                    </a:lnTo>
                    <a:lnTo>
                      <a:pt x="1101" y="4235"/>
                    </a:lnTo>
                    <a:lnTo>
                      <a:pt x="1097" y="4235"/>
                    </a:lnTo>
                    <a:lnTo>
                      <a:pt x="1093" y="4234"/>
                    </a:lnTo>
                    <a:lnTo>
                      <a:pt x="1089" y="4232"/>
                    </a:lnTo>
                    <a:lnTo>
                      <a:pt x="1086" y="4229"/>
                    </a:lnTo>
                    <a:lnTo>
                      <a:pt x="1081" y="4225"/>
                    </a:lnTo>
                    <a:lnTo>
                      <a:pt x="1077" y="4220"/>
                    </a:lnTo>
                    <a:lnTo>
                      <a:pt x="1068" y="4207"/>
                    </a:lnTo>
                    <a:lnTo>
                      <a:pt x="1060" y="4190"/>
                    </a:lnTo>
                    <a:lnTo>
                      <a:pt x="1033" y="4139"/>
                    </a:lnTo>
                    <a:lnTo>
                      <a:pt x="997" y="4069"/>
                    </a:lnTo>
                    <a:lnTo>
                      <a:pt x="978" y="4031"/>
                    </a:lnTo>
                    <a:lnTo>
                      <a:pt x="957" y="3993"/>
                    </a:lnTo>
                    <a:lnTo>
                      <a:pt x="937" y="3956"/>
                    </a:lnTo>
                    <a:lnTo>
                      <a:pt x="916" y="3922"/>
                    </a:lnTo>
                    <a:lnTo>
                      <a:pt x="897" y="3892"/>
                    </a:lnTo>
                    <a:lnTo>
                      <a:pt x="879" y="3867"/>
                    </a:lnTo>
                    <a:lnTo>
                      <a:pt x="870" y="3858"/>
                    </a:lnTo>
                    <a:lnTo>
                      <a:pt x="861" y="3849"/>
                    </a:lnTo>
                    <a:lnTo>
                      <a:pt x="854" y="3843"/>
                    </a:lnTo>
                    <a:lnTo>
                      <a:pt x="847" y="3840"/>
                    </a:lnTo>
                    <a:lnTo>
                      <a:pt x="841" y="3839"/>
                    </a:lnTo>
                    <a:lnTo>
                      <a:pt x="835" y="3840"/>
                    </a:lnTo>
                    <a:lnTo>
                      <a:pt x="831" y="3844"/>
                    </a:lnTo>
                    <a:lnTo>
                      <a:pt x="827" y="3852"/>
                    </a:lnTo>
                    <a:lnTo>
                      <a:pt x="824" y="3862"/>
                    </a:lnTo>
                    <a:lnTo>
                      <a:pt x="822" y="3875"/>
                    </a:lnTo>
                    <a:lnTo>
                      <a:pt x="821" y="3893"/>
                    </a:lnTo>
                    <a:lnTo>
                      <a:pt x="822" y="3913"/>
                    </a:lnTo>
                    <a:lnTo>
                      <a:pt x="824" y="3935"/>
                    </a:lnTo>
                    <a:lnTo>
                      <a:pt x="825" y="3956"/>
                    </a:lnTo>
                    <a:lnTo>
                      <a:pt x="829" y="3978"/>
                    </a:lnTo>
                    <a:lnTo>
                      <a:pt x="832" y="3998"/>
                    </a:lnTo>
                    <a:lnTo>
                      <a:pt x="836" y="4016"/>
                    </a:lnTo>
                    <a:lnTo>
                      <a:pt x="841" y="4035"/>
                    </a:lnTo>
                    <a:lnTo>
                      <a:pt x="847" y="4053"/>
                    </a:lnTo>
                    <a:lnTo>
                      <a:pt x="854" y="4070"/>
                    </a:lnTo>
                    <a:lnTo>
                      <a:pt x="866" y="4103"/>
                    </a:lnTo>
                    <a:lnTo>
                      <a:pt x="881" y="4134"/>
                    </a:lnTo>
                    <a:lnTo>
                      <a:pt x="896" y="4161"/>
                    </a:lnTo>
                    <a:lnTo>
                      <a:pt x="912" y="4189"/>
                    </a:lnTo>
                    <a:lnTo>
                      <a:pt x="942" y="4240"/>
                    </a:lnTo>
                    <a:lnTo>
                      <a:pt x="970" y="4287"/>
                    </a:lnTo>
                    <a:lnTo>
                      <a:pt x="980" y="4311"/>
                    </a:lnTo>
                    <a:lnTo>
                      <a:pt x="988" y="4335"/>
                    </a:lnTo>
                    <a:lnTo>
                      <a:pt x="991" y="4346"/>
                    </a:lnTo>
                    <a:lnTo>
                      <a:pt x="993" y="4358"/>
                    </a:lnTo>
                    <a:lnTo>
                      <a:pt x="995" y="4371"/>
                    </a:lnTo>
                    <a:lnTo>
                      <a:pt x="995" y="4383"/>
                    </a:lnTo>
                    <a:lnTo>
                      <a:pt x="995" y="4407"/>
                    </a:lnTo>
                    <a:lnTo>
                      <a:pt x="993" y="4430"/>
                    </a:lnTo>
                    <a:lnTo>
                      <a:pt x="991" y="4452"/>
                    </a:lnTo>
                    <a:lnTo>
                      <a:pt x="987" y="4473"/>
                    </a:lnTo>
                    <a:lnTo>
                      <a:pt x="983" y="4493"/>
                    </a:lnTo>
                    <a:lnTo>
                      <a:pt x="978" y="4511"/>
                    </a:lnTo>
                    <a:lnTo>
                      <a:pt x="973" y="4527"/>
                    </a:lnTo>
                    <a:lnTo>
                      <a:pt x="967" y="4541"/>
                    </a:lnTo>
                    <a:lnTo>
                      <a:pt x="960" y="4552"/>
                    </a:lnTo>
                    <a:lnTo>
                      <a:pt x="952" y="4561"/>
                    </a:lnTo>
                    <a:lnTo>
                      <a:pt x="948" y="4563"/>
                    </a:lnTo>
                    <a:lnTo>
                      <a:pt x="944" y="4566"/>
                    </a:lnTo>
                    <a:lnTo>
                      <a:pt x="939" y="4567"/>
                    </a:lnTo>
                    <a:lnTo>
                      <a:pt x="935" y="4568"/>
                    </a:lnTo>
                    <a:lnTo>
                      <a:pt x="930" y="4567"/>
                    </a:lnTo>
                    <a:lnTo>
                      <a:pt x="925" y="4566"/>
                    </a:lnTo>
                    <a:lnTo>
                      <a:pt x="920" y="4563"/>
                    </a:lnTo>
                    <a:lnTo>
                      <a:pt x="914" y="4561"/>
                    </a:lnTo>
                    <a:lnTo>
                      <a:pt x="909" y="4556"/>
                    </a:lnTo>
                    <a:lnTo>
                      <a:pt x="902" y="4551"/>
                    </a:lnTo>
                    <a:lnTo>
                      <a:pt x="897" y="4544"/>
                    </a:lnTo>
                    <a:lnTo>
                      <a:pt x="891" y="4536"/>
                    </a:lnTo>
                    <a:lnTo>
                      <a:pt x="880" y="4517"/>
                    </a:lnTo>
                    <a:lnTo>
                      <a:pt x="869" y="4493"/>
                    </a:lnTo>
                    <a:lnTo>
                      <a:pt x="857" y="4464"/>
                    </a:lnTo>
                    <a:lnTo>
                      <a:pt x="847" y="4435"/>
                    </a:lnTo>
                    <a:lnTo>
                      <a:pt x="826" y="4370"/>
                    </a:lnTo>
                    <a:lnTo>
                      <a:pt x="806" y="4308"/>
                    </a:lnTo>
                    <a:lnTo>
                      <a:pt x="796" y="4283"/>
                    </a:lnTo>
                    <a:lnTo>
                      <a:pt x="788" y="4264"/>
                    </a:lnTo>
                    <a:lnTo>
                      <a:pt x="783" y="4255"/>
                    </a:lnTo>
                    <a:lnTo>
                      <a:pt x="779" y="4250"/>
                    </a:lnTo>
                    <a:lnTo>
                      <a:pt x="774" y="4245"/>
                    </a:lnTo>
                    <a:lnTo>
                      <a:pt x="770" y="4242"/>
                    </a:lnTo>
                    <a:lnTo>
                      <a:pt x="766" y="4242"/>
                    </a:lnTo>
                    <a:lnTo>
                      <a:pt x="763" y="4245"/>
                    </a:lnTo>
                    <a:lnTo>
                      <a:pt x="759" y="4250"/>
                    </a:lnTo>
                    <a:lnTo>
                      <a:pt x="755" y="4257"/>
                    </a:lnTo>
                    <a:lnTo>
                      <a:pt x="751" y="4269"/>
                    </a:lnTo>
                    <a:lnTo>
                      <a:pt x="749" y="4282"/>
                    </a:lnTo>
                    <a:lnTo>
                      <a:pt x="746" y="4298"/>
                    </a:lnTo>
                    <a:lnTo>
                      <a:pt x="743" y="4318"/>
                    </a:lnTo>
                    <a:lnTo>
                      <a:pt x="741" y="4340"/>
                    </a:lnTo>
                    <a:lnTo>
                      <a:pt x="740" y="4361"/>
                    </a:lnTo>
                    <a:lnTo>
                      <a:pt x="741" y="4380"/>
                    </a:lnTo>
                    <a:lnTo>
                      <a:pt x="743" y="4398"/>
                    </a:lnTo>
                    <a:lnTo>
                      <a:pt x="745" y="4416"/>
                    </a:lnTo>
                    <a:lnTo>
                      <a:pt x="749" y="4432"/>
                    </a:lnTo>
                    <a:lnTo>
                      <a:pt x="753" y="4447"/>
                    </a:lnTo>
                    <a:lnTo>
                      <a:pt x="758" y="4462"/>
                    </a:lnTo>
                    <a:lnTo>
                      <a:pt x="763" y="4476"/>
                    </a:lnTo>
                    <a:lnTo>
                      <a:pt x="769" y="4489"/>
                    </a:lnTo>
                    <a:lnTo>
                      <a:pt x="775" y="4502"/>
                    </a:lnTo>
                    <a:lnTo>
                      <a:pt x="783" y="4513"/>
                    </a:lnTo>
                    <a:lnTo>
                      <a:pt x="798" y="4536"/>
                    </a:lnTo>
                    <a:lnTo>
                      <a:pt x="812" y="4557"/>
                    </a:lnTo>
                    <a:lnTo>
                      <a:pt x="829" y="4577"/>
                    </a:lnTo>
                    <a:lnTo>
                      <a:pt x="845" y="4597"/>
                    </a:lnTo>
                    <a:lnTo>
                      <a:pt x="860" y="4615"/>
                    </a:lnTo>
                    <a:lnTo>
                      <a:pt x="872" y="4635"/>
                    </a:lnTo>
                    <a:lnTo>
                      <a:pt x="879" y="4645"/>
                    </a:lnTo>
                    <a:lnTo>
                      <a:pt x="885" y="4657"/>
                    </a:lnTo>
                    <a:lnTo>
                      <a:pt x="889" y="4667"/>
                    </a:lnTo>
                    <a:lnTo>
                      <a:pt x="894" y="4678"/>
                    </a:lnTo>
                    <a:lnTo>
                      <a:pt x="896" y="4690"/>
                    </a:lnTo>
                    <a:lnTo>
                      <a:pt x="899" y="4703"/>
                    </a:lnTo>
                    <a:lnTo>
                      <a:pt x="901" y="4715"/>
                    </a:lnTo>
                    <a:lnTo>
                      <a:pt x="901" y="4729"/>
                    </a:lnTo>
                    <a:lnTo>
                      <a:pt x="900" y="4755"/>
                    </a:lnTo>
                    <a:lnTo>
                      <a:pt x="896" y="4781"/>
                    </a:lnTo>
                    <a:lnTo>
                      <a:pt x="891" y="4805"/>
                    </a:lnTo>
                    <a:lnTo>
                      <a:pt x="884" y="4828"/>
                    </a:lnTo>
                    <a:lnTo>
                      <a:pt x="876" y="4849"/>
                    </a:lnTo>
                    <a:lnTo>
                      <a:pt x="866" y="4866"/>
                    </a:lnTo>
                    <a:lnTo>
                      <a:pt x="860" y="4874"/>
                    </a:lnTo>
                    <a:lnTo>
                      <a:pt x="855" y="4880"/>
                    </a:lnTo>
                    <a:lnTo>
                      <a:pt x="850" y="4886"/>
                    </a:lnTo>
                    <a:lnTo>
                      <a:pt x="844" y="4891"/>
                    </a:lnTo>
                    <a:lnTo>
                      <a:pt x="837" y="4896"/>
                    </a:lnTo>
                    <a:lnTo>
                      <a:pt x="831" y="4899"/>
                    </a:lnTo>
                    <a:lnTo>
                      <a:pt x="825" y="4901"/>
                    </a:lnTo>
                    <a:lnTo>
                      <a:pt x="819" y="4903"/>
                    </a:lnTo>
                    <a:lnTo>
                      <a:pt x="812" y="4901"/>
                    </a:lnTo>
                    <a:lnTo>
                      <a:pt x="806" y="4900"/>
                    </a:lnTo>
                    <a:lnTo>
                      <a:pt x="801" y="4898"/>
                    </a:lnTo>
                    <a:lnTo>
                      <a:pt x="795" y="4893"/>
                    </a:lnTo>
                    <a:lnTo>
                      <a:pt x="789" y="4888"/>
                    </a:lnTo>
                    <a:lnTo>
                      <a:pt x="783" y="4880"/>
                    </a:lnTo>
                    <a:lnTo>
                      <a:pt x="778" y="4871"/>
                    </a:lnTo>
                    <a:lnTo>
                      <a:pt x="771" y="4861"/>
                    </a:lnTo>
                    <a:lnTo>
                      <a:pt x="766" y="4849"/>
                    </a:lnTo>
                    <a:lnTo>
                      <a:pt x="761" y="4835"/>
                    </a:lnTo>
                    <a:lnTo>
                      <a:pt x="758" y="4820"/>
                    </a:lnTo>
                    <a:lnTo>
                      <a:pt x="753" y="4803"/>
                    </a:lnTo>
                    <a:lnTo>
                      <a:pt x="739" y="4740"/>
                    </a:lnTo>
                    <a:lnTo>
                      <a:pt x="728" y="4693"/>
                    </a:lnTo>
                    <a:lnTo>
                      <a:pt x="721" y="4660"/>
                    </a:lnTo>
                    <a:lnTo>
                      <a:pt x="715" y="4640"/>
                    </a:lnTo>
                    <a:lnTo>
                      <a:pt x="714" y="4637"/>
                    </a:lnTo>
                    <a:lnTo>
                      <a:pt x="711" y="4635"/>
                    </a:lnTo>
                    <a:lnTo>
                      <a:pt x="709" y="4638"/>
                    </a:lnTo>
                    <a:lnTo>
                      <a:pt x="706" y="4643"/>
                    </a:lnTo>
                    <a:lnTo>
                      <a:pt x="701" y="4663"/>
                    </a:lnTo>
                    <a:lnTo>
                      <a:pt x="694" y="4694"/>
                    </a:lnTo>
                    <a:lnTo>
                      <a:pt x="691" y="4703"/>
                    </a:lnTo>
                    <a:lnTo>
                      <a:pt x="690" y="4712"/>
                    </a:lnTo>
                    <a:lnTo>
                      <a:pt x="689" y="4722"/>
                    </a:lnTo>
                    <a:lnTo>
                      <a:pt x="689" y="4730"/>
                    </a:lnTo>
                    <a:lnTo>
                      <a:pt x="690" y="4750"/>
                    </a:lnTo>
                    <a:lnTo>
                      <a:pt x="694" y="4770"/>
                    </a:lnTo>
                    <a:lnTo>
                      <a:pt x="699" y="4790"/>
                    </a:lnTo>
                    <a:lnTo>
                      <a:pt x="705" y="4810"/>
                    </a:lnTo>
                    <a:lnTo>
                      <a:pt x="713" y="4831"/>
                    </a:lnTo>
                    <a:lnTo>
                      <a:pt x="720" y="4853"/>
                    </a:lnTo>
                    <a:lnTo>
                      <a:pt x="736" y="4894"/>
                    </a:lnTo>
                    <a:lnTo>
                      <a:pt x="753" y="4935"/>
                    </a:lnTo>
                    <a:lnTo>
                      <a:pt x="759" y="4955"/>
                    </a:lnTo>
                    <a:lnTo>
                      <a:pt x="765" y="4974"/>
                    </a:lnTo>
                    <a:lnTo>
                      <a:pt x="770" y="4992"/>
                    </a:lnTo>
                    <a:lnTo>
                      <a:pt x="773" y="5010"/>
                    </a:lnTo>
                    <a:lnTo>
                      <a:pt x="773" y="5030"/>
                    </a:lnTo>
                    <a:lnTo>
                      <a:pt x="773" y="5049"/>
                    </a:lnTo>
                    <a:lnTo>
                      <a:pt x="771" y="5069"/>
                    </a:lnTo>
                    <a:lnTo>
                      <a:pt x="769" y="5090"/>
                    </a:lnTo>
                    <a:lnTo>
                      <a:pt x="765" y="5110"/>
                    </a:lnTo>
                    <a:lnTo>
                      <a:pt x="761" y="5131"/>
                    </a:lnTo>
                    <a:lnTo>
                      <a:pt x="756" y="5152"/>
                    </a:lnTo>
                    <a:lnTo>
                      <a:pt x="750" y="5173"/>
                    </a:lnTo>
                    <a:lnTo>
                      <a:pt x="744" y="5193"/>
                    </a:lnTo>
                    <a:lnTo>
                      <a:pt x="736" y="5215"/>
                    </a:lnTo>
                    <a:lnTo>
                      <a:pt x="729" y="5236"/>
                    </a:lnTo>
                    <a:lnTo>
                      <a:pt x="721" y="5256"/>
                    </a:lnTo>
                    <a:lnTo>
                      <a:pt x="713" y="5276"/>
                    </a:lnTo>
                    <a:lnTo>
                      <a:pt x="703" y="5294"/>
                    </a:lnTo>
                    <a:lnTo>
                      <a:pt x="694" y="5313"/>
                    </a:lnTo>
                    <a:lnTo>
                      <a:pt x="684" y="5332"/>
                    </a:lnTo>
                    <a:lnTo>
                      <a:pt x="665" y="5372"/>
                    </a:lnTo>
                    <a:lnTo>
                      <a:pt x="648" y="5416"/>
                    </a:lnTo>
                    <a:lnTo>
                      <a:pt x="639" y="5436"/>
                    </a:lnTo>
                    <a:lnTo>
                      <a:pt x="630" y="5453"/>
                    </a:lnTo>
                    <a:lnTo>
                      <a:pt x="627" y="5460"/>
                    </a:lnTo>
                    <a:lnTo>
                      <a:pt x="622" y="5468"/>
                    </a:lnTo>
                    <a:lnTo>
                      <a:pt x="617" y="5474"/>
                    </a:lnTo>
                    <a:lnTo>
                      <a:pt x="612" y="5479"/>
                    </a:lnTo>
                    <a:lnTo>
                      <a:pt x="607" y="5483"/>
                    </a:lnTo>
                    <a:lnTo>
                      <a:pt x="602" y="5485"/>
                    </a:lnTo>
                    <a:lnTo>
                      <a:pt x="597" y="5487"/>
                    </a:lnTo>
                    <a:lnTo>
                      <a:pt x="592" y="5487"/>
                    </a:lnTo>
                    <a:lnTo>
                      <a:pt x="585" y="5485"/>
                    </a:lnTo>
                    <a:lnTo>
                      <a:pt x="580" y="5482"/>
                    </a:lnTo>
                    <a:lnTo>
                      <a:pt x="574" y="5475"/>
                    </a:lnTo>
                    <a:lnTo>
                      <a:pt x="568" y="5469"/>
                    </a:lnTo>
                    <a:lnTo>
                      <a:pt x="562" y="5459"/>
                    </a:lnTo>
                    <a:lnTo>
                      <a:pt x="555" y="5448"/>
                    </a:lnTo>
                    <a:lnTo>
                      <a:pt x="549" y="5434"/>
                    </a:lnTo>
                    <a:lnTo>
                      <a:pt x="542" y="5418"/>
                    </a:lnTo>
                    <a:lnTo>
                      <a:pt x="527" y="5378"/>
                    </a:lnTo>
                    <a:lnTo>
                      <a:pt x="511" y="5327"/>
                    </a:lnTo>
                    <a:lnTo>
                      <a:pt x="508" y="5316"/>
                    </a:lnTo>
                    <a:lnTo>
                      <a:pt x="502" y="5287"/>
                    </a:lnTo>
                    <a:lnTo>
                      <a:pt x="496" y="5243"/>
                    </a:lnTo>
                    <a:lnTo>
                      <a:pt x="488" y="5190"/>
                    </a:lnTo>
                    <a:lnTo>
                      <a:pt x="486" y="5160"/>
                    </a:lnTo>
                    <a:lnTo>
                      <a:pt x="484" y="5128"/>
                    </a:lnTo>
                    <a:lnTo>
                      <a:pt x="484" y="5096"/>
                    </a:lnTo>
                    <a:lnTo>
                      <a:pt x="486" y="5064"/>
                    </a:lnTo>
                    <a:lnTo>
                      <a:pt x="488" y="5032"/>
                    </a:lnTo>
                    <a:lnTo>
                      <a:pt x="493" y="5000"/>
                    </a:lnTo>
                    <a:lnTo>
                      <a:pt x="497" y="4985"/>
                    </a:lnTo>
                    <a:lnTo>
                      <a:pt x="501" y="4970"/>
                    </a:lnTo>
                    <a:lnTo>
                      <a:pt x="506" y="4955"/>
                    </a:lnTo>
                    <a:lnTo>
                      <a:pt x="511" y="4941"/>
                    </a:lnTo>
                    <a:lnTo>
                      <a:pt x="533" y="4886"/>
                    </a:lnTo>
                    <a:lnTo>
                      <a:pt x="555" y="4829"/>
                    </a:lnTo>
                    <a:lnTo>
                      <a:pt x="574" y="4775"/>
                    </a:lnTo>
                    <a:lnTo>
                      <a:pt x="589" y="4727"/>
                    </a:lnTo>
                    <a:lnTo>
                      <a:pt x="595" y="4707"/>
                    </a:lnTo>
                    <a:lnTo>
                      <a:pt x="599" y="4688"/>
                    </a:lnTo>
                    <a:lnTo>
                      <a:pt x="602" y="4674"/>
                    </a:lnTo>
                    <a:lnTo>
                      <a:pt x="603" y="4663"/>
                    </a:lnTo>
                    <a:lnTo>
                      <a:pt x="602" y="4659"/>
                    </a:lnTo>
                    <a:lnTo>
                      <a:pt x="600" y="4655"/>
                    </a:lnTo>
                    <a:lnTo>
                      <a:pt x="599" y="4654"/>
                    </a:lnTo>
                    <a:lnTo>
                      <a:pt x="597" y="4653"/>
                    </a:lnTo>
                    <a:lnTo>
                      <a:pt x="593" y="4654"/>
                    </a:lnTo>
                    <a:lnTo>
                      <a:pt x="589" y="4657"/>
                    </a:lnTo>
                    <a:lnTo>
                      <a:pt x="585" y="4659"/>
                    </a:lnTo>
                    <a:lnTo>
                      <a:pt x="580" y="4664"/>
                    </a:lnTo>
                    <a:lnTo>
                      <a:pt x="569" y="4678"/>
                    </a:lnTo>
                    <a:lnTo>
                      <a:pt x="558" y="4694"/>
                    </a:lnTo>
                    <a:lnTo>
                      <a:pt x="548" y="4712"/>
                    </a:lnTo>
                    <a:lnTo>
                      <a:pt x="538" y="4730"/>
                    </a:lnTo>
                    <a:lnTo>
                      <a:pt x="517" y="4768"/>
                    </a:lnTo>
                    <a:lnTo>
                      <a:pt x="497" y="4805"/>
                    </a:lnTo>
                    <a:lnTo>
                      <a:pt x="487" y="4820"/>
                    </a:lnTo>
                    <a:lnTo>
                      <a:pt x="477" y="4834"/>
                    </a:lnTo>
                    <a:lnTo>
                      <a:pt x="471" y="4840"/>
                    </a:lnTo>
                    <a:lnTo>
                      <a:pt x="466" y="4845"/>
                    </a:lnTo>
                    <a:lnTo>
                      <a:pt x="461" y="4850"/>
                    </a:lnTo>
                    <a:lnTo>
                      <a:pt x="454" y="4853"/>
                    </a:lnTo>
                    <a:lnTo>
                      <a:pt x="449" y="4855"/>
                    </a:lnTo>
                    <a:lnTo>
                      <a:pt x="443" y="4856"/>
                    </a:lnTo>
                    <a:lnTo>
                      <a:pt x="438" y="4856"/>
                    </a:lnTo>
                    <a:lnTo>
                      <a:pt x="432" y="4855"/>
                    </a:lnTo>
                    <a:lnTo>
                      <a:pt x="426" y="4853"/>
                    </a:lnTo>
                    <a:lnTo>
                      <a:pt x="419" y="4849"/>
                    </a:lnTo>
                    <a:lnTo>
                      <a:pt x="413" y="4844"/>
                    </a:lnTo>
                    <a:lnTo>
                      <a:pt x="407" y="4838"/>
                    </a:lnTo>
                    <a:lnTo>
                      <a:pt x="396" y="4823"/>
                    </a:lnTo>
                    <a:lnTo>
                      <a:pt x="386" y="4809"/>
                    </a:lnTo>
                    <a:lnTo>
                      <a:pt x="379" y="4793"/>
                    </a:lnTo>
                    <a:lnTo>
                      <a:pt x="376" y="4777"/>
                    </a:lnTo>
                    <a:lnTo>
                      <a:pt x="373" y="4760"/>
                    </a:lnTo>
                    <a:lnTo>
                      <a:pt x="373" y="4743"/>
                    </a:lnTo>
                    <a:lnTo>
                      <a:pt x="376" y="4725"/>
                    </a:lnTo>
                    <a:lnTo>
                      <a:pt x="379" y="4707"/>
                    </a:lnTo>
                    <a:lnTo>
                      <a:pt x="384" y="4688"/>
                    </a:lnTo>
                    <a:lnTo>
                      <a:pt x="392" y="4669"/>
                    </a:lnTo>
                    <a:lnTo>
                      <a:pt x="401" y="4649"/>
                    </a:lnTo>
                    <a:lnTo>
                      <a:pt x="412" y="4629"/>
                    </a:lnTo>
                    <a:lnTo>
                      <a:pt x="423" y="4609"/>
                    </a:lnTo>
                    <a:lnTo>
                      <a:pt x="437" y="4588"/>
                    </a:lnTo>
                    <a:lnTo>
                      <a:pt x="451" y="4567"/>
                    </a:lnTo>
                    <a:lnTo>
                      <a:pt x="467" y="4546"/>
                    </a:lnTo>
                    <a:lnTo>
                      <a:pt x="482" y="4524"/>
                    </a:lnTo>
                    <a:lnTo>
                      <a:pt x="498" y="4504"/>
                    </a:lnTo>
                    <a:lnTo>
                      <a:pt x="512" y="4483"/>
                    </a:lnTo>
                    <a:lnTo>
                      <a:pt x="524" y="4463"/>
                    </a:lnTo>
                    <a:lnTo>
                      <a:pt x="537" y="4443"/>
                    </a:lnTo>
                    <a:lnTo>
                      <a:pt x="548" y="4425"/>
                    </a:lnTo>
                    <a:lnTo>
                      <a:pt x="558" y="4406"/>
                    </a:lnTo>
                    <a:lnTo>
                      <a:pt x="567" y="4387"/>
                    </a:lnTo>
                    <a:lnTo>
                      <a:pt x="574" y="4370"/>
                    </a:lnTo>
                    <a:lnTo>
                      <a:pt x="580" y="4353"/>
                    </a:lnTo>
                    <a:lnTo>
                      <a:pt x="587" y="4337"/>
                    </a:lnTo>
                    <a:lnTo>
                      <a:pt x="592" y="4321"/>
                    </a:lnTo>
                    <a:lnTo>
                      <a:pt x="595" y="4307"/>
                    </a:lnTo>
                    <a:lnTo>
                      <a:pt x="598" y="4293"/>
                    </a:lnTo>
                    <a:lnTo>
                      <a:pt x="599" y="4281"/>
                    </a:lnTo>
                    <a:lnTo>
                      <a:pt x="599" y="4270"/>
                    </a:lnTo>
                    <a:lnTo>
                      <a:pt x="599" y="4259"/>
                    </a:lnTo>
                    <a:lnTo>
                      <a:pt x="597" y="4251"/>
                    </a:lnTo>
                    <a:lnTo>
                      <a:pt x="593" y="4246"/>
                    </a:lnTo>
                    <a:lnTo>
                      <a:pt x="589" y="4244"/>
                    </a:lnTo>
                    <a:lnTo>
                      <a:pt x="583" y="4242"/>
                    </a:lnTo>
                    <a:lnTo>
                      <a:pt x="577" y="4244"/>
                    </a:lnTo>
                    <a:lnTo>
                      <a:pt x="570" y="4247"/>
                    </a:lnTo>
                    <a:lnTo>
                      <a:pt x="563" y="4252"/>
                    </a:lnTo>
                    <a:lnTo>
                      <a:pt x="545" y="4267"/>
                    </a:lnTo>
                    <a:lnTo>
                      <a:pt x="529" y="4285"/>
                    </a:lnTo>
                    <a:lnTo>
                      <a:pt x="512" y="4306"/>
                    </a:lnTo>
                    <a:lnTo>
                      <a:pt x="496" y="4328"/>
                    </a:lnTo>
                    <a:lnTo>
                      <a:pt x="488" y="4342"/>
                    </a:lnTo>
                    <a:lnTo>
                      <a:pt x="481" y="4358"/>
                    </a:lnTo>
                    <a:lnTo>
                      <a:pt x="474" y="4377"/>
                    </a:lnTo>
                    <a:lnTo>
                      <a:pt x="468" y="4398"/>
                    </a:lnTo>
                    <a:lnTo>
                      <a:pt x="456" y="4443"/>
                    </a:lnTo>
                    <a:lnTo>
                      <a:pt x="444" y="4486"/>
                    </a:lnTo>
                    <a:lnTo>
                      <a:pt x="438" y="4506"/>
                    </a:lnTo>
                    <a:lnTo>
                      <a:pt x="432" y="4522"/>
                    </a:lnTo>
                    <a:lnTo>
                      <a:pt x="429" y="4528"/>
                    </a:lnTo>
                    <a:lnTo>
                      <a:pt x="426" y="4534"/>
                    </a:lnTo>
                    <a:lnTo>
                      <a:pt x="422" y="4539"/>
                    </a:lnTo>
                    <a:lnTo>
                      <a:pt x="418" y="4543"/>
                    </a:lnTo>
                    <a:lnTo>
                      <a:pt x="414" y="4546"/>
                    </a:lnTo>
                    <a:lnTo>
                      <a:pt x="411" y="4547"/>
                    </a:lnTo>
                    <a:lnTo>
                      <a:pt x="407" y="4547"/>
                    </a:lnTo>
                    <a:lnTo>
                      <a:pt x="402" y="4546"/>
                    </a:lnTo>
                    <a:lnTo>
                      <a:pt x="398" y="4542"/>
                    </a:lnTo>
                    <a:lnTo>
                      <a:pt x="393" y="4537"/>
                    </a:lnTo>
                    <a:lnTo>
                      <a:pt x="388" y="4529"/>
                    </a:lnTo>
                    <a:lnTo>
                      <a:pt x="382" y="4521"/>
                    </a:lnTo>
                    <a:lnTo>
                      <a:pt x="372" y="4501"/>
                    </a:lnTo>
                    <a:lnTo>
                      <a:pt x="363" y="4479"/>
                    </a:lnTo>
                    <a:lnTo>
                      <a:pt x="357" y="4457"/>
                    </a:lnTo>
                    <a:lnTo>
                      <a:pt x="352" y="4433"/>
                    </a:lnTo>
                    <a:lnTo>
                      <a:pt x="348" y="4410"/>
                    </a:lnTo>
                    <a:lnTo>
                      <a:pt x="347" y="4385"/>
                    </a:lnTo>
                    <a:lnTo>
                      <a:pt x="347" y="4358"/>
                    </a:lnTo>
                    <a:lnTo>
                      <a:pt x="348" y="4333"/>
                    </a:lnTo>
                    <a:lnTo>
                      <a:pt x="352" y="4308"/>
                    </a:lnTo>
                    <a:lnTo>
                      <a:pt x="358" y="4282"/>
                    </a:lnTo>
                    <a:lnTo>
                      <a:pt x="365" y="4257"/>
                    </a:lnTo>
                    <a:lnTo>
                      <a:pt x="373" y="4234"/>
                    </a:lnTo>
                    <a:lnTo>
                      <a:pt x="384" y="4210"/>
                    </a:lnTo>
                    <a:lnTo>
                      <a:pt x="397" y="4187"/>
                    </a:lnTo>
                    <a:lnTo>
                      <a:pt x="411" y="4166"/>
                    </a:lnTo>
                    <a:lnTo>
                      <a:pt x="427" y="4146"/>
                    </a:lnTo>
                    <a:lnTo>
                      <a:pt x="462" y="4100"/>
                    </a:lnTo>
                    <a:lnTo>
                      <a:pt x="502" y="4045"/>
                    </a:lnTo>
                    <a:lnTo>
                      <a:pt x="522" y="4016"/>
                    </a:lnTo>
                    <a:lnTo>
                      <a:pt x="540" y="3988"/>
                    </a:lnTo>
                    <a:lnTo>
                      <a:pt x="558" y="3959"/>
                    </a:lnTo>
                    <a:lnTo>
                      <a:pt x="574" y="3932"/>
                    </a:lnTo>
                    <a:lnTo>
                      <a:pt x="588" y="3907"/>
                    </a:lnTo>
                    <a:lnTo>
                      <a:pt x="598" y="3885"/>
                    </a:lnTo>
                    <a:lnTo>
                      <a:pt x="602" y="3875"/>
                    </a:lnTo>
                    <a:lnTo>
                      <a:pt x="604" y="3868"/>
                    </a:lnTo>
                    <a:lnTo>
                      <a:pt x="605" y="3860"/>
                    </a:lnTo>
                    <a:lnTo>
                      <a:pt x="605" y="3854"/>
                    </a:lnTo>
                    <a:lnTo>
                      <a:pt x="604" y="3849"/>
                    </a:lnTo>
                    <a:lnTo>
                      <a:pt x="602" y="3845"/>
                    </a:lnTo>
                    <a:lnTo>
                      <a:pt x="598" y="3843"/>
                    </a:lnTo>
                    <a:lnTo>
                      <a:pt x="593" y="3843"/>
                    </a:lnTo>
                    <a:lnTo>
                      <a:pt x="585" y="3844"/>
                    </a:lnTo>
                    <a:lnTo>
                      <a:pt x="578" y="3847"/>
                    </a:lnTo>
                    <a:lnTo>
                      <a:pt x="567" y="3852"/>
                    </a:lnTo>
                    <a:lnTo>
                      <a:pt x="555" y="3859"/>
                    </a:lnTo>
                    <a:lnTo>
                      <a:pt x="543" y="3868"/>
                    </a:lnTo>
                    <a:lnTo>
                      <a:pt x="530" y="3878"/>
                    </a:lnTo>
                    <a:lnTo>
                      <a:pt x="518" y="3888"/>
                    </a:lnTo>
                    <a:lnTo>
                      <a:pt x="507" y="3898"/>
                    </a:lnTo>
                    <a:lnTo>
                      <a:pt x="486" y="3922"/>
                    </a:lnTo>
                    <a:lnTo>
                      <a:pt x="466" y="3945"/>
                    </a:lnTo>
                    <a:lnTo>
                      <a:pt x="429" y="3994"/>
                    </a:lnTo>
                    <a:lnTo>
                      <a:pt x="398" y="4040"/>
                    </a:lnTo>
                    <a:lnTo>
                      <a:pt x="383" y="4060"/>
                    </a:lnTo>
                    <a:lnTo>
                      <a:pt x="371" y="4076"/>
                    </a:lnTo>
                    <a:lnTo>
                      <a:pt x="365" y="4084"/>
                    </a:lnTo>
                    <a:lnTo>
                      <a:pt x="358" y="4090"/>
                    </a:lnTo>
                    <a:lnTo>
                      <a:pt x="352" y="4095"/>
                    </a:lnTo>
                    <a:lnTo>
                      <a:pt x="346" y="4099"/>
                    </a:lnTo>
                    <a:lnTo>
                      <a:pt x="341" y="4101"/>
                    </a:lnTo>
                    <a:lnTo>
                      <a:pt x="335" y="4103"/>
                    </a:lnTo>
                    <a:lnTo>
                      <a:pt x="330" y="4103"/>
                    </a:lnTo>
                    <a:lnTo>
                      <a:pt x="323" y="4100"/>
                    </a:lnTo>
                    <a:lnTo>
                      <a:pt x="318" y="4098"/>
                    </a:lnTo>
                    <a:lnTo>
                      <a:pt x="313" y="4093"/>
                    </a:lnTo>
                    <a:lnTo>
                      <a:pt x="308" y="4085"/>
                    </a:lnTo>
                    <a:lnTo>
                      <a:pt x="303" y="4076"/>
                    </a:lnTo>
                    <a:lnTo>
                      <a:pt x="298" y="4066"/>
                    </a:lnTo>
                    <a:lnTo>
                      <a:pt x="296" y="4056"/>
                    </a:lnTo>
                    <a:lnTo>
                      <a:pt x="292" y="4048"/>
                    </a:lnTo>
                    <a:lnTo>
                      <a:pt x="290" y="4038"/>
                    </a:lnTo>
                    <a:lnTo>
                      <a:pt x="287" y="4018"/>
                    </a:lnTo>
                    <a:lnTo>
                      <a:pt x="287" y="3998"/>
                    </a:lnTo>
                    <a:lnTo>
                      <a:pt x="288" y="3978"/>
                    </a:lnTo>
                    <a:lnTo>
                      <a:pt x="292" y="3958"/>
                    </a:lnTo>
                    <a:lnTo>
                      <a:pt x="297" y="3938"/>
                    </a:lnTo>
                    <a:lnTo>
                      <a:pt x="305" y="3918"/>
                    </a:lnTo>
                    <a:lnTo>
                      <a:pt x="313" y="3899"/>
                    </a:lnTo>
                    <a:lnTo>
                      <a:pt x="325" y="3880"/>
                    </a:lnTo>
                    <a:lnTo>
                      <a:pt x="336" y="3862"/>
                    </a:lnTo>
                    <a:lnTo>
                      <a:pt x="348" y="3843"/>
                    </a:lnTo>
                    <a:lnTo>
                      <a:pt x="362" y="3825"/>
                    </a:lnTo>
                    <a:lnTo>
                      <a:pt x="376" y="3808"/>
                    </a:lnTo>
                    <a:lnTo>
                      <a:pt x="392" y="3790"/>
                    </a:lnTo>
                    <a:lnTo>
                      <a:pt x="407" y="3776"/>
                    </a:lnTo>
                    <a:lnTo>
                      <a:pt x="423" y="3759"/>
                    </a:lnTo>
                    <a:lnTo>
                      <a:pt x="441" y="3747"/>
                    </a:lnTo>
                    <a:lnTo>
                      <a:pt x="457" y="3734"/>
                    </a:lnTo>
                    <a:lnTo>
                      <a:pt x="473" y="3724"/>
                    </a:lnTo>
                    <a:lnTo>
                      <a:pt x="504" y="3707"/>
                    </a:lnTo>
                    <a:lnTo>
                      <a:pt x="533" y="3689"/>
                    </a:lnTo>
                    <a:lnTo>
                      <a:pt x="545" y="3681"/>
                    </a:lnTo>
                    <a:lnTo>
                      <a:pt x="558" y="3671"/>
                    </a:lnTo>
                    <a:lnTo>
                      <a:pt x="568" y="3659"/>
                    </a:lnTo>
                    <a:lnTo>
                      <a:pt x="578" y="3646"/>
                    </a:lnTo>
                    <a:lnTo>
                      <a:pt x="585" y="3631"/>
                    </a:lnTo>
                    <a:lnTo>
                      <a:pt x="592" y="3612"/>
                    </a:lnTo>
                    <a:lnTo>
                      <a:pt x="597" y="3592"/>
                    </a:lnTo>
                    <a:lnTo>
                      <a:pt x="599" y="3567"/>
                    </a:lnTo>
                    <a:lnTo>
                      <a:pt x="600" y="3522"/>
                    </a:lnTo>
                    <a:lnTo>
                      <a:pt x="600" y="3488"/>
                    </a:lnTo>
                    <a:lnTo>
                      <a:pt x="599" y="3476"/>
                    </a:lnTo>
                    <a:lnTo>
                      <a:pt x="597" y="3466"/>
                    </a:lnTo>
                    <a:lnTo>
                      <a:pt x="594" y="3463"/>
                    </a:lnTo>
                    <a:lnTo>
                      <a:pt x="592" y="3461"/>
                    </a:lnTo>
                    <a:lnTo>
                      <a:pt x="589" y="3458"/>
                    </a:lnTo>
                    <a:lnTo>
                      <a:pt x="587" y="3457"/>
                    </a:lnTo>
                    <a:lnTo>
                      <a:pt x="583" y="3457"/>
                    </a:lnTo>
                    <a:lnTo>
                      <a:pt x="579" y="3457"/>
                    </a:lnTo>
                    <a:lnTo>
                      <a:pt x="575" y="3458"/>
                    </a:lnTo>
                    <a:lnTo>
                      <a:pt x="570" y="3461"/>
                    </a:lnTo>
                    <a:lnTo>
                      <a:pt x="559" y="3467"/>
                    </a:lnTo>
                    <a:lnTo>
                      <a:pt x="547" y="3477"/>
                    </a:lnTo>
                    <a:lnTo>
                      <a:pt x="512" y="3506"/>
                    </a:lnTo>
                    <a:lnTo>
                      <a:pt x="467" y="3547"/>
                    </a:lnTo>
                    <a:lnTo>
                      <a:pt x="442" y="3571"/>
                    </a:lnTo>
                    <a:lnTo>
                      <a:pt x="422" y="3593"/>
                    </a:lnTo>
                    <a:lnTo>
                      <a:pt x="404" y="3612"/>
                    </a:lnTo>
                    <a:lnTo>
                      <a:pt x="391" y="3629"/>
                    </a:lnTo>
                    <a:lnTo>
                      <a:pt x="379" y="3646"/>
                    </a:lnTo>
                    <a:lnTo>
                      <a:pt x="370" y="3659"/>
                    </a:lnTo>
                    <a:lnTo>
                      <a:pt x="362" y="3673"/>
                    </a:lnTo>
                    <a:lnTo>
                      <a:pt x="356" y="3686"/>
                    </a:lnTo>
                    <a:lnTo>
                      <a:pt x="347" y="3708"/>
                    </a:lnTo>
                    <a:lnTo>
                      <a:pt x="338" y="3729"/>
                    </a:lnTo>
                    <a:lnTo>
                      <a:pt x="333" y="3739"/>
                    </a:lnTo>
                    <a:lnTo>
                      <a:pt x="328" y="3751"/>
                    </a:lnTo>
                    <a:lnTo>
                      <a:pt x="321" y="3763"/>
                    </a:lnTo>
                    <a:lnTo>
                      <a:pt x="313" y="3776"/>
                    </a:lnTo>
                    <a:lnTo>
                      <a:pt x="302" y="3787"/>
                    </a:lnTo>
                    <a:lnTo>
                      <a:pt x="292" y="3794"/>
                    </a:lnTo>
                    <a:lnTo>
                      <a:pt x="287" y="3798"/>
                    </a:lnTo>
                    <a:lnTo>
                      <a:pt x="281" y="3800"/>
                    </a:lnTo>
                    <a:lnTo>
                      <a:pt x="276" y="3802"/>
                    </a:lnTo>
                    <a:lnTo>
                      <a:pt x="271" y="3802"/>
                    </a:lnTo>
                    <a:lnTo>
                      <a:pt x="266" y="3803"/>
                    </a:lnTo>
                    <a:lnTo>
                      <a:pt x="261" y="3802"/>
                    </a:lnTo>
                    <a:lnTo>
                      <a:pt x="256" y="3800"/>
                    </a:lnTo>
                    <a:lnTo>
                      <a:pt x="251" y="3799"/>
                    </a:lnTo>
                    <a:lnTo>
                      <a:pt x="241" y="3793"/>
                    </a:lnTo>
                    <a:lnTo>
                      <a:pt x="233" y="3785"/>
                    </a:lnTo>
                    <a:lnTo>
                      <a:pt x="226" y="3776"/>
                    </a:lnTo>
                    <a:lnTo>
                      <a:pt x="221" y="3763"/>
                    </a:lnTo>
                    <a:lnTo>
                      <a:pt x="216" y="3749"/>
                    </a:lnTo>
                    <a:lnTo>
                      <a:pt x="214" y="3733"/>
                    </a:lnTo>
                    <a:lnTo>
                      <a:pt x="214" y="3714"/>
                    </a:lnTo>
                    <a:lnTo>
                      <a:pt x="215" y="3696"/>
                    </a:lnTo>
                    <a:lnTo>
                      <a:pt x="219" y="3674"/>
                    </a:lnTo>
                    <a:lnTo>
                      <a:pt x="224" y="3652"/>
                    </a:lnTo>
                    <a:lnTo>
                      <a:pt x="241" y="3610"/>
                    </a:lnTo>
                    <a:lnTo>
                      <a:pt x="258" y="3571"/>
                    </a:lnTo>
                    <a:lnTo>
                      <a:pt x="267" y="3553"/>
                    </a:lnTo>
                    <a:lnTo>
                      <a:pt x="276" y="3536"/>
                    </a:lnTo>
                    <a:lnTo>
                      <a:pt x="286" y="3520"/>
                    </a:lnTo>
                    <a:lnTo>
                      <a:pt x="296" y="3505"/>
                    </a:lnTo>
                    <a:lnTo>
                      <a:pt x="306" y="3490"/>
                    </a:lnTo>
                    <a:lnTo>
                      <a:pt x="317" y="3475"/>
                    </a:lnTo>
                    <a:lnTo>
                      <a:pt x="328" y="3461"/>
                    </a:lnTo>
                    <a:lnTo>
                      <a:pt x="341" y="3447"/>
                    </a:lnTo>
                    <a:lnTo>
                      <a:pt x="353" y="3434"/>
                    </a:lnTo>
                    <a:lnTo>
                      <a:pt x="367" y="3421"/>
                    </a:lnTo>
                    <a:lnTo>
                      <a:pt x="382" y="3407"/>
                    </a:lnTo>
                    <a:lnTo>
                      <a:pt x="397" y="3395"/>
                    </a:lnTo>
                    <a:lnTo>
                      <a:pt x="414" y="3382"/>
                    </a:lnTo>
                    <a:lnTo>
                      <a:pt x="433" y="3371"/>
                    </a:lnTo>
                    <a:lnTo>
                      <a:pt x="452" y="3361"/>
                    </a:lnTo>
                    <a:lnTo>
                      <a:pt x="472" y="3352"/>
                    </a:lnTo>
                    <a:lnTo>
                      <a:pt x="512" y="3336"/>
                    </a:lnTo>
                    <a:lnTo>
                      <a:pt x="549" y="3319"/>
                    </a:lnTo>
                    <a:lnTo>
                      <a:pt x="568" y="3309"/>
                    </a:lnTo>
                    <a:lnTo>
                      <a:pt x="584" y="3299"/>
                    </a:lnTo>
                    <a:lnTo>
                      <a:pt x="599" y="3287"/>
                    </a:lnTo>
                    <a:lnTo>
                      <a:pt x="612" y="3274"/>
                    </a:lnTo>
                    <a:lnTo>
                      <a:pt x="618" y="3268"/>
                    </a:lnTo>
                    <a:lnTo>
                      <a:pt x="623" y="3260"/>
                    </a:lnTo>
                    <a:lnTo>
                      <a:pt x="627" y="3251"/>
                    </a:lnTo>
                    <a:lnTo>
                      <a:pt x="632" y="3243"/>
                    </a:lnTo>
                    <a:lnTo>
                      <a:pt x="634" y="3234"/>
                    </a:lnTo>
                    <a:lnTo>
                      <a:pt x="637" y="3224"/>
                    </a:lnTo>
                    <a:lnTo>
                      <a:pt x="638" y="3213"/>
                    </a:lnTo>
                    <a:lnTo>
                      <a:pt x="639" y="3201"/>
                    </a:lnTo>
                    <a:lnTo>
                      <a:pt x="642" y="3164"/>
                    </a:lnTo>
                    <a:lnTo>
                      <a:pt x="642" y="3140"/>
                    </a:lnTo>
                    <a:lnTo>
                      <a:pt x="640" y="3133"/>
                    </a:lnTo>
                    <a:lnTo>
                      <a:pt x="638" y="3128"/>
                    </a:lnTo>
                    <a:lnTo>
                      <a:pt x="635" y="3126"/>
                    </a:lnTo>
                    <a:lnTo>
                      <a:pt x="633" y="3126"/>
                    </a:lnTo>
                    <a:lnTo>
                      <a:pt x="630" y="3126"/>
                    </a:lnTo>
                    <a:lnTo>
                      <a:pt x="627" y="3126"/>
                    </a:lnTo>
                    <a:lnTo>
                      <a:pt x="618" y="3130"/>
                    </a:lnTo>
                    <a:lnTo>
                      <a:pt x="607" y="3136"/>
                    </a:lnTo>
                    <a:lnTo>
                      <a:pt x="593" y="3144"/>
                    </a:lnTo>
                    <a:lnTo>
                      <a:pt x="575" y="3154"/>
                    </a:lnTo>
                    <a:lnTo>
                      <a:pt x="533" y="3179"/>
                    </a:lnTo>
                    <a:lnTo>
                      <a:pt x="476" y="3211"/>
                    </a:lnTo>
                    <a:lnTo>
                      <a:pt x="446" y="3229"/>
                    </a:lnTo>
                    <a:lnTo>
                      <a:pt x="418" y="3246"/>
                    </a:lnTo>
                    <a:lnTo>
                      <a:pt x="393" y="3264"/>
                    </a:lnTo>
                    <a:lnTo>
                      <a:pt x="372" y="3280"/>
                    </a:lnTo>
                    <a:lnTo>
                      <a:pt x="352" y="3297"/>
                    </a:lnTo>
                    <a:lnTo>
                      <a:pt x="335" y="3314"/>
                    </a:lnTo>
                    <a:lnTo>
                      <a:pt x="320" y="3329"/>
                    </a:lnTo>
                    <a:lnTo>
                      <a:pt x="306" y="3345"/>
                    </a:lnTo>
                    <a:lnTo>
                      <a:pt x="282" y="3374"/>
                    </a:lnTo>
                    <a:lnTo>
                      <a:pt x="262" y="3400"/>
                    </a:lnTo>
                    <a:lnTo>
                      <a:pt x="252" y="3412"/>
                    </a:lnTo>
                    <a:lnTo>
                      <a:pt x="243" y="3424"/>
                    </a:lnTo>
                    <a:lnTo>
                      <a:pt x="233" y="3435"/>
                    </a:lnTo>
                    <a:lnTo>
                      <a:pt x="224" y="3444"/>
                    </a:lnTo>
                    <a:lnTo>
                      <a:pt x="215" y="3453"/>
                    </a:lnTo>
                    <a:lnTo>
                      <a:pt x="206" y="3463"/>
                    </a:lnTo>
                    <a:lnTo>
                      <a:pt x="196" y="3471"/>
                    </a:lnTo>
                    <a:lnTo>
                      <a:pt x="187" y="3478"/>
                    </a:lnTo>
                    <a:lnTo>
                      <a:pt x="179" y="3485"/>
                    </a:lnTo>
                    <a:lnTo>
                      <a:pt x="170" y="3488"/>
                    </a:lnTo>
                    <a:lnTo>
                      <a:pt x="161" y="3490"/>
                    </a:lnTo>
                    <a:lnTo>
                      <a:pt x="154" y="3490"/>
                    </a:lnTo>
                    <a:lnTo>
                      <a:pt x="150" y="3490"/>
                    </a:lnTo>
                    <a:lnTo>
                      <a:pt x="146" y="3488"/>
                    </a:lnTo>
                    <a:lnTo>
                      <a:pt x="144" y="3486"/>
                    </a:lnTo>
                    <a:lnTo>
                      <a:pt x="140" y="3483"/>
                    </a:lnTo>
                    <a:lnTo>
                      <a:pt x="135" y="3475"/>
                    </a:lnTo>
                    <a:lnTo>
                      <a:pt x="130" y="3463"/>
                    </a:lnTo>
                    <a:lnTo>
                      <a:pt x="126" y="3450"/>
                    </a:lnTo>
                    <a:lnTo>
                      <a:pt x="122" y="3432"/>
                    </a:lnTo>
                    <a:lnTo>
                      <a:pt x="121" y="3410"/>
                    </a:lnTo>
                    <a:lnTo>
                      <a:pt x="120" y="3385"/>
                    </a:lnTo>
                    <a:lnTo>
                      <a:pt x="121" y="3371"/>
                    </a:lnTo>
                    <a:lnTo>
                      <a:pt x="121" y="3357"/>
                    </a:lnTo>
                    <a:lnTo>
                      <a:pt x="124" y="3344"/>
                    </a:lnTo>
                    <a:lnTo>
                      <a:pt x="126" y="3330"/>
                    </a:lnTo>
                    <a:lnTo>
                      <a:pt x="129" y="3316"/>
                    </a:lnTo>
                    <a:lnTo>
                      <a:pt x="132" y="3302"/>
                    </a:lnTo>
                    <a:lnTo>
                      <a:pt x="137" y="3290"/>
                    </a:lnTo>
                    <a:lnTo>
                      <a:pt x="142" y="3276"/>
                    </a:lnTo>
                    <a:lnTo>
                      <a:pt x="154" y="3251"/>
                    </a:lnTo>
                    <a:lnTo>
                      <a:pt x="167" y="3226"/>
                    </a:lnTo>
                    <a:lnTo>
                      <a:pt x="184" y="3203"/>
                    </a:lnTo>
                    <a:lnTo>
                      <a:pt x="201" y="3179"/>
                    </a:lnTo>
                    <a:lnTo>
                      <a:pt x="220" y="3158"/>
                    </a:lnTo>
                    <a:lnTo>
                      <a:pt x="241" y="3138"/>
                    </a:lnTo>
                    <a:lnTo>
                      <a:pt x="263" y="3119"/>
                    </a:lnTo>
                    <a:lnTo>
                      <a:pt x="287" y="3102"/>
                    </a:lnTo>
                    <a:lnTo>
                      <a:pt x="312" y="3085"/>
                    </a:lnTo>
                    <a:lnTo>
                      <a:pt x="338" y="3072"/>
                    </a:lnTo>
                    <a:lnTo>
                      <a:pt x="365" y="3059"/>
                    </a:lnTo>
                    <a:lnTo>
                      <a:pt x="392" y="3049"/>
                    </a:lnTo>
                    <a:lnTo>
                      <a:pt x="418" y="3038"/>
                    </a:lnTo>
                    <a:lnTo>
                      <a:pt x="444" y="3024"/>
                    </a:lnTo>
                    <a:lnTo>
                      <a:pt x="471" y="3010"/>
                    </a:lnTo>
                    <a:lnTo>
                      <a:pt x="494" y="2994"/>
                    </a:lnTo>
                    <a:lnTo>
                      <a:pt x="518" y="2977"/>
                    </a:lnTo>
                    <a:lnTo>
                      <a:pt x="540" y="2959"/>
                    </a:lnTo>
                    <a:lnTo>
                      <a:pt x="562" y="2939"/>
                    </a:lnTo>
                    <a:lnTo>
                      <a:pt x="583" y="2921"/>
                    </a:lnTo>
                    <a:lnTo>
                      <a:pt x="602" y="2899"/>
                    </a:lnTo>
                    <a:lnTo>
                      <a:pt x="618" y="2879"/>
                    </a:lnTo>
                    <a:lnTo>
                      <a:pt x="634" y="2859"/>
                    </a:lnTo>
                    <a:lnTo>
                      <a:pt x="648" y="2838"/>
                    </a:lnTo>
                    <a:lnTo>
                      <a:pt x="660" y="2818"/>
                    </a:lnTo>
                    <a:lnTo>
                      <a:pt x="670" y="2799"/>
                    </a:lnTo>
                    <a:lnTo>
                      <a:pt x="678" y="2780"/>
                    </a:lnTo>
                    <a:lnTo>
                      <a:pt x="684" y="2762"/>
                    </a:lnTo>
                    <a:lnTo>
                      <a:pt x="686" y="2746"/>
                    </a:lnTo>
                    <a:lnTo>
                      <a:pt x="686" y="2735"/>
                    </a:lnTo>
                    <a:lnTo>
                      <a:pt x="685" y="2731"/>
                    </a:lnTo>
                    <a:lnTo>
                      <a:pt x="684" y="2727"/>
                    </a:lnTo>
                    <a:lnTo>
                      <a:pt x="681" y="2725"/>
                    </a:lnTo>
                    <a:lnTo>
                      <a:pt x="679" y="2723"/>
                    </a:lnTo>
                    <a:lnTo>
                      <a:pt x="675" y="2722"/>
                    </a:lnTo>
                    <a:lnTo>
                      <a:pt x="671" y="2722"/>
                    </a:lnTo>
                    <a:lnTo>
                      <a:pt x="666" y="2723"/>
                    </a:lnTo>
                    <a:lnTo>
                      <a:pt x="660" y="2725"/>
                    </a:lnTo>
                    <a:lnTo>
                      <a:pt x="649" y="2728"/>
                    </a:lnTo>
                    <a:lnTo>
                      <a:pt x="634" y="2736"/>
                    </a:lnTo>
                    <a:lnTo>
                      <a:pt x="600" y="2755"/>
                    </a:lnTo>
                    <a:lnTo>
                      <a:pt x="560" y="2778"/>
                    </a:lnTo>
                    <a:lnTo>
                      <a:pt x="514" y="2804"/>
                    </a:lnTo>
                    <a:lnTo>
                      <a:pt x="467" y="2831"/>
                    </a:lnTo>
                    <a:lnTo>
                      <a:pt x="454" y="2838"/>
                    </a:lnTo>
                    <a:lnTo>
                      <a:pt x="442" y="2847"/>
                    </a:lnTo>
                    <a:lnTo>
                      <a:pt x="431" y="2856"/>
                    </a:lnTo>
                    <a:lnTo>
                      <a:pt x="418" y="2866"/>
                    </a:lnTo>
                    <a:lnTo>
                      <a:pt x="394" y="2888"/>
                    </a:lnTo>
                    <a:lnTo>
                      <a:pt x="371" y="2913"/>
                    </a:lnTo>
                    <a:lnTo>
                      <a:pt x="326" y="2967"/>
                    </a:lnTo>
                    <a:lnTo>
                      <a:pt x="283" y="3019"/>
                    </a:lnTo>
                    <a:lnTo>
                      <a:pt x="265" y="3043"/>
                    </a:lnTo>
                    <a:lnTo>
                      <a:pt x="246" y="3064"/>
                    </a:lnTo>
                    <a:lnTo>
                      <a:pt x="229" y="3082"/>
                    </a:lnTo>
                    <a:lnTo>
                      <a:pt x="212" y="3095"/>
                    </a:lnTo>
                    <a:lnTo>
                      <a:pt x="205" y="3100"/>
                    </a:lnTo>
                    <a:lnTo>
                      <a:pt x="199" y="3103"/>
                    </a:lnTo>
                    <a:lnTo>
                      <a:pt x="191" y="3105"/>
                    </a:lnTo>
                    <a:lnTo>
                      <a:pt x="185" y="3105"/>
                    </a:lnTo>
                    <a:lnTo>
                      <a:pt x="180" y="3104"/>
                    </a:lnTo>
                    <a:lnTo>
                      <a:pt x="174" y="3100"/>
                    </a:lnTo>
                    <a:lnTo>
                      <a:pt x="169" y="3095"/>
                    </a:lnTo>
                    <a:lnTo>
                      <a:pt x="165" y="3088"/>
                    </a:lnTo>
                    <a:lnTo>
                      <a:pt x="157" y="3072"/>
                    </a:lnTo>
                    <a:lnTo>
                      <a:pt x="152" y="3053"/>
                    </a:lnTo>
                    <a:lnTo>
                      <a:pt x="149" y="3033"/>
                    </a:lnTo>
                    <a:lnTo>
                      <a:pt x="146" y="3010"/>
                    </a:lnTo>
                    <a:lnTo>
                      <a:pt x="146" y="2988"/>
                    </a:lnTo>
                    <a:lnTo>
                      <a:pt x="149" y="2965"/>
                    </a:lnTo>
                    <a:lnTo>
                      <a:pt x="152" y="2941"/>
                    </a:lnTo>
                    <a:lnTo>
                      <a:pt x="159" y="2917"/>
                    </a:lnTo>
                    <a:lnTo>
                      <a:pt x="166" y="2892"/>
                    </a:lnTo>
                    <a:lnTo>
                      <a:pt x="176" y="2867"/>
                    </a:lnTo>
                    <a:lnTo>
                      <a:pt x="189" y="2843"/>
                    </a:lnTo>
                    <a:lnTo>
                      <a:pt x="202" y="2819"/>
                    </a:lnTo>
                    <a:lnTo>
                      <a:pt x="219" y="2797"/>
                    </a:lnTo>
                    <a:lnTo>
                      <a:pt x="236" y="2776"/>
                    </a:lnTo>
                    <a:lnTo>
                      <a:pt x="246" y="2766"/>
                    </a:lnTo>
                    <a:lnTo>
                      <a:pt x="256" y="2756"/>
                    </a:lnTo>
                    <a:lnTo>
                      <a:pt x="267" y="2746"/>
                    </a:lnTo>
                    <a:lnTo>
                      <a:pt x="278" y="2737"/>
                    </a:lnTo>
                    <a:lnTo>
                      <a:pt x="302" y="2720"/>
                    </a:lnTo>
                    <a:lnTo>
                      <a:pt x="328" y="2703"/>
                    </a:lnTo>
                    <a:lnTo>
                      <a:pt x="356" y="2687"/>
                    </a:lnTo>
                    <a:lnTo>
                      <a:pt x="384" y="2673"/>
                    </a:lnTo>
                    <a:lnTo>
                      <a:pt x="446" y="2646"/>
                    </a:lnTo>
                    <a:lnTo>
                      <a:pt x="507" y="2620"/>
                    </a:lnTo>
                    <a:lnTo>
                      <a:pt x="537" y="2607"/>
                    </a:lnTo>
                    <a:lnTo>
                      <a:pt x="565" y="2594"/>
                    </a:lnTo>
                    <a:lnTo>
                      <a:pt x="592" y="2580"/>
                    </a:lnTo>
                    <a:lnTo>
                      <a:pt x="617" y="2565"/>
                    </a:lnTo>
                    <a:lnTo>
                      <a:pt x="628" y="2557"/>
                    </a:lnTo>
                    <a:lnTo>
                      <a:pt x="638" y="2550"/>
                    </a:lnTo>
                    <a:lnTo>
                      <a:pt x="648" y="2541"/>
                    </a:lnTo>
                    <a:lnTo>
                      <a:pt x="657" y="2532"/>
                    </a:lnTo>
                    <a:lnTo>
                      <a:pt x="665" y="2524"/>
                    </a:lnTo>
                    <a:lnTo>
                      <a:pt x="673" y="2515"/>
                    </a:lnTo>
                    <a:lnTo>
                      <a:pt x="679" y="2505"/>
                    </a:lnTo>
                    <a:lnTo>
                      <a:pt x="684" y="2495"/>
                    </a:lnTo>
                    <a:lnTo>
                      <a:pt x="693" y="2475"/>
                    </a:lnTo>
                    <a:lnTo>
                      <a:pt x="698" y="2456"/>
                    </a:lnTo>
                    <a:lnTo>
                      <a:pt x="699" y="2449"/>
                    </a:lnTo>
                    <a:lnTo>
                      <a:pt x="699" y="2441"/>
                    </a:lnTo>
                    <a:lnTo>
                      <a:pt x="699" y="2434"/>
                    </a:lnTo>
                    <a:lnTo>
                      <a:pt x="698" y="2428"/>
                    </a:lnTo>
                    <a:lnTo>
                      <a:pt x="696" y="2423"/>
                    </a:lnTo>
                    <a:lnTo>
                      <a:pt x="693" y="2418"/>
                    </a:lnTo>
                    <a:lnTo>
                      <a:pt x="690" y="2413"/>
                    </a:lnTo>
                    <a:lnTo>
                      <a:pt x="685" y="2409"/>
                    </a:lnTo>
                    <a:lnTo>
                      <a:pt x="680" y="2406"/>
                    </a:lnTo>
                    <a:lnTo>
                      <a:pt x="675" y="2404"/>
                    </a:lnTo>
                    <a:lnTo>
                      <a:pt x="668" y="2403"/>
                    </a:lnTo>
                    <a:lnTo>
                      <a:pt x="660" y="2401"/>
                    </a:lnTo>
                    <a:lnTo>
                      <a:pt x="653" y="2401"/>
                    </a:lnTo>
                    <a:lnTo>
                      <a:pt x="644" y="2401"/>
                    </a:lnTo>
                    <a:lnTo>
                      <a:pt x="634" y="2403"/>
                    </a:lnTo>
                    <a:lnTo>
                      <a:pt x="624" y="2405"/>
                    </a:lnTo>
                    <a:lnTo>
                      <a:pt x="600" y="2413"/>
                    </a:lnTo>
                    <a:lnTo>
                      <a:pt x="574" y="2423"/>
                    </a:lnTo>
                    <a:lnTo>
                      <a:pt x="545" y="2436"/>
                    </a:lnTo>
                    <a:lnTo>
                      <a:pt x="514" y="2454"/>
                    </a:lnTo>
                    <a:lnTo>
                      <a:pt x="479" y="2475"/>
                    </a:lnTo>
                    <a:lnTo>
                      <a:pt x="442" y="2500"/>
                    </a:lnTo>
                    <a:lnTo>
                      <a:pt x="422" y="2514"/>
                    </a:lnTo>
                    <a:lnTo>
                      <a:pt x="404" y="2529"/>
                    </a:lnTo>
                    <a:lnTo>
                      <a:pt x="386" y="2544"/>
                    </a:lnTo>
                    <a:lnTo>
                      <a:pt x="370" y="2559"/>
                    </a:lnTo>
                    <a:lnTo>
                      <a:pt x="337" y="2589"/>
                    </a:lnTo>
                    <a:lnTo>
                      <a:pt x="308" y="2620"/>
                    </a:lnTo>
                    <a:lnTo>
                      <a:pt x="282" y="2650"/>
                    </a:lnTo>
                    <a:lnTo>
                      <a:pt x="257" y="2678"/>
                    </a:lnTo>
                    <a:lnTo>
                      <a:pt x="236" y="2705"/>
                    </a:lnTo>
                    <a:lnTo>
                      <a:pt x="217" y="2730"/>
                    </a:lnTo>
                    <a:lnTo>
                      <a:pt x="200" y="2751"/>
                    </a:lnTo>
                    <a:lnTo>
                      <a:pt x="185" y="2768"/>
                    </a:lnTo>
                    <a:lnTo>
                      <a:pt x="172" y="2781"/>
                    </a:lnTo>
                    <a:lnTo>
                      <a:pt x="162" y="2789"/>
                    </a:lnTo>
                    <a:lnTo>
                      <a:pt x="157" y="2792"/>
                    </a:lnTo>
                    <a:lnTo>
                      <a:pt x="154" y="2793"/>
                    </a:lnTo>
                    <a:lnTo>
                      <a:pt x="150" y="2792"/>
                    </a:lnTo>
                    <a:lnTo>
                      <a:pt x="147" y="2789"/>
                    </a:lnTo>
                    <a:lnTo>
                      <a:pt x="145" y="2786"/>
                    </a:lnTo>
                    <a:lnTo>
                      <a:pt x="142" y="2780"/>
                    </a:lnTo>
                    <a:lnTo>
                      <a:pt x="141" y="2772"/>
                    </a:lnTo>
                    <a:lnTo>
                      <a:pt x="140" y="2762"/>
                    </a:lnTo>
                    <a:lnTo>
                      <a:pt x="139" y="2740"/>
                    </a:lnTo>
                    <a:lnTo>
                      <a:pt x="140" y="2716"/>
                    </a:lnTo>
                    <a:lnTo>
                      <a:pt x="142" y="2690"/>
                    </a:lnTo>
                    <a:lnTo>
                      <a:pt x="147" y="2662"/>
                    </a:lnTo>
                    <a:lnTo>
                      <a:pt x="154" y="2635"/>
                    </a:lnTo>
                    <a:lnTo>
                      <a:pt x="161" y="2606"/>
                    </a:lnTo>
                    <a:lnTo>
                      <a:pt x="170" y="2579"/>
                    </a:lnTo>
                    <a:lnTo>
                      <a:pt x="181" y="2550"/>
                    </a:lnTo>
                    <a:lnTo>
                      <a:pt x="194" y="2522"/>
                    </a:lnTo>
                    <a:lnTo>
                      <a:pt x="209" y="2495"/>
                    </a:lnTo>
                    <a:lnTo>
                      <a:pt x="224" y="2470"/>
                    </a:lnTo>
                    <a:lnTo>
                      <a:pt x="241" y="2446"/>
                    </a:lnTo>
                    <a:lnTo>
                      <a:pt x="250" y="2434"/>
                    </a:lnTo>
                    <a:lnTo>
                      <a:pt x="260" y="2424"/>
                    </a:lnTo>
                    <a:lnTo>
                      <a:pt x="270" y="2413"/>
                    </a:lnTo>
                    <a:lnTo>
                      <a:pt x="280" y="2404"/>
                    </a:lnTo>
                    <a:lnTo>
                      <a:pt x="290" y="2394"/>
                    </a:lnTo>
                    <a:lnTo>
                      <a:pt x="301" y="2386"/>
                    </a:lnTo>
                    <a:lnTo>
                      <a:pt x="311" y="2379"/>
                    </a:lnTo>
                    <a:lnTo>
                      <a:pt x="323" y="2371"/>
                    </a:lnTo>
                    <a:lnTo>
                      <a:pt x="371" y="2345"/>
                    </a:lnTo>
                    <a:lnTo>
                      <a:pt x="423" y="2319"/>
                    </a:lnTo>
                    <a:lnTo>
                      <a:pt x="477" y="2293"/>
                    </a:lnTo>
                    <a:lnTo>
                      <a:pt x="529" y="2267"/>
                    </a:lnTo>
                    <a:lnTo>
                      <a:pt x="555" y="2253"/>
                    </a:lnTo>
                    <a:lnTo>
                      <a:pt x="579" y="2239"/>
                    </a:lnTo>
                    <a:lnTo>
                      <a:pt x="600" y="2225"/>
                    </a:lnTo>
                    <a:lnTo>
                      <a:pt x="622" y="2212"/>
                    </a:lnTo>
                    <a:lnTo>
                      <a:pt x="639" y="2198"/>
                    </a:lnTo>
                    <a:lnTo>
                      <a:pt x="654" y="2183"/>
                    </a:lnTo>
                    <a:lnTo>
                      <a:pt x="660" y="2175"/>
                    </a:lnTo>
                    <a:lnTo>
                      <a:pt x="665" y="2169"/>
                    </a:lnTo>
                    <a:lnTo>
                      <a:pt x="670" y="2162"/>
                    </a:lnTo>
                    <a:lnTo>
                      <a:pt x="674" y="2154"/>
                    </a:lnTo>
                    <a:lnTo>
                      <a:pt x="689" y="2122"/>
                    </a:lnTo>
                    <a:lnTo>
                      <a:pt x="704" y="2089"/>
                    </a:lnTo>
                    <a:lnTo>
                      <a:pt x="710" y="2073"/>
                    </a:lnTo>
                    <a:lnTo>
                      <a:pt x="714" y="2059"/>
                    </a:lnTo>
                    <a:lnTo>
                      <a:pt x="715" y="2053"/>
                    </a:lnTo>
                    <a:lnTo>
                      <a:pt x="716" y="2047"/>
                    </a:lnTo>
                    <a:lnTo>
                      <a:pt x="716" y="2042"/>
                    </a:lnTo>
                    <a:lnTo>
                      <a:pt x="715" y="2037"/>
                    </a:lnTo>
                    <a:lnTo>
                      <a:pt x="714" y="2033"/>
                    </a:lnTo>
                    <a:lnTo>
                      <a:pt x="711" y="2029"/>
                    </a:lnTo>
                    <a:lnTo>
                      <a:pt x="708" y="2027"/>
                    </a:lnTo>
                    <a:lnTo>
                      <a:pt x="704" y="2026"/>
                    </a:lnTo>
                    <a:lnTo>
                      <a:pt x="698" y="2026"/>
                    </a:lnTo>
                    <a:lnTo>
                      <a:pt x="690" y="2026"/>
                    </a:lnTo>
                    <a:lnTo>
                      <a:pt x="681" y="2027"/>
                    </a:lnTo>
                    <a:lnTo>
                      <a:pt x="673" y="2031"/>
                    </a:lnTo>
                    <a:lnTo>
                      <a:pt x="648" y="2039"/>
                    </a:lnTo>
                    <a:lnTo>
                      <a:pt x="618" y="2056"/>
                    </a:lnTo>
                    <a:lnTo>
                      <a:pt x="580" y="2077"/>
                    </a:lnTo>
                    <a:lnTo>
                      <a:pt x="535" y="2104"/>
                    </a:lnTo>
                    <a:lnTo>
                      <a:pt x="512" y="2120"/>
                    </a:lnTo>
                    <a:lnTo>
                      <a:pt x="489" y="2135"/>
                    </a:lnTo>
                    <a:lnTo>
                      <a:pt x="469" y="2152"/>
                    </a:lnTo>
                    <a:lnTo>
                      <a:pt x="449" y="2169"/>
                    </a:lnTo>
                    <a:lnTo>
                      <a:pt x="431" y="2185"/>
                    </a:lnTo>
                    <a:lnTo>
                      <a:pt x="413" y="2202"/>
                    </a:lnTo>
                    <a:lnTo>
                      <a:pt x="397" y="2218"/>
                    </a:lnTo>
                    <a:lnTo>
                      <a:pt x="382" y="2235"/>
                    </a:lnTo>
                    <a:lnTo>
                      <a:pt x="355" y="2268"/>
                    </a:lnTo>
                    <a:lnTo>
                      <a:pt x="330" y="2299"/>
                    </a:lnTo>
                    <a:lnTo>
                      <a:pt x="308" y="2328"/>
                    </a:lnTo>
                    <a:lnTo>
                      <a:pt x="290" y="2354"/>
                    </a:lnTo>
                    <a:lnTo>
                      <a:pt x="273" y="2378"/>
                    </a:lnTo>
                    <a:lnTo>
                      <a:pt x="260" y="2396"/>
                    </a:lnTo>
                    <a:lnTo>
                      <a:pt x="252" y="2405"/>
                    </a:lnTo>
                    <a:lnTo>
                      <a:pt x="246" y="2411"/>
                    </a:lnTo>
                    <a:lnTo>
                      <a:pt x="241" y="2418"/>
                    </a:lnTo>
                    <a:lnTo>
                      <a:pt x="235" y="2421"/>
                    </a:lnTo>
                    <a:lnTo>
                      <a:pt x="229" y="2424"/>
                    </a:lnTo>
                    <a:lnTo>
                      <a:pt x="224" y="2425"/>
                    </a:lnTo>
                    <a:lnTo>
                      <a:pt x="217" y="2425"/>
                    </a:lnTo>
                    <a:lnTo>
                      <a:pt x="212" y="2423"/>
                    </a:lnTo>
                    <a:lnTo>
                      <a:pt x="207" y="2419"/>
                    </a:lnTo>
                    <a:lnTo>
                      <a:pt x="201" y="2414"/>
                    </a:lnTo>
                    <a:lnTo>
                      <a:pt x="195" y="2406"/>
                    </a:lnTo>
                    <a:lnTo>
                      <a:pt x="190" y="2396"/>
                    </a:lnTo>
                    <a:lnTo>
                      <a:pt x="185" y="2386"/>
                    </a:lnTo>
                    <a:lnTo>
                      <a:pt x="180" y="2375"/>
                    </a:lnTo>
                    <a:lnTo>
                      <a:pt x="176" y="2364"/>
                    </a:lnTo>
                    <a:lnTo>
                      <a:pt x="174" y="2353"/>
                    </a:lnTo>
                    <a:lnTo>
                      <a:pt x="171" y="2340"/>
                    </a:lnTo>
                    <a:lnTo>
                      <a:pt x="170" y="2329"/>
                    </a:lnTo>
                    <a:lnTo>
                      <a:pt x="170" y="2316"/>
                    </a:lnTo>
                    <a:lnTo>
                      <a:pt x="169" y="2304"/>
                    </a:lnTo>
                    <a:lnTo>
                      <a:pt x="171" y="2279"/>
                    </a:lnTo>
                    <a:lnTo>
                      <a:pt x="175" y="2253"/>
                    </a:lnTo>
                    <a:lnTo>
                      <a:pt x="181" y="2227"/>
                    </a:lnTo>
                    <a:lnTo>
                      <a:pt x="190" y="2200"/>
                    </a:lnTo>
                    <a:lnTo>
                      <a:pt x="201" y="2174"/>
                    </a:lnTo>
                    <a:lnTo>
                      <a:pt x="212" y="2149"/>
                    </a:lnTo>
                    <a:lnTo>
                      <a:pt x="226" y="2123"/>
                    </a:lnTo>
                    <a:lnTo>
                      <a:pt x="242" y="2099"/>
                    </a:lnTo>
                    <a:lnTo>
                      <a:pt x="258" y="2077"/>
                    </a:lnTo>
                    <a:lnTo>
                      <a:pt x="276" y="2054"/>
                    </a:lnTo>
                    <a:lnTo>
                      <a:pt x="293" y="2034"/>
                    </a:lnTo>
                    <a:lnTo>
                      <a:pt x="313" y="2016"/>
                    </a:lnTo>
                    <a:lnTo>
                      <a:pt x="323" y="2007"/>
                    </a:lnTo>
                    <a:lnTo>
                      <a:pt x="335" y="1998"/>
                    </a:lnTo>
                    <a:lnTo>
                      <a:pt x="347" y="1991"/>
                    </a:lnTo>
                    <a:lnTo>
                      <a:pt x="360" y="1982"/>
                    </a:lnTo>
                    <a:lnTo>
                      <a:pt x="388" y="1966"/>
                    </a:lnTo>
                    <a:lnTo>
                      <a:pt x="419" y="1951"/>
                    </a:lnTo>
                    <a:lnTo>
                      <a:pt x="486" y="1922"/>
                    </a:lnTo>
                    <a:lnTo>
                      <a:pt x="554" y="1895"/>
                    </a:lnTo>
                    <a:lnTo>
                      <a:pt x="587" y="1882"/>
                    </a:lnTo>
                    <a:lnTo>
                      <a:pt x="619" y="1870"/>
                    </a:lnTo>
                    <a:lnTo>
                      <a:pt x="649" y="1857"/>
                    </a:lnTo>
                    <a:lnTo>
                      <a:pt x="675" y="1843"/>
                    </a:lnTo>
                    <a:lnTo>
                      <a:pt x="699" y="1831"/>
                    </a:lnTo>
                    <a:lnTo>
                      <a:pt x="719" y="1818"/>
                    </a:lnTo>
                    <a:lnTo>
                      <a:pt x="726" y="1812"/>
                    </a:lnTo>
                    <a:lnTo>
                      <a:pt x="734" y="1806"/>
                    </a:lnTo>
                    <a:lnTo>
                      <a:pt x="739" y="1800"/>
                    </a:lnTo>
                    <a:lnTo>
                      <a:pt x="743" y="1793"/>
                    </a:lnTo>
                    <a:lnTo>
                      <a:pt x="756" y="1765"/>
                    </a:lnTo>
                    <a:lnTo>
                      <a:pt x="768" y="1735"/>
                    </a:lnTo>
                    <a:lnTo>
                      <a:pt x="773" y="1720"/>
                    </a:lnTo>
                    <a:lnTo>
                      <a:pt x="775" y="1705"/>
                    </a:lnTo>
                    <a:lnTo>
                      <a:pt x="778" y="1692"/>
                    </a:lnTo>
                    <a:lnTo>
                      <a:pt x="776" y="1681"/>
                    </a:lnTo>
                    <a:lnTo>
                      <a:pt x="776" y="1676"/>
                    </a:lnTo>
                    <a:lnTo>
                      <a:pt x="775" y="1672"/>
                    </a:lnTo>
                    <a:lnTo>
                      <a:pt x="773" y="1669"/>
                    </a:lnTo>
                    <a:lnTo>
                      <a:pt x="770" y="1666"/>
                    </a:lnTo>
                    <a:lnTo>
                      <a:pt x="766" y="1665"/>
                    </a:lnTo>
                    <a:lnTo>
                      <a:pt x="763" y="1664"/>
                    </a:lnTo>
                    <a:lnTo>
                      <a:pt x="758" y="1664"/>
                    </a:lnTo>
                    <a:lnTo>
                      <a:pt x="751" y="1665"/>
                    </a:lnTo>
                    <a:lnTo>
                      <a:pt x="745" y="1666"/>
                    </a:lnTo>
                    <a:lnTo>
                      <a:pt x="738" y="1670"/>
                    </a:lnTo>
                    <a:lnTo>
                      <a:pt x="730" y="1674"/>
                    </a:lnTo>
                    <a:lnTo>
                      <a:pt x="720" y="1679"/>
                    </a:lnTo>
                    <a:lnTo>
                      <a:pt x="699" y="1694"/>
                    </a:lnTo>
                    <a:lnTo>
                      <a:pt x="674" y="1714"/>
                    </a:lnTo>
                    <a:lnTo>
                      <a:pt x="627" y="1754"/>
                    </a:lnTo>
                    <a:lnTo>
                      <a:pt x="564" y="1806"/>
                    </a:lnTo>
                    <a:lnTo>
                      <a:pt x="494" y="1865"/>
                    </a:lnTo>
                    <a:lnTo>
                      <a:pt x="421" y="1922"/>
                    </a:lnTo>
                    <a:lnTo>
                      <a:pt x="386" y="1949"/>
                    </a:lnTo>
                    <a:lnTo>
                      <a:pt x="351" y="1973"/>
                    </a:lnTo>
                    <a:lnTo>
                      <a:pt x="318" y="1993"/>
                    </a:lnTo>
                    <a:lnTo>
                      <a:pt x="288" y="2009"/>
                    </a:lnTo>
                    <a:lnTo>
                      <a:pt x="275" y="2016"/>
                    </a:lnTo>
                    <a:lnTo>
                      <a:pt x="262" y="2021"/>
                    </a:lnTo>
                    <a:lnTo>
                      <a:pt x="250" y="2024"/>
                    </a:lnTo>
                    <a:lnTo>
                      <a:pt x="240" y="2026"/>
                    </a:lnTo>
                    <a:lnTo>
                      <a:pt x="230" y="2026"/>
                    </a:lnTo>
                    <a:lnTo>
                      <a:pt x="221" y="2024"/>
                    </a:lnTo>
                    <a:lnTo>
                      <a:pt x="215" y="2021"/>
                    </a:lnTo>
                    <a:lnTo>
                      <a:pt x="210" y="2016"/>
                    </a:lnTo>
                    <a:lnTo>
                      <a:pt x="205" y="2009"/>
                    </a:lnTo>
                    <a:lnTo>
                      <a:pt x="200" y="2002"/>
                    </a:lnTo>
                    <a:lnTo>
                      <a:pt x="196" y="1994"/>
                    </a:lnTo>
                    <a:lnTo>
                      <a:pt x="194" y="1986"/>
                    </a:lnTo>
                    <a:lnTo>
                      <a:pt x="187" y="1969"/>
                    </a:lnTo>
                    <a:lnTo>
                      <a:pt x="185" y="1952"/>
                    </a:lnTo>
                    <a:lnTo>
                      <a:pt x="182" y="1932"/>
                    </a:lnTo>
                    <a:lnTo>
                      <a:pt x="182" y="1913"/>
                    </a:lnTo>
                    <a:lnTo>
                      <a:pt x="184" y="1892"/>
                    </a:lnTo>
                    <a:lnTo>
                      <a:pt x="187" y="1872"/>
                    </a:lnTo>
                    <a:lnTo>
                      <a:pt x="191" y="1852"/>
                    </a:lnTo>
                    <a:lnTo>
                      <a:pt x="197" y="1832"/>
                    </a:lnTo>
                    <a:lnTo>
                      <a:pt x="204" y="1812"/>
                    </a:lnTo>
                    <a:lnTo>
                      <a:pt x="212" y="1793"/>
                    </a:lnTo>
                    <a:lnTo>
                      <a:pt x="221" y="1775"/>
                    </a:lnTo>
                    <a:lnTo>
                      <a:pt x="231" y="1759"/>
                    </a:lnTo>
                    <a:lnTo>
                      <a:pt x="242" y="1742"/>
                    </a:lnTo>
                    <a:lnTo>
                      <a:pt x="253" y="1729"/>
                    </a:lnTo>
                    <a:lnTo>
                      <a:pt x="265" y="1717"/>
                    </a:lnTo>
                    <a:lnTo>
                      <a:pt x="276" y="1706"/>
                    </a:lnTo>
                    <a:lnTo>
                      <a:pt x="288" y="1695"/>
                    </a:lnTo>
                    <a:lnTo>
                      <a:pt x="302" y="1684"/>
                    </a:lnTo>
                    <a:lnTo>
                      <a:pt x="331" y="1664"/>
                    </a:lnTo>
                    <a:lnTo>
                      <a:pt x="362" y="1644"/>
                    </a:lnTo>
                    <a:lnTo>
                      <a:pt x="396" y="1626"/>
                    </a:lnTo>
                    <a:lnTo>
                      <a:pt x="431" y="1609"/>
                    </a:lnTo>
                    <a:lnTo>
                      <a:pt x="466" y="1593"/>
                    </a:lnTo>
                    <a:lnTo>
                      <a:pt x="501" y="1578"/>
                    </a:lnTo>
                    <a:lnTo>
                      <a:pt x="569" y="1548"/>
                    </a:lnTo>
                    <a:lnTo>
                      <a:pt x="632" y="1519"/>
                    </a:lnTo>
                    <a:lnTo>
                      <a:pt x="659" y="1505"/>
                    </a:lnTo>
                    <a:lnTo>
                      <a:pt x="683" y="1491"/>
                    </a:lnTo>
                    <a:lnTo>
                      <a:pt x="693" y="1484"/>
                    </a:lnTo>
                    <a:lnTo>
                      <a:pt x="703" y="1476"/>
                    </a:lnTo>
                    <a:lnTo>
                      <a:pt x="711" y="1469"/>
                    </a:lnTo>
                    <a:lnTo>
                      <a:pt x="718" y="1461"/>
                    </a:lnTo>
                    <a:lnTo>
                      <a:pt x="731" y="1445"/>
                    </a:lnTo>
                    <a:lnTo>
                      <a:pt x="744" y="1425"/>
                    </a:lnTo>
                    <a:lnTo>
                      <a:pt x="756" y="1402"/>
                    </a:lnTo>
                    <a:lnTo>
                      <a:pt x="768" y="1377"/>
                    </a:lnTo>
                    <a:lnTo>
                      <a:pt x="778" y="1349"/>
                    </a:lnTo>
                    <a:lnTo>
                      <a:pt x="785" y="1323"/>
                    </a:lnTo>
                    <a:lnTo>
                      <a:pt x="793" y="1295"/>
                    </a:lnTo>
                    <a:lnTo>
                      <a:pt x="798" y="1271"/>
                    </a:lnTo>
                    <a:lnTo>
                      <a:pt x="800" y="1247"/>
                    </a:lnTo>
                    <a:lnTo>
                      <a:pt x="800" y="1226"/>
                    </a:lnTo>
                    <a:lnTo>
                      <a:pt x="799" y="1216"/>
                    </a:lnTo>
                    <a:lnTo>
                      <a:pt x="796" y="1208"/>
                    </a:lnTo>
                    <a:lnTo>
                      <a:pt x="794" y="1201"/>
                    </a:lnTo>
                    <a:lnTo>
                      <a:pt x="790" y="1194"/>
                    </a:lnTo>
                    <a:lnTo>
                      <a:pt x="786" y="1189"/>
                    </a:lnTo>
                    <a:lnTo>
                      <a:pt x="781" y="1187"/>
                    </a:lnTo>
                    <a:lnTo>
                      <a:pt x="775" y="1184"/>
                    </a:lnTo>
                    <a:lnTo>
                      <a:pt x="768" y="1184"/>
                    </a:lnTo>
                    <a:lnTo>
                      <a:pt x="759" y="1186"/>
                    </a:lnTo>
                    <a:lnTo>
                      <a:pt x="750" y="1188"/>
                    </a:lnTo>
                    <a:lnTo>
                      <a:pt x="740" y="1193"/>
                    </a:lnTo>
                    <a:lnTo>
                      <a:pt x="728" y="1201"/>
                    </a:lnTo>
                    <a:lnTo>
                      <a:pt x="716" y="1209"/>
                    </a:lnTo>
                    <a:lnTo>
                      <a:pt x="704" y="1218"/>
                    </a:lnTo>
                    <a:lnTo>
                      <a:pt x="693" y="1228"/>
                    </a:lnTo>
                    <a:lnTo>
                      <a:pt x="681" y="1239"/>
                    </a:lnTo>
                    <a:lnTo>
                      <a:pt x="659" y="1263"/>
                    </a:lnTo>
                    <a:lnTo>
                      <a:pt x="637" y="1288"/>
                    </a:lnTo>
                    <a:lnTo>
                      <a:pt x="593" y="1343"/>
                    </a:lnTo>
                    <a:lnTo>
                      <a:pt x="549" y="1399"/>
                    </a:lnTo>
                    <a:lnTo>
                      <a:pt x="527" y="1427"/>
                    </a:lnTo>
                    <a:lnTo>
                      <a:pt x="506" y="1454"/>
                    </a:lnTo>
                    <a:lnTo>
                      <a:pt x="483" y="1480"/>
                    </a:lnTo>
                    <a:lnTo>
                      <a:pt x="459" y="1505"/>
                    </a:lnTo>
                    <a:lnTo>
                      <a:pt x="437" y="1526"/>
                    </a:lnTo>
                    <a:lnTo>
                      <a:pt x="413" y="1546"/>
                    </a:lnTo>
                    <a:lnTo>
                      <a:pt x="401" y="1555"/>
                    </a:lnTo>
                    <a:lnTo>
                      <a:pt x="388" y="1563"/>
                    </a:lnTo>
                    <a:lnTo>
                      <a:pt x="376" y="1570"/>
                    </a:lnTo>
                    <a:lnTo>
                      <a:pt x="362" y="1576"/>
                    </a:lnTo>
                    <a:lnTo>
                      <a:pt x="338" y="1588"/>
                    </a:lnTo>
                    <a:lnTo>
                      <a:pt x="317" y="1599"/>
                    </a:lnTo>
                    <a:lnTo>
                      <a:pt x="297" y="1610"/>
                    </a:lnTo>
                    <a:lnTo>
                      <a:pt x="281" y="1621"/>
                    </a:lnTo>
                    <a:lnTo>
                      <a:pt x="267" y="1632"/>
                    </a:lnTo>
                    <a:lnTo>
                      <a:pt x="255" y="1644"/>
                    </a:lnTo>
                    <a:lnTo>
                      <a:pt x="243" y="1655"/>
                    </a:lnTo>
                    <a:lnTo>
                      <a:pt x="235" y="1665"/>
                    </a:lnTo>
                    <a:lnTo>
                      <a:pt x="220" y="1685"/>
                    </a:lnTo>
                    <a:lnTo>
                      <a:pt x="207" y="1702"/>
                    </a:lnTo>
                    <a:lnTo>
                      <a:pt x="202" y="1711"/>
                    </a:lnTo>
                    <a:lnTo>
                      <a:pt x="196" y="1717"/>
                    </a:lnTo>
                    <a:lnTo>
                      <a:pt x="191" y="1724"/>
                    </a:lnTo>
                    <a:lnTo>
                      <a:pt x="185" y="1729"/>
                    </a:lnTo>
                    <a:lnTo>
                      <a:pt x="181" y="1731"/>
                    </a:lnTo>
                    <a:lnTo>
                      <a:pt x="179" y="1732"/>
                    </a:lnTo>
                    <a:lnTo>
                      <a:pt x="176" y="1732"/>
                    </a:lnTo>
                    <a:lnTo>
                      <a:pt x="174" y="1731"/>
                    </a:lnTo>
                    <a:lnTo>
                      <a:pt x="171" y="1729"/>
                    </a:lnTo>
                    <a:lnTo>
                      <a:pt x="169" y="1725"/>
                    </a:lnTo>
                    <a:lnTo>
                      <a:pt x="167" y="1721"/>
                    </a:lnTo>
                    <a:lnTo>
                      <a:pt x="166" y="1716"/>
                    </a:lnTo>
                    <a:lnTo>
                      <a:pt x="164" y="1702"/>
                    </a:lnTo>
                    <a:lnTo>
                      <a:pt x="164" y="1687"/>
                    </a:lnTo>
                    <a:lnTo>
                      <a:pt x="164" y="1669"/>
                    </a:lnTo>
                    <a:lnTo>
                      <a:pt x="166" y="1647"/>
                    </a:lnTo>
                    <a:lnTo>
                      <a:pt x="170" y="1626"/>
                    </a:lnTo>
                    <a:lnTo>
                      <a:pt x="175" y="1603"/>
                    </a:lnTo>
                    <a:lnTo>
                      <a:pt x="181" y="1578"/>
                    </a:lnTo>
                    <a:lnTo>
                      <a:pt x="190" y="1551"/>
                    </a:lnTo>
                    <a:lnTo>
                      <a:pt x="201" y="1526"/>
                    </a:lnTo>
                    <a:lnTo>
                      <a:pt x="214" y="1501"/>
                    </a:lnTo>
                    <a:lnTo>
                      <a:pt x="227" y="1476"/>
                    </a:lnTo>
                    <a:lnTo>
                      <a:pt x="243" y="1453"/>
                    </a:lnTo>
                    <a:lnTo>
                      <a:pt x="296" y="1389"/>
                    </a:lnTo>
                    <a:lnTo>
                      <a:pt x="365" y="1309"/>
                    </a:lnTo>
                    <a:lnTo>
                      <a:pt x="442" y="1221"/>
                    </a:lnTo>
                    <a:lnTo>
                      <a:pt x="522" y="1127"/>
                    </a:lnTo>
                    <a:lnTo>
                      <a:pt x="598" y="1037"/>
                    </a:lnTo>
                    <a:lnTo>
                      <a:pt x="664" y="955"/>
                    </a:lnTo>
                    <a:lnTo>
                      <a:pt x="691" y="919"/>
                    </a:lnTo>
                    <a:lnTo>
                      <a:pt x="715" y="887"/>
                    </a:lnTo>
                    <a:lnTo>
                      <a:pt x="724" y="872"/>
                    </a:lnTo>
                    <a:lnTo>
                      <a:pt x="733" y="860"/>
                    </a:lnTo>
                    <a:lnTo>
                      <a:pt x="739" y="849"/>
                    </a:lnTo>
                    <a:lnTo>
                      <a:pt x="743" y="840"/>
                    </a:lnTo>
                    <a:lnTo>
                      <a:pt x="760" y="801"/>
                    </a:lnTo>
                    <a:lnTo>
                      <a:pt x="776" y="761"/>
                    </a:lnTo>
                    <a:lnTo>
                      <a:pt x="783" y="743"/>
                    </a:lnTo>
                    <a:lnTo>
                      <a:pt x="788" y="725"/>
                    </a:lnTo>
                    <a:lnTo>
                      <a:pt x="790" y="709"/>
                    </a:lnTo>
                    <a:lnTo>
                      <a:pt x="790" y="696"/>
                    </a:lnTo>
                    <a:lnTo>
                      <a:pt x="790" y="691"/>
                    </a:lnTo>
                    <a:lnTo>
                      <a:pt x="788" y="688"/>
                    </a:lnTo>
                    <a:lnTo>
                      <a:pt x="785" y="685"/>
                    </a:lnTo>
                    <a:lnTo>
                      <a:pt x="781" y="683"/>
                    </a:lnTo>
                    <a:lnTo>
                      <a:pt x="778" y="683"/>
                    </a:lnTo>
                    <a:lnTo>
                      <a:pt x="771" y="683"/>
                    </a:lnTo>
                    <a:lnTo>
                      <a:pt x="765" y="685"/>
                    </a:lnTo>
                    <a:lnTo>
                      <a:pt x="758" y="689"/>
                    </a:lnTo>
                    <a:lnTo>
                      <a:pt x="749" y="694"/>
                    </a:lnTo>
                    <a:lnTo>
                      <a:pt x="739" y="700"/>
                    </a:lnTo>
                    <a:lnTo>
                      <a:pt x="728" y="709"/>
                    </a:lnTo>
                    <a:lnTo>
                      <a:pt x="714" y="719"/>
                    </a:lnTo>
                    <a:lnTo>
                      <a:pt x="685" y="745"/>
                    </a:lnTo>
                    <a:lnTo>
                      <a:pt x="649" y="780"/>
                    </a:lnTo>
                    <a:lnTo>
                      <a:pt x="630" y="800"/>
                    </a:lnTo>
                    <a:lnTo>
                      <a:pt x="613" y="820"/>
                    </a:lnTo>
                    <a:lnTo>
                      <a:pt x="595" y="840"/>
                    </a:lnTo>
                    <a:lnTo>
                      <a:pt x="580" y="861"/>
                    </a:lnTo>
                    <a:lnTo>
                      <a:pt x="565" y="882"/>
                    </a:lnTo>
                    <a:lnTo>
                      <a:pt x="552" y="904"/>
                    </a:lnTo>
                    <a:lnTo>
                      <a:pt x="538" y="925"/>
                    </a:lnTo>
                    <a:lnTo>
                      <a:pt x="525" y="946"/>
                    </a:lnTo>
                    <a:lnTo>
                      <a:pt x="502" y="988"/>
                    </a:lnTo>
                    <a:lnTo>
                      <a:pt x="481" y="1031"/>
                    </a:lnTo>
                    <a:lnTo>
                      <a:pt x="461" y="1073"/>
                    </a:lnTo>
                    <a:lnTo>
                      <a:pt x="441" y="1113"/>
                    </a:lnTo>
                    <a:lnTo>
                      <a:pt x="421" y="1153"/>
                    </a:lnTo>
                    <a:lnTo>
                      <a:pt x="399" y="1189"/>
                    </a:lnTo>
                    <a:lnTo>
                      <a:pt x="388" y="1207"/>
                    </a:lnTo>
                    <a:lnTo>
                      <a:pt x="377" y="1224"/>
                    </a:lnTo>
                    <a:lnTo>
                      <a:pt x="366" y="1241"/>
                    </a:lnTo>
                    <a:lnTo>
                      <a:pt x="353" y="1256"/>
                    </a:lnTo>
                    <a:lnTo>
                      <a:pt x="340" y="1271"/>
                    </a:lnTo>
                    <a:lnTo>
                      <a:pt x="326" y="1283"/>
                    </a:lnTo>
                    <a:lnTo>
                      <a:pt x="312" y="1297"/>
                    </a:lnTo>
                    <a:lnTo>
                      <a:pt x="296" y="1308"/>
                    </a:lnTo>
                    <a:lnTo>
                      <a:pt x="280" y="1319"/>
                    </a:lnTo>
                    <a:lnTo>
                      <a:pt x="262" y="1328"/>
                    </a:lnTo>
                    <a:lnTo>
                      <a:pt x="243" y="1337"/>
                    </a:lnTo>
                    <a:lnTo>
                      <a:pt x="224" y="1343"/>
                    </a:lnTo>
                    <a:lnTo>
                      <a:pt x="205" y="1349"/>
                    </a:lnTo>
                    <a:lnTo>
                      <a:pt x="189" y="1352"/>
                    </a:lnTo>
                    <a:lnTo>
                      <a:pt x="172" y="1352"/>
                    </a:lnTo>
                    <a:lnTo>
                      <a:pt x="159" y="1350"/>
                    </a:lnTo>
                    <a:lnTo>
                      <a:pt x="147" y="1347"/>
                    </a:lnTo>
                    <a:lnTo>
                      <a:pt x="136" y="1340"/>
                    </a:lnTo>
                    <a:lnTo>
                      <a:pt x="127" y="1333"/>
                    </a:lnTo>
                    <a:lnTo>
                      <a:pt x="120" y="1324"/>
                    </a:lnTo>
                    <a:lnTo>
                      <a:pt x="114" y="1313"/>
                    </a:lnTo>
                    <a:lnTo>
                      <a:pt x="109" y="1300"/>
                    </a:lnTo>
                    <a:lnTo>
                      <a:pt x="105" y="1287"/>
                    </a:lnTo>
                    <a:lnTo>
                      <a:pt x="102" y="1272"/>
                    </a:lnTo>
                    <a:lnTo>
                      <a:pt x="101" y="1256"/>
                    </a:lnTo>
                    <a:lnTo>
                      <a:pt x="101" y="1239"/>
                    </a:lnTo>
                    <a:lnTo>
                      <a:pt x="101" y="1222"/>
                    </a:lnTo>
                    <a:lnTo>
                      <a:pt x="102" y="1203"/>
                    </a:lnTo>
                    <a:lnTo>
                      <a:pt x="109" y="1164"/>
                    </a:lnTo>
                    <a:lnTo>
                      <a:pt x="116" y="1126"/>
                    </a:lnTo>
                    <a:lnTo>
                      <a:pt x="126" y="1086"/>
                    </a:lnTo>
                    <a:lnTo>
                      <a:pt x="137" y="1047"/>
                    </a:lnTo>
                    <a:lnTo>
                      <a:pt x="151" y="1010"/>
                    </a:lnTo>
                    <a:lnTo>
                      <a:pt x="164" y="975"/>
                    </a:lnTo>
                    <a:lnTo>
                      <a:pt x="177" y="945"/>
                    </a:lnTo>
                    <a:lnTo>
                      <a:pt x="190" y="919"/>
                    </a:lnTo>
                    <a:lnTo>
                      <a:pt x="204" y="892"/>
                    </a:lnTo>
                    <a:lnTo>
                      <a:pt x="217" y="867"/>
                    </a:lnTo>
                    <a:lnTo>
                      <a:pt x="232" y="844"/>
                    </a:lnTo>
                    <a:lnTo>
                      <a:pt x="246" y="821"/>
                    </a:lnTo>
                    <a:lnTo>
                      <a:pt x="261" y="800"/>
                    </a:lnTo>
                    <a:lnTo>
                      <a:pt x="276" y="780"/>
                    </a:lnTo>
                    <a:lnTo>
                      <a:pt x="291" y="760"/>
                    </a:lnTo>
                    <a:lnTo>
                      <a:pt x="305" y="743"/>
                    </a:lnTo>
                    <a:lnTo>
                      <a:pt x="335" y="709"/>
                    </a:lnTo>
                    <a:lnTo>
                      <a:pt x="365" y="679"/>
                    </a:lnTo>
                    <a:lnTo>
                      <a:pt x="393" y="651"/>
                    </a:lnTo>
                    <a:lnTo>
                      <a:pt x="422" y="625"/>
                    </a:lnTo>
                    <a:lnTo>
                      <a:pt x="478" y="580"/>
                    </a:lnTo>
                    <a:lnTo>
                      <a:pt x="529" y="540"/>
                    </a:lnTo>
                    <a:lnTo>
                      <a:pt x="553" y="520"/>
                    </a:lnTo>
                    <a:lnTo>
                      <a:pt x="575" y="500"/>
                    </a:lnTo>
                    <a:lnTo>
                      <a:pt x="595" y="480"/>
                    </a:lnTo>
                    <a:lnTo>
                      <a:pt x="614" y="459"/>
                    </a:lnTo>
                    <a:lnTo>
                      <a:pt x="649" y="412"/>
                    </a:lnTo>
                    <a:lnTo>
                      <a:pt x="681" y="364"/>
                    </a:lnTo>
                    <a:lnTo>
                      <a:pt x="695" y="342"/>
                    </a:lnTo>
                    <a:lnTo>
                      <a:pt x="708" y="319"/>
                    </a:lnTo>
                    <a:lnTo>
                      <a:pt x="719" y="298"/>
                    </a:lnTo>
                    <a:lnTo>
                      <a:pt x="726" y="280"/>
                    </a:lnTo>
                    <a:lnTo>
                      <a:pt x="733" y="263"/>
                    </a:lnTo>
                    <a:lnTo>
                      <a:pt x="735" y="248"/>
                    </a:lnTo>
                    <a:lnTo>
                      <a:pt x="735" y="242"/>
                    </a:lnTo>
                    <a:lnTo>
                      <a:pt x="734" y="236"/>
                    </a:lnTo>
                    <a:lnTo>
                      <a:pt x="733" y="231"/>
                    </a:lnTo>
                    <a:lnTo>
                      <a:pt x="730" y="227"/>
                    </a:lnTo>
                    <a:lnTo>
                      <a:pt x="726" y="223"/>
                    </a:lnTo>
                    <a:lnTo>
                      <a:pt x="721" y="221"/>
                    </a:lnTo>
                    <a:lnTo>
                      <a:pt x="715" y="220"/>
                    </a:lnTo>
                    <a:lnTo>
                      <a:pt x="709" y="218"/>
                    </a:lnTo>
                    <a:lnTo>
                      <a:pt x="700" y="220"/>
                    </a:lnTo>
                    <a:lnTo>
                      <a:pt x="691" y="221"/>
                    </a:lnTo>
                    <a:lnTo>
                      <a:pt x="680" y="223"/>
                    </a:lnTo>
                    <a:lnTo>
                      <a:pt x="669" y="227"/>
                    </a:lnTo>
                    <a:lnTo>
                      <a:pt x="645" y="235"/>
                    </a:lnTo>
                    <a:lnTo>
                      <a:pt x="622" y="243"/>
                    </a:lnTo>
                    <a:lnTo>
                      <a:pt x="600" y="253"/>
                    </a:lnTo>
                    <a:lnTo>
                      <a:pt x="580" y="265"/>
                    </a:lnTo>
                    <a:lnTo>
                      <a:pt x="560" y="276"/>
                    </a:lnTo>
                    <a:lnTo>
                      <a:pt x="542" y="289"/>
                    </a:lnTo>
                    <a:lnTo>
                      <a:pt x="524" y="303"/>
                    </a:lnTo>
                    <a:lnTo>
                      <a:pt x="508" y="318"/>
                    </a:lnTo>
                    <a:lnTo>
                      <a:pt x="493" y="333"/>
                    </a:lnTo>
                    <a:lnTo>
                      <a:pt x="478" y="349"/>
                    </a:lnTo>
                    <a:lnTo>
                      <a:pt x="464" y="367"/>
                    </a:lnTo>
                    <a:lnTo>
                      <a:pt x="451" y="384"/>
                    </a:lnTo>
                    <a:lnTo>
                      <a:pt x="438" y="402"/>
                    </a:lnTo>
                    <a:lnTo>
                      <a:pt x="426" y="419"/>
                    </a:lnTo>
                    <a:lnTo>
                      <a:pt x="414" y="438"/>
                    </a:lnTo>
                    <a:lnTo>
                      <a:pt x="404" y="457"/>
                    </a:lnTo>
                    <a:lnTo>
                      <a:pt x="383" y="495"/>
                    </a:lnTo>
                    <a:lnTo>
                      <a:pt x="366" y="533"/>
                    </a:lnTo>
                    <a:lnTo>
                      <a:pt x="348" y="572"/>
                    </a:lnTo>
                    <a:lnTo>
                      <a:pt x="332" y="608"/>
                    </a:lnTo>
                    <a:lnTo>
                      <a:pt x="316" y="644"/>
                    </a:lnTo>
                    <a:lnTo>
                      <a:pt x="301" y="678"/>
                    </a:lnTo>
                    <a:lnTo>
                      <a:pt x="285" y="708"/>
                    </a:lnTo>
                    <a:lnTo>
                      <a:pt x="268" y="735"/>
                    </a:lnTo>
                    <a:lnTo>
                      <a:pt x="236" y="791"/>
                    </a:lnTo>
                    <a:lnTo>
                      <a:pt x="197" y="860"/>
                    </a:lnTo>
                    <a:lnTo>
                      <a:pt x="177" y="895"/>
                    </a:lnTo>
                    <a:lnTo>
                      <a:pt x="155" y="929"/>
                    </a:lnTo>
                    <a:lnTo>
                      <a:pt x="134" y="962"/>
                    </a:lnTo>
                    <a:lnTo>
                      <a:pt x="112" y="991"/>
                    </a:lnTo>
                    <a:lnTo>
                      <a:pt x="102" y="1003"/>
                    </a:lnTo>
                    <a:lnTo>
                      <a:pt x="92" y="1016"/>
                    </a:lnTo>
                    <a:lnTo>
                      <a:pt x="83" y="1026"/>
                    </a:lnTo>
                    <a:lnTo>
                      <a:pt x="74" y="1035"/>
                    </a:lnTo>
                    <a:lnTo>
                      <a:pt x="64" y="1041"/>
                    </a:lnTo>
                    <a:lnTo>
                      <a:pt x="55" y="1046"/>
                    </a:lnTo>
                    <a:lnTo>
                      <a:pt x="48" y="1048"/>
                    </a:lnTo>
                    <a:lnTo>
                      <a:pt x="39" y="1050"/>
                    </a:lnTo>
                    <a:lnTo>
                      <a:pt x="33" y="1047"/>
                    </a:lnTo>
                    <a:lnTo>
                      <a:pt x="25" y="1042"/>
                    </a:lnTo>
                    <a:lnTo>
                      <a:pt x="20" y="1036"/>
                    </a:lnTo>
                    <a:lnTo>
                      <a:pt x="14" y="1026"/>
                    </a:lnTo>
                    <a:lnTo>
                      <a:pt x="10" y="1012"/>
                    </a:lnTo>
                    <a:lnTo>
                      <a:pt x="6" y="996"/>
                    </a:lnTo>
                    <a:lnTo>
                      <a:pt x="4" y="976"/>
                    </a:lnTo>
                    <a:lnTo>
                      <a:pt x="1" y="953"/>
                    </a:lnTo>
                    <a:lnTo>
                      <a:pt x="0" y="927"/>
                    </a:lnTo>
                    <a:lnTo>
                      <a:pt x="0" y="902"/>
                    </a:lnTo>
                    <a:lnTo>
                      <a:pt x="0" y="876"/>
                    </a:lnTo>
                    <a:lnTo>
                      <a:pt x="1" y="851"/>
                    </a:lnTo>
                    <a:lnTo>
                      <a:pt x="4" y="825"/>
                    </a:lnTo>
                    <a:lnTo>
                      <a:pt x="6" y="799"/>
                    </a:lnTo>
                    <a:lnTo>
                      <a:pt x="10" y="774"/>
                    </a:lnTo>
                    <a:lnTo>
                      <a:pt x="14" y="748"/>
                    </a:lnTo>
                    <a:lnTo>
                      <a:pt x="19" y="723"/>
                    </a:lnTo>
                    <a:lnTo>
                      <a:pt x="25" y="698"/>
                    </a:lnTo>
                    <a:lnTo>
                      <a:pt x="31" y="673"/>
                    </a:lnTo>
                    <a:lnTo>
                      <a:pt x="38" y="648"/>
                    </a:lnTo>
                    <a:lnTo>
                      <a:pt x="54" y="599"/>
                    </a:lnTo>
                    <a:lnTo>
                      <a:pt x="71" y="550"/>
                    </a:lnTo>
                    <a:lnTo>
                      <a:pt x="90" y="504"/>
                    </a:lnTo>
                    <a:lnTo>
                      <a:pt x="111" y="460"/>
                    </a:lnTo>
                    <a:lnTo>
                      <a:pt x="134" y="418"/>
                    </a:lnTo>
                    <a:lnTo>
                      <a:pt x="157" y="377"/>
                    </a:lnTo>
                    <a:lnTo>
                      <a:pt x="182" y="339"/>
                    </a:lnTo>
                    <a:lnTo>
                      <a:pt x="207" y="303"/>
                    </a:lnTo>
                    <a:lnTo>
                      <a:pt x="232" y="271"/>
                    </a:lnTo>
                    <a:lnTo>
                      <a:pt x="258" y="241"/>
                    </a:lnTo>
                    <a:lnTo>
                      <a:pt x="285" y="213"/>
                    </a:lnTo>
                    <a:lnTo>
                      <a:pt x="313" y="187"/>
                    </a:lnTo>
                    <a:lnTo>
                      <a:pt x="342" y="161"/>
                    </a:lnTo>
                    <a:lnTo>
                      <a:pt x="371" y="135"/>
                    </a:lnTo>
                    <a:lnTo>
                      <a:pt x="401" y="111"/>
                    </a:lnTo>
                    <a:lnTo>
                      <a:pt x="432" y="89"/>
                    </a:lnTo>
                    <a:lnTo>
                      <a:pt x="463" y="69"/>
                    </a:lnTo>
                    <a:lnTo>
                      <a:pt x="494" y="50"/>
                    </a:lnTo>
                    <a:lnTo>
                      <a:pt x="527" y="34"/>
                    </a:lnTo>
                    <a:lnTo>
                      <a:pt x="558" y="21"/>
                    </a:lnTo>
                    <a:lnTo>
                      <a:pt x="573" y="15"/>
                    </a:lnTo>
                    <a:lnTo>
                      <a:pt x="589" y="11"/>
                    </a:lnTo>
                    <a:lnTo>
                      <a:pt x="604" y="7"/>
                    </a:lnTo>
                    <a:lnTo>
                      <a:pt x="620" y="4"/>
                    </a:lnTo>
                    <a:lnTo>
                      <a:pt x="635" y="1"/>
                    </a:lnTo>
                    <a:lnTo>
                      <a:pt x="650" y="0"/>
                    </a:lnTo>
                    <a:lnTo>
                      <a:pt x="665" y="0"/>
                    </a:lnTo>
                    <a:lnTo>
                      <a:pt x="680" y="1"/>
                    </a:lnTo>
                    <a:lnTo>
                      <a:pt x="695" y="2"/>
                    </a:lnTo>
                    <a:lnTo>
                      <a:pt x="710" y="5"/>
                    </a:lnTo>
                    <a:lnTo>
                      <a:pt x="724" y="9"/>
                    </a:lnTo>
                    <a:lnTo>
                      <a:pt x="738" y="14"/>
                    </a:lnTo>
                    <a:lnTo>
                      <a:pt x="754" y="19"/>
                    </a:lnTo>
                    <a:lnTo>
                      <a:pt x="795" y="25"/>
                    </a:lnTo>
                    <a:lnTo>
                      <a:pt x="807" y="26"/>
                    </a:lnTo>
                    <a:lnTo>
                      <a:pt x="821" y="27"/>
                    </a:lnTo>
                    <a:lnTo>
                      <a:pt x="836" y="27"/>
                    </a:lnTo>
                    <a:lnTo>
                      <a:pt x="850" y="26"/>
                    </a:lnTo>
                    <a:lnTo>
                      <a:pt x="866" y="25"/>
                    </a:lnTo>
                    <a:lnTo>
                      <a:pt x="881" y="22"/>
                    </a:lnTo>
                    <a:lnTo>
                      <a:pt x="896" y="19"/>
                    </a:lnTo>
                    <a:lnTo>
                      <a:pt x="911" y="14"/>
                    </a:lnTo>
                    <a:lnTo>
                      <a:pt x="926" y="10"/>
                    </a:lnTo>
                    <a:lnTo>
                      <a:pt x="941" y="6"/>
                    </a:lnTo>
                    <a:lnTo>
                      <a:pt x="956" y="4"/>
                    </a:lnTo>
                    <a:lnTo>
                      <a:pt x="971" y="1"/>
                    </a:lnTo>
                    <a:lnTo>
                      <a:pt x="987" y="0"/>
                    </a:lnTo>
                    <a:lnTo>
                      <a:pt x="1003" y="0"/>
                    </a:lnTo>
                    <a:lnTo>
                      <a:pt x="1020" y="0"/>
                    </a:lnTo>
                    <a:lnTo>
                      <a:pt x="1036" y="2"/>
                    </a:lnTo>
                    <a:lnTo>
                      <a:pt x="1053" y="6"/>
                    </a:lnTo>
                    <a:lnTo>
                      <a:pt x="1071" y="10"/>
                    </a:lnTo>
                    <a:lnTo>
                      <a:pt x="1089" y="16"/>
                    </a:lnTo>
                    <a:lnTo>
                      <a:pt x="1107" y="24"/>
                    </a:lnTo>
                    <a:lnTo>
                      <a:pt x="1127" y="32"/>
                    </a:lnTo>
                    <a:lnTo>
                      <a:pt x="1146" y="42"/>
                    </a:lnTo>
                    <a:lnTo>
                      <a:pt x="1167" y="55"/>
                    </a:lnTo>
                    <a:lnTo>
                      <a:pt x="1188" y="69"/>
                    </a:lnTo>
                    <a:close/>
                  </a:path>
                </a:pathLst>
              </a:custGeom>
              <a:solidFill>
                <a:srgbClr val="00764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53" name="Google Shape;353;p12"/>
              <p:cNvSpPr/>
              <p:nvPr/>
            </p:nvSpPr>
            <p:spPr>
              <a:xfrm>
                <a:off x="2619" y="2336"/>
                <a:ext cx="354" cy="1097"/>
              </a:xfrm>
              <a:custGeom>
                <a:rect b="b" l="l" r="r" t="t"/>
                <a:pathLst>
                  <a:path extrusionOk="0" h="5487" w="1771">
                    <a:moveTo>
                      <a:pt x="1188" y="69"/>
                    </a:moveTo>
                    <a:lnTo>
                      <a:pt x="1211" y="86"/>
                    </a:lnTo>
                    <a:lnTo>
                      <a:pt x="1234" y="105"/>
                    </a:lnTo>
                    <a:lnTo>
                      <a:pt x="1259" y="126"/>
                    </a:lnTo>
                    <a:lnTo>
                      <a:pt x="1283" y="148"/>
                    </a:lnTo>
                    <a:lnTo>
                      <a:pt x="1308" y="172"/>
                    </a:lnTo>
                    <a:lnTo>
                      <a:pt x="1333" y="198"/>
                    </a:lnTo>
                    <a:lnTo>
                      <a:pt x="1358" y="225"/>
                    </a:lnTo>
                    <a:lnTo>
                      <a:pt x="1383" y="253"/>
                    </a:lnTo>
                    <a:lnTo>
                      <a:pt x="1408" y="282"/>
                    </a:lnTo>
                    <a:lnTo>
                      <a:pt x="1433" y="312"/>
                    </a:lnTo>
                    <a:lnTo>
                      <a:pt x="1456" y="343"/>
                    </a:lnTo>
                    <a:lnTo>
                      <a:pt x="1480" y="376"/>
                    </a:lnTo>
                    <a:lnTo>
                      <a:pt x="1504" y="408"/>
                    </a:lnTo>
                    <a:lnTo>
                      <a:pt x="1527" y="441"/>
                    </a:lnTo>
                    <a:lnTo>
                      <a:pt x="1550" y="474"/>
                    </a:lnTo>
                    <a:lnTo>
                      <a:pt x="1571" y="508"/>
                    </a:lnTo>
                    <a:lnTo>
                      <a:pt x="1592" y="542"/>
                    </a:lnTo>
                    <a:lnTo>
                      <a:pt x="1614" y="575"/>
                    </a:lnTo>
                    <a:lnTo>
                      <a:pt x="1632" y="609"/>
                    </a:lnTo>
                    <a:lnTo>
                      <a:pt x="1651" y="643"/>
                    </a:lnTo>
                    <a:lnTo>
                      <a:pt x="1668" y="676"/>
                    </a:lnTo>
                    <a:lnTo>
                      <a:pt x="1685" y="709"/>
                    </a:lnTo>
                    <a:lnTo>
                      <a:pt x="1700" y="741"/>
                    </a:lnTo>
                    <a:lnTo>
                      <a:pt x="1715" y="773"/>
                    </a:lnTo>
                    <a:lnTo>
                      <a:pt x="1727" y="804"/>
                    </a:lnTo>
                    <a:lnTo>
                      <a:pt x="1738" y="834"/>
                    </a:lnTo>
                    <a:lnTo>
                      <a:pt x="1747" y="862"/>
                    </a:lnTo>
                    <a:lnTo>
                      <a:pt x="1756" y="890"/>
                    </a:lnTo>
                    <a:lnTo>
                      <a:pt x="1762" y="916"/>
                    </a:lnTo>
                    <a:lnTo>
                      <a:pt x="1767" y="942"/>
                    </a:lnTo>
                    <a:lnTo>
                      <a:pt x="1770" y="966"/>
                    </a:lnTo>
                    <a:lnTo>
                      <a:pt x="1771" y="987"/>
                    </a:lnTo>
                    <a:lnTo>
                      <a:pt x="1770" y="1028"/>
                    </a:lnTo>
                    <a:lnTo>
                      <a:pt x="1768" y="1067"/>
                    </a:lnTo>
                    <a:lnTo>
                      <a:pt x="1767" y="1102"/>
                    </a:lnTo>
                    <a:lnTo>
                      <a:pt x="1763" y="1133"/>
                    </a:lnTo>
                    <a:lnTo>
                      <a:pt x="1758" y="1161"/>
                    </a:lnTo>
                    <a:lnTo>
                      <a:pt x="1753" y="1184"/>
                    </a:lnTo>
                    <a:lnTo>
                      <a:pt x="1750" y="1194"/>
                    </a:lnTo>
                    <a:lnTo>
                      <a:pt x="1746" y="1202"/>
                    </a:lnTo>
                    <a:lnTo>
                      <a:pt x="1742" y="1209"/>
                    </a:lnTo>
                    <a:lnTo>
                      <a:pt x="1738" y="1216"/>
                    </a:lnTo>
                    <a:lnTo>
                      <a:pt x="1733" y="1219"/>
                    </a:lnTo>
                    <a:lnTo>
                      <a:pt x="1728" y="1222"/>
                    </a:lnTo>
                    <a:lnTo>
                      <a:pt x="1722" y="1223"/>
                    </a:lnTo>
                    <a:lnTo>
                      <a:pt x="1717" y="1222"/>
                    </a:lnTo>
                    <a:lnTo>
                      <a:pt x="1711" y="1219"/>
                    </a:lnTo>
                    <a:lnTo>
                      <a:pt x="1703" y="1214"/>
                    </a:lnTo>
                    <a:lnTo>
                      <a:pt x="1697" y="1208"/>
                    </a:lnTo>
                    <a:lnTo>
                      <a:pt x="1690" y="1201"/>
                    </a:lnTo>
                    <a:lnTo>
                      <a:pt x="1681" y="1191"/>
                    </a:lnTo>
                    <a:lnTo>
                      <a:pt x="1673" y="1178"/>
                    </a:lnTo>
                    <a:lnTo>
                      <a:pt x="1663" y="1163"/>
                    </a:lnTo>
                    <a:lnTo>
                      <a:pt x="1655" y="1147"/>
                    </a:lnTo>
                    <a:lnTo>
                      <a:pt x="1635" y="1107"/>
                    </a:lnTo>
                    <a:lnTo>
                      <a:pt x="1612" y="1057"/>
                    </a:lnTo>
                    <a:lnTo>
                      <a:pt x="1566" y="942"/>
                    </a:lnTo>
                    <a:lnTo>
                      <a:pt x="1518" y="826"/>
                    </a:lnTo>
                    <a:lnTo>
                      <a:pt x="1493" y="768"/>
                    </a:lnTo>
                    <a:lnTo>
                      <a:pt x="1466" y="709"/>
                    </a:lnTo>
                    <a:lnTo>
                      <a:pt x="1440" y="653"/>
                    </a:lnTo>
                    <a:lnTo>
                      <a:pt x="1413" y="598"/>
                    </a:lnTo>
                    <a:lnTo>
                      <a:pt x="1384" y="545"/>
                    </a:lnTo>
                    <a:lnTo>
                      <a:pt x="1355" y="495"/>
                    </a:lnTo>
                    <a:lnTo>
                      <a:pt x="1340" y="470"/>
                    </a:lnTo>
                    <a:lnTo>
                      <a:pt x="1325" y="448"/>
                    </a:lnTo>
                    <a:lnTo>
                      <a:pt x="1310" y="426"/>
                    </a:lnTo>
                    <a:lnTo>
                      <a:pt x="1295" y="404"/>
                    </a:lnTo>
                    <a:lnTo>
                      <a:pt x="1280" y="384"/>
                    </a:lnTo>
                    <a:lnTo>
                      <a:pt x="1264" y="364"/>
                    </a:lnTo>
                    <a:lnTo>
                      <a:pt x="1249" y="347"/>
                    </a:lnTo>
                    <a:lnTo>
                      <a:pt x="1233" y="331"/>
                    </a:lnTo>
                    <a:lnTo>
                      <a:pt x="1217" y="314"/>
                    </a:lnTo>
                    <a:lnTo>
                      <a:pt x="1201" y="301"/>
                    </a:lnTo>
                    <a:lnTo>
                      <a:pt x="1184" y="287"/>
                    </a:lnTo>
                    <a:lnTo>
                      <a:pt x="1168" y="276"/>
                    </a:lnTo>
                    <a:lnTo>
                      <a:pt x="1148" y="263"/>
                    </a:lnTo>
                    <a:lnTo>
                      <a:pt x="1129" y="252"/>
                    </a:lnTo>
                    <a:lnTo>
                      <a:pt x="1113" y="243"/>
                    </a:lnTo>
                    <a:lnTo>
                      <a:pt x="1099" y="235"/>
                    </a:lnTo>
                    <a:lnTo>
                      <a:pt x="1086" y="230"/>
                    </a:lnTo>
                    <a:lnTo>
                      <a:pt x="1075" y="225"/>
                    </a:lnTo>
                    <a:lnTo>
                      <a:pt x="1065" y="222"/>
                    </a:lnTo>
                    <a:lnTo>
                      <a:pt x="1057" y="221"/>
                    </a:lnTo>
                    <a:lnTo>
                      <a:pt x="1050" y="221"/>
                    </a:lnTo>
                    <a:lnTo>
                      <a:pt x="1045" y="222"/>
                    </a:lnTo>
                    <a:lnTo>
                      <a:pt x="1040" y="225"/>
                    </a:lnTo>
                    <a:lnTo>
                      <a:pt x="1037" y="228"/>
                    </a:lnTo>
                    <a:lnTo>
                      <a:pt x="1035" y="233"/>
                    </a:lnTo>
                    <a:lnTo>
                      <a:pt x="1035" y="238"/>
                    </a:lnTo>
                    <a:lnTo>
                      <a:pt x="1035" y="246"/>
                    </a:lnTo>
                    <a:lnTo>
                      <a:pt x="1036" y="253"/>
                    </a:lnTo>
                    <a:lnTo>
                      <a:pt x="1041" y="271"/>
                    </a:lnTo>
                    <a:lnTo>
                      <a:pt x="1048" y="291"/>
                    </a:lnTo>
                    <a:lnTo>
                      <a:pt x="1060" y="313"/>
                    </a:lnTo>
                    <a:lnTo>
                      <a:pt x="1072" y="337"/>
                    </a:lnTo>
                    <a:lnTo>
                      <a:pt x="1102" y="386"/>
                    </a:lnTo>
                    <a:lnTo>
                      <a:pt x="1133" y="434"/>
                    </a:lnTo>
                    <a:lnTo>
                      <a:pt x="1152" y="458"/>
                    </a:lnTo>
                    <a:lnTo>
                      <a:pt x="1176" y="483"/>
                    </a:lnTo>
                    <a:lnTo>
                      <a:pt x="1203" y="512"/>
                    </a:lnTo>
                    <a:lnTo>
                      <a:pt x="1233" y="543"/>
                    </a:lnTo>
                    <a:lnTo>
                      <a:pt x="1267" y="578"/>
                    </a:lnTo>
                    <a:lnTo>
                      <a:pt x="1302" y="618"/>
                    </a:lnTo>
                    <a:lnTo>
                      <a:pt x="1339" y="663"/>
                    </a:lnTo>
                    <a:lnTo>
                      <a:pt x="1378" y="711"/>
                    </a:lnTo>
                    <a:lnTo>
                      <a:pt x="1398" y="739"/>
                    </a:lnTo>
                    <a:lnTo>
                      <a:pt x="1416" y="766"/>
                    </a:lnTo>
                    <a:lnTo>
                      <a:pt x="1436" y="796"/>
                    </a:lnTo>
                    <a:lnTo>
                      <a:pt x="1456" y="827"/>
                    </a:lnTo>
                    <a:lnTo>
                      <a:pt x="1476" y="861"/>
                    </a:lnTo>
                    <a:lnTo>
                      <a:pt x="1495" y="895"/>
                    </a:lnTo>
                    <a:lnTo>
                      <a:pt x="1515" y="932"/>
                    </a:lnTo>
                    <a:lnTo>
                      <a:pt x="1534" y="970"/>
                    </a:lnTo>
                    <a:lnTo>
                      <a:pt x="1552" y="1010"/>
                    </a:lnTo>
                    <a:lnTo>
                      <a:pt x="1570" y="1052"/>
                    </a:lnTo>
                    <a:lnTo>
                      <a:pt x="1587" y="1096"/>
                    </a:lnTo>
                    <a:lnTo>
                      <a:pt x="1605" y="1142"/>
                    </a:lnTo>
                    <a:lnTo>
                      <a:pt x="1621" y="1191"/>
                    </a:lnTo>
                    <a:lnTo>
                      <a:pt x="1637" y="1241"/>
                    </a:lnTo>
                    <a:lnTo>
                      <a:pt x="1652" y="1293"/>
                    </a:lnTo>
                    <a:lnTo>
                      <a:pt x="1667" y="1348"/>
                    </a:lnTo>
                    <a:lnTo>
                      <a:pt x="1680" y="1405"/>
                    </a:lnTo>
                    <a:lnTo>
                      <a:pt x="1688" y="1454"/>
                    </a:lnTo>
                    <a:lnTo>
                      <a:pt x="1692" y="1475"/>
                    </a:lnTo>
                    <a:lnTo>
                      <a:pt x="1695" y="1495"/>
                    </a:lnTo>
                    <a:lnTo>
                      <a:pt x="1696" y="1513"/>
                    </a:lnTo>
                    <a:lnTo>
                      <a:pt x="1696" y="1529"/>
                    </a:lnTo>
                    <a:lnTo>
                      <a:pt x="1696" y="1543"/>
                    </a:lnTo>
                    <a:lnTo>
                      <a:pt x="1695" y="1555"/>
                    </a:lnTo>
                    <a:lnTo>
                      <a:pt x="1693" y="1566"/>
                    </a:lnTo>
                    <a:lnTo>
                      <a:pt x="1691" y="1575"/>
                    </a:lnTo>
                    <a:lnTo>
                      <a:pt x="1688" y="1584"/>
                    </a:lnTo>
                    <a:lnTo>
                      <a:pt x="1685" y="1589"/>
                    </a:lnTo>
                    <a:lnTo>
                      <a:pt x="1681" y="1594"/>
                    </a:lnTo>
                    <a:lnTo>
                      <a:pt x="1676" y="1596"/>
                    </a:lnTo>
                    <a:lnTo>
                      <a:pt x="1671" y="1598"/>
                    </a:lnTo>
                    <a:lnTo>
                      <a:pt x="1665" y="1598"/>
                    </a:lnTo>
                    <a:lnTo>
                      <a:pt x="1659" y="1595"/>
                    </a:lnTo>
                    <a:lnTo>
                      <a:pt x="1652" y="1593"/>
                    </a:lnTo>
                    <a:lnTo>
                      <a:pt x="1645" y="1588"/>
                    </a:lnTo>
                    <a:lnTo>
                      <a:pt x="1637" y="1581"/>
                    </a:lnTo>
                    <a:lnTo>
                      <a:pt x="1630" y="1574"/>
                    </a:lnTo>
                    <a:lnTo>
                      <a:pt x="1621" y="1565"/>
                    </a:lnTo>
                    <a:lnTo>
                      <a:pt x="1605" y="1543"/>
                    </a:lnTo>
                    <a:lnTo>
                      <a:pt x="1586" y="1516"/>
                    </a:lnTo>
                    <a:lnTo>
                      <a:pt x="1567" y="1484"/>
                    </a:lnTo>
                    <a:lnTo>
                      <a:pt x="1549" y="1448"/>
                    </a:lnTo>
                    <a:lnTo>
                      <a:pt x="1529" y="1407"/>
                    </a:lnTo>
                    <a:lnTo>
                      <a:pt x="1509" y="1360"/>
                    </a:lnTo>
                    <a:lnTo>
                      <a:pt x="1489" y="1313"/>
                    </a:lnTo>
                    <a:lnTo>
                      <a:pt x="1468" y="1262"/>
                    </a:lnTo>
                    <a:lnTo>
                      <a:pt x="1425" y="1154"/>
                    </a:lnTo>
                    <a:lnTo>
                      <a:pt x="1380" y="1046"/>
                    </a:lnTo>
                    <a:lnTo>
                      <a:pt x="1358" y="992"/>
                    </a:lnTo>
                    <a:lnTo>
                      <a:pt x="1335" y="941"/>
                    </a:lnTo>
                    <a:lnTo>
                      <a:pt x="1312" y="892"/>
                    </a:lnTo>
                    <a:lnTo>
                      <a:pt x="1288" y="847"/>
                    </a:lnTo>
                    <a:lnTo>
                      <a:pt x="1275" y="825"/>
                    </a:lnTo>
                    <a:lnTo>
                      <a:pt x="1263" y="805"/>
                    </a:lnTo>
                    <a:lnTo>
                      <a:pt x="1250" y="786"/>
                    </a:lnTo>
                    <a:lnTo>
                      <a:pt x="1238" y="768"/>
                    </a:lnTo>
                    <a:lnTo>
                      <a:pt x="1226" y="751"/>
                    </a:lnTo>
                    <a:lnTo>
                      <a:pt x="1213" y="736"/>
                    </a:lnTo>
                    <a:lnTo>
                      <a:pt x="1201" y="723"/>
                    </a:lnTo>
                    <a:lnTo>
                      <a:pt x="1188" y="711"/>
                    </a:lnTo>
                    <a:lnTo>
                      <a:pt x="1176" y="700"/>
                    </a:lnTo>
                    <a:lnTo>
                      <a:pt x="1164" y="691"/>
                    </a:lnTo>
                    <a:lnTo>
                      <a:pt x="1153" y="684"/>
                    </a:lnTo>
                    <a:lnTo>
                      <a:pt x="1144" y="678"/>
                    </a:lnTo>
                    <a:lnTo>
                      <a:pt x="1136" y="674"/>
                    </a:lnTo>
                    <a:lnTo>
                      <a:pt x="1128" y="670"/>
                    </a:lnTo>
                    <a:lnTo>
                      <a:pt x="1122" y="669"/>
                    </a:lnTo>
                    <a:lnTo>
                      <a:pt x="1117" y="669"/>
                    </a:lnTo>
                    <a:lnTo>
                      <a:pt x="1112" y="669"/>
                    </a:lnTo>
                    <a:lnTo>
                      <a:pt x="1108" y="671"/>
                    </a:lnTo>
                    <a:lnTo>
                      <a:pt x="1104" y="675"/>
                    </a:lnTo>
                    <a:lnTo>
                      <a:pt x="1102" y="679"/>
                    </a:lnTo>
                    <a:lnTo>
                      <a:pt x="1101" y="684"/>
                    </a:lnTo>
                    <a:lnTo>
                      <a:pt x="1099" y="690"/>
                    </a:lnTo>
                    <a:lnTo>
                      <a:pt x="1099" y="698"/>
                    </a:lnTo>
                    <a:lnTo>
                      <a:pt x="1099" y="705"/>
                    </a:lnTo>
                    <a:lnTo>
                      <a:pt x="1102" y="723"/>
                    </a:lnTo>
                    <a:lnTo>
                      <a:pt x="1107" y="743"/>
                    </a:lnTo>
                    <a:lnTo>
                      <a:pt x="1114" y="764"/>
                    </a:lnTo>
                    <a:lnTo>
                      <a:pt x="1122" y="787"/>
                    </a:lnTo>
                    <a:lnTo>
                      <a:pt x="1132" y="811"/>
                    </a:lnTo>
                    <a:lnTo>
                      <a:pt x="1143" y="836"/>
                    </a:lnTo>
                    <a:lnTo>
                      <a:pt x="1156" y="860"/>
                    </a:lnTo>
                    <a:lnTo>
                      <a:pt x="1168" y="884"/>
                    </a:lnTo>
                    <a:lnTo>
                      <a:pt x="1184" y="910"/>
                    </a:lnTo>
                    <a:lnTo>
                      <a:pt x="1209" y="945"/>
                    </a:lnTo>
                    <a:lnTo>
                      <a:pt x="1240" y="986"/>
                    </a:lnTo>
                    <a:lnTo>
                      <a:pt x="1275" y="1035"/>
                    </a:lnTo>
                    <a:lnTo>
                      <a:pt x="1315" y="1088"/>
                    </a:lnTo>
                    <a:lnTo>
                      <a:pt x="1358" y="1148"/>
                    </a:lnTo>
                    <a:lnTo>
                      <a:pt x="1401" y="1212"/>
                    </a:lnTo>
                    <a:lnTo>
                      <a:pt x="1445" y="1279"/>
                    </a:lnTo>
                    <a:lnTo>
                      <a:pt x="1466" y="1314"/>
                    </a:lnTo>
                    <a:lnTo>
                      <a:pt x="1489" y="1349"/>
                    </a:lnTo>
                    <a:lnTo>
                      <a:pt x="1509" y="1385"/>
                    </a:lnTo>
                    <a:lnTo>
                      <a:pt x="1529" y="1423"/>
                    </a:lnTo>
                    <a:lnTo>
                      <a:pt x="1549" y="1459"/>
                    </a:lnTo>
                    <a:lnTo>
                      <a:pt x="1567" y="1496"/>
                    </a:lnTo>
                    <a:lnTo>
                      <a:pt x="1585" y="1534"/>
                    </a:lnTo>
                    <a:lnTo>
                      <a:pt x="1601" y="1571"/>
                    </a:lnTo>
                    <a:lnTo>
                      <a:pt x="1615" y="1610"/>
                    </a:lnTo>
                    <a:lnTo>
                      <a:pt x="1629" y="1647"/>
                    </a:lnTo>
                    <a:lnTo>
                      <a:pt x="1640" y="1685"/>
                    </a:lnTo>
                    <a:lnTo>
                      <a:pt x="1650" y="1722"/>
                    </a:lnTo>
                    <a:lnTo>
                      <a:pt x="1657" y="1759"/>
                    </a:lnTo>
                    <a:lnTo>
                      <a:pt x="1662" y="1796"/>
                    </a:lnTo>
                    <a:lnTo>
                      <a:pt x="1666" y="1832"/>
                    </a:lnTo>
                    <a:lnTo>
                      <a:pt x="1667" y="1867"/>
                    </a:lnTo>
                    <a:lnTo>
                      <a:pt x="1666" y="1901"/>
                    </a:lnTo>
                    <a:lnTo>
                      <a:pt x="1665" y="1925"/>
                    </a:lnTo>
                    <a:lnTo>
                      <a:pt x="1663" y="1933"/>
                    </a:lnTo>
                    <a:lnTo>
                      <a:pt x="1662" y="1940"/>
                    </a:lnTo>
                    <a:lnTo>
                      <a:pt x="1661" y="1943"/>
                    </a:lnTo>
                    <a:lnTo>
                      <a:pt x="1660" y="1946"/>
                    </a:lnTo>
                    <a:lnTo>
                      <a:pt x="1657" y="1946"/>
                    </a:lnTo>
                    <a:lnTo>
                      <a:pt x="1655" y="1945"/>
                    </a:lnTo>
                    <a:lnTo>
                      <a:pt x="1654" y="1942"/>
                    </a:lnTo>
                    <a:lnTo>
                      <a:pt x="1650" y="1937"/>
                    </a:lnTo>
                    <a:lnTo>
                      <a:pt x="1644" y="1925"/>
                    </a:lnTo>
                    <a:lnTo>
                      <a:pt x="1636" y="1907"/>
                    </a:lnTo>
                    <a:lnTo>
                      <a:pt x="1626" y="1887"/>
                    </a:lnTo>
                    <a:lnTo>
                      <a:pt x="1615" y="1863"/>
                    </a:lnTo>
                    <a:lnTo>
                      <a:pt x="1601" y="1837"/>
                    </a:lnTo>
                    <a:lnTo>
                      <a:pt x="1585" y="1811"/>
                    </a:lnTo>
                    <a:lnTo>
                      <a:pt x="1576" y="1797"/>
                    </a:lnTo>
                    <a:lnTo>
                      <a:pt x="1566" y="1785"/>
                    </a:lnTo>
                    <a:lnTo>
                      <a:pt x="1556" y="1772"/>
                    </a:lnTo>
                    <a:lnTo>
                      <a:pt x="1545" y="1759"/>
                    </a:lnTo>
                    <a:lnTo>
                      <a:pt x="1534" y="1747"/>
                    </a:lnTo>
                    <a:lnTo>
                      <a:pt x="1521" y="1735"/>
                    </a:lnTo>
                    <a:lnTo>
                      <a:pt x="1508" y="1725"/>
                    </a:lnTo>
                    <a:lnTo>
                      <a:pt x="1494" y="1714"/>
                    </a:lnTo>
                    <a:lnTo>
                      <a:pt x="1480" y="1702"/>
                    </a:lnTo>
                    <a:lnTo>
                      <a:pt x="1465" y="1689"/>
                    </a:lnTo>
                    <a:lnTo>
                      <a:pt x="1451" y="1671"/>
                    </a:lnTo>
                    <a:lnTo>
                      <a:pt x="1436" y="1651"/>
                    </a:lnTo>
                    <a:lnTo>
                      <a:pt x="1423" y="1630"/>
                    </a:lnTo>
                    <a:lnTo>
                      <a:pt x="1409" y="1606"/>
                    </a:lnTo>
                    <a:lnTo>
                      <a:pt x="1395" y="1580"/>
                    </a:lnTo>
                    <a:lnTo>
                      <a:pt x="1381" y="1554"/>
                    </a:lnTo>
                    <a:lnTo>
                      <a:pt x="1354" y="1498"/>
                    </a:lnTo>
                    <a:lnTo>
                      <a:pt x="1329" y="1440"/>
                    </a:lnTo>
                    <a:lnTo>
                      <a:pt x="1304" y="1383"/>
                    </a:lnTo>
                    <a:lnTo>
                      <a:pt x="1280" y="1328"/>
                    </a:lnTo>
                    <a:lnTo>
                      <a:pt x="1259" y="1279"/>
                    </a:lnTo>
                    <a:lnTo>
                      <a:pt x="1239" y="1238"/>
                    </a:lnTo>
                    <a:lnTo>
                      <a:pt x="1231" y="1221"/>
                    </a:lnTo>
                    <a:lnTo>
                      <a:pt x="1222" y="1206"/>
                    </a:lnTo>
                    <a:lnTo>
                      <a:pt x="1213" y="1194"/>
                    </a:lnTo>
                    <a:lnTo>
                      <a:pt x="1206" y="1187"/>
                    </a:lnTo>
                    <a:lnTo>
                      <a:pt x="1198" y="1182"/>
                    </a:lnTo>
                    <a:lnTo>
                      <a:pt x="1192" y="1182"/>
                    </a:lnTo>
                    <a:lnTo>
                      <a:pt x="1187" y="1186"/>
                    </a:lnTo>
                    <a:lnTo>
                      <a:pt x="1181" y="1194"/>
                    </a:lnTo>
                    <a:lnTo>
                      <a:pt x="1177" y="1208"/>
                    </a:lnTo>
                    <a:lnTo>
                      <a:pt x="1173" y="1226"/>
                    </a:lnTo>
                    <a:lnTo>
                      <a:pt x="1171" y="1249"/>
                    </a:lnTo>
                    <a:lnTo>
                      <a:pt x="1168" y="1279"/>
                    </a:lnTo>
                    <a:lnTo>
                      <a:pt x="1168" y="1312"/>
                    </a:lnTo>
                    <a:lnTo>
                      <a:pt x="1171" y="1342"/>
                    </a:lnTo>
                    <a:lnTo>
                      <a:pt x="1176" y="1372"/>
                    </a:lnTo>
                    <a:lnTo>
                      <a:pt x="1183" y="1400"/>
                    </a:lnTo>
                    <a:lnTo>
                      <a:pt x="1193" y="1428"/>
                    </a:lnTo>
                    <a:lnTo>
                      <a:pt x="1206" y="1454"/>
                    </a:lnTo>
                    <a:lnTo>
                      <a:pt x="1219" y="1479"/>
                    </a:lnTo>
                    <a:lnTo>
                      <a:pt x="1234" y="1504"/>
                    </a:lnTo>
                    <a:lnTo>
                      <a:pt x="1252" y="1528"/>
                    </a:lnTo>
                    <a:lnTo>
                      <a:pt x="1269" y="1551"/>
                    </a:lnTo>
                    <a:lnTo>
                      <a:pt x="1289" y="1574"/>
                    </a:lnTo>
                    <a:lnTo>
                      <a:pt x="1309" y="1595"/>
                    </a:lnTo>
                    <a:lnTo>
                      <a:pt x="1330" y="1616"/>
                    </a:lnTo>
                    <a:lnTo>
                      <a:pt x="1352" y="1637"/>
                    </a:lnTo>
                    <a:lnTo>
                      <a:pt x="1374" y="1657"/>
                    </a:lnTo>
                    <a:lnTo>
                      <a:pt x="1396" y="1677"/>
                    </a:lnTo>
                    <a:lnTo>
                      <a:pt x="1441" y="1715"/>
                    </a:lnTo>
                    <a:lnTo>
                      <a:pt x="1485" y="1752"/>
                    </a:lnTo>
                    <a:lnTo>
                      <a:pt x="1526" y="1788"/>
                    </a:lnTo>
                    <a:lnTo>
                      <a:pt x="1564" y="1825"/>
                    </a:lnTo>
                    <a:lnTo>
                      <a:pt x="1581" y="1842"/>
                    </a:lnTo>
                    <a:lnTo>
                      <a:pt x="1596" y="1860"/>
                    </a:lnTo>
                    <a:lnTo>
                      <a:pt x="1610" y="1878"/>
                    </a:lnTo>
                    <a:lnTo>
                      <a:pt x="1621" y="1896"/>
                    </a:lnTo>
                    <a:lnTo>
                      <a:pt x="1631" y="1915"/>
                    </a:lnTo>
                    <a:lnTo>
                      <a:pt x="1639" y="1933"/>
                    </a:lnTo>
                    <a:lnTo>
                      <a:pt x="1645" y="1952"/>
                    </a:lnTo>
                    <a:lnTo>
                      <a:pt x="1647" y="1971"/>
                    </a:lnTo>
                    <a:lnTo>
                      <a:pt x="1655" y="2042"/>
                    </a:lnTo>
                    <a:lnTo>
                      <a:pt x="1661" y="2098"/>
                    </a:lnTo>
                    <a:lnTo>
                      <a:pt x="1663" y="2120"/>
                    </a:lnTo>
                    <a:lnTo>
                      <a:pt x="1663" y="2139"/>
                    </a:lnTo>
                    <a:lnTo>
                      <a:pt x="1662" y="2155"/>
                    </a:lnTo>
                    <a:lnTo>
                      <a:pt x="1660" y="2167"/>
                    </a:lnTo>
                    <a:lnTo>
                      <a:pt x="1657" y="2172"/>
                    </a:lnTo>
                    <a:lnTo>
                      <a:pt x="1655" y="2175"/>
                    </a:lnTo>
                    <a:lnTo>
                      <a:pt x="1651" y="2178"/>
                    </a:lnTo>
                    <a:lnTo>
                      <a:pt x="1647" y="2179"/>
                    </a:lnTo>
                    <a:lnTo>
                      <a:pt x="1642" y="2180"/>
                    </a:lnTo>
                    <a:lnTo>
                      <a:pt x="1636" y="2180"/>
                    </a:lnTo>
                    <a:lnTo>
                      <a:pt x="1630" y="2179"/>
                    </a:lnTo>
                    <a:lnTo>
                      <a:pt x="1622" y="2178"/>
                    </a:lnTo>
                    <a:lnTo>
                      <a:pt x="1605" y="2170"/>
                    </a:lnTo>
                    <a:lnTo>
                      <a:pt x="1584" y="2160"/>
                    </a:lnTo>
                    <a:lnTo>
                      <a:pt x="1559" y="2147"/>
                    </a:lnTo>
                    <a:lnTo>
                      <a:pt x="1529" y="2129"/>
                    </a:lnTo>
                    <a:lnTo>
                      <a:pt x="1513" y="2118"/>
                    </a:lnTo>
                    <a:lnTo>
                      <a:pt x="1495" y="2104"/>
                    </a:lnTo>
                    <a:lnTo>
                      <a:pt x="1479" y="2089"/>
                    </a:lnTo>
                    <a:lnTo>
                      <a:pt x="1461" y="2071"/>
                    </a:lnTo>
                    <a:lnTo>
                      <a:pt x="1445" y="2052"/>
                    </a:lnTo>
                    <a:lnTo>
                      <a:pt x="1428" y="2031"/>
                    </a:lnTo>
                    <a:lnTo>
                      <a:pt x="1411" y="2008"/>
                    </a:lnTo>
                    <a:lnTo>
                      <a:pt x="1394" y="1986"/>
                    </a:lnTo>
                    <a:lnTo>
                      <a:pt x="1360" y="1937"/>
                    </a:lnTo>
                    <a:lnTo>
                      <a:pt x="1328" y="1888"/>
                    </a:lnTo>
                    <a:lnTo>
                      <a:pt x="1298" y="1841"/>
                    </a:lnTo>
                    <a:lnTo>
                      <a:pt x="1268" y="1797"/>
                    </a:lnTo>
                    <a:lnTo>
                      <a:pt x="1242" y="1760"/>
                    </a:lnTo>
                    <a:lnTo>
                      <a:pt x="1218" y="1729"/>
                    </a:lnTo>
                    <a:lnTo>
                      <a:pt x="1207" y="1716"/>
                    </a:lnTo>
                    <a:lnTo>
                      <a:pt x="1197" y="1707"/>
                    </a:lnTo>
                    <a:lnTo>
                      <a:pt x="1187" y="1701"/>
                    </a:lnTo>
                    <a:lnTo>
                      <a:pt x="1179" y="1697"/>
                    </a:lnTo>
                    <a:lnTo>
                      <a:pt x="1172" y="1699"/>
                    </a:lnTo>
                    <a:lnTo>
                      <a:pt x="1166" y="1702"/>
                    </a:lnTo>
                    <a:lnTo>
                      <a:pt x="1161" y="1710"/>
                    </a:lnTo>
                    <a:lnTo>
                      <a:pt x="1157" y="1722"/>
                    </a:lnTo>
                    <a:lnTo>
                      <a:pt x="1153" y="1739"/>
                    </a:lnTo>
                    <a:lnTo>
                      <a:pt x="1152" y="1760"/>
                    </a:lnTo>
                    <a:lnTo>
                      <a:pt x="1152" y="1786"/>
                    </a:lnTo>
                    <a:lnTo>
                      <a:pt x="1153" y="1818"/>
                    </a:lnTo>
                    <a:lnTo>
                      <a:pt x="1171" y="1832"/>
                    </a:lnTo>
                    <a:lnTo>
                      <a:pt x="1217" y="1872"/>
                    </a:lnTo>
                    <a:lnTo>
                      <a:pt x="1248" y="1900"/>
                    </a:lnTo>
                    <a:lnTo>
                      <a:pt x="1283" y="1931"/>
                    </a:lnTo>
                    <a:lnTo>
                      <a:pt x="1320" y="1967"/>
                    </a:lnTo>
                    <a:lnTo>
                      <a:pt x="1358" y="2006"/>
                    </a:lnTo>
                    <a:lnTo>
                      <a:pt x="1396" y="2046"/>
                    </a:lnTo>
                    <a:lnTo>
                      <a:pt x="1434" y="2088"/>
                    </a:lnTo>
                    <a:lnTo>
                      <a:pt x="1451" y="2109"/>
                    </a:lnTo>
                    <a:lnTo>
                      <a:pt x="1468" y="2132"/>
                    </a:lnTo>
                    <a:lnTo>
                      <a:pt x="1484" y="2153"/>
                    </a:lnTo>
                    <a:lnTo>
                      <a:pt x="1499" y="2174"/>
                    </a:lnTo>
                    <a:lnTo>
                      <a:pt x="1513" y="2197"/>
                    </a:lnTo>
                    <a:lnTo>
                      <a:pt x="1525" y="2218"/>
                    </a:lnTo>
                    <a:lnTo>
                      <a:pt x="1536" y="2239"/>
                    </a:lnTo>
                    <a:lnTo>
                      <a:pt x="1545" y="2259"/>
                    </a:lnTo>
                    <a:lnTo>
                      <a:pt x="1552" y="2279"/>
                    </a:lnTo>
                    <a:lnTo>
                      <a:pt x="1559" y="2299"/>
                    </a:lnTo>
                    <a:lnTo>
                      <a:pt x="1562" y="2319"/>
                    </a:lnTo>
                    <a:lnTo>
                      <a:pt x="1564" y="2336"/>
                    </a:lnTo>
                    <a:lnTo>
                      <a:pt x="1564" y="2406"/>
                    </a:lnTo>
                    <a:lnTo>
                      <a:pt x="1564" y="2467"/>
                    </a:lnTo>
                    <a:lnTo>
                      <a:pt x="1564" y="2495"/>
                    </a:lnTo>
                    <a:lnTo>
                      <a:pt x="1562" y="2519"/>
                    </a:lnTo>
                    <a:lnTo>
                      <a:pt x="1560" y="2540"/>
                    </a:lnTo>
                    <a:lnTo>
                      <a:pt x="1557" y="2557"/>
                    </a:lnTo>
                    <a:lnTo>
                      <a:pt x="1556" y="2565"/>
                    </a:lnTo>
                    <a:lnTo>
                      <a:pt x="1554" y="2571"/>
                    </a:lnTo>
                    <a:lnTo>
                      <a:pt x="1551" y="2576"/>
                    </a:lnTo>
                    <a:lnTo>
                      <a:pt x="1547" y="2580"/>
                    </a:lnTo>
                    <a:lnTo>
                      <a:pt x="1545" y="2584"/>
                    </a:lnTo>
                    <a:lnTo>
                      <a:pt x="1541" y="2585"/>
                    </a:lnTo>
                    <a:lnTo>
                      <a:pt x="1536" y="2586"/>
                    </a:lnTo>
                    <a:lnTo>
                      <a:pt x="1531" y="2585"/>
                    </a:lnTo>
                    <a:lnTo>
                      <a:pt x="1526" y="2584"/>
                    </a:lnTo>
                    <a:lnTo>
                      <a:pt x="1521" y="2580"/>
                    </a:lnTo>
                    <a:lnTo>
                      <a:pt x="1515" y="2575"/>
                    </a:lnTo>
                    <a:lnTo>
                      <a:pt x="1508" y="2569"/>
                    </a:lnTo>
                    <a:lnTo>
                      <a:pt x="1493" y="2552"/>
                    </a:lnTo>
                    <a:lnTo>
                      <a:pt x="1474" y="2530"/>
                    </a:lnTo>
                    <a:lnTo>
                      <a:pt x="1454" y="2499"/>
                    </a:lnTo>
                    <a:lnTo>
                      <a:pt x="1430" y="2461"/>
                    </a:lnTo>
                    <a:lnTo>
                      <a:pt x="1405" y="2418"/>
                    </a:lnTo>
                    <a:lnTo>
                      <a:pt x="1378" y="2369"/>
                    </a:lnTo>
                    <a:lnTo>
                      <a:pt x="1350" y="2318"/>
                    </a:lnTo>
                    <a:lnTo>
                      <a:pt x="1322" y="2267"/>
                    </a:lnTo>
                    <a:lnTo>
                      <a:pt x="1293" y="2215"/>
                    </a:lnTo>
                    <a:lnTo>
                      <a:pt x="1265" y="2167"/>
                    </a:lnTo>
                    <a:lnTo>
                      <a:pt x="1238" y="2123"/>
                    </a:lnTo>
                    <a:lnTo>
                      <a:pt x="1212" y="2084"/>
                    </a:lnTo>
                    <a:lnTo>
                      <a:pt x="1199" y="2068"/>
                    </a:lnTo>
                    <a:lnTo>
                      <a:pt x="1188" y="2054"/>
                    </a:lnTo>
                    <a:lnTo>
                      <a:pt x="1177" y="2042"/>
                    </a:lnTo>
                    <a:lnTo>
                      <a:pt x="1166" y="2033"/>
                    </a:lnTo>
                    <a:lnTo>
                      <a:pt x="1156" y="2026"/>
                    </a:lnTo>
                    <a:lnTo>
                      <a:pt x="1146" y="2022"/>
                    </a:lnTo>
                    <a:lnTo>
                      <a:pt x="1138" y="2022"/>
                    </a:lnTo>
                    <a:lnTo>
                      <a:pt x="1129" y="2024"/>
                    </a:lnTo>
                    <a:lnTo>
                      <a:pt x="1123" y="2032"/>
                    </a:lnTo>
                    <a:lnTo>
                      <a:pt x="1117" y="2042"/>
                    </a:lnTo>
                    <a:lnTo>
                      <a:pt x="1112" y="2057"/>
                    </a:lnTo>
                    <a:lnTo>
                      <a:pt x="1108" y="2074"/>
                    </a:lnTo>
                    <a:lnTo>
                      <a:pt x="1107" y="2096"/>
                    </a:lnTo>
                    <a:lnTo>
                      <a:pt x="1107" y="2117"/>
                    </a:lnTo>
                    <a:lnTo>
                      <a:pt x="1111" y="2137"/>
                    </a:lnTo>
                    <a:lnTo>
                      <a:pt x="1117" y="2157"/>
                    </a:lnTo>
                    <a:lnTo>
                      <a:pt x="1124" y="2177"/>
                    </a:lnTo>
                    <a:lnTo>
                      <a:pt x="1134" y="2195"/>
                    </a:lnTo>
                    <a:lnTo>
                      <a:pt x="1146" y="2214"/>
                    </a:lnTo>
                    <a:lnTo>
                      <a:pt x="1159" y="2233"/>
                    </a:lnTo>
                    <a:lnTo>
                      <a:pt x="1174" y="2252"/>
                    </a:lnTo>
                    <a:lnTo>
                      <a:pt x="1191" y="2270"/>
                    </a:lnTo>
                    <a:lnTo>
                      <a:pt x="1208" y="2289"/>
                    </a:lnTo>
                    <a:lnTo>
                      <a:pt x="1227" y="2308"/>
                    </a:lnTo>
                    <a:lnTo>
                      <a:pt x="1265" y="2346"/>
                    </a:lnTo>
                    <a:lnTo>
                      <a:pt x="1305" y="2384"/>
                    </a:lnTo>
                    <a:lnTo>
                      <a:pt x="1347" y="2424"/>
                    </a:lnTo>
                    <a:lnTo>
                      <a:pt x="1386" y="2466"/>
                    </a:lnTo>
                    <a:lnTo>
                      <a:pt x="1405" y="2487"/>
                    </a:lnTo>
                    <a:lnTo>
                      <a:pt x="1424" y="2509"/>
                    </a:lnTo>
                    <a:lnTo>
                      <a:pt x="1441" y="2532"/>
                    </a:lnTo>
                    <a:lnTo>
                      <a:pt x="1458" y="2555"/>
                    </a:lnTo>
                    <a:lnTo>
                      <a:pt x="1473" y="2580"/>
                    </a:lnTo>
                    <a:lnTo>
                      <a:pt x="1486" y="2604"/>
                    </a:lnTo>
                    <a:lnTo>
                      <a:pt x="1499" y="2630"/>
                    </a:lnTo>
                    <a:lnTo>
                      <a:pt x="1509" y="2656"/>
                    </a:lnTo>
                    <a:lnTo>
                      <a:pt x="1518" y="2683"/>
                    </a:lnTo>
                    <a:lnTo>
                      <a:pt x="1524" y="2712"/>
                    </a:lnTo>
                    <a:lnTo>
                      <a:pt x="1527" y="2741"/>
                    </a:lnTo>
                    <a:lnTo>
                      <a:pt x="1529" y="2772"/>
                    </a:lnTo>
                    <a:lnTo>
                      <a:pt x="1529" y="2828"/>
                    </a:lnTo>
                    <a:lnTo>
                      <a:pt x="1527" y="2876"/>
                    </a:lnTo>
                    <a:lnTo>
                      <a:pt x="1525" y="2913"/>
                    </a:lnTo>
                    <a:lnTo>
                      <a:pt x="1524" y="2944"/>
                    </a:lnTo>
                    <a:lnTo>
                      <a:pt x="1520" y="2967"/>
                    </a:lnTo>
                    <a:lnTo>
                      <a:pt x="1516" y="2982"/>
                    </a:lnTo>
                    <a:lnTo>
                      <a:pt x="1514" y="2988"/>
                    </a:lnTo>
                    <a:lnTo>
                      <a:pt x="1511" y="2992"/>
                    </a:lnTo>
                    <a:lnTo>
                      <a:pt x="1508" y="2994"/>
                    </a:lnTo>
                    <a:lnTo>
                      <a:pt x="1505" y="2994"/>
                    </a:lnTo>
                    <a:lnTo>
                      <a:pt x="1501" y="2994"/>
                    </a:lnTo>
                    <a:lnTo>
                      <a:pt x="1498" y="2993"/>
                    </a:lnTo>
                    <a:lnTo>
                      <a:pt x="1494" y="2990"/>
                    </a:lnTo>
                    <a:lnTo>
                      <a:pt x="1490" y="2987"/>
                    </a:lnTo>
                    <a:lnTo>
                      <a:pt x="1480" y="2975"/>
                    </a:lnTo>
                    <a:lnTo>
                      <a:pt x="1470" y="2962"/>
                    </a:lnTo>
                    <a:lnTo>
                      <a:pt x="1445" y="2924"/>
                    </a:lnTo>
                    <a:lnTo>
                      <a:pt x="1415" y="2881"/>
                    </a:lnTo>
                    <a:lnTo>
                      <a:pt x="1379" y="2826"/>
                    </a:lnTo>
                    <a:lnTo>
                      <a:pt x="1334" y="2755"/>
                    </a:lnTo>
                    <a:lnTo>
                      <a:pt x="1283" y="2676"/>
                    </a:lnTo>
                    <a:lnTo>
                      <a:pt x="1229" y="2600"/>
                    </a:lnTo>
                    <a:lnTo>
                      <a:pt x="1203" y="2564"/>
                    </a:lnTo>
                    <a:lnTo>
                      <a:pt x="1178" y="2532"/>
                    </a:lnTo>
                    <a:lnTo>
                      <a:pt x="1154" y="2505"/>
                    </a:lnTo>
                    <a:lnTo>
                      <a:pt x="1133" y="2482"/>
                    </a:lnTo>
                    <a:lnTo>
                      <a:pt x="1123" y="2474"/>
                    </a:lnTo>
                    <a:lnTo>
                      <a:pt x="1113" y="2466"/>
                    </a:lnTo>
                    <a:lnTo>
                      <a:pt x="1104" y="2461"/>
                    </a:lnTo>
                    <a:lnTo>
                      <a:pt x="1097" y="2459"/>
                    </a:lnTo>
                    <a:lnTo>
                      <a:pt x="1089" y="2459"/>
                    </a:lnTo>
                    <a:lnTo>
                      <a:pt x="1083" y="2460"/>
                    </a:lnTo>
                    <a:lnTo>
                      <a:pt x="1078" y="2464"/>
                    </a:lnTo>
                    <a:lnTo>
                      <a:pt x="1075" y="2470"/>
                    </a:lnTo>
                    <a:lnTo>
                      <a:pt x="1067" y="2486"/>
                    </a:lnTo>
                    <a:lnTo>
                      <a:pt x="1063" y="2501"/>
                    </a:lnTo>
                    <a:lnTo>
                      <a:pt x="1062" y="2515"/>
                    </a:lnTo>
                    <a:lnTo>
                      <a:pt x="1061" y="2527"/>
                    </a:lnTo>
                    <a:lnTo>
                      <a:pt x="1063" y="2540"/>
                    </a:lnTo>
                    <a:lnTo>
                      <a:pt x="1067" y="2551"/>
                    </a:lnTo>
                    <a:lnTo>
                      <a:pt x="1071" y="2562"/>
                    </a:lnTo>
                    <a:lnTo>
                      <a:pt x="1077" y="2572"/>
                    </a:lnTo>
                    <a:lnTo>
                      <a:pt x="1086" y="2584"/>
                    </a:lnTo>
                    <a:lnTo>
                      <a:pt x="1094" y="2594"/>
                    </a:lnTo>
                    <a:lnTo>
                      <a:pt x="1103" y="2605"/>
                    </a:lnTo>
                    <a:lnTo>
                      <a:pt x="1114" y="2616"/>
                    </a:lnTo>
                    <a:lnTo>
                      <a:pt x="1137" y="2641"/>
                    </a:lnTo>
                    <a:lnTo>
                      <a:pt x="1163" y="2668"/>
                    </a:lnTo>
                    <a:lnTo>
                      <a:pt x="1196" y="2701"/>
                    </a:lnTo>
                    <a:lnTo>
                      <a:pt x="1240" y="2745"/>
                    </a:lnTo>
                    <a:lnTo>
                      <a:pt x="1264" y="2770"/>
                    </a:lnTo>
                    <a:lnTo>
                      <a:pt x="1290" y="2797"/>
                    </a:lnTo>
                    <a:lnTo>
                      <a:pt x="1317" y="2826"/>
                    </a:lnTo>
                    <a:lnTo>
                      <a:pt x="1342" y="2857"/>
                    </a:lnTo>
                    <a:lnTo>
                      <a:pt x="1367" y="2889"/>
                    </a:lnTo>
                    <a:lnTo>
                      <a:pt x="1390" y="2924"/>
                    </a:lnTo>
                    <a:lnTo>
                      <a:pt x="1401" y="2942"/>
                    </a:lnTo>
                    <a:lnTo>
                      <a:pt x="1411" y="2960"/>
                    </a:lnTo>
                    <a:lnTo>
                      <a:pt x="1421" y="2979"/>
                    </a:lnTo>
                    <a:lnTo>
                      <a:pt x="1431" y="2998"/>
                    </a:lnTo>
                    <a:lnTo>
                      <a:pt x="1439" y="3017"/>
                    </a:lnTo>
                    <a:lnTo>
                      <a:pt x="1446" y="3035"/>
                    </a:lnTo>
                    <a:lnTo>
                      <a:pt x="1454" y="3055"/>
                    </a:lnTo>
                    <a:lnTo>
                      <a:pt x="1459" y="3075"/>
                    </a:lnTo>
                    <a:lnTo>
                      <a:pt x="1464" y="3095"/>
                    </a:lnTo>
                    <a:lnTo>
                      <a:pt x="1466" y="3116"/>
                    </a:lnTo>
                    <a:lnTo>
                      <a:pt x="1469" y="3136"/>
                    </a:lnTo>
                    <a:lnTo>
                      <a:pt x="1469" y="3158"/>
                    </a:lnTo>
                    <a:lnTo>
                      <a:pt x="1469" y="3178"/>
                    </a:lnTo>
                    <a:lnTo>
                      <a:pt x="1468" y="3196"/>
                    </a:lnTo>
                    <a:lnTo>
                      <a:pt x="1466" y="3213"/>
                    </a:lnTo>
                    <a:lnTo>
                      <a:pt x="1465" y="3229"/>
                    </a:lnTo>
                    <a:lnTo>
                      <a:pt x="1463" y="3241"/>
                    </a:lnTo>
                    <a:lnTo>
                      <a:pt x="1459" y="3254"/>
                    </a:lnTo>
                    <a:lnTo>
                      <a:pt x="1455" y="3264"/>
                    </a:lnTo>
                    <a:lnTo>
                      <a:pt x="1451" y="3273"/>
                    </a:lnTo>
                    <a:lnTo>
                      <a:pt x="1448" y="3280"/>
                    </a:lnTo>
                    <a:lnTo>
                      <a:pt x="1443" y="3286"/>
                    </a:lnTo>
                    <a:lnTo>
                      <a:pt x="1438" y="3290"/>
                    </a:lnTo>
                    <a:lnTo>
                      <a:pt x="1431" y="3292"/>
                    </a:lnTo>
                    <a:lnTo>
                      <a:pt x="1426" y="3295"/>
                    </a:lnTo>
                    <a:lnTo>
                      <a:pt x="1420" y="3295"/>
                    </a:lnTo>
                    <a:lnTo>
                      <a:pt x="1414" y="3294"/>
                    </a:lnTo>
                    <a:lnTo>
                      <a:pt x="1406" y="3292"/>
                    </a:lnTo>
                    <a:lnTo>
                      <a:pt x="1400" y="3289"/>
                    </a:lnTo>
                    <a:lnTo>
                      <a:pt x="1393" y="3284"/>
                    </a:lnTo>
                    <a:lnTo>
                      <a:pt x="1385" y="3279"/>
                    </a:lnTo>
                    <a:lnTo>
                      <a:pt x="1378" y="3271"/>
                    </a:lnTo>
                    <a:lnTo>
                      <a:pt x="1363" y="3255"/>
                    </a:lnTo>
                    <a:lnTo>
                      <a:pt x="1347" y="3235"/>
                    </a:lnTo>
                    <a:lnTo>
                      <a:pt x="1330" y="3211"/>
                    </a:lnTo>
                    <a:lnTo>
                      <a:pt x="1314" y="3185"/>
                    </a:lnTo>
                    <a:lnTo>
                      <a:pt x="1298" y="3155"/>
                    </a:lnTo>
                    <a:lnTo>
                      <a:pt x="1282" y="3123"/>
                    </a:lnTo>
                    <a:lnTo>
                      <a:pt x="1247" y="3049"/>
                    </a:lnTo>
                    <a:lnTo>
                      <a:pt x="1206" y="2965"/>
                    </a:lnTo>
                    <a:lnTo>
                      <a:pt x="1184" y="2922"/>
                    </a:lnTo>
                    <a:lnTo>
                      <a:pt x="1163" y="2881"/>
                    </a:lnTo>
                    <a:lnTo>
                      <a:pt x="1141" y="2841"/>
                    </a:lnTo>
                    <a:lnTo>
                      <a:pt x="1121" y="2806"/>
                    </a:lnTo>
                    <a:lnTo>
                      <a:pt x="1109" y="2789"/>
                    </a:lnTo>
                    <a:lnTo>
                      <a:pt x="1101" y="2776"/>
                    </a:lnTo>
                    <a:lnTo>
                      <a:pt x="1091" y="2762"/>
                    </a:lnTo>
                    <a:lnTo>
                      <a:pt x="1081" y="2751"/>
                    </a:lnTo>
                    <a:lnTo>
                      <a:pt x="1072" y="2742"/>
                    </a:lnTo>
                    <a:lnTo>
                      <a:pt x="1065" y="2735"/>
                    </a:lnTo>
                    <a:lnTo>
                      <a:pt x="1056" y="2730"/>
                    </a:lnTo>
                    <a:lnTo>
                      <a:pt x="1048" y="2727"/>
                    </a:lnTo>
                    <a:lnTo>
                      <a:pt x="1042" y="2727"/>
                    </a:lnTo>
                    <a:lnTo>
                      <a:pt x="1036" y="2730"/>
                    </a:lnTo>
                    <a:lnTo>
                      <a:pt x="1030" y="2736"/>
                    </a:lnTo>
                    <a:lnTo>
                      <a:pt x="1026" y="2743"/>
                    </a:lnTo>
                    <a:lnTo>
                      <a:pt x="1021" y="2756"/>
                    </a:lnTo>
                    <a:lnTo>
                      <a:pt x="1018" y="2771"/>
                    </a:lnTo>
                    <a:lnTo>
                      <a:pt x="1016" y="2789"/>
                    </a:lnTo>
                    <a:lnTo>
                      <a:pt x="1015" y="2811"/>
                    </a:lnTo>
                    <a:lnTo>
                      <a:pt x="1017" y="2821"/>
                    </a:lnTo>
                    <a:lnTo>
                      <a:pt x="1025" y="2848"/>
                    </a:lnTo>
                    <a:lnTo>
                      <a:pt x="1032" y="2868"/>
                    </a:lnTo>
                    <a:lnTo>
                      <a:pt x="1040" y="2891"/>
                    </a:lnTo>
                    <a:lnTo>
                      <a:pt x="1050" y="2917"/>
                    </a:lnTo>
                    <a:lnTo>
                      <a:pt x="1062" y="2946"/>
                    </a:lnTo>
                    <a:lnTo>
                      <a:pt x="1077" y="2977"/>
                    </a:lnTo>
                    <a:lnTo>
                      <a:pt x="1093" y="3010"/>
                    </a:lnTo>
                    <a:lnTo>
                      <a:pt x="1112" y="3045"/>
                    </a:lnTo>
                    <a:lnTo>
                      <a:pt x="1133" y="3083"/>
                    </a:lnTo>
                    <a:lnTo>
                      <a:pt x="1158" y="3120"/>
                    </a:lnTo>
                    <a:lnTo>
                      <a:pt x="1184" y="3159"/>
                    </a:lnTo>
                    <a:lnTo>
                      <a:pt x="1214" y="3198"/>
                    </a:lnTo>
                    <a:lnTo>
                      <a:pt x="1247" y="3236"/>
                    </a:lnTo>
                    <a:lnTo>
                      <a:pt x="1263" y="3255"/>
                    </a:lnTo>
                    <a:lnTo>
                      <a:pt x="1278" y="3274"/>
                    </a:lnTo>
                    <a:lnTo>
                      <a:pt x="1290" y="3292"/>
                    </a:lnTo>
                    <a:lnTo>
                      <a:pt x="1303" y="3311"/>
                    </a:lnTo>
                    <a:lnTo>
                      <a:pt x="1313" y="3329"/>
                    </a:lnTo>
                    <a:lnTo>
                      <a:pt x="1323" y="3345"/>
                    </a:lnTo>
                    <a:lnTo>
                      <a:pt x="1330" y="3362"/>
                    </a:lnTo>
                    <a:lnTo>
                      <a:pt x="1338" y="3379"/>
                    </a:lnTo>
                    <a:lnTo>
                      <a:pt x="1344" y="3394"/>
                    </a:lnTo>
                    <a:lnTo>
                      <a:pt x="1349" y="3410"/>
                    </a:lnTo>
                    <a:lnTo>
                      <a:pt x="1354" y="3424"/>
                    </a:lnTo>
                    <a:lnTo>
                      <a:pt x="1357" y="3439"/>
                    </a:lnTo>
                    <a:lnTo>
                      <a:pt x="1362" y="3466"/>
                    </a:lnTo>
                    <a:lnTo>
                      <a:pt x="1364" y="3492"/>
                    </a:lnTo>
                    <a:lnTo>
                      <a:pt x="1363" y="3516"/>
                    </a:lnTo>
                    <a:lnTo>
                      <a:pt x="1362" y="3538"/>
                    </a:lnTo>
                    <a:lnTo>
                      <a:pt x="1358" y="3560"/>
                    </a:lnTo>
                    <a:lnTo>
                      <a:pt x="1353" y="3578"/>
                    </a:lnTo>
                    <a:lnTo>
                      <a:pt x="1344" y="3611"/>
                    </a:lnTo>
                    <a:lnTo>
                      <a:pt x="1335" y="3637"/>
                    </a:lnTo>
                    <a:lnTo>
                      <a:pt x="1334" y="3642"/>
                    </a:lnTo>
                    <a:lnTo>
                      <a:pt x="1330" y="3644"/>
                    </a:lnTo>
                    <a:lnTo>
                      <a:pt x="1327" y="3647"/>
                    </a:lnTo>
                    <a:lnTo>
                      <a:pt x="1322" y="3647"/>
                    </a:lnTo>
                    <a:lnTo>
                      <a:pt x="1315" y="3647"/>
                    </a:lnTo>
                    <a:lnTo>
                      <a:pt x="1309" y="3644"/>
                    </a:lnTo>
                    <a:lnTo>
                      <a:pt x="1303" y="3641"/>
                    </a:lnTo>
                    <a:lnTo>
                      <a:pt x="1295" y="3637"/>
                    </a:lnTo>
                    <a:lnTo>
                      <a:pt x="1279" y="3626"/>
                    </a:lnTo>
                    <a:lnTo>
                      <a:pt x="1262" y="3611"/>
                    </a:lnTo>
                    <a:lnTo>
                      <a:pt x="1243" y="3595"/>
                    </a:lnTo>
                    <a:lnTo>
                      <a:pt x="1224" y="3575"/>
                    </a:lnTo>
                    <a:lnTo>
                      <a:pt x="1204" y="3553"/>
                    </a:lnTo>
                    <a:lnTo>
                      <a:pt x="1186" y="3531"/>
                    </a:lnTo>
                    <a:lnTo>
                      <a:pt x="1168" y="3507"/>
                    </a:lnTo>
                    <a:lnTo>
                      <a:pt x="1152" y="3485"/>
                    </a:lnTo>
                    <a:lnTo>
                      <a:pt x="1137" y="3462"/>
                    </a:lnTo>
                    <a:lnTo>
                      <a:pt x="1124" y="3441"/>
                    </a:lnTo>
                    <a:lnTo>
                      <a:pt x="1114" y="3421"/>
                    </a:lnTo>
                    <a:lnTo>
                      <a:pt x="1108" y="3405"/>
                    </a:lnTo>
                    <a:lnTo>
                      <a:pt x="1103" y="3385"/>
                    </a:lnTo>
                    <a:lnTo>
                      <a:pt x="1094" y="3361"/>
                    </a:lnTo>
                    <a:lnTo>
                      <a:pt x="1085" y="3335"/>
                    </a:lnTo>
                    <a:lnTo>
                      <a:pt x="1073" y="3306"/>
                    </a:lnTo>
                    <a:lnTo>
                      <a:pt x="1060" y="3278"/>
                    </a:lnTo>
                    <a:lnTo>
                      <a:pt x="1046" y="3249"/>
                    </a:lnTo>
                    <a:lnTo>
                      <a:pt x="1032" y="3221"/>
                    </a:lnTo>
                    <a:lnTo>
                      <a:pt x="1017" y="3196"/>
                    </a:lnTo>
                    <a:lnTo>
                      <a:pt x="1010" y="3185"/>
                    </a:lnTo>
                    <a:lnTo>
                      <a:pt x="1002" y="3175"/>
                    </a:lnTo>
                    <a:lnTo>
                      <a:pt x="995" y="3166"/>
                    </a:lnTo>
                    <a:lnTo>
                      <a:pt x="988" y="3160"/>
                    </a:lnTo>
                    <a:lnTo>
                      <a:pt x="981" y="3154"/>
                    </a:lnTo>
                    <a:lnTo>
                      <a:pt x="973" y="3150"/>
                    </a:lnTo>
                    <a:lnTo>
                      <a:pt x="967" y="3148"/>
                    </a:lnTo>
                    <a:lnTo>
                      <a:pt x="961" y="3148"/>
                    </a:lnTo>
                    <a:lnTo>
                      <a:pt x="955" y="3150"/>
                    </a:lnTo>
                    <a:lnTo>
                      <a:pt x="950" y="3154"/>
                    </a:lnTo>
                    <a:lnTo>
                      <a:pt x="945" y="3161"/>
                    </a:lnTo>
                    <a:lnTo>
                      <a:pt x="940" y="3170"/>
                    </a:lnTo>
                    <a:lnTo>
                      <a:pt x="935" y="3183"/>
                    </a:lnTo>
                    <a:lnTo>
                      <a:pt x="931" y="3198"/>
                    </a:lnTo>
                    <a:lnTo>
                      <a:pt x="929" y="3215"/>
                    </a:lnTo>
                    <a:lnTo>
                      <a:pt x="926" y="3236"/>
                    </a:lnTo>
                    <a:lnTo>
                      <a:pt x="926" y="3246"/>
                    </a:lnTo>
                    <a:lnTo>
                      <a:pt x="929" y="3256"/>
                    </a:lnTo>
                    <a:lnTo>
                      <a:pt x="932" y="3269"/>
                    </a:lnTo>
                    <a:lnTo>
                      <a:pt x="939" y="3281"/>
                    </a:lnTo>
                    <a:lnTo>
                      <a:pt x="947" y="3295"/>
                    </a:lnTo>
                    <a:lnTo>
                      <a:pt x="956" y="3309"/>
                    </a:lnTo>
                    <a:lnTo>
                      <a:pt x="967" y="3324"/>
                    </a:lnTo>
                    <a:lnTo>
                      <a:pt x="980" y="3340"/>
                    </a:lnTo>
                    <a:lnTo>
                      <a:pt x="1038" y="3410"/>
                    </a:lnTo>
                    <a:lnTo>
                      <a:pt x="1106" y="3487"/>
                    </a:lnTo>
                    <a:lnTo>
                      <a:pt x="1139" y="3528"/>
                    </a:lnTo>
                    <a:lnTo>
                      <a:pt x="1173" y="3570"/>
                    </a:lnTo>
                    <a:lnTo>
                      <a:pt x="1188" y="3591"/>
                    </a:lnTo>
                    <a:lnTo>
                      <a:pt x="1203" y="3612"/>
                    </a:lnTo>
                    <a:lnTo>
                      <a:pt x="1218" y="3633"/>
                    </a:lnTo>
                    <a:lnTo>
                      <a:pt x="1231" y="3654"/>
                    </a:lnTo>
                    <a:lnTo>
                      <a:pt x="1243" y="3676"/>
                    </a:lnTo>
                    <a:lnTo>
                      <a:pt x="1253" y="3697"/>
                    </a:lnTo>
                    <a:lnTo>
                      <a:pt x="1263" y="3718"/>
                    </a:lnTo>
                    <a:lnTo>
                      <a:pt x="1270" y="3739"/>
                    </a:lnTo>
                    <a:lnTo>
                      <a:pt x="1275" y="3759"/>
                    </a:lnTo>
                    <a:lnTo>
                      <a:pt x="1279" y="3779"/>
                    </a:lnTo>
                    <a:lnTo>
                      <a:pt x="1282" y="3799"/>
                    </a:lnTo>
                    <a:lnTo>
                      <a:pt x="1282" y="3819"/>
                    </a:lnTo>
                    <a:lnTo>
                      <a:pt x="1279" y="3868"/>
                    </a:lnTo>
                    <a:lnTo>
                      <a:pt x="1278" y="3908"/>
                    </a:lnTo>
                    <a:lnTo>
                      <a:pt x="1278" y="3925"/>
                    </a:lnTo>
                    <a:lnTo>
                      <a:pt x="1277" y="3939"/>
                    </a:lnTo>
                    <a:lnTo>
                      <a:pt x="1275" y="3951"/>
                    </a:lnTo>
                    <a:lnTo>
                      <a:pt x="1272" y="3960"/>
                    </a:lnTo>
                    <a:lnTo>
                      <a:pt x="1270" y="3963"/>
                    </a:lnTo>
                    <a:lnTo>
                      <a:pt x="1268" y="3965"/>
                    </a:lnTo>
                    <a:lnTo>
                      <a:pt x="1265" y="3966"/>
                    </a:lnTo>
                    <a:lnTo>
                      <a:pt x="1262" y="3968"/>
                    </a:lnTo>
                    <a:lnTo>
                      <a:pt x="1258" y="3968"/>
                    </a:lnTo>
                    <a:lnTo>
                      <a:pt x="1254" y="3966"/>
                    </a:lnTo>
                    <a:lnTo>
                      <a:pt x="1249" y="3965"/>
                    </a:lnTo>
                    <a:lnTo>
                      <a:pt x="1244" y="3961"/>
                    </a:lnTo>
                    <a:lnTo>
                      <a:pt x="1232" y="3954"/>
                    </a:lnTo>
                    <a:lnTo>
                      <a:pt x="1217" y="3942"/>
                    </a:lnTo>
                    <a:lnTo>
                      <a:pt x="1199" y="3924"/>
                    </a:lnTo>
                    <a:lnTo>
                      <a:pt x="1178" y="3904"/>
                    </a:lnTo>
                    <a:lnTo>
                      <a:pt x="1167" y="3892"/>
                    </a:lnTo>
                    <a:lnTo>
                      <a:pt x="1156" y="3877"/>
                    </a:lnTo>
                    <a:lnTo>
                      <a:pt x="1144" y="3860"/>
                    </a:lnTo>
                    <a:lnTo>
                      <a:pt x="1133" y="3842"/>
                    </a:lnTo>
                    <a:lnTo>
                      <a:pt x="1111" y="3802"/>
                    </a:lnTo>
                    <a:lnTo>
                      <a:pt x="1088" y="3757"/>
                    </a:lnTo>
                    <a:lnTo>
                      <a:pt x="1066" y="3711"/>
                    </a:lnTo>
                    <a:lnTo>
                      <a:pt x="1045" y="3663"/>
                    </a:lnTo>
                    <a:lnTo>
                      <a:pt x="1023" y="3618"/>
                    </a:lnTo>
                    <a:lnTo>
                      <a:pt x="1003" y="3576"/>
                    </a:lnTo>
                    <a:lnTo>
                      <a:pt x="983" y="3540"/>
                    </a:lnTo>
                    <a:lnTo>
                      <a:pt x="966" y="3510"/>
                    </a:lnTo>
                    <a:lnTo>
                      <a:pt x="957" y="3497"/>
                    </a:lnTo>
                    <a:lnTo>
                      <a:pt x="948" y="3488"/>
                    </a:lnTo>
                    <a:lnTo>
                      <a:pt x="941" y="3482"/>
                    </a:lnTo>
                    <a:lnTo>
                      <a:pt x="934" y="3478"/>
                    </a:lnTo>
                    <a:lnTo>
                      <a:pt x="927" y="3477"/>
                    </a:lnTo>
                    <a:lnTo>
                      <a:pt x="920" y="3481"/>
                    </a:lnTo>
                    <a:lnTo>
                      <a:pt x="914" y="3487"/>
                    </a:lnTo>
                    <a:lnTo>
                      <a:pt x="909" y="3497"/>
                    </a:lnTo>
                    <a:lnTo>
                      <a:pt x="904" y="3512"/>
                    </a:lnTo>
                    <a:lnTo>
                      <a:pt x="899" y="3531"/>
                    </a:lnTo>
                    <a:lnTo>
                      <a:pt x="895" y="3555"/>
                    </a:lnTo>
                    <a:lnTo>
                      <a:pt x="891" y="3582"/>
                    </a:lnTo>
                    <a:lnTo>
                      <a:pt x="890" y="3586"/>
                    </a:lnTo>
                    <a:lnTo>
                      <a:pt x="886" y="3595"/>
                    </a:lnTo>
                    <a:lnTo>
                      <a:pt x="885" y="3602"/>
                    </a:lnTo>
                    <a:lnTo>
                      <a:pt x="884" y="3611"/>
                    </a:lnTo>
                    <a:lnTo>
                      <a:pt x="884" y="3619"/>
                    </a:lnTo>
                    <a:lnTo>
                      <a:pt x="885" y="3631"/>
                    </a:lnTo>
                    <a:lnTo>
                      <a:pt x="886" y="3643"/>
                    </a:lnTo>
                    <a:lnTo>
                      <a:pt x="891" y="3657"/>
                    </a:lnTo>
                    <a:lnTo>
                      <a:pt x="897" y="3672"/>
                    </a:lnTo>
                    <a:lnTo>
                      <a:pt x="906" y="3688"/>
                    </a:lnTo>
                    <a:lnTo>
                      <a:pt x="917" y="3706"/>
                    </a:lnTo>
                    <a:lnTo>
                      <a:pt x="931" y="3724"/>
                    </a:lnTo>
                    <a:lnTo>
                      <a:pt x="948" y="3744"/>
                    </a:lnTo>
                    <a:lnTo>
                      <a:pt x="970" y="3766"/>
                    </a:lnTo>
                    <a:lnTo>
                      <a:pt x="993" y="3787"/>
                    </a:lnTo>
                    <a:lnTo>
                      <a:pt x="1016" y="3808"/>
                    </a:lnTo>
                    <a:lnTo>
                      <a:pt x="1037" y="3830"/>
                    </a:lnTo>
                    <a:lnTo>
                      <a:pt x="1057" y="3853"/>
                    </a:lnTo>
                    <a:lnTo>
                      <a:pt x="1077" y="3874"/>
                    </a:lnTo>
                    <a:lnTo>
                      <a:pt x="1094" y="3897"/>
                    </a:lnTo>
                    <a:lnTo>
                      <a:pt x="1112" y="3919"/>
                    </a:lnTo>
                    <a:lnTo>
                      <a:pt x="1127" y="3940"/>
                    </a:lnTo>
                    <a:lnTo>
                      <a:pt x="1139" y="3963"/>
                    </a:lnTo>
                    <a:lnTo>
                      <a:pt x="1151" y="3984"/>
                    </a:lnTo>
                    <a:lnTo>
                      <a:pt x="1159" y="4004"/>
                    </a:lnTo>
                    <a:lnTo>
                      <a:pt x="1167" y="4025"/>
                    </a:lnTo>
                    <a:lnTo>
                      <a:pt x="1171" y="4045"/>
                    </a:lnTo>
                    <a:lnTo>
                      <a:pt x="1173" y="4064"/>
                    </a:lnTo>
                    <a:lnTo>
                      <a:pt x="1173" y="4074"/>
                    </a:lnTo>
                    <a:lnTo>
                      <a:pt x="1172" y="4083"/>
                    </a:lnTo>
                    <a:lnTo>
                      <a:pt x="1171" y="4093"/>
                    </a:lnTo>
                    <a:lnTo>
                      <a:pt x="1168" y="4101"/>
                    </a:lnTo>
                    <a:lnTo>
                      <a:pt x="1158" y="4137"/>
                    </a:lnTo>
                    <a:lnTo>
                      <a:pt x="1147" y="4171"/>
                    </a:lnTo>
                    <a:lnTo>
                      <a:pt x="1142" y="4186"/>
                    </a:lnTo>
                    <a:lnTo>
                      <a:pt x="1136" y="4200"/>
                    </a:lnTo>
                    <a:lnTo>
                      <a:pt x="1129" y="4212"/>
                    </a:lnTo>
                    <a:lnTo>
                      <a:pt x="1123" y="4221"/>
                    </a:lnTo>
                    <a:lnTo>
                      <a:pt x="1116" y="4229"/>
                    </a:lnTo>
                    <a:lnTo>
                      <a:pt x="1108" y="4234"/>
                    </a:lnTo>
                    <a:lnTo>
                      <a:pt x="1104" y="4235"/>
                    </a:lnTo>
                    <a:lnTo>
                      <a:pt x="1101" y="4235"/>
                    </a:lnTo>
                    <a:lnTo>
                      <a:pt x="1097" y="4235"/>
                    </a:lnTo>
                    <a:lnTo>
                      <a:pt x="1093" y="4234"/>
                    </a:lnTo>
                    <a:lnTo>
                      <a:pt x="1089" y="4232"/>
                    </a:lnTo>
                    <a:lnTo>
                      <a:pt x="1086" y="4229"/>
                    </a:lnTo>
                    <a:lnTo>
                      <a:pt x="1081" y="4225"/>
                    </a:lnTo>
                    <a:lnTo>
                      <a:pt x="1077" y="4220"/>
                    </a:lnTo>
                    <a:lnTo>
                      <a:pt x="1068" y="4207"/>
                    </a:lnTo>
                    <a:lnTo>
                      <a:pt x="1060" y="4190"/>
                    </a:lnTo>
                    <a:lnTo>
                      <a:pt x="1033" y="4139"/>
                    </a:lnTo>
                    <a:lnTo>
                      <a:pt x="997" y="4069"/>
                    </a:lnTo>
                    <a:lnTo>
                      <a:pt x="978" y="4031"/>
                    </a:lnTo>
                    <a:lnTo>
                      <a:pt x="957" y="3993"/>
                    </a:lnTo>
                    <a:lnTo>
                      <a:pt x="937" y="3956"/>
                    </a:lnTo>
                    <a:lnTo>
                      <a:pt x="916" y="3922"/>
                    </a:lnTo>
                    <a:lnTo>
                      <a:pt x="897" y="3892"/>
                    </a:lnTo>
                    <a:lnTo>
                      <a:pt x="879" y="3867"/>
                    </a:lnTo>
                    <a:lnTo>
                      <a:pt x="870" y="3858"/>
                    </a:lnTo>
                    <a:lnTo>
                      <a:pt x="861" y="3849"/>
                    </a:lnTo>
                    <a:lnTo>
                      <a:pt x="854" y="3843"/>
                    </a:lnTo>
                    <a:lnTo>
                      <a:pt x="847" y="3840"/>
                    </a:lnTo>
                    <a:lnTo>
                      <a:pt x="841" y="3839"/>
                    </a:lnTo>
                    <a:lnTo>
                      <a:pt x="835" y="3840"/>
                    </a:lnTo>
                    <a:lnTo>
                      <a:pt x="831" y="3844"/>
                    </a:lnTo>
                    <a:lnTo>
                      <a:pt x="827" y="3852"/>
                    </a:lnTo>
                    <a:lnTo>
                      <a:pt x="824" y="3862"/>
                    </a:lnTo>
                    <a:lnTo>
                      <a:pt x="822" y="3875"/>
                    </a:lnTo>
                    <a:lnTo>
                      <a:pt x="821" y="3893"/>
                    </a:lnTo>
                    <a:lnTo>
                      <a:pt x="822" y="3913"/>
                    </a:lnTo>
                    <a:lnTo>
                      <a:pt x="824" y="3935"/>
                    </a:lnTo>
                    <a:lnTo>
                      <a:pt x="825" y="3956"/>
                    </a:lnTo>
                    <a:lnTo>
                      <a:pt x="829" y="3978"/>
                    </a:lnTo>
                    <a:lnTo>
                      <a:pt x="832" y="3998"/>
                    </a:lnTo>
                    <a:lnTo>
                      <a:pt x="836" y="4016"/>
                    </a:lnTo>
                    <a:lnTo>
                      <a:pt x="841" y="4035"/>
                    </a:lnTo>
                    <a:lnTo>
                      <a:pt x="847" y="4053"/>
                    </a:lnTo>
                    <a:lnTo>
                      <a:pt x="854" y="4070"/>
                    </a:lnTo>
                    <a:lnTo>
                      <a:pt x="866" y="4103"/>
                    </a:lnTo>
                    <a:lnTo>
                      <a:pt x="881" y="4134"/>
                    </a:lnTo>
                    <a:lnTo>
                      <a:pt x="896" y="4161"/>
                    </a:lnTo>
                    <a:lnTo>
                      <a:pt x="912" y="4189"/>
                    </a:lnTo>
                    <a:lnTo>
                      <a:pt x="942" y="4240"/>
                    </a:lnTo>
                    <a:lnTo>
                      <a:pt x="970" y="4287"/>
                    </a:lnTo>
                    <a:lnTo>
                      <a:pt x="980" y="4311"/>
                    </a:lnTo>
                    <a:lnTo>
                      <a:pt x="988" y="4335"/>
                    </a:lnTo>
                    <a:lnTo>
                      <a:pt x="991" y="4346"/>
                    </a:lnTo>
                    <a:lnTo>
                      <a:pt x="993" y="4358"/>
                    </a:lnTo>
                    <a:lnTo>
                      <a:pt x="995" y="4371"/>
                    </a:lnTo>
                    <a:lnTo>
                      <a:pt x="995" y="4383"/>
                    </a:lnTo>
                    <a:lnTo>
                      <a:pt x="995" y="4407"/>
                    </a:lnTo>
                    <a:lnTo>
                      <a:pt x="993" y="4430"/>
                    </a:lnTo>
                    <a:lnTo>
                      <a:pt x="991" y="4452"/>
                    </a:lnTo>
                    <a:lnTo>
                      <a:pt x="987" y="4473"/>
                    </a:lnTo>
                    <a:lnTo>
                      <a:pt x="983" y="4493"/>
                    </a:lnTo>
                    <a:lnTo>
                      <a:pt x="978" y="4511"/>
                    </a:lnTo>
                    <a:lnTo>
                      <a:pt x="973" y="4527"/>
                    </a:lnTo>
                    <a:lnTo>
                      <a:pt x="967" y="4541"/>
                    </a:lnTo>
                    <a:lnTo>
                      <a:pt x="960" y="4552"/>
                    </a:lnTo>
                    <a:lnTo>
                      <a:pt x="952" y="4561"/>
                    </a:lnTo>
                    <a:lnTo>
                      <a:pt x="948" y="4563"/>
                    </a:lnTo>
                    <a:lnTo>
                      <a:pt x="944" y="4566"/>
                    </a:lnTo>
                    <a:lnTo>
                      <a:pt x="939" y="4567"/>
                    </a:lnTo>
                    <a:lnTo>
                      <a:pt x="935" y="4568"/>
                    </a:lnTo>
                    <a:lnTo>
                      <a:pt x="930" y="4567"/>
                    </a:lnTo>
                    <a:lnTo>
                      <a:pt x="925" y="4566"/>
                    </a:lnTo>
                    <a:lnTo>
                      <a:pt x="920" y="4563"/>
                    </a:lnTo>
                    <a:lnTo>
                      <a:pt x="914" y="4561"/>
                    </a:lnTo>
                    <a:lnTo>
                      <a:pt x="909" y="4556"/>
                    </a:lnTo>
                    <a:lnTo>
                      <a:pt x="902" y="4551"/>
                    </a:lnTo>
                    <a:lnTo>
                      <a:pt x="897" y="4544"/>
                    </a:lnTo>
                    <a:lnTo>
                      <a:pt x="891" y="4536"/>
                    </a:lnTo>
                    <a:lnTo>
                      <a:pt x="880" y="4517"/>
                    </a:lnTo>
                    <a:lnTo>
                      <a:pt x="869" y="4493"/>
                    </a:lnTo>
                    <a:lnTo>
                      <a:pt x="857" y="4464"/>
                    </a:lnTo>
                    <a:lnTo>
                      <a:pt x="847" y="4435"/>
                    </a:lnTo>
                    <a:lnTo>
                      <a:pt x="826" y="4370"/>
                    </a:lnTo>
                    <a:lnTo>
                      <a:pt x="806" y="4308"/>
                    </a:lnTo>
                    <a:lnTo>
                      <a:pt x="796" y="4283"/>
                    </a:lnTo>
                    <a:lnTo>
                      <a:pt x="788" y="4264"/>
                    </a:lnTo>
                    <a:lnTo>
                      <a:pt x="783" y="4255"/>
                    </a:lnTo>
                    <a:lnTo>
                      <a:pt x="779" y="4250"/>
                    </a:lnTo>
                    <a:lnTo>
                      <a:pt x="774" y="4245"/>
                    </a:lnTo>
                    <a:lnTo>
                      <a:pt x="770" y="4242"/>
                    </a:lnTo>
                    <a:lnTo>
                      <a:pt x="766" y="4242"/>
                    </a:lnTo>
                    <a:lnTo>
                      <a:pt x="763" y="4245"/>
                    </a:lnTo>
                    <a:lnTo>
                      <a:pt x="759" y="4250"/>
                    </a:lnTo>
                    <a:lnTo>
                      <a:pt x="755" y="4257"/>
                    </a:lnTo>
                    <a:lnTo>
                      <a:pt x="751" y="4269"/>
                    </a:lnTo>
                    <a:lnTo>
                      <a:pt x="749" y="4282"/>
                    </a:lnTo>
                    <a:lnTo>
                      <a:pt x="746" y="4298"/>
                    </a:lnTo>
                    <a:lnTo>
                      <a:pt x="743" y="4318"/>
                    </a:lnTo>
                    <a:lnTo>
                      <a:pt x="741" y="4340"/>
                    </a:lnTo>
                    <a:lnTo>
                      <a:pt x="740" y="4361"/>
                    </a:lnTo>
                    <a:lnTo>
                      <a:pt x="741" y="4380"/>
                    </a:lnTo>
                    <a:lnTo>
                      <a:pt x="743" y="4398"/>
                    </a:lnTo>
                    <a:lnTo>
                      <a:pt x="745" y="4416"/>
                    </a:lnTo>
                    <a:lnTo>
                      <a:pt x="749" y="4432"/>
                    </a:lnTo>
                    <a:lnTo>
                      <a:pt x="753" y="4447"/>
                    </a:lnTo>
                    <a:lnTo>
                      <a:pt x="758" y="4462"/>
                    </a:lnTo>
                    <a:lnTo>
                      <a:pt x="763" y="4476"/>
                    </a:lnTo>
                    <a:lnTo>
                      <a:pt x="769" y="4489"/>
                    </a:lnTo>
                    <a:lnTo>
                      <a:pt x="775" y="4502"/>
                    </a:lnTo>
                    <a:lnTo>
                      <a:pt x="783" y="4513"/>
                    </a:lnTo>
                    <a:lnTo>
                      <a:pt x="798" y="4536"/>
                    </a:lnTo>
                    <a:lnTo>
                      <a:pt x="812" y="4557"/>
                    </a:lnTo>
                    <a:lnTo>
                      <a:pt x="829" y="4577"/>
                    </a:lnTo>
                    <a:lnTo>
                      <a:pt x="845" y="4597"/>
                    </a:lnTo>
                    <a:lnTo>
                      <a:pt x="860" y="4615"/>
                    </a:lnTo>
                    <a:lnTo>
                      <a:pt x="872" y="4635"/>
                    </a:lnTo>
                    <a:lnTo>
                      <a:pt x="879" y="4645"/>
                    </a:lnTo>
                    <a:lnTo>
                      <a:pt x="885" y="4657"/>
                    </a:lnTo>
                    <a:lnTo>
                      <a:pt x="889" y="4667"/>
                    </a:lnTo>
                    <a:lnTo>
                      <a:pt x="894" y="4678"/>
                    </a:lnTo>
                    <a:lnTo>
                      <a:pt x="896" y="4690"/>
                    </a:lnTo>
                    <a:lnTo>
                      <a:pt x="899" y="4703"/>
                    </a:lnTo>
                    <a:lnTo>
                      <a:pt x="901" y="4715"/>
                    </a:lnTo>
                    <a:lnTo>
                      <a:pt x="901" y="4729"/>
                    </a:lnTo>
                    <a:lnTo>
                      <a:pt x="900" y="4755"/>
                    </a:lnTo>
                    <a:lnTo>
                      <a:pt x="896" y="4781"/>
                    </a:lnTo>
                    <a:lnTo>
                      <a:pt x="891" y="4805"/>
                    </a:lnTo>
                    <a:lnTo>
                      <a:pt x="884" y="4828"/>
                    </a:lnTo>
                    <a:lnTo>
                      <a:pt x="876" y="4849"/>
                    </a:lnTo>
                    <a:lnTo>
                      <a:pt x="866" y="4866"/>
                    </a:lnTo>
                    <a:lnTo>
                      <a:pt x="860" y="4874"/>
                    </a:lnTo>
                    <a:lnTo>
                      <a:pt x="855" y="4880"/>
                    </a:lnTo>
                    <a:lnTo>
                      <a:pt x="850" y="4886"/>
                    </a:lnTo>
                    <a:lnTo>
                      <a:pt x="844" y="4891"/>
                    </a:lnTo>
                    <a:lnTo>
                      <a:pt x="837" y="4896"/>
                    </a:lnTo>
                    <a:lnTo>
                      <a:pt x="831" y="4899"/>
                    </a:lnTo>
                    <a:lnTo>
                      <a:pt x="825" y="4901"/>
                    </a:lnTo>
                    <a:lnTo>
                      <a:pt x="819" y="4903"/>
                    </a:lnTo>
                    <a:lnTo>
                      <a:pt x="812" y="4901"/>
                    </a:lnTo>
                    <a:lnTo>
                      <a:pt x="806" y="4900"/>
                    </a:lnTo>
                    <a:lnTo>
                      <a:pt x="801" y="4898"/>
                    </a:lnTo>
                    <a:lnTo>
                      <a:pt x="795" y="4893"/>
                    </a:lnTo>
                    <a:lnTo>
                      <a:pt x="789" y="4888"/>
                    </a:lnTo>
                    <a:lnTo>
                      <a:pt x="783" y="4880"/>
                    </a:lnTo>
                    <a:lnTo>
                      <a:pt x="778" y="4871"/>
                    </a:lnTo>
                    <a:lnTo>
                      <a:pt x="771" y="4861"/>
                    </a:lnTo>
                    <a:lnTo>
                      <a:pt x="766" y="4849"/>
                    </a:lnTo>
                    <a:lnTo>
                      <a:pt x="761" y="4835"/>
                    </a:lnTo>
                    <a:lnTo>
                      <a:pt x="758" y="4820"/>
                    </a:lnTo>
                    <a:lnTo>
                      <a:pt x="753" y="4803"/>
                    </a:lnTo>
                    <a:lnTo>
                      <a:pt x="739" y="4740"/>
                    </a:lnTo>
                    <a:lnTo>
                      <a:pt x="728" y="4693"/>
                    </a:lnTo>
                    <a:lnTo>
                      <a:pt x="721" y="4660"/>
                    </a:lnTo>
                    <a:lnTo>
                      <a:pt x="715" y="4640"/>
                    </a:lnTo>
                    <a:lnTo>
                      <a:pt x="714" y="4637"/>
                    </a:lnTo>
                    <a:lnTo>
                      <a:pt x="711" y="4635"/>
                    </a:lnTo>
                    <a:lnTo>
                      <a:pt x="709" y="4638"/>
                    </a:lnTo>
                    <a:lnTo>
                      <a:pt x="706" y="4643"/>
                    </a:lnTo>
                    <a:lnTo>
                      <a:pt x="701" y="4663"/>
                    </a:lnTo>
                    <a:lnTo>
                      <a:pt x="694" y="4694"/>
                    </a:lnTo>
                    <a:lnTo>
                      <a:pt x="691" y="4703"/>
                    </a:lnTo>
                    <a:lnTo>
                      <a:pt x="690" y="4712"/>
                    </a:lnTo>
                    <a:lnTo>
                      <a:pt x="689" y="4722"/>
                    </a:lnTo>
                    <a:lnTo>
                      <a:pt x="689" y="4730"/>
                    </a:lnTo>
                    <a:lnTo>
                      <a:pt x="690" y="4750"/>
                    </a:lnTo>
                    <a:lnTo>
                      <a:pt x="694" y="4770"/>
                    </a:lnTo>
                    <a:lnTo>
                      <a:pt x="699" y="4790"/>
                    </a:lnTo>
                    <a:lnTo>
                      <a:pt x="705" y="4810"/>
                    </a:lnTo>
                    <a:lnTo>
                      <a:pt x="713" y="4831"/>
                    </a:lnTo>
                    <a:lnTo>
                      <a:pt x="720" y="4853"/>
                    </a:lnTo>
                    <a:lnTo>
                      <a:pt x="736" y="4894"/>
                    </a:lnTo>
                    <a:lnTo>
                      <a:pt x="753" y="4935"/>
                    </a:lnTo>
                    <a:lnTo>
                      <a:pt x="759" y="4955"/>
                    </a:lnTo>
                    <a:lnTo>
                      <a:pt x="765" y="4974"/>
                    </a:lnTo>
                    <a:lnTo>
                      <a:pt x="770" y="4992"/>
                    </a:lnTo>
                    <a:lnTo>
                      <a:pt x="773" y="5010"/>
                    </a:lnTo>
                    <a:lnTo>
                      <a:pt x="773" y="5030"/>
                    </a:lnTo>
                    <a:lnTo>
                      <a:pt x="773" y="5049"/>
                    </a:lnTo>
                    <a:lnTo>
                      <a:pt x="771" y="5069"/>
                    </a:lnTo>
                    <a:lnTo>
                      <a:pt x="769" y="5090"/>
                    </a:lnTo>
                    <a:lnTo>
                      <a:pt x="765" y="5110"/>
                    </a:lnTo>
                    <a:lnTo>
                      <a:pt x="761" y="5131"/>
                    </a:lnTo>
                    <a:lnTo>
                      <a:pt x="756" y="5152"/>
                    </a:lnTo>
                    <a:lnTo>
                      <a:pt x="750" y="5173"/>
                    </a:lnTo>
                    <a:lnTo>
                      <a:pt x="744" y="5193"/>
                    </a:lnTo>
                    <a:lnTo>
                      <a:pt x="736" y="5215"/>
                    </a:lnTo>
                    <a:lnTo>
                      <a:pt x="729" y="5236"/>
                    </a:lnTo>
                    <a:lnTo>
                      <a:pt x="721" y="5256"/>
                    </a:lnTo>
                    <a:lnTo>
                      <a:pt x="713" y="5276"/>
                    </a:lnTo>
                    <a:lnTo>
                      <a:pt x="703" y="5294"/>
                    </a:lnTo>
                    <a:lnTo>
                      <a:pt x="694" y="5313"/>
                    </a:lnTo>
                    <a:lnTo>
                      <a:pt x="684" y="5332"/>
                    </a:lnTo>
                    <a:lnTo>
                      <a:pt x="665" y="5372"/>
                    </a:lnTo>
                    <a:lnTo>
                      <a:pt x="648" y="5416"/>
                    </a:lnTo>
                    <a:lnTo>
                      <a:pt x="639" y="5436"/>
                    </a:lnTo>
                    <a:lnTo>
                      <a:pt x="630" y="5453"/>
                    </a:lnTo>
                    <a:lnTo>
                      <a:pt x="627" y="5460"/>
                    </a:lnTo>
                    <a:lnTo>
                      <a:pt x="622" y="5468"/>
                    </a:lnTo>
                    <a:lnTo>
                      <a:pt x="617" y="5474"/>
                    </a:lnTo>
                    <a:lnTo>
                      <a:pt x="612" y="5479"/>
                    </a:lnTo>
                    <a:lnTo>
                      <a:pt x="607" y="5483"/>
                    </a:lnTo>
                    <a:lnTo>
                      <a:pt x="602" y="5485"/>
                    </a:lnTo>
                    <a:lnTo>
                      <a:pt x="597" y="5487"/>
                    </a:lnTo>
                    <a:lnTo>
                      <a:pt x="592" y="5487"/>
                    </a:lnTo>
                    <a:lnTo>
                      <a:pt x="585" y="5485"/>
                    </a:lnTo>
                    <a:lnTo>
                      <a:pt x="580" y="5482"/>
                    </a:lnTo>
                    <a:lnTo>
                      <a:pt x="574" y="5475"/>
                    </a:lnTo>
                    <a:lnTo>
                      <a:pt x="568" y="5469"/>
                    </a:lnTo>
                    <a:lnTo>
                      <a:pt x="562" y="5459"/>
                    </a:lnTo>
                    <a:lnTo>
                      <a:pt x="555" y="5448"/>
                    </a:lnTo>
                    <a:lnTo>
                      <a:pt x="549" y="5434"/>
                    </a:lnTo>
                    <a:lnTo>
                      <a:pt x="542" y="5418"/>
                    </a:lnTo>
                    <a:lnTo>
                      <a:pt x="527" y="5378"/>
                    </a:lnTo>
                    <a:lnTo>
                      <a:pt x="511" y="5327"/>
                    </a:lnTo>
                    <a:lnTo>
                      <a:pt x="508" y="5316"/>
                    </a:lnTo>
                    <a:lnTo>
                      <a:pt x="502" y="5287"/>
                    </a:lnTo>
                    <a:lnTo>
                      <a:pt x="496" y="5243"/>
                    </a:lnTo>
                    <a:lnTo>
                      <a:pt x="488" y="5190"/>
                    </a:lnTo>
                    <a:lnTo>
                      <a:pt x="486" y="5160"/>
                    </a:lnTo>
                    <a:lnTo>
                      <a:pt x="484" y="5128"/>
                    </a:lnTo>
                    <a:lnTo>
                      <a:pt x="484" y="5096"/>
                    </a:lnTo>
                    <a:lnTo>
                      <a:pt x="486" y="5064"/>
                    </a:lnTo>
                    <a:lnTo>
                      <a:pt x="488" y="5032"/>
                    </a:lnTo>
                    <a:lnTo>
                      <a:pt x="493" y="5000"/>
                    </a:lnTo>
                    <a:lnTo>
                      <a:pt x="497" y="4985"/>
                    </a:lnTo>
                    <a:lnTo>
                      <a:pt x="501" y="4970"/>
                    </a:lnTo>
                    <a:lnTo>
                      <a:pt x="506" y="4955"/>
                    </a:lnTo>
                    <a:lnTo>
                      <a:pt x="511" y="4941"/>
                    </a:lnTo>
                    <a:lnTo>
                      <a:pt x="533" y="4886"/>
                    </a:lnTo>
                    <a:lnTo>
                      <a:pt x="555" y="4829"/>
                    </a:lnTo>
                    <a:lnTo>
                      <a:pt x="574" y="4775"/>
                    </a:lnTo>
                    <a:lnTo>
                      <a:pt x="589" y="4727"/>
                    </a:lnTo>
                    <a:lnTo>
                      <a:pt x="595" y="4707"/>
                    </a:lnTo>
                    <a:lnTo>
                      <a:pt x="599" y="4688"/>
                    </a:lnTo>
                    <a:lnTo>
                      <a:pt x="602" y="4674"/>
                    </a:lnTo>
                    <a:lnTo>
                      <a:pt x="603" y="4663"/>
                    </a:lnTo>
                    <a:lnTo>
                      <a:pt x="602" y="4659"/>
                    </a:lnTo>
                    <a:lnTo>
                      <a:pt x="600" y="4655"/>
                    </a:lnTo>
                    <a:lnTo>
                      <a:pt x="599" y="4654"/>
                    </a:lnTo>
                    <a:lnTo>
                      <a:pt x="597" y="4653"/>
                    </a:lnTo>
                    <a:lnTo>
                      <a:pt x="593" y="4654"/>
                    </a:lnTo>
                    <a:lnTo>
                      <a:pt x="589" y="4657"/>
                    </a:lnTo>
                    <a:lnTo>
                      <a:pt x="585" y="4659"/>
                    </a:lnTo>
                    <a:lnTo>
                      <a:pt x="580" y="4664"/>
                    </a:lnTo>
                    <a:lnTo>
                      <a:pt x="569" y="4678"/>
                    </a:lnTo>
                    <a:lnTo>
                      <a:pt x="558" y="4694"/>
                    </a:lnTo>
                    <a:lnTo>
                      <a:pt x="548" y="4712"/>
                    </a:lnTo>
                    <a:lnTo>
                      <a:pt x="538" y="4730"/>
                    </a:lnTo>
                    <a:lnTo>
                      <a:pt x="517" y="4768"/>
                    </a:lnTo>
                    <a:lnTo>
                      <a:pt x="497" y="4805"/>
                    </a:lnTo>
                    <a:lnTo>
                      <a:pt x="487" y="4820"/>
                    </a:lnTo>
                    <a:lnTo>
                      <a:pt x="477" y="4834"/>
                    </a:lnTo>
                    <a:lnTo>
                      <a:pt x="471" y="4840"/>
                    </a:lnTo>
                    <a:lnTo>
                      <a:pt x="466" y="4845"/>
                    </a:lnTo>
                    <a:lnTo>
                      <a:pt x="461" y="4850"/>
                    </a:lnTo>
                    <a:lnTo>
                      <a:pt x="454" y="4853"/>
                    </a:lnTo>
                    <a:lnTo>
                      <a:pt x="449" y="4855"/>
                    </a:lnTo>
                    <a:lnTo>
                      <a:pt x="443" y="4856"/>
                    </a:lnTo>
                    <a:lnTo>
                      <a:pt x="438" y="4856"/>
                    </a:lnTo>
                    <a:lnTo>
                      <a:pt x="432" y="4855"/>
                    </a:lnTo>
                    <a:lnTo>
                      <a:pt x="426" y="4853"/>
                    </a:lnTo>
                    <a:lnTo>
                      <a:pt x="419" y="4849"/>
                    </a:lnTo>
                    <a:lnTo>
                      <a:pt x="413" y="4844"/>
                    </a:lnTo>
                    <a:lnTo>
                      <a:pt x="407" y="4838"/>
                    </a:lnTo>
                    <a:lnTo>
                      <a:pt x="396" y="4823"/>
                    </a:lnTo>
                    <a:lnTo>
                      <a:pt x="386" y="4809"/>
                    </a:lnTo>
                    <a:lnTo>
                      <a:pt x="379" y="4793"/>
                    </a:lnTo>
                    <a:lnTo>
                      <a:pt x="376" y="4777"/>
                    </a:lnTo>
                    <a:lnTo>
                      <a:pt x="373" y="4760"/>
                    </a:lnTo>
                    <a:lnTo>
                      <a:pt x="373" y="4743"/>
                    </a:lnTo>
                    <a:lnTo>
                      <a:pt x="376" y="4725"/>
                    </a:lnTo>
                    <a:lnTo>
                      <a:pt x="379" y="4707"/>
                    </a:lnTo>
                    <a:lnTo>
                      <a:pt x="384" y="4688"/>
                    </a:lnTo>
                    <a:lnTo>
                      <a:pt x="392" y="4669"/>
                    </a:lnTo>
                    <a:lnTo>
                      <a:pt x="401" y="4649"/>
                    </a:lnTo>
                    <a:lnTo>
                      <a:pt x="412" y="4629"/>
                    </a:lnTo>
                    <a:lnTo>
                      <a:pt x="423" y="4609"/>
                    </a:lnTo>
                    <a:lnTo>
                      <a:pt x="437" y="4588"/>
                    </a:lnTo>
                    <a:lnTo>
                      <a:pt x="451" y="4567"/>
                    </a:lnTo>
                    <a:lnTo>
                      <a:pt x="467" y="4546"/>
                    </a:lnTo>
                    <a:lnTo>
                      <a:pt x="482" y="4524"/>
                    </a:lnTo>
                    <a:lnTo>
                      <a:pt x="498" y="4504"/>
                    </a:lnTo>
                    <a:lnTo>
                      <a:pt x="512" y="4483"/>
                    </a:lnTo>
                    <a:lnTo>
                      <a:pt x="524" y="4463"/>
                    </a:lnTo>
                    <a:lnTo>
                      <a:pt x="537" y="4443"/>
                    </a:lnTo>
                    <a:lnTo>
                      <a:pt x="548" y="4425"/>
                    </a:lnTo>
                    <a:lnTo>
                      <a:pt x="558" y="4406"/>
                    </a:lnTo>
                    <a:lnTo>
                      <a:pt x="567" y="4387"/>
                    </a:lnTo>
                    <a:lnTo>
                      <a:pt x="574" y="4370"/>
                    </a:lnTo>
                    <a:lnTo>
                      <a:pt x="580" y="4353"/>
                    </a:lnTo>
                    <a:lnTo>
                      <a:pt x="587" y="4337"/>
                    </a:lnTo>
                    <a:lnTo>
                      <a:pt x="592" y="4321"/>
                    </a:lnTo>
                    <a:lnTo>
                      <a:pt x="595" y="4307"/>
                    </a:lnTo>
                    <a:lnTo>
                      <a:pt x="598" y="4293"/>
                    </a:lnTo>
                    <a:lnTo>
                      <a:pt x="599" y="4281"/>
                    </a:lnTo>
                    <a:lnTo>
                      <a:pt x="599" y="4270"/>
                    </a:lnTo>
                    <a:lnTo>
                      <a:pt x="599" y="4259"/>
                    </a:lnTo>
                    <a:lnTo>
                      <a:pt x="597" y="4251"/>
                    </a:lnTo>
                    <a:lnTo>
                      <a:pt x="593" y="4246"/>
                    </a:lnTo>
                    <a:lnTo>
                      <a:pt x="589" y="4244"/>
                    </a:lnTo>
                    <a:lnTo>
                      <a:pt x="583" y="4242"/>
                    </a:lnTo>
                    <a:lnTo>
                      <a:pt x="577" y="4244"/>
                    </a:lnTo>
                    <a:lnTo>
                      <a:pt x="570" y="4247"/>
                    </a:lnTo>
                    <a:lnTo>
                      <a:pt x="563" y="4252"/>
                    </a:lnTo>
                    <a:lnTo>
                      <a:pt x="545" y="4267"/>
                    </a:lnTo>
                    <a:lnTo>
                      <a:pt x="529" y="4285"/>
                    </a:lnTo>
                    <a:lnTo>
                      <a:pt x="512" y="4306"/>
                    </a:lnTo>
                    <a:lnTo>
                      <a:pt x="496" y="4328"/>
                    </a:lnTo>
                    <a:lnTo>
                      <a:pt x="488" y="4342"/>
                    </a:lnTo>
                    <a:lnTo>
                      <a:pt x="481" y="4358"/>
                    </a:lnTo>
                    <a:lnTo>
                      <a:pt x="474" y="4377"/>
                    </a:lnTo>
                    <a:lnTo>
                      <a:pt x="468" y="4398"/>
                    </a:lnTo>
                    <a:lnTo>
                      <a:pt x="456" y="4443"/>
                    </a:lnTo>
                    <a:lnTo>
                      <a:pt x="444" y="4486"/>
                    </a:lnTo>
                    <a:lnTo>
                      <a:pt x="438" y="4506"/>
                    </a:lnTo>
                    <a:lnTo>
                      <a:pt x="432" y="4522"/>
                    </a:lnTo>
                    <a:lnTo>
                      <a:pt x="429" y="4528"/>
                    </a:lnTo>
                    <a:lnTo>
                      <a:pt x="426" y="4534"/>
                    </a:lnTo>
                    <a:lnTo>
                      <a:pt x="422" y="4539"/>
                    </a:lnTo>
                    <a:lnTo>
                      <a:pt x="418" y="4543"/>
                    </a:lnTo>
                    <a:lnTo>
                      <a:pt x="414" y="4546"/>
                    </a:lnTo>
                    <a:lnTo>
                      <a:pt x="411" y="4547"/>
                    </a:lnTo>
                    <a:lnTo>
                      <a:pt x="407" y="4547"/>
                    </a:lnTo>
                    <a:lnTo>
                      <a:pt x="402" y="4546"/>
                    </a:lnTo>
                    <a:lnTo>
                      <a:pt x="398" y="4542"/>
                    </a:lnTo>
                    <a:lnTo>
                      <a:pt x="393" y="4537"/>
                    </a:lnTo>
                    <a:lnTo>
                      <a:pt x="388" y="4529"/>
                    </a:lnTo>
                    <a:lnTo>
                      <a:pt x="382" y="4521"/>
                    </a:lnTo>
                    <a:lnTo>
                      <a:pt x="372" y="4501"/>
                    </a:lnTo>
                    <a:lnTo>
                      <a:pt x="363" y="4479"/>
                    </a:lnTo>
                    <a:lnTo>
                      <a:pt x="357" y="4457"/>
                    </a:lnTo>
                    <a:lnTo>
                      <a:pt x="352" y="4433"/>
                    </a:lnTo>
                    <a:lnTo>
                      <a:pt x="348" y="4410"/>
                    </a:lnTo>
                    <a:lnTo>
                      <a:pt x="347" y="4385"/>
                    </a:lnTo>
                    <a:lnTo>
                      <a:pt x="347" y="4358"/>
                    </a:lnTo>
                    <a:lnTo>
                      <a:pt x="348" y="4333"/>
                    </a:lnTo>
                    <a:lnTo>
                      <a:pt x="352" y="4308"/>
                    </a:lnTo>
                    <a:lnTo>
                      <a:pt x="358" y="4282"/>
                    </a:lnTo>
                    <a:lnTo>
                      <a:pt x="365" y="4257"/>
                    </a:lnTo>
                    <a:lnTo>
                      <a:pt x="373" y="4234"/>
                    </a:lnTo>
                    <a:lnTo>
                      <a:pt x="384" y="4210"/>
                    </a:lnTo>
                    <a:lnTo>
                      <a:pt x="397" y="4187"/>
                    </a:lnTo>
                    <a:lnTo>
                      <a:pt x="411" y="4166"/>
                    </a:lnTo>
                    <a:lnTo>
                      <a:pt x="427" y="4146"/>
                    </a:lnTo>
                    <a:lnTo>
                      <a:pt x="462" y="4100"/>
                    </a:lnTo>
                    <a:lnTo>
                      <a:pt x="502" y="4045"/>
                    </a:lnTo>
                    <a:lnTo>
                      <a:pt x="522" y="4016"/>
                    </a:lnTo>
                    <a:lnTo>
                      <a:pt x="540" y="3988"/>
                    </a:lnTo>
                    <a:lnTo>
                      <a:pt x="558" y="3959"/>
                    </a:lnTo>
                    <a:lnTo>
                      <a:pt x="574" y="3932"/>
                    </a:lnTo>
                    <a:lnTo>
                      <a:pt x="588" y="3907"/>
                    </a:lnTo>
                    <a:lnTo>
                      <a:pt x="598" y="3885"/>
                    </a:lnTo>
                    <a:lnTo>
                      <a:pt x="602" y="3875"/>
                    </a:lnTo>
                    <a:lnTo>
                      <a:pt x="604" y="3868"/>
                    </a:lnTo>
                    <a:lnTo>
                      <a:pt x="605" y="3860"/>
                    </a:lnTo>
                    <a:lnTo>
                      <a:pt x="605" y="3854"/>
                    </a:lnTo>
                    <a:lnTo>
                      <a:pt x="604" y="3849"/>
                    </a:lnTo>
                    <a:lnTo>
                      <a:pt x="602" y="3845"/>
                    </a:lnTo>
                    <a:lnTo>
                      <a:pt x="598" y="3843"/>
                    </a:lnTo>
                    <a:lnTo>
                      <a:pt x="593" y="3843"/>
                    </a:lnTo>
                    <a:lnTo>
                      <a:pt x="585" y="3844"/>
                    </a:lnTo>
                    <a:lnTo>
                      <a:pt x="578" y="3847"/>
                    </a:lnTo>
                    <a:lnTo>
                      <a:pt x="567" y="3852"/>
                    </a:lnTo>
                    <a:lnTo>
                      <a:pt x="555" y="3859"/>
                    </a:lnTo>
                    <a:lnTo>
                      <a:pt x="543" y="3868"/>
                    </a:lnTo>
                    <a:lnTo>
                      <a:pt x="530" y="3878"/>
                    </a:lnTo>
                    <a:lnTo>
                      <a:pt x="518" y="3888"/>
                    </a:lnTo>
                    <a:lnTo>
                      <a:pt x="507" y="3898"/>
                    </a:lnTo>
                    <a:lnTo>
                      <a:pt x="486" y="3922"/>
                    </a:lnTo>
                    <a:lnTo>
                      <a:pt x="466" y="3945"/>
                    </a:lnTo>
                    <a:lnTo>
                      <a:pt x="429" y="3994"/>
                    </a:lnTo>
                    <a:lnTo>
                      <a:pt x="398" y="4040"/>
                    </a:lnTo>
                    <a:lnTo>
                      <a:pt x="383" y="4060"/>
                    </a:lnTo>
                    <a:lnTo>
                      <a:pt x="371" y="4076"/>
                    </a:lnTo>
                    <a:lnTo>
                      <a:pt x="365" y="4084"/>
                    </a:lnTo>
                    <a:lnTo>
                      <a:pt x="358" y="4090"/>
                    </a:lnTo>
                    <a:lnTo>
                      <a:pt x="352" y="4095"/>
                    </a:lnTo>
                    <a:lnTo>
                      <a:pt x="346" y="4099"/>
                    </a:lnTo>
                    <a:lnTo>
                      <a:pt x="341" y="4101"/>
                    </a:lnTo>
                    <a:lnTo>
                      <a:pt x="335" y="4103"/>
                    </a:lnTo>
                    <a:lnTo>
                      <a:pt x="330" y="4103"/>
                    </a:lnTo>
                    <a:lnTo>
                      <a:pt x="323" y="4100"/>
                    </a:lnTo>
                    <a:lnTo>
                      <a:pt x="318" y="4098"/>
                    </a:lnTo>
                    <a:lnTo>
                      <a:pt x="313" y="4093"/>
                    </a:lnTo>
                    <a:lnTo>
                      <a:pt x="308" y="4085"/>
                    </a:lnTo>
                    <a:lnTo>
                      <a:pt x="303" y="4076"/>
                    </a:lnTo>
                    <a:lnTo>
                      <a:pt x="298" y="4066"/>
                    </a:lnTo>
                    <a:lnTo>
                      <a:pt x="296" y="4056"/>
                    </a:lnTo>
                    <a:lnTo>
                      <a:pt x="292" y="4048"/>
                    </a:lnTo>
                    <a:lnTo>
                      <a:pt x="290" y="4038"/>
                    </a:lnTo>
                    <a:lnTo>
                      <a:pt x="287" y="4018"/>
                    </a:lnTo>
                    <a:lnTo>
                      <a:pt x="287" y="3998"/>
                    </a:lnTo>
                    <a:lnTo>
                      <a:pt x="288" y="3978"/>
                    </a:lnTo>
                    <a:lnTo>
                      <a:pt x="292" y="3958"/>
                    </a:lnTo>
                    <a:lnTo>
                      <a:pt x="297" y="3938"/>
                    </a:lnTo>
                    <a:lnTo>
                      <a:pt x="305" y="3918"/>
                    </a:lnTo>
                    <a:lnTo>
                      <a:pt x="313" y="3899"/>
                    </a:lnTo>
                    <a:lnTo>
                      <a:pt x="325" y="3880"/>
                    </a:lnTo>
                    <a:lnTo>
                      <a:pt x="336" y="3862"/>
                    </a:lnTo>
                    <a:lnTo>
                      <a:pt x="348" y="3843"/>
                    </a:lnTo>
                    <a:lnTo>
                      <a:pt x="362" y="3825"/>
                    </a:lnTo>
                    <a:lnTo>
                      <a:pt x="376" y="3808"/>
                    </a:lnTo>
                    <a:lnTo>
                      <a:pt x="392" y="3790"/>
                    </a:lnTo>
                    <a:lnTo>
                      <a:pt x="407" y="3776"/>
                    </a:lnTo>
                    <a:lnTo>
                      <a:pt x="423" y="3759"/>
                    </a:lnTo>
                    <a:lnTo>
                      <a:pt x="441" y="3747"/>
                    </a:lnTo>
                    <a:lnTo>
                      <a:pt x="457" y="3734"/>
                    </a:lnTo>
                    <a:lnTo>
                      <a:pt x="473" y="3724"/>
                    </a:lnTo>
                    <a:lnTo>
                      <a:pt x="504" y="3707"/>
                    </a:lnTo>
                    <a:lnTo>
                      <a:pt x="533" y="3689"/>
                    </a:lnTo>
                    <a:lnTo>
                      <a:pt x="545" y="3681"/>
                    </a:lnTo>
                    <a:lnTo>
                      <a:pt x="558" y="3671"/>
                    </a:lnTo>
                    <a:lnTo>
                      <a:pt x="568" y="3659"/>
                    </a:lnTo>
                    <a:lnTo>
                      <a:pt x="578" y="3646"/>
                    </a:lnTo>
                    <a:lnTo>
                      <a:pt x="585" y="3631"/>
                    </a:lnTo>
                    <a:lnTo>
                      <a:pt x="592" y="3612"/>
                    </a:lnTo>
                    <a:lnTo>
                      <a:pt x="597" y="3592"/>
                    </a:lnTo>
                    <a:lnTo>
                      <a:pt x="599" y="3567"/>
                    </a:lnTo>
                    <a:lnTo>
                      <a:pt x="600" y="3522"/>
                    </a:lnTo>
                    <a:lnTo>
                      <a:pt x="600" y="3488"/>
                    </a:lnTo>
                    <a:lnTo>
                      <a:pt x="599" y="3476"/>
                    </a:lnTo>
                    <a:lnTo>
                      <a:pt x="597" y="3466"/>
                    </a:lnTo>
                    <a:lnTo>
                      <a:pt x="594" y="3463"/>
                    </a:lnTo>
                    <a:lnTo>
                      <a:pt x="592" y="3461"/>
                    </a:lnTo>
                    <a:lnTo>
                      <a:pt x="589" y="3458"/>
                    </a:lnTo>
                    <a:lnTo>
                      <a:pt x="587" y="3457"/>
                    </a:lnTo>
                    <a:lnTo>
                      <a:pt x="583" y="3457"/>
                    </a:lnTo>
                    <a:lnTo>
                      <a:pt x="579" y="3457"/>
                    </a:lnTo>
                    <a:lnTo>
                      <a:pt x="575" y="3458"/>
                    </a:lnTo>
                    <a:lnTo>
                      <a:pt x="570" y="3461"/>
                    </a:lnTo>
                    <a:lnTo>
                      <a:pt x="559" y="3467"/>
                    </a:lnTo>
                    <a:lnTo>
                      <a:pt x="547" y="3477"/>
                    </a:lnTo>
                    <a:lnTo>
                      <a:pt x="512" y="3506"/>
                    </a:lnTo>
                    <a:lnTo>
                      <a:pt x="467" y="3547"/>
                    </a:lnTo>
                    <a:lnTo>
                      <a:pt x="442" y="3571"/>
                    </a:lnTo>
                    <a:lnTo>
                      <a:pt x="422" y="3593"/>
                    </a:lnTo>
                    <a:lnTo>
                      <a:pt x="404" y="3612"/>
                    </a:lnTo>
                    <a:lnTo>
                      <a:pt x="391" y="3629"/>
                    </a:lnTo>
                    <a:lnTo>
                      <a:pt x="379" y="3646"/>
                    </a:lnTo>
                    <a:lnTo>
                      <a:pt x="370" y="3659"/>
                    </a:lnTo>
                    <a:lnTo>
                      <a:pt x="362" y="3673"/>
                    </a:lnTo>
                    <a:lnTo>
                      <a:pt x="356" y="3686"/>
                    </a:lnTo>
                    <a:lnTo>
                      <a:pt x="347" y="3708"/>
                    </a:lnTo>
                    <a:lnTo>
                      <a:pt x="338" y="3729"/>
                    </a:lnTo>
                    <a:lnTo>
                      <a:pt x="333" y="3739"/>
                    </a:lnTo>
                    <a:lnTo>
                      <a:pt x="328" y="3751"/>
                    </a:lnTo>
                    <a:lnTo>
                      <a:pt x="321" y="3763"/>
                    </a:lnTo>
                    <a:lnTo>
                      <a:pt x="313" y="3776"/>
                    </a:lnTo>
                    <a:lnTo>
                      <a:pt x="302" y="3787"/>
                    </a:lnTo>
                    <a:lnTo>
                      <a:pt x="292" y="3794"/>
                    </a:lnTo>
                    <a:lnTo>
                      <a:pt x="287" y="3798"/>
                    </a:lnTo>
                    <a:lnTo>
                      <a:pt x="281" y="3800"/>
                    </a:lnTo>
                    <a:lnTo>
                      <a:pt x="276" y="3802"/>
                    </a:lnTo>
                    <a:lnTo>
                      <a:pt x="271" y="3802"/>
                    </a:lnTo>
                    <a:lnTo>
                      <a:pt x="266" y="3803"/>
                    </a:lnTo>
                    <a:lnTo>
                      <a:pt x="261" y="3802"/>
                    </a:lnTo>
                    <a:lnTo>
                      <a:pt x="256" y="3800"/>
                    </a:lnTo>
                    <a:lnTo>
                      <a:pt x="251" y="3799"/>
                    </a:lnTo>
                    <a:lnTo>
                      <a:pt x="241" y="3793"/>
                    </a:lnTo>
                    <a:lnTo>
                      <a:pt x="233" y="3785"/>
                    </a:lnTo>
                    <a:lnTo>
                      <a:pt x="226" y="3776"/>
                    </a:lnTo>
                    <a:lnTo>
                      <a:pt x="221" y="3763"/>
                    </a:lnTo>
                    <a:lnTo>
                      <a:pt x="216" y="3749"/>
                    </a:lnTo>
                    <a:lnTo>
                      <a:pt x="214" y="3733"/>
                    </a:lnTo>
                    <a:lnTo>
                      <a:pt x="214" y="3714"/>
                    </a:lnTo>
                    <a:lnTo>
                      <a:pt x="215" y="3696"/>
                    </a:lnTo>
                    <a:lnTo>
                      <a:pt x="219" y="3674"/>
                    </a:lnTo>
                    <a:lnTo>
                      <a:pt x="224" y="3652"/>
                    </a:lnTo>
                    <a:lnTo>
                      <a:pt x="241" y="3610"/>
                    </a:lnTo>
                    <a:lnTo>
                      <a:pt x="258" y="3571"/>
                    </a:lnTo>
                    <a:lnTo>
                      <a:pt x="267" y="3553"/>
                    </a:lnTo>
                    <a:lnTo>
                      <a:pt x="276" y="3536"/>
                    </a:lnTo>
                    <a:lnTo>
                      <a:pt x="286" y="3520"/>
                    </a:lnTo>
                    <a:lnTo>
                      <a:pt x="296" y="3505"/>
                    </a:lnTo>
                    <a:lnTo>
                      <a:pt x="306" y="3490"/>
                    </a:lnTo>
                    <a:lnTo>
                      <a:pt x="317" y="3475"/>
                    </a:lnTo>
                    <a:lnTo>
                      <a:pt x="328" y="3461"/>
                    </a:lnTo>
                    <a:lnTo>
                      <a:pt x="341" y="3447"/>
                    </a:lnTo>
                    <a:lnTo>
                      <a:pt x="353" y="3434"/>
                    </a:lnTo>
                    <a:lnTo>
                      <a:pt x="367" y="3421"/>
                    </a:lnTo>
                    <a:lnTo>
                      <a:pt x="382" y="3407"/>
                    </a:lnTo>
                    <a:lnTo>
                      <a:pt x="397" y="3395"/>
                    </a:lnTo>
                    <a:lnTo>
                      <a:pt x="414" y="3382"/>
                    </a:lnTo>
                    <a:lnTo>
                      <a:pt x="433" y="3371"/>
                    </a:lnTo>
                    <a:lnTo>
                      <a:pt x="452" y="3361"/>
                    </a:lnTo>
                    <a:lnTo>
                      <a:pt x="472" y="3352"/>
                    </a:lnTo>
                    <a:lnTo>
                      <a:pt x="512" y="3336"/>
                    </a:lnTo>
                    <a:lnTo>
                      <a:pt x="549" y="3319"/>
                    </a:lnTo>
                    <a:lnTo>
                      <a:pt x="568" y="3309"/>
                    </a:lnTo>
                    <a:lnTo>
                      <a:pt x="584" y="3299"/>
                    </a:lnTo>
                    <a:lnTo>
                      <a:pt x="599" y="3287"/>
                    </a:lnTo>
                    <a:lnTo>
                      <a:pt x="612" y="3274"/>
                    </a:lnTo>
                    <a:lnTo>
                      <a:pt x="618" y="3268"/>
                    </a:lnTo>
                    <a:lnTo>
                      <a:pt x="623" y="3260"/>
                    </a:lnTo>
                    <a:lnTo>
                      <a:pt x="627" y="3251"/>
                    </a:lnTo>
                    <a:lnTo>
                      <a:pt x="632" y="3243"/>
                    </a:lnTo>
                    <a:lnTo>
                      <a:pt x="634" y="3234"/>
                    </a:lnTo>
                    <a:lnTo>
                      <a:pt x="637" y="3224"/>
                    </a:lnTo>
                    <a:lnTo>
                      <a:pt x="638" y="3213"/>
                    </a:lnTo>
                    <a:lnTo>
                      <a:pt x="639" y="3201"/>
                    </a:lnTo>
                    <a:lnTo>
                      <a:pt x="642" y="3164"/>
                    </a:lnTo>
                    <a:lnTo>
                      <a:pt x="642" y="3140"/>
                    </a:lnTo>
                    <a:lnTo>
                      <a:pt x="640" y="3133"/>
                    </a:lnTo>
                    <a:lnTo>
                      <a:pt x="638" y="3128"/>
                    </a:lnTo>
                    <a:lnTo>
                      <a:pt x="635" y="3126"/>
                    </a:lnTo>
                    <a:lnTo>
                      <a:pt x="633" y="3126"/>
                    </a:lnTo>
                    <a:lnTo>
                      <a:pt x="630" y="3126"/>
                    </a:lnTo>
                    <a:lnTo>
                      <a:pt x="627" y="3126"/>
                    </a:lnTo>
                    <a:lnTo>
                      <a:pt x="618" y="3130"/>
                    </a:lnTo>
                    <a:lnTo>
                      <a:pt x="607" y="3136"/>
                    </a:lnTo>
                    <a:lnTo>
                      <a:pt x="593" y="3144"/>
                    </a:lnTo>
                    <a:lnTo>
                      <a:pt x="575" y="3154"/>
                    </a:lnTo>
                    <a:lnTo>
                      <a:pt x="533" y="3179"/>
                    </a:lnTo>
                    <a:lnTo>
                      <a:pt x="476" y="3211"/>
                    </a:lnTo>
                    <a:lnTo>
                      <a:pt x="446" y="3229"/>
                    </a:lnTo>
                    <a:lnTo>
                      <a:pt x="418" y="3246"/>
                    </a:lnTo>
                    <a:lnTo>
                      <a:pt x="393" y="3264"/>
                    </a:lnTo>
                    <a:lnTo>
                      <a:pt x="372" y="3280"/>
                    </a:lnTo>
                    <a:lnTo>
                      <a:pt x="352" y="3297"/>
                    </a:lnTo>
                    <a:lnTo>
                      <a:pt x="335" y="3314"/>
                    </a:lnTo>
                    <a:lnTo>
                      <a:pt x="320" y="3329"/>
                    </a:lnTo>
                    <a:lnTo>
                      <a:pt x="306" y="3345"/>
                    </a:lnTo>
                    <a:lnTo>
                      <a:pt x="282" y="3374"/>
                    </a:lnTo>
                    <a:lnTo>
                      <a:pt x="262" y="3400"/>
                    </a:lnTo>
                    <a:lnTo>
                      <a:pt x="252" y="3412"/>
                    </a:lnTo>
                    <a:lnTo>
                      <a:pt x="243" y="3424"/>
                    </a:lnTo>
                    <a:lnTo>
                      <a:pt x="233" y="3435"/>
                    </a:lnTo>
                    <a:lnTo>
                      <a:pt x="224" y="3444"/>
                    </a:lnTo>
                    <a:lnTo>
                      <a:pt x="215" y="3453"/>
                    </a:lnTo>
                    <a:lnTo>
                      <a:pt x="206" y="3463"/>
                    </a:lnTo>
                    <a:lnTo>
                      <a:pt x="196" y="3471"/>
                    </a:lnTo>
                    <a:lnTo>
                      <a:pt x="187" y="3478"/>
                    </a:lnTo>
                    <a:lnTo>
                      <a:pt x="179" y="3485"/>
                    </a:lnTo>
                    <a:lnTo>
                      <a:pt x="170" y="3488"/>
                    </a:lnTo>
                    <a:lnTo>
                      <a:pt x="161" y="3490"/>
                    </a:lnTo>
                    <a:lnTo>
                      <a:pt x="154" y="3490"/>
                    </a:lnTo>
                    <a:lnTo>
                      <a:pt x="150" y="3490"/>
                    </a:lnTo>
                    <a:lnTo>
                      <a:pt x="146" y="3488"/>
                    </a:lnTo>
                    <a:lnTo>
                      <a:pt x="144" y="3486"/>
                    </a:lnTo>
                    <a:lnTo>
                      <a:pt x="140" y="3483"/>
                    </a:lnTo>
                    <a:lnTo>
                      <a:pt x="135" y="3475"/>
                    </a:lnTo>
                    <a:lnTo>
                      <a:pt x="130" y="3463"/>
                    </a:lnTo>
                    <a:lnTo>
                      <a:pt x="126" y="3450"/>
                    </a:lnTo>
                    <a:lnTo>
                      <a:pt x="122" y="3432"/>
                    </a:lnTo>
                    <a:lnTo>
                      <a:pt x="121" y="3410"/>
                    </a:lnTo>
                    <a:lnTo>
                      <a:pt x="120" y="3385"/>
                    </a:lnTo>
                    <a:lnTo>
                      <a:pt x="121" y="3371"/>
                    </a:lnTo>
                    <a:lnTo>
                      <a:pt x="121" y="3357"/>
                    </a:lnTo>
                    <a:lnTo>
                      <a:pt x="124" y="3344"/>
                    </a:lnTo>
                    <a:lnTo>
                      <a:pt x="126" y="3330"/>
                    </a:lnTo>
                    <a:lnTo>
                      <a:pt x="129" y="3316"/>
                    </a:lnTo>
                    <a:lnTo>
                      <a:pt x="132" y="3302"/>
                    </a:lnTo>
                    <a:lnTo>
                      <a:pt x="137" y="3290"/>
                    </a:lnTo>
                    <a:lnTo>
                      <a:pt x="142" y="3276"/>
                    </a:lnTo>
                    <a:lnTo>
                      <a:pt x="154" y="3251"/>
                    </a:lnTo>
                    <a:lnTo>
                      <a:pt x="167" y="3226"/>
                    </a:lnTo>
                    <a:lnTo>
                      <a:pt x="184" y="3203"/>
                    </a:lnTo>
                    <a:lnTo>
                      <a:pt x="201" y="3179"/>
                    </a:lnTo>
                    <a:lnTo>
                      <a:pt x="220" y="3158"/>
                    </a:lnTo>
                    <a:lnTo>
                      <a:pt x="241" y="3138"/>
                    </a:lnTo>
                    <a:lnTo>
                      <a:pt x="263" y="3119"/>
                    </a:lnTo>
                    <a:lnTo>
                      <a:pt x="287" y="3102"/>
                    </a:lnTo>
                    <a:lnTo>
                      <a:pt x="312" y="3085"/>
                    </a:lnTo>
                    <a:lnTo>
                      <a:pt x="338" y="3072"/>
                    </a:lnTo>
                    <a:lnTo>
                      <a:pt x="365" y="3059"/>
                    </a:lnTo>
                    <a:lnTo>
                      <a:pt x="392" y="3049"/>
                    </a:lnTo>
                    <a:lnTo>
                      <a:pt x="418" y="3038"/>
                    </a:lnTo>
                    <a:lnTo>
                      <a:pt x="444" y="3024"/>
                    </a:lnTo>
                    <a:lnTo>
                      <a:pt x="471" y="3010"/>
                    </a:lnTo>
                    <a:lnTo>
                      <a:pt x="494" y="2994"/>
                    </a:lnTo>
                    <a:lnTo>
                      <a:pt x="518" y="2977"/>
                    </a:lnTo>
                    <a:lnTo>
                      <a:pt x="540" y="2959"/>
                    </a:lnTo>
                    <a:lnTo>
                      <a:pt x="562" y="2939"/>
                    </a:lnTo>
                    <a:lnTo>
                      <a:pt x="583" y="2921"/>
                    </a:lnTo>
                    <a:lnTo>
                      <a:pt x="602" y="2899"/>
                    </a:lnTo>
                    <a:lnTo>
                      <a:pt x="618" y="2879"/>
                    </a:lnTo>
                    <a:lnTo>
                      <a:pt x="634" y="2859"/>
                    </a:lnTo>
                    <a:lnTo>
                      <a:pt x="648" y="2838"/>
                    </a:lnTo>
                    <a:lnTo>
                      <a:pt x="660" y="2818"/>
                    </a:lnTo>
                    <a:lnTo>
                      <a:pt x="670" y="2799"/>
                    </a:lnTo>
                    <a:lnTo>
                      <a:pt x="678" y="2780"/>
                    </a:lnTo>
                    <a:lnTo>
                      <a:pt x="684" y="2762"/>
                    </a:lnTo>
                    <a:lnTo>
                      <a:pt x="686" y="2746"/>
                    </a:lnTo>
                    <a:lnTo>
                      <a:pt x="686" y="2735"/>
                    </a:lnTo>
                    <a:lnTo>
                      <a:pt x="685" y="2731"/>
                    </a:lnTo>
                    <a:lnTo>
                      <a:pt x="684" y="2727"/>
                    </a:lnTo>
                    <a:lnTo>
                      <a:pt x="681" y="2725"/>
                    </a:lnTo>
                    <a:lnTo>
                      <a:pt x="679" y="2723"/>
                    </a:lnTo>
                    <a:lnTo>
                      <a:pt x="675" y="2722"/>
                    </a:lnTo>
                    <a:lnTo>
                      <a:pt x="671" y="2722"/>
                    </a:lnTo>
                    <a:lnTo>
                      <a:pt x="666" y="2723"/>
                    </a:lnTo>
                    <a:lnTo>
                      <a:pt x="660" y="2725"/>
                    </a:lnTo>
                    <a:lnTo>
                      <a:pt x="649" y="2728"/>
                    </a:lnTo>
                    <a:lnTo>
                      <a:pt x="634" y="2736"/>
                    </a:lnTo>
                    <a:lnTo>
                      <a:pt x="600" y="2755"/>
                    </a:lnTo>
                    <a:lnTo>
                      <a:pt x="560" y="2778"/>
                    </a:lnTo>
                    <a:lnTo>
                      <a:pt x="514" y="2804"/>
                    </a:lnTo>
                    <a:lnTo>
                      <a:pt x="467" y="2831"/>
                    </a:lnTo>
                    <a:lnTo>
                      <a:pt x="454" y="2838"/>
                    </a:lnTo>
                    <a:lnTo>
                      <a:pt x="442" y="2847"/>
                    </a:lnTo>
                    <a:lnTo>
                      <a:pt x="431" y="2856"/>
                    </a:lnTo>
                    <a:lnTo>
                      <a:pt x="418" y="2866"/>
                    </a:lnTo>
                    <a:lnTo>
                      <a:pt x="394" y="2888"/>
                    </a:lnTo>
                    <a:lnTo>
                      <a:pt x="371" y="2913"/>
                    </a:lnTo>
                    <a:lnTo>
                      <a:pt x="326" y="2967"/>
                    </a:lnTo>
                    <a:lnTo>
                      <a:pt x="283" y="3019"/>
                    </a:lnTo>
                    <a:lnTo>
                      <a:pt x="265" y="3043"/>
                    </a:lnTo>
                    <a:lnTo>
                      <a:pt x="246" y="3064"/>
                    </a:lnTo>
                    <a:lnTo>
                      <a:pt x="229" y="3082"/>
                    </a:lnTo>
                    <a:lnTo>
                      <a:pt x="212" y="3095"/>
                    </a:lnTo>
                    <a:lnTo>
                      <a:pt x="205" y="3100"/>
                    </a:lnTo>
                    <a:lnTo>
                      <a:pt x="199" y="3103"/>
                    </a:lnTo>
                    <a:lnTo>
                      <a:pt x="191" y="3105"/>
                    </a:lnTo>
                    <a:lnTo>
                      <a:pt x="185" y="3105"/>
                    </a:lnTo>
                    <a:lnTo>
                      <a:pt x="180" y="3104"/>
                    </a:lnTo>
                    <a:lnTo>
                      <a:pt x="174" y="3100"/>
                    </a:lnTo>
                    <a:lnTo>
                      <a:pt x="169" y="3095"/>
                    </a:lnTo>
                    <a:lnTo>
                      <a:pt x="165" y="3088"/>
                    </a:lnTo>
                    <a:lnTo>
                      <a:pt x="157" y="3072"/>
                    </a:lnTo>
                    <a:lnTo>
                      <a:pt x="152" y="3053"/>
                    </a:lnTo>
                    <a:lnTo>
                      <a:pt x="149" y="3033"/>
                    </a:lnTo>
                    <a:lnTo>
                      <a:pt x="146" y="3010"/>
                    </a:lnTo>
                    <a:lnTo>
                      <a:pt x="146" y="2988"/>
                    </a:lnTo>
                    <a:lnTo>
                      <a:pt x="149" y="2965"/>
                    </a:lnTo>
                    <a:lnTo>
                      <a:pt x="152" y="2941"/>
                    </a:lnTo>
                    <a:lnTo>
                      <a:pt x="159" y="2917"/>
                    </a:lnTo>
                    <a:lnTo>
                      <a:pt x="166" y="2892"/>
                    </a:lnTo>
                    <a:lnTo>
                      <a:pt x="176" y="2867"/>
                    </a:lnTo>
                    <a:lnTo>
                      <a:pt x="189" y="2843"/>
                    </a:lnTo>
                    <a:lnTo>
                      <a:pt x="202" y="2819"/>
                    </a:lnTo>
                    <a:lnTo>
                      <a:pt x="219" y="2797"/>
                    </a:lnTo>
                    <a:lnTo>
                      <a:pt x="236" y="2776"/>
                    </a:lnTo>
                    <a:lnTo>
                      <a:pt x="246" y="2766"/>
                    </a:lnTo>
                    <a:lnTo>
                      <a:pt x="256" y="2756"/>
                    </a:lnTo>
                    <a:lnTo>
                      <a:pt x="267" y="2746"/>
                    </a:lnTo>
                    <a:lnTo>
                      <a:pt x="278" y="2737"/>
                    </a:lnTo>
                    <a:lnTo>
                      <a:pt x="302" y="2720"/>
                    </a:lnTo>
                    <a:lnTo>
                      <a:pt x="328" y="2703"/>
                    </a:lnTo>
                    <a:lnTo>
                      <a:pt x="356" y="2687"/>
                    </a:lnTo>
                    <a:lnTo>
                      <a:pt x="384" y="2673"/>
                    </a:lnTo>
                    <a:lnTo>
                      <a:pt x="446" y="2646"/>
                    </a:lnTo>
                    <a:lnTo>
                      <a:pt x="507" y="2620"/>
                    </a:lnTo>
                    <a:lnTo>
                      <a:pt x="537" y="2607"/>
                    </a:lnTo>
                    <a:lnTo>
                      <a:pt x="565" y="2594"/>
                    </a:lnTo>
                    <a:lnTo>
                      <a:pt x="592" y="2580"/>
                    </a:lnTo>
                    <a:lnTo>
                      <a:pt x="617" y="2565"/>
                    </a:lnTo>
                    <a:lnTo>
                      <a:pt x="628" y="2557"/>
                    </a:lnTo>
                    <a:lnTo>
                      <a:pt x="638" y="2550"/>
                    </a:lnTo>
                    <a:lnTo>
                      <a:pt x="648" y="2541"/>
                    </a:lnTo>
                    <a:lnTo>
                      <a:pt x="657" y="2532"/>
                    </a:lnTo>
                    <a:lnTo>
                      <a:pt x="665" y="2524"/>
                    </a:lnTo>
                    <a:lnTo>
                      <a:pt x="673" y="2515"/>
                    </a:lnTo>
                    <a:lnTo>
                      <a:pt x="679" y="2505"/>
                    </a:lnTo>
                    <a:lnTo>
                      <a:pt x="684" y="2495"/>
                    </a:lnTo>
                    <a:lnTo>
                      <a:pt x="693" y="2475"/>
                    </a:lnTo>
                    <a:lnTo>
                      <a:pt x="698" y="2456"/>
                    </a:lnTo>
                    <a:lnTo>
                      <a:pt x="699" y="2449"/>
                    </a:lnTo>
                    <a:lnTo>
                      <a:pt x="699" y="2441"/>
                    </a:lnTo>
                    <a:lnTo>
                      <a:pt x="699" y="2434"/>
                    </a:lnTo>
                    <a:lnTo>
                      <a:pt x="698" y="2428"/>
                    </a:lnTo>
                    <a:lnTo>
                      <a:pt x="696" y="2423"/>
                    </a:lnTo>
                    <a:lnTo>
                      <a:pt x="693" y="2418"/>
                    </a:lnTo>
                    <a:lnTo>
                      <a:pt x="690" y="2413"/>
                    </a:lnTo>
                    <a:lnTo>
                      <a:pt x="685" y="2409"/>
                    </a:lnTo>
                    <a:lnTo>
                      <a:pt x="680" y="2406"/>
                    </a:lnTo>
                    <a:lnTo>
                      <a:pt x="675" y="2404"/>
                    </a:lnTo>
                    <a:lnTo>
                      <a:pt x="668" y="2403"/>
                    </a:lnTo>
                    <a:lnTo>
                      <a:pt x="660" y="2401"/>
                    </a:lnTo>
                    <a:lnTo>
                      <a:pt x="653" y="2401"/>
                    </a:lnTo>
                    <a:lnTo>
                      <a:pt x="644" y="2401"/>
                    </a:lnTo>
                    <a:lnTo>
                      <a:pt x="634" y="2403"/>
                    </a:lnTo>
                    <a:lnTo>
                      <a:pt x="624" y="2405"/>
                    </a:lnTo>
                    <a:lnTo>
                      <a:pt x="600" y="2413"/>
                    </a:lnTo>
                    <a:lnTo>
                      <a:pt x="574" y="2423"/>
                    </a:lnTo>
                    <a:lnTo>
                      <a:pt x="545" y="2436"/>
                    </a:lnTo>
                    <a:lnTo>
                      <a:pt x="514" y="2454"/>
                    </a:lnTo>
                    <a:lnTo>
                      <a:pt x="479" y="2475"/>
                    </a:lnTo>
                    <a:lnTo>
                      <a:pt x="442" y="2500"/>
                    </a:lnTo>
                    <a:lnTo>
                      <a:pt x="422" y="2514"/>
                    </a:lnTo>
                    <a:lnTo>
                      <a:pt x="404" y="2529"/>
                    </a:lnTo>
                    <a:lnTo>
                      <a:pt x="386" y="2544"/>
                    </a:lnTo>
                    <a:lnTo>
                      <a:pt x="370" y="2559"/>
                    </a:lnTo>
                    <a:lnTo>
                      <a:pt x="337" y="2589"/>
                    </a:lnTo>
                    <a:lnTo>
                      <a:pt x="308" y="2620"/>
                    </a:lnTo>
                    <a:lnTo>
                      <a:pt x="282" y="2650"/>
                    </a:lnTo>
                    <a:lnTo>
                      <a:pt x="257" y="2678"/>
                    </a:lnTo>
                    <a:lnTo>
                      <a:pt x="236" y="2705"/>
                    </a:lnTo>
                    <a:lnTo>
                      <a:pt x="217" y="2730"/>
                    </a:lnTo>
                    <a:lnTo>
                      <a:pt x="200" y="2751"/>
                    </a:lnTo>
                    <a:lnTo>
                      <a:pt x="185" y="2768"/>
                    </a:lnTo>
                    <a:lnTo>
                      <a:pt x="172" y="2781"/>
                    </a:lnTo>
                    <a:lnTo>
                      <a:pt x="162" y="2789"/>
                    </a:lnTo>
                    <a:lnTo>
                      <a:pt x="157" y="2792"/>
                    </a:lnTo>
                    <a:lnTo>
                      <a:pt x="154" y="2793"/>
                    </a:lnTo>
                    <a:lnTo>
                      <a:pt x="150" y="2792"/>
                    </a:lnTo>
                    <a:lnTo>
                      <a:pt x="147" y="2789"/>
                    </a:lnTo>
                    <a:lnTo>
                      <a:pt x="145" y="2786"/>
                    </a:lnTo>
                    <a:lnTo>
                      <a:pt x="142" y="2780"/>
                    </a:lnTo>
                    <a:lnTo>
                      <a:pt x="141" y="2772"/>
                    </a:lnTo>
                    <a:lnTo>
                      <a:pt x="140" y="2762"/>
                    </a:lnTo>
                    <a:lnTo>
                      <a:pt x="139" y="2740"/>
                    </a:lnTo>
                    <a:lnTo>
                      <a:pt x="140" y="2716"/>
                    </a:lnTo>
                    <a:lnTo>
                      <a:pt x="142" y="2690"/>
                    </a:lnTo>
                    <a:lnTo>
                      <a:pt x="147" y="2662"/>
                    </a:lnTo>
                    <a:lnTo>
                      <a:pt x="154" y="2635"/>
                    </a:lnTo>
                    <a:lnTo>
                      <a:pt x="161" y="2606"/>
                    </a:lnTo>
                    <a:lnTo>
                      <a:pt x="170" y="2579"/>
                    </a:lnTo>
                    <a:lnTo>
                      <a:pt x="181" y="2550"/>
                    </a:lnTo>
                    <a:lnTo>
                      <a:pt x="194" y="2522"/>
                    </a:lnTo>
                    <a:lnTo>
                      <a:pt x="209" y="2495"/>
                    </a:lnTo>
                    <a:lnTo>
                      <a:pt x="224" y="2470"/>
                    </a:lnTo>
                    <a:lnTo>
                      <a:pt x="241" y="2446"/>
                    </a:lnTo>
                    <a:lnTo>
                      <a:pt x="250" y="2434"/>
                    </a:lnTo>
                    <a:lnTo>
                      <a:pt x="260" y="2424"/>
                    </a:lnTo>
                    <a:lnTo>
                      <a:pt x="270" y="2413"/>
                    </a:lnTo>
                    <a:lnTo>
                      <a:pt x="280" y="2404"/>
                    </a:lnTo>
                    <a:lnTo>
                      <a:pt x="290" y="2394"/>
                    </a:lnTo>
                    <a:lnTo>
                      <a:pt x="301" y="2386"/>
                    </a:lnTo>
                    <a:lnTo>
                      <a:pt x="311" y="2379"/>
                    </a:lnTo>
                    <a:lnTo>
                      <a:pt x="323" y="2371"/>
                    </a:lnTo>
                    <a:lnTo>
                      <a:pt x="371" y="2345"/>
                    </a:lnTo>
                    <a:lnTo>
                      <a:pt x="423" y="2319"/>
                    </a:lnTo>
                    <a:lnTo>
                      <a:pt x="477" y="2293"/>
                    </a:lnTo>
                    <a:lnTo>
                      <a:pt x="529" y="2267"/>
                    </a:lnTo>
                    <a:lnTo>
                      <a:pt x="555" y="2253"/>
                    </a:lnTo>
                    <a:lnTo>
                      <a:pt x="579" y="2239"/>
                    </a:lnTo>
                    <a:lnTo>
                      <a:pt x="600" y="2225"/>
                    </a:lnTo>
                    <a:lnTo>
                      <a:pt x="622" y="2212"/>
                    </a:lnTo>
                    <a:lnTo>
                      <a:pt x="639" y="2198"/>
                    </a:lnTo>
                    <a:lnTo>
                      <a:pt x="654" y="2183"/>
                    </a:lnTo>
                    <a:lnTo>
                      <a:pt x="660" y="2175"/>
                    </a:lnTo>
                    <a:lnTo>
                      <a:pt x="665" y="2169"/>
                    </a:lnTo>
                    <a:lnTo>
                      <a:pt x="670" y="2162"/>
                    </a:lnTo>
                    <a:lnTo>
                      <a:pt x="674" y="2154"/>
                    </a:lnTo>
                    <a:lnTo>
                      <a:pt x="689" y="2122"/>
                    </a:lnTo>
                    <a:lnTo>
                      <a:pt x="704" y="2089"/>
                    </a:lnTo>
                    <a:lnTo>
                      <a:pt x="710" y="2073"/>
                    </a:lnTo>
                    <a:lnTo>
                      <a:pt x="714" y="2059"/>
                    </a:lnTo>
                    <a:lnTo>
                      <a:pt x="715" y="2053"/>
                    </a:lnTo>
                    <a:lnTo>
                      <a:pt x="716" y="2047"/>
                    </a:lnTo>
                    <a:lnTo>
                      <a:pt x="716" y="2042"/>
                    </a:lnTo>
                    <a:lnTo>
                      <a:pt x="715" y="2037"/>
                    </a:lnTo>
                    <a:lnTo>
                      <a:pt x="714" y="2033"/>
                    </a:lnTo>
                    <a:lnTo>
                      <a:pt x="711" y="2029"/>
                    </a:lnTo>
                    <a:lnTo>
                      <a:pt x="708" y="2027"/>
                    </a:lnTo>
                    <a:lnTo>
                      <a:pt x="704" y="2026"/>
                    </a:lnTo>
                    <a:lnTo>
                      <a:pt x="698" y="2026"/>
                    </a:lnTo>
                    <a:lnTo>
                      <a:pt x="690" y="2026"/>
                    </a:lnTo>
                    <a:lnTo>
                      <a:pt x="681" y="2027"/>
                    </a:lnTo>
                    <a:lnTo>
                      <a:pt x="673" y="2031"/>
                    </a:lnTo>
                    <a:lnTo>
                      <a:pt x="648" y="2039"/>
                    </a:lnTo>
                    <a:lnTo>
                      <a:pt x="618" y="2056"/>
                    </a:lnTo>
                    <a:lnTo>
                      <a:pt x="580" y="2077"/>
                    </a:lnTo>
                    <a:lnTo>
                      <a:pt x="535" y="2104"/>
                    </a:lnTo>
                    <a:lnTo>
                      <a:pt x="512" y="2120"/>
                    </a:lnTo>
                    <a:lnTo>
                      <a:pt x="489" y="2135"/>
                    </a:lnTo>
                    <a:lnTo>
                      <a:pt x="469" y="2152"/>
                    </a:lnTo>
                    <a:lnTo>
                      <a:pt x="449" y="2169"/>
                    </a:lnTo>
                    <a:lnTo>
                      <a:pt x="431" y="2185"/>
                    </a:lnTo>
                    <a:lnTo>
                      <a:pt x="413" y="2202"/>
                    </a:lnTo>
                    <a:lnTo>
                      <a:pt x="397" y="2218"/>
                    </a:lnTo>
                    <a:lnTo>
                      <a:pt x="382" y="2235"/>
                    </a:lnTo>
                    <a:lnTo>
                      <a:pt x="355" y="2268"/>
                    </a:lnTo>
                    <a:lnTo>
                      <a:pt x="330" y="2299"/>
                    </a:lnTo>
                    <a:lnTo>
                      <a:pt x="308" y="2328"/>
                    </a:lnTo>
                    <a:lnTo>
                      <a:pt x="290" y="2354"/>
                    </a:lnTo>
                    <a:lnTo>
                      <a:pt x="273" y="2378"/>
                    </a:lnTo>
                    <a:lnTo>
                      <a:pt x="260" y="2396"/>
                    </a:lnTo>
                    <a:lnTo>
                      <a:pt x="252" y="2405"/>
                    </a:lnTo>
                    <a:lnTo>
                      <a:pt x="246" y="2411"/>
                    </a:lnTo>
                    <a:lnTo>
                      <a:pt x="241" y="2418"/>
                    </a:lnTo>
                    <a:lnTo>
                      <a:pt x="235" y="2421"/>
                    </a:lnTo>
                    <a:lnTo>
                      <a:pt x="229" y="2424"/>
                    </a:lnTo>
                    <a:lnTo>
                      <a:pt x="224" y="2425"/>
                    </a:lnTo>
                    <a:lnTo>
                      <a:pt x="217" y="2425"/>
                    </a:lnTo>
                    <a:lnTo>
                      <a:pt x="212" y="2423"/>
                    </a:lnTo>
                    <a:lnTo>
                      <a:pt x="207" y="2419"/>
                    </a:lnTo>
                    <a:lnTo>
                      <a:pt x="201" y="2414"/>
                    </a:lnTo>
                    <a:lnTo>
                      <a:pt x="195" y="2406"/>
                    </a:lnTo>
                    <a:lnTo>
                      <a:pt x="190" y="2396"/>
                    </a:lnTo>
                    <a:lnTo>
                      <a:pt x="185" y="2386"/>
                    </a:lnTo>
                    <a:lnTo>
                      <a:pt x="180" y="2375"/>
                    </a:lnTo>
                    <a:lnTo>
                      <a:pt x="176" y="2364"/>
                    </a:lnTo>
                    <a:lnTo>
                      <a:pt x="174" y="2353"/>
                    </a:lnTo>
                    <a:lnTo>
                      <a:pt x="171" y="2340"/>
                    </a:lnTo>
                    <a:lnTo>
                      <a:pt x="170" y="2329"/>
                    </a:lnTo>
                    <a:lnTo>
                      <a:pt x="170" y="2316"/>
                    </a:lnTo>
                    <a:lnTo>
                      <a:pt x="169" y="2304"/>
                    </a:lnTo>
                    <a:lnTo>
                      <a:pt x="171" y="2279"/>
                    </a:lnTo>
                    <a:lnTo>
                      <a:pt x="175" y="2253"/>
                    </a:lnTo>
                    <a:lnTo>
                      <a:pt x="181" y="2227"/>
                    </a:lnTo>
                    <a:lnTo>
                      <a:pt x="190" y="2200"/>
                    </a:lnTo>
                    <a:lnTo>
                      <a:pt x="201" y="2174"/>
                    </a:lnTo>
                    <a:lnTo>
                      <a:pt x="212" y="2149"/>
                    </a:lnTo>
                    <a:lnTo>
                      <a:pt x="226" y="2123"/>
                    </a:lnTo>
                    <a:lnTo>
                      <a:pt x="242" y="2099"/>
                    </a:lnTo>
                    <a:lnTo>
                      <a:pt x="258" y="2077"/>
                    </a:lnTo>
                    <a:lnTo>
                      <a:pt x="276" y="2054"/>
                    </a:lnTo>
                    <a:lnTo>
                      <a:pt x="293" y="2034"/>
                    </a:lnTo>
                    <a:lnTo>
                      <a:pt x="313" y="2016"/>
                    </a:lnTo>
                    <a:lnTo>
                      <a:pt x="323" y="2007"/>
                    </a:lnTo>
                    <a:lnTo>
                      <a:pt x="335" y="1998"/>
                    </a:lnTo>
                    <a:lnTo>
                      <a:pt x="347" y="1991"/>
                    </a:lnTo>
                    <a:lnTo>
                      <a:pt x="360" y="1982"/>
                    </a:lnTo>
                    <a:lnTo>
                      <a:pt x="388" y="1966"/>
                    </a:lnTo>
                    <a:lnTo>
                      <a:pt x="419" y="1951"/>
                    </a:lnTo>
                    <a:lnTo>
                      <a:pt x="486" y="1922"/>
                    </a:lnTo>
                    <a:lnTo>
                      <a:pt x="554" y="1895"/>
                    </a:lnTo>
                    <a:lnTo>
                      <a:pt x="587" y="1882"/>
                    </a:lnTo>
                    <a:lnTo>
                      <a:pt x="619" y="1870"/>
                    </a:lnTo>
                    <a:lnTo>
                      <a:pt x="649" y="1857"/>
                    </a:lnTo>
                    <a:lnTo>
                      <a:pt x="675" y="1843"/>
                    </a:lnTo>
                    <a:lnTo>
                      <a:pt x="699" y="1831"/>
                    </a:lnTo>
                    <a:lnTo>
                      <a:pt x="719" y="1818"/>
                    </a:lnTo>
                    <a:lnTo>
                      <a:pt x="726" y="1812"/>
                    </a:lnTo>
                    <a:lnTo>
                      <a:pt x="734" y="1806"/>
                    </a:lnTo>
                    <a:lnTo>
                      <a:pt x="739" y="1800"/>
                    </a:lnTo>
                    <a:lnTo>
                      <a:pt x="743" y="1793"/>
                    </a:lnTo>
                    <a:lnTo>
                      <a:pt x="756" y="1765"/>
                    </a:lnTo>
                    <a:lnTo>
                      <a:pt x="768" y="1735"/>
                    </a:lnTo>
                    <a:lnTo>
                      <a:pt x="773" y="1720"/>
                    </a:lnTo>
                    <a:lnTo>
                      <a:pt x="775" y="1705"/>
                    </a:lnTo>
                    <a:lnTo>
                      <a:pt x="778" y="1692"/>
                    </a:lnTo>
                    <a:lnTo>
                      <a:pt x="776" y="1681"/>
                    </a:lnTo>
                    <a:lnTo>
                      <a:pt x="776" y="1676"/>
                    </a:lnTo>
                    <a:lnTo>
                      <a:pt x="775" y="1672"/>
                    </a:lnTo>
                    <a:lnTo>
                      <a:pt x="773" y="1669"/>
                    </a:lnTo>
                    <a:lnTo>
                      <a:pt x="770" y="1666"/>
                    </a:lnTo>
                    <a:lnTo>
                      <a:pt x="766" y="1665"/>
                    </a:lnTo>
                    <a:lnTo>
                      <a:pt x="763" y="1664"/>
                    </a:lnTo>
                    <a:lnTo>
                      <a:pt x="758" y="1664"/>
                    </a:lnTo>
                    <a:lnTo>
                      <a:pt x="751" y="1665"/>
                    </a:lnTo>
                    <a:lnTo>
                      <a:pt x="745" y="1666"/>
                    </a:lnTo>
                    <a:lnTo>
                      <a:pt x="738" y="1670"/>
                    </a:lnTo>
                    <a:lnTo>
                      <a:pt x="730" y="1674"/>
                    </a:lnTo>
                    <a:lnTo>
                      <a:pt x="720" y="1679"/>
                    </a:lnTo>
                    <a:lnTo>
                      <a:pt x="699" y="1694"/>
                    </a:lnTo>
                    <a:lnTo>
                      <a:pt x="674" y="1714"/>
                    </a:lnTo>
                    <a:lnTo>
                      <a:pt x="627" y="1754"/>
                    </a:lnTo>
                    <a:lnTo>
                      <a:pt x="564" y="1806"/>
                    </a:lnTo>
                    <a:lnTo>
                      <a:pt x="494" y="1865"/>
                    </a:lnTo>
                    <a:lnTo>
                      <a:pt x="421" y="1922"/>
                    </a:lnTo>
                    <a:lnTo>
                      <a:pt x="386" y="1949"/>
                    </a:lnTo>
                    <a:lnTo>
                      <a:pt x="351" y="1973"/>
                    </a:lnTo>
                    <a:lnTo>
                      <a:pt x="318" y="1993"/>
                    </a:lnTo>
                    <a:lnTo>
                      <a:pt x="288" y="2009"/>
                    </a:lnTo>
                    <a:lnTo>
                      <a:pt x="275" y="2016"/>
                    </a:lnTo>
                    <a:lnTo>
                      <a:pt x="262" y="2021"/>
                    </a:lnTo>
                    <a:lnTo>
                      <a:pt x="250" y="2024"/>
                    </a:lnTo>
                    <a:lnTo>
                      <a:pt x="240" y="2026"/>
                    </a:lnTo>
                    <a:lnTo>
                      <a:pt x="230" y="2026"/>
                    </a:lnTo>
                    <a:lnTo>
                      <a:pt x="221" y="2024"/>
                    </a:lnTo>
                    <a:lnTo>
                      <a:pt x="215" y="2021"/>
                    </a:lnTo>
                    <a:lnTo>
                      <a:pt x="210" y="2016"/>
                    </a:lnTo>
                    <a:lnTo>
                      <a:pt x="205" y="2009"/>
                    </a:lnTo>
                    <a:lnTo>
                      <a:pt x="200" y="2002"/>
                    </a:lnTo>
                    <a:lnTo>
                      <a:pt x="196" y="1994"/>
                    </a:lnTo>
                    <a:lnTo>
                      <a:pt x="194" y="1986"/>
                    </a:lnTo>
                    <a:lnTo>
                      <a:pt x="187" y="1969"/>
                    </a:lnTo>
                    <a:lnTo>
                      <a:pt x="185" y="1952"/>
                    </a:lnTo>
                    <a:lnTo>
                      <a:pt x="182" y="1932"/>
                    </a:lnTo>
                    <a:lnTo>
                      <a:pt x="182" y="1913"/>
                    </a:lnTo>
                    <a:lnTo>
                      <a:pt x="184" y="1892"/>
                    </a:lnTo>
                    <a:lnTo>
                      <a:pt x="187" y="1872"/>
                    </a:lnTo>
                    <a:lnTo>
                      <a:pt x="191" y="1852"/>
                    </a:lnTo>
                    <a:lnTo>
                      <a:pt x="197" y="1832"/>
                    </a:lnTo>
                    <a:lnTo>
                      <a:pt x="204" y="1812"/>
                    </a:lnTo>
                    <a:lnTo>
                      <a:pt x="212" y="1793"/>
                    </a:lnTo>
                    <a:lnTo>
                      <a:pt x="221" y="1775"/>
                    </a:lnTo>
                    <a:lnTo>
                      <a:pt x="231" y="1759"/>
                    </a:lnTo>
                    <a:lnTo>
                      <a:pt x="242" y="1742"/>
                    </a:lnTo>
                    <a:lnTo>
                      <a:pt x="253" y="1729"/>
                    </a:lnTo>
                    <a:lnTo>
                      <a:pt x="265" y="1717"/>
                    </a:lnTo>
                    <a:lnTo>
                      <a:pt x="276" y="1706"/>
                    </a:lnTo>
                    <a:lnTo>
                      <a:pt x="288" y="1695"/>
                    </a:lnTo>
                    <a:lnTo>
                      <a:pt x="302" y="1684"/>
                    </a:lnTo>
                    <a:lnTo>
                      <a:pt x="331" y="1664"/>
                    </a:lnTo>
                    <a:lnTo>
                      <a:pt x="362" y="1644"/>
                    </a:lnTo>
                    <a:lnTo>
                      <a:pt x="396" y="1626"/>
                    </a:lnTo>
                    <a:lnTo>
                      <a:pt x="431" y="1609"/>
                    </a:lnTo>
                    <a:lnTo>
                      <a:pt x="466" y="1593"/>
                    </a:lnTo>
                    <a:lnTo>
                      <a:pt x="501" y="1578"/>
                    </a:lnTo>
                    <a:lnTo>
                      <a:pt x="569" y="1548"/>
                    </a:lnTo>
                    <a:lnTo>
                      <a:pt x="632" y="1519"/>
                    </a:lnTo>
                    <a:lnTo>
                      <a:pt x="659" y="1505"/>
                    </a:lnTo>
                    <a:lnTo>
                      <a:pt x="683" y="1491"/>
                    </a:lnTo>
                    <a:lnTo>
                      <a:pt x="693" y="1484"/>
                    </a:lnTo>
                    <a:lnTo>
                      <a:pt x="703" y="1476"/>
                    </a:lnTo>
                    <a:lnTo>
                      <a:pt x="711" y="1469"/>
                    </a:lnTo>
                    <a:lnTo>
                      <a:pt x="718" y="1461"/>
                    </a:lnTo>
                    <a:lnTo>
                      <a:pt x="731" y="1445"/>
                    </a:lnTo>
                    <a:lnTo>
                      <a:pt x="744" y="1425"/>
                    </a:lnTo>
                    <a:lnTo>
                      <a:pt x="756" y="1402"/>
                    </a:lnTo>
                    <a:lnTo>
                      <a:pt x="768" y="1377"/>
                    </a:lnTo>
                    <a:lnTo>
                      <a:pt x="778" y="1349"/>
                    </a:lnTo>
                    <a:lnTo>
                      <a:pt x="785" y="1323"/>
                    </a:lnTo>
                    <a:lnTo>
                      <a:pt x="793" y="1295"/>
                    </a:lnTo>
                    <a:lnTo>
                      <a:pt x="798" y="1271"/>
                    </a:lnTo>
                    <a:lnTo>
                      <a:pt x="800" y="1247"/>
                    </a:lnTo>
                    <a:lnTo>
                      <a:pt x="800" y="1226"/>
                    </a:lnTo>
                    <a:lnTo>
                      <a:pt x="799" y="1216"/>
                    </a:lnTo>
                    <a:lnTo>
                      <a:pt x="796" y="1208"/>
                    </a:lnTo>
                    <a:lnTo>
                      <a:pt x="794" y="1201"/>
                    </a:lnTo>
                    <a:lnTo>
                      <a:pt x="790" y="1194"/>
                    </a:lnTo>
                    <a:lnTo>
                      <a:pt x="786" y="1189"/>
                    </a:lnTo>
                    <a:lnTo>
                      <a:pt x="781" y="1187"/>
                    </a:lnTo>
                    <a:lnTo>
                      <a:pt x="775" y="1184"/>
                    </a:lnTo>
                    <a:lnTo>
                      <a:pt x="768" y="1184"/>
                    </a:lnTo>
                    <a:lnTo>
                      <a:pt x="759" y="1186"/>
                    </a:lnTo>
                    <a:lnTo>
                      <a:pt x="750" y="1188"/>
                    </a:lnTo>
                    <a:lnTo>
                      <a:pt x="740" y="1193"/>
                    </a:lnTo>
                    <a:lnTo>
                      <a:pt x="728" y="1201"/>
                    </a:lnTo>
                    <a:lnTo>
                      <a:pt x="716" y="1209"/>
                    </a:lnTo>
                    <a:lnTo>
                      <a:pt x="704" y="1218"/>
                    </a:lnTo>
                    <a:lnTo>
                      <a:pt x="693" y="1228"/>
                    </a:lnTo>
                    <a:lnTo>
                      <a:pt x="681" y="1239"/>
                    </a:lnTo>
                    <a:lnTo>
                      <a:pt x="659" y="1263"/>
                    </a:lnTo>
                    <a:lnTo>
                      <a:pt x="637" y="1288"/>
                    </a:lnTo>
                    <a:lnTo>
                      <a:pt x="593" y="1343"/>
                    </a:lnTo>
                    <a:lnTo>
                      <a:pt x="549" y="1399"/>
                    </a:lnTo>
                    <a:lnTo>
                      <a:pt x="527" y="1427"/>
                    </a:lnTo>
                    <a:lnTo>
                      <a:pt x="506" y="1454"/>
                    </a:lnTo>
                    <a:lnTo>
                      <a:pt x="483" y="1480"/>
                    </a:lnTo>
                    <a:lnTo>
                      <a:pt x="459" y="1505"/>
                    </a:lnTo>
                    <a:lnTo>
                      <a:pt x="437" y="1526"/>
                    </a:lnTo>
                    <a:lnTo>
                      <a:pt x="413" y="1546"/>
                    </a:lnTo>
                    <a:lnTo>
                      <a:pt x="401" y="1555"/>
                    </a:lnTo>
                    <a:lnTo>
                      <a:pt x="388" y="1563"/>
                    </a:lnTo>
                    <a:lnTo>
                      <a:pt x="376" y="1570"/>
                    </a:lnTo>
                    <a:lnTo>
                      <a:pt x="362" y="1576"/>
                    </a:lnTo>
                    <a:lnTo>
                      <a:pt x="338" y="1588"/>
                    </a:lnTo>
                    <a:lnTo>
                      <a:pt x="317" y="1599"/>
                    </a:lnTo>
                    <a:lnTo>
                      <a:pt x="297" y="1610"/>
                    </a:lnTo>
                    <a:lnTo>
                      <a:pt x="281" y="1621"/>
                    </a:lnTo>
                    <a:lnTo>
                      <a:pt x="267" y="1632"/>
                    </a:lnTo>
                    <a:lnTo>
                      <a:pt x="255" y="1644"/>
                    </a:lnTo>
                    <a:lnTo>
                      <a:pt x="243" y="1655"/>
                    </a:lnTo>
                    <a:lnTo>
                      <a:pt x="235" y="1665"/>
                    </a:lnTo>
                    <a:lnTo>
                      <a:pt x="220" y="1685"/>
                    </a:lnTo>
                    <a:lnTo>
                      <a:pt x="207" y="1702"/>
                    </a:lnTo>
                    <a:lnTo>
                      <a:pt x="202" y="1711"/>
                    </a:lnTo>
                    <a:lnTo>
                      <a:pt x="196" y="1717"/>
                    </a:lnTo>
                    <a:lnTo>
                      <a:pt x="191" y="1724"/>
                    </a:lnTo>
                    <a:lnTo>
                      <a:pt x="185" y="1729"/>
                    </a:lnTo>
                    <a:lnTo>
                      <a:pt x="181" y="1731"/>
                    </a:lnTo>
                    <a:lnTo>
                      <a:pt x="179" y="1732"/>
                    </a:lnTo>
                    <a:lnTo>
                      <a:pt x="176" y="1732"/>
                    </a:lnTo>
                    <a:lnTo>
                      <a:pt x="174" y="1731"/>
                    </a:lnTo>
                    <a:lnTo>
                      <a:pt x="171" y="1729"/>
                    </a:lnTo>
                    <a:lnTo>
                      <a:pt x="169" y="1725"/>
                    </a:lnTo>
                    <a:lnTo>
                      <a:pt x="167" y="1721"/>
                    </a:lnTo>
                    <a:lnTo>
                      <a:pt x="166" y="1716"/>
                    </a:lnTo>
                    <a:lnTo>
                      <a:pt x="164" y="1702"/>
                    </a:lnTo>
                    <a:lnTo>
                      <a:pt x="164" y="1687"/>
                    </a:lnTo>
                    <a:lnTo>
                      <a:pt x="164" y="1669"/>
                    </a:lnTo>
                    <a:lnTo>
                      <a:pt x="166" y="1647"/>
                    </a:lnTo>
                    <a:lnTo>
                      <a:pt x="170" y="1626"/>
                    </a:lnTo>
                    <a:lnTo>
                      <a:pt x="175" y="1603"/>
                    </a:lnTo>
                    <a:lnTo>
                      <a:pt x="181" y="1578"/>
                    </a:lnTo>
                    <a:lnTo>
                      <a:pt x="190" y="1551"/>
                    </a:lnTo>
                    <a:lnTo>
                      <a:pt x="201" y="1526"/>
                    </a:lnTo>
                    <a:lnTo>
                      <a:pt x="214" y="1501"/>
                    </a:lnTo>
                    <a:lnTo>
                      <a:pt x="227" y="1476"/>
                    </a:lnTo>
                    <a:lnTo>
                      <a:pt x="243" y="1453"/>
                    </a:lnTo>
                    <a:lnTo>
                      <a:pt x="296" y="1389"/>
                    </a:lnTo>
                    <a:lnTo>
                      <a:pt x="365" y="1309"/>
                    </a:lnTo>
                    <a:lnTo>
                      <a:pt x="442" y="1221"/>
                    </a:lnTo>
                    <a:lnTo>
                      <a:pt x="522" y="1127"/>
                    </a:lnTo>
                    <a:lnTo>
                      <a:pt x="598" y="1037"/>
                    </a:lnTo>
                    <a:lnTo>
                      <a:pt x="664" y="955"/>
                    </a:lnTo>
                    <a:lnTo>
                      <a:pt x="691" y="919"/>
                    </a:lnTo>
                    <a:lnTo>
                      <a:pt x="715" y="887"/>
                    </a:lnTo>
                    <a:lnTo>
                      <a:pt x="724" y="872"/>
                    </a:lnTo>
                    <a:lnTo>
                      <a:pt x="733" y="860"/>
                    </a:lnTo>
                    <a:lnTo>
                      <a:pt x="739" y="849"/>
                    </a:lnTo>
                    <a:lnTo>
                      <a:pt x="743" y="840"/>
                    </a:lnTo>
                    <a:lnTo>
                      <a:pt x="760" y="801"/>
                    </a:lnTo>
                    <a:lnTo>
                      <a:pt x="776" y="761"/>
                    </a:lnTo>
                    <a:lnTo>
                      <a:pt x="783" y="743"/>
                    </a:lnTo>
                    <a:lnTo>
                      <a:pt x="788" y="725"/>
                    </a:lnTo>
                    <a:lnTo>
                      <a:pt x="790" y="709"/>
                    </a:lnTo>
                    <a:lnTo>
                      <a:pt x="790" y="696"/>
                    </a:lnTo>
                    <a:lnTo>
                      <a:pt x="790" y="691"/>
                    </a:lnTo>
                    <a:lnTo>
                      <a:pt x="788" y="688"/>
                    </a:lnTo>
                    <a:lnTo>
                      <a:pt x="785" y="685"/>
                    </a:lnTo>
                    <a:lnTo>
                      <a:pt x="781" y="683"/>
                    </a:lnTo>
                    <a:lnTo>
                      <a:pt x="778" y="683"/>
                    </a:lnTo>
                    <a:lnTo>
                      <a:pt x="771" y="683"/>
                    </a:lnTo>
                    <a:lnTo>
                      <a:pt x="765" y="685"/>
                    </a:lnTo>
                    <a:lnTo>
                      <a:pt x="758" y="689"/>
                    </a:lnTo>
                    <a:lnTo>
                      <a:pt x="749" y="694"/>
                    </a:lnTo>
                    <a:lnTo>
                      <a:pt x="739" y="700"/>
                    </a:lnTo>
                    <a:lnTo>
                      <a:pt x="728" y="709"/>
                    </a:lnTo>
                    <a:lnTo>
                      <a:pt x="714" y="719"/>
                    </a:lnTo>
                    <a:lnTo>
                      <a:pt x="685" y="745"/>
                    </a:lnTo>
                    <a:lnTo>
                      <a:pt x="649" y="780"/>
                    </a:lnTo>
                    <a:lnTo>
                      <a:pt x="630" y="800"/>
                    </a:lnTo>
                    <a:lnTo>
                      <a:pt x="613" y="820"/>
                    </a:lnTo>
                    <a:lnTo>
                      <a:pt x="595" y="840"/>
                    </a:lnTo>
                    <a:lnTo>
                      <a:pt x="580" y="861"/>
                    </a:lnTo>
                    <a:lnTo>
                      <a:pt x="565" y="882"/>
                    </a:lnTo>
                    <a:lnTo>
                      <a:pt x="552" y="904"/>
                    </a:lnTo>
                    <a:lnTo>
                      <a:pt x="538" y="925"/>
                    </a:lnTo>
                    <a:lnTo>
                      <a:pt x="525" y="946"/>
                    </a:lnTo>
                    <a:lnTo>
                      <a:pt x="502" y="988"/>
                    </a:lnTo>
                    <a:lnTo>
                      <a:pt x="481" y="1031"/>
                    </a:lnTo>
                    <a:lnTo>
                      <a:pt x="461" y="1073"/>
                    </a:lnTo>
                    <a:lnTo>
                      <a:pt x="441" y="1113"/>
                    </a:lnTo>
                    <a:lnTo>
                      <a:pt x="421" y="1153"/>
                    </a:lnTo>
                    <a:lnTo>
                      <a:pt x="399" y="1189"/>
                    </a:lnTo>
                    <a:lnTo>
                      <a:pt x="388" y="1207"/>
                    </a:lnTo>
                    <a:lnTo>
                      <a:pt x="377" y="1224"/>
                    </a:lnTo>
                    <a:lnTo>
                      <a:pt x="366" y="1241"/>
                    </a:lnTo>
                    <a:lnTo>
                      <a:pt x="353" y="1256"/>
                    </a:lnTo>
                    <a:lnTo>
                      <a:pt x="340" y="1271"/>
                    </a:lnTo>
                    <a:lnTo>
                      <a:pt x="326" y="1283"/>
                    </a:lnTo>
                    <a:lnTo>
                      <a:pt x="312" y="1297"/>
                    </a:lnTo>
                    <a:lnTo>
                      <a:pt x="296" y="1308"/>
                    </a:lnTo>
                    <a:lnTo>
                      <a:pt x="280" y="1319"/>
                    </a:lnTo>
                    <a:lnTo>
                      <a:pt x="262" y="1328"/>
                    </a:lnTo>
                    <a:lnTo>
                      <a:pt x="243" y="1337"/>
                    </a:lnTo>
                    <a:lnTo>
                      <a:pt x="224" y="1343"/>
                    </a:lnTo>
                    <a:lnTo>
                      <a:pt x="205" y="1349"/>
                    </a:lnTo>
                    <a:lnTo>
                      <a:pt x="189" y="1352"/>
                    </a:lnTo>
                    <a:lnTo>
                      <a:pt x="172" y="1352"/>
                    </a:lnTo>
                    <a:lnTo>
                      <a:pt x="159" y="1350"/>
                    </a:lnTo>
                    <a:lnTo>
                      <a:pt x="147" y="1347"/>
                    </a:lnTo>
                    <a:lnTo>
                      <a:pt x="136" y="1340"/>
                    </a:lnTo>
                    <a:lnTo>
                      <a:pt x="127" y="1333"/>
                    </a:lnTo>
                    <a:lnTo>
                      <a:pt x="120" y="1324"/>
                    </a:lnTo>
                    <a:lnTo>
                      <a:pt x="114" y="1313"/>
                    </a:lnTo>
                    <a:lnTo>
                      <a:pt x="109" y="1300"/>
                    </a:lnTo>
                    <a:lnTo>
                      <a:pt x="105" y="1287"/>
                    </a:lnTo>
                    <a:lnTo>
                      <a:pt x="102" y="1272"/>
                    </a:lnTo>
                    <a:lnTo>
                      <a:pt x="101" y="1256"/>
                    </a:lnTo>
                    <a:lnTo>
                      <a:pt x="101" y="1239"/>
                    </a:lnTo>
                    <a:lnTo>
                      <a:pt x="101" y="1222"/>
                    </a:lnTo>
                    <a:lnTo>
                      <a:pt x="102" y="1203"/>
                    </a:lnTo>
                    <a:lnTo>
                      <a:pt x="109" y="1164"/>
                    </a:lnTo>
                    <a:lnTo>
                      <a:pt x="116" y="1126"/>
                    </a:lnTo>
                    <a:lnTo>
                      <a:pt x="126" y="1086"/>
                    </a:lnTo>
                    <a:lnTo>
                      <a:pt x="137" y="1047"/>
                    </a:lnTo>
                    <a:lnTo>
                      <a:pt x="151" y="1010"/>
                    </a:lnTo>
                    <a:lnTo>
                      <a:pt x="164" y="975"/>
                    </a:lnTo>
                    <a:lnTo>
                      <a:pt x="177" y="945"/>
                    </a:lnTo>
                    <a:lnTo>
                      <a:pt x="190" y="919"/>
                    </a:lnTo>
                    <a:lnTo>
                      <a:pt x="204" y="892"/>
                    </a:lnTo>
                    <a:lnTo>
                      <a:pt x="217" y="867"/>
                    </a:lnTo>
                    <a:lnTo>
                      <a:pt x="232" y="844"/>
                    </a:lnTo>
                    <a:lnTo>
                      <a:pt x="246" y="821"/>
                    </a:lnTo>
                    <a:lnTo>
                      <a:pt x="261" y="800"/>
                    </a:lnTo>
                    <a:lnTo>
                      <a:pt x="276" y="780"/>
                    </a:lnTo>
                    <a:lnTo>
                      <a:pt x="291" y="760"/>
                    </a:lnTo>
                    <a:lnTo>
                      <a:pt x="305" y="743"/>
                    </a:lnTo>
                    <a:lnTo>
                      <a:pt x="335" y="709"/>
                    </a:lnTo>
                    <a:lnTo>
                      <a:pt x="365" y="679"/>
                    </a:lnTo>
                    <a:lnTo>
                      <a:pt x="393" y="651"/>
                    </a:lnTo>
                    <a:lnTo>
                      <a:pt x="422" y="625"/>
                    </a:lnTo>
                    <a:lnTo>
                      <a:pt x="478" y="580"/>
                    </a:lnTo>
                    <a:lnTo>
                      <a:pt x="529" y="540"/>
                    </a:lnTo>
                    <a:lnTo>
                      <a:pt x="553" y="520"/>
                    </a:lnTo>
                    <a:lnTo>
                      <a:pt x="575" y="500"/>
                    </a:lnTo>
                    <a:lnTo>
                      <a:pt x="595" y="480"/>
                    </a:lnTo>
                    <a:lnTo>
                      <a:pt x="614" y="459"/>
                    </a:lnTo>
                    <a:lnTo>
                      <a:pt x="649" y="412"/>
                    </a:lnTo>
                    <a:lnTo>
                      <a:pt x="681" y="364"/>
                    </a:lnTo>
                    <a:lnTo>
                      <a:pt x="695" y="342"/>
                    </a:lnTo>
                    <a:lnTo>
                      <a:pt x="708" y="319"/>
                    </a:lnTo>
                    <a:lnTo>
                      <a:pt x="719" y="298"/>
                    </a:lnTo>
                    <a:lnTo>
                      <a:pt x="726" y="280"/>
                    </a:lnTo>
                    <a:lnTo>
                      <a:pt x="733" y="263"/>
                    </a:lnTo>
                    <a:lnTo>
                      <a:pt x="735" y="248"/>
                    </a:lnTo>
                    <a:lnTo>
                      <a:pt x="735" y="242"/>
                    </a:lnTo>
                    <a:lnTo>
                      <a:pt x="734" y="236"/>
                    </a:lnTo>
                    <a:lnTo>
                      <a:pt x="733" y="231"/>
                    </a:lnTo>
                    <a:lnTo>
                      <a:pt x="730" y="227"/>
                    </a:lnTo>
                    <a:lnTo>
                      <a:pt x="726" y="223"/>
                    </a:lnTo>
                    <a:lnTo>
                      <a:pt x="721" y="221"/>
                    </a:lnTo>
                    <a:lnTo>
                      <a:pt x="715" y="220"/>
                    </a:lnTo>
                    <a:lnTo>
                      <a:pt x="709" y="218"/>
                    </a:lnTo>
                    <a:lnTo>
                      <a:pt x="700" y="220"/>
                    </a:lnTo>
                    <a:lnTo>
                      <a:pt x="691" y="221"/>
                    </a:lnTo>
                    <a:lnTo>
                      <a:pt x="680" y="223"/>
                    </a:lnTo>
                    <a:lnTo>
                      <a:pt x="669" y="227"/>
                    </a:lnTo>
                    <a:lnTo>
                      <a:pt x="645" y="235"/>
                    </a:lnTo>
                    <a:lnTo>
                      <a:pt x="622" y="243"/>
                    </a:lnTo>
                    <a:lnTo>
                      <a:pt x="600" y="253"/>
                    </a:lnTo>
                    <a:lnTo>
                      <a:pt x="580" y="265"/>
                    </a:lnTo>
                    <a:lnTo>
                      <a:pt x="560" y="276"/>
                    </a:lnTo>
                    <a:lnTo>
                      <a:pt x="542" y="289"/>
                    </a:lnTo>
                    <a:lnTo>
                      <a:pt x="524" y="303"/>
                    </a:lnTo>
                    <a:lnTo>
                      <a:pt x="508" y="318"/>
                    </a:lnTo>
                    <a:lnTo>
                      <a:pt x="493" y="333"/>
                    </a:lnTo>
                    <a:lnTo>
                      <a:pt x="478" y="349"/>
                    </a:lnTo>
                    <a:lnTo>
                      <a:pt x="464" y="367"/>
                    </a:lnTo>
                    <a:lnTo>
                      <a:pt x="451" y="384"/>
                    </a:lnTo>
                    <a:lnTo>
                      <a:pt x="438" y="402"/>
                    </a:lnTo>
                    <a:lnTo>
                      <a:pt x="426" y="419"/>
                    </a:lnTo>
                    <a:lnTo>
                      <a:pt x="414" y="438"/>
                    </a:lnTo>
                    <a:lnTo>
                      <a:pt x="404" y="457"/>
                    </a:lnTo>
                    <a:lnTo>
                      <a:pt x="383" y="495"/>
                    </a:lnTo>
                    <a:lnTo>
                      <a:pt x="366" y="533"/>
                    </a:lnTo>
                    <a:lnTo>
                      <a:pt x="348" y="572"/>
                    </a:lnTo>
                    <a:lnTo>
                      <a:pt x="332" y="608"/>
                    </a:lnTo>
                    <a:lnTo>
                      <a:pt x="316" y="644"/>
                    </a:lnTo>
                    <a:lnTo>
                      <a:pt x="301" y="678"/>
                    </a:lnTo>
                    <a:lnTo>
                      <a:pt x="285" y="708"/>
                    </a:lnTo>
                    <a:lnTo>
                      <a:pt x="268" y="735"/>
                    </a:lnTo>
                    <a:lnTo>
                      <a:pt x="236" y="791"/>
                    </a:lnTo>
                    <a:lnTo>
                      <a:pt x="197" y="860"/>
                    </a:lnTo>
                    <a:lnTo>
                      <a:pt x="177" y="895"/>
                    </a:lnTo>
                    <a:lnTo>
                      <a:pt x="155" y="929"/>
                    </a:lnTo>
                    <a:lnTo>
                      <a:pt x="134" y="962"/>
                    </a:lnTo>
                    <a:lnTo>
                      <a:pt x="112" y="991"/>
                    </a:lnTo>
                    <a:lnTo>
                      <a:pt x="102" y="1003"/>
                    </a:lnTo>
                    <a:lnTo>
                      <a:pt x="92" y="1016"/>
                    </a:lnTo>
                    <a:lnTo>
                      <a:pt x="83" y="1026"/>
                    </a:lnTo>
                    <a:lnTo>
                      <a:pt x="74" y="1035"/>
                    </a:lnTo>
                    <a:lnTo>
                      <a:pt x="64" y="1041"/>
                    </a:lnTo>
                    <a:lnTo>
                      <a:pt x="55" y="1046"/>
                    </a:lnTo>
                    <a:lnTo>
                      <a:pt x="48" y="1048"/>
                    </a:lnTo>
                    <a:lnTo>
                      <a:pt x="39" y="1050"/>
                    </a:lnTo>
                    <a:lnTo>
                      <a:pt x="33" y="1047"/>
                    </a:lnTo>
                    <a:lnTo>
                      <a:pt x="25" y="1042"/>
                    </a:lnTo>
                    <a:lnTo>
                      <a:pt x="20" y="1036"/>
                    </a:lnTo>
                    <a:lnTo>
                      <a:pt x="14" y="1026"/>
                    </a:lnTo>
                    <a:lnTo>
                      <a:pt x="10" y="1012"/>
                    </a:lnTo>
                    <a:lnTo>
                      <a:pt x="6" y="996"/>
                    </a:lnTo>
                    <a:lnTo>
                      <a:pt x="4" y="976"/>
                    </a:lnTo>
                    <a:lnTo>
                      <a:pt x="1" y="953"/>
                    </a:lnTo>
                    <a:lnTo>
                      <a:pt x="0" y="927"/>
                    </a:lnTo>
                    <a:lnTo>
                      <a:pt x="0" y="902"/>
                    </a:lnTo>
                    <a:lnTo>
                      <a:pt x="0" y="876"/>
                    </a:lnTo>
                    <a:lnTo>
                      <a:pt x="1" y="851"/>
                    </a:lnTo>
                    <a:lnTo>
                      <a:pt x="4" y="825"/>
                    </a:lnTo>
                    <a:lnTo>
                      <a:pt x="6" y="799"/>
                    </a:lnTo>
                    <a:lnTo>
                      <a:pt x="10" y="774"/>
                    </a:lnTo>
                    <a:lnTo>
                      <a:pt x="14" y="748"/>
                    </a:lnTo>
                    <a:lnTo>
                      <a:pt x="19" y="723"/>
                    </a:lnTo>
                    <a:lnTo>
                      <a:pt x="25" y="698"/>
                    </a:lnTo>
                    <a:lnTo>
                      <a:pt x="31" y="673"/>
                    </a:lnTo>
                    <a:lnTo>
                      <a:pt x="38" y="648"/>
                    </a:lnTo>
                    <a:lnTo>
                      <a:pt x="54" y="599"/>
                    </a:lnTo>
                    <a:lnTo>
                      <a:pt x="71" y="550"/>
                    </a:lnTo>
                    <a:lnTo>
                      <a:pt x="90" y="504"/>
                    </a:lnTo>
                    <a:lnTo>
                      <a:pt x="111" y="460"/>
                    </a:lnTo>
                    <a:lnTo>
                      <a:pt x="134" y="418"/>
                    </a:lnTo>
                    <a:lnTo>
                      <a:pt x="157" y="377"/>
                    </a:lnTo>
                    <a:lnTo>
                      <a:pt x="182" y="339"/>
                    </a:lnTo>
                    <a:lnTo>
                      <a:pt x="207" y="303"/>
                    </a:lnTo>
                    <a:lnTo>
                      <a:pt x="232" y="271"/>
                    </a:lnTo>
                    <a:lnTo>
                      <a:pt x="258" y="241"/>
                    </a:lnTo>
                    <a:lnTo>
                      <a:pt x="285" y="213"/>
                    </a:lnTo>
                    <a:lnTo>
                      <a:pt x="313" y="187"/>
                    </a:lnTo>
                    <a:lnTo>
                      <a:pt x="342" y="161"/>
                    </a:lnTo>
                    <a:lnTo>
                      <a:pt x="371" y="135"/>
                    </a:lnTo>
                    <a:lnTo>
                      <a:pt x="401" y="111"/>
                    </a:lnTo>
                    <a:lnTo>
                      <a:pt x="432" y="89"/>
                    </a:lnTo>
                    <a:lnTo>
                      <a:pt x="463" y="69"/>
                    </a:lnTo>
                    <a:lnTo>
                      <a:pt x="494" y="50"/>
                    </a:lnTo>
                    <a:lnTo>
                      <a:pt x="527" y="34"/>
                    </a:lnTo>
                    <a:lnTo>
                      <a:pt x="558" y="21"/>
                    </a:lnTo>
                    <a:lnTo>
                      <a:pt x="573" y="15"/>
                    </a:lnTo>
                    <a:lnTo>
                      <a:pt x="589" y="11"/>
                    </a:lnTo>
                    <a:lnTo>
                      <a:pt x="604" y="7"/>
                    </a:lnTo>
                    <a:lnTo>
                      <a:pt x="620" y="4"/>
                    </a:lnTo>
                    <a:lnTo>
                      <a:pt x="635" y="1"/>
                    </a:lnTo>
                    <a:lnTo>
                      <a:pt x="650" y="0"/>
                    </a:lnTo>
                    <a:lnTo>
                      <a:pt x="665" y="0"/>
                    </a:lnTo>
                    <a:lnTo>
                      <a:pt x="680" y="1"/>
                    </a:lnTo>
                    <a:lnTo>
                      <a:pt x="695" y="2"/>
                    </a:lnTo>
                    <a:lnTo>
                      <a:pt x="710" y="5"/>
                    </a:lnTo>
                    <a:lnTo>
                      <a:pt x="724" y="9"/>
                    </a:lnTo>
                    <a:lnTo>
                      <a:pt x="738" y="14"/>
                    </a:lnTo>
                    <a:lnTo>
                      <a:pt x="754" y="19"/>
                    </a:lnTo>
                    <a:lnTo>
                      <a:pt x="795" y="25"/>
                    </a:lnTo>
                    <a:lnTo>
                      <a:pt x="807" y="26"/>
                    </a:lnTo>
                    <a:lnTo>
                      <a:pt x="821" y="27"/>
                    </a:lnTo>
                    <a:lnTo>
                      <a:pt x="836" y="27"/>
                    </a:lnTo>
                    <a:lnTo>
                      <a:pt x="850" y="26"/>
                    </a:lnTo>
                    <a:lnTo>
                      <a:pt x="866" y="25"/>
                    </a:lnTo>
                    <a:lnTo>
                      <a:pt x="881" y="22"/>
                    </a:lnTo>
                    <a:lnTo>
                      <a:pt x="896" y="19"/>
                    </a:lnTo>
                    <a:lnTo>
                      <a:pt x="911" y="14"/>
                    </a:lnTo>
                    <a:lnTo>
                      <a:pt x="926" y="10"/>
                    </a:lnTo>
                    <a:lnTo>
                      <a:pt x="941" y="6"/>
                    </a:lnTo>
                    <a:lnTo>
                      <a:pt x="956" y="4"/>
                    </a:lnTo>
                    <a:lnTo>
                      <a:pt x="971" y="1"/>
                    </a:lnTo>
                    <a:lnTo>
                      <a:pt x="987" y="0"/>
                    </a:lnTo>
                    <a:lnTo>
                      <a:pt x="1003" y="0"/>
                    </a:lnTo>
                    <a:lnTo>
                      <a:pt x="1020" y="0"/>
                    </a:lnTo>
                    <a:lnTo>
                      <a:pt x="1036" y="2"/>
                    </a:lnTo>
                    <a:lnTo>
                      <a:pt x="1053" y="6"/>
                    </a:lnTo>
                    <a:lnTo>
                      <a:pt x="1071" y="10"/>
                    </a:lnTo>
                    <a:lnTo>
                      <a:pt x="1089" y="16"/>
                    </a:lnTo>
                    <a:lnTo>
                      <a:pt x="1107" y="24"/>
                    </a:lnTo>
                    <a:lnTo>
                      <a:pt x="1127" y="32"/>
                    </a:lnTo>
                    <a:lnTo>
                      <a:pt x="1146" y="42"/>
                    </a:lnTo>
                    <a:lnTo>
                      <a:pt x="1167" y="55"/>
                    </a:lnTo>
                    <a:lnTo>
                      <a:pt x="1188" y="69"/>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54" name="Google Shape;354;p12"/>
              <p:cNvSpPr/>
              <p:nvPr/>
            </p:nvSpPr>
            <p:spPr>
              <a:xfrm>
                <a:off x="2813" y="2346"/>
                <a:ext cx="139" cy="172"/>
              </a:xfrm>
              <a:custGeom>
                <a:rect b="b" l="l" r="r" t="t"/>
                <a:pathLst>
                  <a:path extrusionOk="0" h="861" w="694">
                    <a:moveTo>
                      <a:pt x="42" y="0"/>
                    </a:moveTo>
                    <a:lnTo>
                      <a:pt x="52" y="0"/>
                    </a:lnTo>
                    <a:lnTo>
                      <a:pt x="64" y="2"/>
                    </a:lnTo>
                    <a:lnTo>
                      <a:pt x="77" y="7"/>
                    </a:lnTo>
                    <a:lnTo>
                      <a:pt x="92" y="12"/>
                    </a:lnTo>
                    <a:lnTo>
                      <a:pt x="107" y="21"/>
                    </a:lnTo>
                    <a:lnTo>
                      <a:pt x="123" y="30"/>
                    </a:lnTo>
                    <a:lnTo>
                      <a:pt x="140" y="40"/>
                    </a:lnTo>
                    <a:lnTo>
                      <a:pt x="158" y="52"/>
                    </a:lnTo>
                    <a:lnTo>
                      <a:pt x="196" y="81"/>
                    </a:lnTo>
                    <a:lnTo>
                      <a:pt x="238" y="113"/>
                    </a:lnTo>
                    <a:lnTo>
                      <a:pt x="280" y="152"/>
                    </a:lnTo>
                    <a:lnTo>
                      <a:pt x="322" y="193"/>
                    </a:lnTo>
                    <a:lnTo>
                      <a:pt x="366" y="238"/>
                    </a:lnTo>
                    <a:lnTo>
                      <a:pt x="408" y="285"/>
                    </a:lnTo>
                    <a:lnTo>
                      <a:pt x="430" y="310"/>
                    </a:lnTo>
                    <a:lnTo>
                      <a:pt x="450" y="335"/>
                    </a:lnTo>
                    <a:lnTo>
                      <a:pt x="470" y="360"/>
                    </a:lnTo>
                    <a:lnTo>
                      <a:pt x="490" y="387"/>
                    </a:lnTo>
                    <a:lnTo>
                      <a:pt x="508" y="413"/>
                    </a:lnTo>
                    <a:lnTo>
                      <a:pt x="527" y="439"/>
                    </a:lnTo>
                    <a:lnTo>
                      <a:pt x="545" y="466"/>
                    </a:lnTo>
                    <a:lnTo>
                      <a:pt x="561" y="493"/>
                    </a:lnTo>
                    <a:lnTo>
                      <a:pt x="576" y="519"/>
                    </a:lnTo>
                    <a:lnTo>
                      <a:pt x="589" y="545"/>
                    </a:lnTo>
                    <a:lnTo>
                      <a:pt x="603" y="571"/>
                    </a:lnTo>
                    <a:lnTo>
                      <a:pt x="614" y="597"/>
                    </a:lnTo>
                    <a:lnTo>
                      <a:pt x="636" y="647"/>
                    </a:lnTo>
                    <a:lnTo>
                      <a:pt x="654" y="691"/>
                    </a:lnTo>
                    <a:lnTo>
                      <a:pt x="668" y="731"/>
                    </a:lnTo>
                    <a:lnTo>
                      <a:pt x="679" y="766"/>
                    </a:lnTo>
                    <a:lnTo>
                      <a:pt x="687" y="795"/>
                    </a:lnTo>
                    <a:lnTo>
                      <a:pt x="693" y="818"/>
                    </a:lnTo>
                    <a:lnTo>
                      <a:pt x="694" y="837"/>
                    </a:lnTo>
                    <a:lnTo>
                      <a:pt x="694" y="851"/>
                    </a:lnTo>
                    <a:lnTo>
                      <a:pt x="693" y="856"/>
                    </a:lnTo>
                    <a:lnTo>
                      <a:pt x="692" y="858"/>
                    </a:lnTo>
                    <a:lnTo>
                      <a:pt x="689" y="861"/>
                    </a:lnTo>
                    <a:lnTo>
                      <a:pt x="687" y="861"/>
                    </a:lnTo>
                    <a:lnTo>
                      <a:pt x="683" y="861"/>
                    </a:lnTo>
                    <a:lnTo>
                      <a:pt x="679" y="858"/>
                    </a:lnTo>
                    <a:lnTo>
                      <a:pt x="674" y="855"/>
                    </a:lnTo>
                    <a:lnTo>
                      <a:pt x="669" y="850"/>
                    </a:lnTo>
                    <a:lnTo>
                      <a:pt x="658" y="835"/>
                    </a:lnTo>
                    <a:lnTo>
                      <a:pt x="646" y="815"/>
                    </a:lnTo>
                    <a:lnTo>
                      <a:pt x="631" y="788"/>
                    </a:lnTo>
                    <a:lnTo>
                      <a:pt x="614" y="756"/>
                    </a:lnTo>
                    <a:lnTo>
                      <a:pt x="582" y="680"/>
                    </a:lnTo>
                    <a:lnTo>
                      <a:pt x="546" y="599"/>
                    </a:lnTo>
                    <a:lnTo>
                      <a:pt x="526" y="558"/>
                    </a:lnTo>
                    <a:lnTo>
                      <a:pt x="505" y="516"/>
                    </a:lnTo>
                    <a:lnTo>
                      <a:pt x="482" y="474"/>
                    </a:lnTo>
                    <a:lnTo>
                      <a:pt x="460" y="433"/>
                    </a:lnTo>
                    <a:lnTo>
                      <a:pt x="435" y="393"/>
                    </a:lnTo>
                    <a:lnTo>
                      <a:pt x="408" y="353"/>
                    </a:lnTo>
                    <a:lnTo>
                      <a:pt x="380" y="314"/>
                    </a:lnTo>
                    <a:lnTo>
                      <a:pt x="351" y="278"/>
                    </a:lnTo>
                    <a:lnTo>
                      <a:pt x="335" y="260"/>
                    </a:lnTo>
                    <a:lnTo>
                      <a:pt x="320" y="244"/>
                    </a:lnTo>
                    <a:lnTo>
                      <a:pt x="304" y="228"/>
                    </a:lnTo>
                    <a:lnTo>
                      <a:pt x="286" y="213"/>
                    </a:lnTo>
                    <a:lnTo>
                      <a:pt x="269" y="198"/>
                    </a:lnTo>
                    <a:lnTo>
                      <a:pt x="251" y="183"/>
                    </a:lnTo>
                    <a:lnTo>
                      <a:pt x="234" y="171"/>
                    </a:lnTo>
                    <a:lnTo>
                      <a:pt x="215" y="158"/>
                    </a:lnTo>
                    <a:lnTo>
                      <a:pt x="144" y="114"/>
                    </a:lnTo>
                    <a:lnTo>
                      <a:pt x="88" y="81"/>
                    </a:lnTo>
                    <a:lnTo>
                      <a:pt x="45" y="55"/>
                    </a:lnTo>
                    <a:lnTo>
                      <a:pt x="17" y="35"/>
                    </a:lnTo>
                    <a:lnTo>
                      <a:pt x="8" y="27"/>
                    </a:lnTo>
                    <a:lnTo>
                      <a:pt x="3" y="20"/>
                    </a:lnTo>
                    <a:lnTo>
                      <a:pt x="2" y="17"/>
                    </a:lnTo>
                    <a:lnTo>
                      <a:pt x="0" y="15"/>
                    </a:lnTo>
                    <a:lnTo>
                      <a:pt x="0" y="12"/>
                    </a:lnTo>
                    <a:lnTo>
                      <a:pt x="2" y="11"/>
                    </a:lnTo>
                    <a:lnTo>
                      <a:pt x="7" y="7"/>
                    </a:lnTo>
                    <a:lnTo>
                      <a:pt x="15" y="5"/>
                    </a:lnTo>
                    <a:lnTo>
                      <a:pt x="27" y="2"/>
                    </a:lnTo>
                    <a:lnTo>
                      <a:pt x="42" y="0"/>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55" name="Google Shape;355;p12"/>
              <p:cNvSpPr/>
              <p:nvPr/>
            </p:nvSpPr>
            <p:spPr>
              <a:xfrm>
                <a:off x="2818" y="2418"/>
                <a:ext cx="95" cy="122"/>
              </a:xfrm>
              <a:custGeom>
                <a:rect b="b" l="l" r="r" t="t"/>
                <a:pathLst>
                  <a:path extrusionOk="0" h="609" w="471">
                    <a:moveTo>
                      <a:pt x="62" y="25"/>
                    </a:moveTo>
                    <a:lnTo>
                      <a:pt x="77" y="39"/>
                    </a:lnTo>
                    <a:lnTo>
                      <a:pt x="96" y="58"/>
                    </a:lnTo>
                    <a:lnTo>
                      <a:pt x="119" y="81"/>
                    </a:lnTo>
                    <a:lnTo>
                      <a:pt x="145" y="109"/>
                    </a:lnTo>
                    <a:lnTo>
                      <a:pt x="204" y="175"/>
                    </a:lnTo>
                    <a:lnTo>
                      <a:pt x="265" y="250"/>
                    </a:lnTo>
                    <a:lnTo>
                      <a:pt x="296" y="287"/>
                    </a:lnTo>
                    <a:lnTo>
                      <a:pt x="326" y="326"/>
                    </a:lnTo>
                    <a:lnTo>
                      <a:pt x="355" y="364"/>
                    </a:lnTo>
                    <a:lnTo>
                      <a:pt x="381" y="400"/>
                    </a:lnTo>
                    <a:lnTo>
                      <a:pt x="405" y="433"/>
                    </a:lnTo>
                    <a:lnTo>
                      <a:pt x="425" y="465"/>
                    </a:lnTo>
                    <a:lnTo>
                      <a:pt x="441" y="492"/>
                    </a:lnTo>
                    <a:lnTo>
                      <a:pt x="451" y="515"/>
                    </a:lnTo>
                    <a:lnTo>
                      <a:pt x="458" y="535"/>
                    </a:lnTo>
                    <a:lnTo>
                      <a:pt x="465" y="553"/>
                    </a:lnTo>
                    <a:lnTo>
                      <a:pt x="468" y="568"/>
                    </a:lnTo>
                    <a:lnTo>
                      <a:pt x="471" y="582"/>
                    </a:lnTo>
                    <a:lnTo>
                      <a:pt x="471" y="593"/>
                    </a:lnTo>
                    <a:lnTo>
                      <a:pt x="471" y="601"/>
                    </a:lnTo>
                    <a:lnTo>
                      <a:pt x="470" y="604"/>
                    </a:lnTo>
                    <a:lnTo>
                      <a:pt x="468" y="607"/>
                    </a:lnTo>
                    <a:lnTo>
                      <a:pt x="466" y="608"/>
                    </a:lnTo>
                    <a:lnTo>
                      <a:pt x="465" y="609"/>
                    </a:lnTo>
                    <a:lnTo>
                      <a:pt x="462" y="609"/>
                    </a:lnTo>
                    <a:lnTo>
                      <a:pt x="460" y="608"/>
                    </a:lnTo>
                    <a:lnTo>
                      <a:pt x="456" y="607"/>
                    </a:lnTo>
                    <a:lnTo>
                      <a:pt x="453" y="606"/>
                    </a:lnTo>
                    <a:lnTo>
                      <a:pt x="446" y="598"/>
                    </a:lnTo>
                    <a:lnTo>
                      <a:pt x="437" y="588"/>
                    </a:lnTo>
                    <a:lnTo>
                      <a:pt x="427" y="576"/>
                    </a:lnTo>
                    <a:lnTo>
                      <a:pt x="416" y="558"/>
                    </a:lnTo>
                    <a:lnTo>
                      <a:pt x="405" y="538"/>
                    </a:lnTo>
                    <a:lnTo>
                      <a:pt x="392" y="515"/>
                    </a:lnTo>
                    <a:lnTo>
                      <a:pt x="380" y="488"/>
                    </a:lnTo>
                    <a:lnTo>
                      <a:pt x="367" y="463"/>
                    </a:lnTo>
                    <a:lnTo>
                      <a:pt x="354" y="437"/>
                    </a:lnTo>
                    <a:lnTo>
                      <a:pt x="339" y="412"/>
                    </a:lnTo>
                    <a:lnTo>
                      <a:pt x="324" y="387"/>
                    </a:lnTo>
                    <a:lnTo>
                      <a:pt x="309" y="364"/>
                    </a:lnTo>
                    <a:lnTo>
                      <a:pt x="292" y="341"/>
                    </a:lnTo>
                    <a:lnTo>
                      <a:pt x="276" y="320"/>
                    </a:lnTo>
                    <a:lnTo>
                      <a:pt x="259" y="299"/>
                    </a:lnTo>
                    <a:lnTo>
                      <a:pt x="241" y="279"/>
                    </a:lnTo>
                    <a:lnTo>
                      <a:pt x="224" y="261"/>
                    </a:lnTo>
                    <a:lnTo>
                      <a:pt x="206" y="245"/>
                    </a:lnTo>
                    <a:lnTo>
                      <a:pt x="188" y="230"/>
                    </a:lnTo>
                    <a:lnTo>
                      <a:pt x="169" y="217"/>
                    </a:lnTo>
                    <a:lnTo>
                      <a:pt x="150" y="206"/>
                    </a:lnTo>
                    <a:lnTo>
                      <a:pt x="130" y="198"/>
                    </a:lnTo>
                    <a:lnTo>
                      <a:pt x="120" y="194"/>
                    </a:lnTo>
                    <a:lnTo>
                      <a:pt x="111" y="188"/>
                    </a:lnTo>
                    <a:lnTo>
                      <a:pt x="101" y="181"/>
                    </a:lnTo>
                    <a:lnTo>
                      <a:pt x="93" y="174"/>
                    </a:lnTo>
                    <a:lnTo>
                      <a:pt x="75" y="158"/>
                    </a:lnTo>
                    <a:lnTo>
                      <a:pt x="58" y="139"/>
                    </a:lnTo>
                    <a:lnTo>
                      <a:pt x="43" y="119"/>
                    </a:lnTo>
                    <a:lnTo>
                      <a:pt x="30" y="98"/>
                    </a:lnTo>
                    <a:lnTo>
                      <a:pt x="19" y="78"/>
                    </a:lnTo>
                    <a:lnTo>
                      <a:pt x="10" y="58"/>
                    </a:lnTo>
                    <a:lnTo>
                      <a:pt x="4" y="40"/>
                    </a:lnTo>
                    <a:lnTo>
                      <a:pt x="2" y="25"/>
                    </a:lnTo>
                    <a:lnTo>
                      <a:pt x="0" y="18"/>
                    </a:lnTo>
                    <a:lnTo>
                      <a:pt x="2" y="13"/>
                    </a:lnTo>
                    <a:lnTo>
                      <a:pt x="3" y="8"/>
                    </a:lnTo>
                    <a:lnTo>
                      <a:pt x="5" y="4"/>
                    </a:lnTo>
                    <a:lnTo>
                      <a:pt x="8" y="2"/>
                    </a:lnTo>
                    <a:lnTo>
                      <a:pt x="13" y="0"/>
                    </a:lnTo>
                    <a:lnTo>
                      <a:pt x="18" y="0"/>
                    </a:lnTo>
                    <a:lnTo>
                      <a:pt x="24" y="3"/>
                    </a:lnTo>
                    <a:lnTo>
                      <a:pt x="32" y="5"/>
                    </a:lnTo>
                    <a:lnTo>
                      <a:pt x="40" y="10"/>
                    </a:lnTo>
                    <a:lnTo>
                      <a:pt x="50" y="17"/>
                    </a:lnTo>
                    <a:lnTo>
                      <a:pt x="62" y="25"/>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56" name="Google Shape;356;p12"/>
              <p:cNvSpPr/>
              <p:nvPr/>
            </p:nvSpPr>
            <p:spPr>
              <a:xfrm>
                <a:off x="2835" y="2568"/>
                <a:ext cx="102" cy="160"/>
              </a:xfrm>
              <a:custGeom>
                <a:rect b="b" l="l" r="r" t="t"/>
                <a:pathLst>
                  <a:path extrusionOk="0" h="800" w="507">
                    <a:moveTo>
                      <a:pt x="0" y="0"/>
                    </a:moveTo>
                    <a:lnTo>
                      <a:pt x="6" y="23"/>
                    </a:lnTo>
                    <a:lnTo>
                      <a:pt x="10" y="50"/>
                    </a:lnTo>
                    <a:lnTo>
                      <a:pt x="14" y="78"/>
                    </a:lnTo>
                    <a:lnTo>
                      <a:pt x="16" y="108"/>
                    </a:lnTo>
                    <a:lnTo>
                      <a:pt x="20" y="142"/>
                    </a:lnTo>
                    <a:lnTo>
                      <a:pt x="26" y="176"/>
                    </a:lnTo>
                    <a:lnTo>
                      <a:pt x="34" y="212"/>
                    </a:lnTo>
                    <a:lnTo>
                      <a:pt x="44" y="249"/>
                    </a:lnTo>
                    <a:lnTo>
                      <a:pt x="50" y="269"/>
                    </a:lnTo>
                    <a:lnTo>
                      <a:pt x="58" y="289"/>
                    </a:lnTo>
                    <a:lnTo>
                      <a:pt x="66" y="308"/>
                    </a:lnTo>
                    <a:lnTo>
                      <a:pt x="76" y="328"/>
                    </a:lnTo>
                    <a:lnTo>
                      <a:pt x="88" y="349"/>
                    </a:lnTo>
                    <a:lnTo>
                      <a:pt x="100" y="369"/>
                    </a:lnTo>
                    <a:lnTo>
                      <a:pt x="114" y="389"/>
                    </a:lnTo>
                    <a:lnTo>
                      <a:pt x="129" y="410"/>
                    </a:lnTo>
                    <a:lnTo>
                      <a:pt x="145" y="432"/>
                    </a:lnTo>
                    <a:lnTo>
                      <a:pt x="164" y="452"/>
                    </a:lnTo>
                    <a:lnTo>
                      <a:pt x="185" y="473"/>
                    </a:lnTo>
                    <a:lnTo>
                      <a:pt x="207" y="494"/>
                    </a:lnTo>
                    <a:lnTo>
                      <a:pt x="231" y="515"/>
                    </a:lnTo>
                    <a:lnTo>
                      <a:pt x="257" y="536"/>
                    </a:lnTo>
                    <a:lnTo>
                      <a:pt x="286" y="558"/>
                    </a:lnTo>
                    <a:lnTo>
                      <a:pt x="317" y="578"/>
                    </a:lnTo>
                    <a:lnTo>
                      <a:pt x="343" y="596"/>
                    </a:lnTo>
                    <a:lnTo>
                      <a:pt x="370" y="618"/>
                    </a:lnTo>
                    <a:lnTo>
                      <a:pt x="395" y="640"/>
                    </a:lnTo>
                    <a:lnTo>
                      <a:pt x="418" y="662"/>
                    </a:lnTo>
                    <a:lnTo>
                      <a:pt x="439" y="685"/>
                    </a:lnTo>
                    <a:lnTo>
                      <a:pt x="459" y="707"/>
                    </a:lnTo>
                    <a:lnTo>
                      <a:pt x="476" y="729"/>
                    </a:lnTo>
                    <a:lnTo>
                      <a:pt x="489" y="749"/>
                    </a:lnTo>
                    <a:lnTo>
                      <a:pt x="499" y="766"/>
                    </a:lnTo>
                    <a:lnTo>
                      <a:pt x="506" y="780"/>
                    </a:lnTo>
                    <a:lnTo>
                      <a:pt x="507" y="786"/>
                    </a:lnTo>
                    <a:lnTo>
                      <a:pt x="507" y="791"/>
                    </a:lnTo>
                    <a:lnTo>
                      <a:pt x="506" y="795"/>
                    </a:lnTo>
                    <a:lnTo>
                      <a:pt x="504" y="797"/>
                    </a:lnTo>
                    <a:lnTo>
                      <a:pt x="501" y="798"/>
                    </a:lnTo>
                    <a:lnTo>
                      <a:pt x="496" y="800"/>
                    </a:lnTo>
                    <a:lnTo>
                      <a:pt x="489" y="798"/>
                    </a:lnTo>
                    <a:lnTo>
                      <a:pt x="482" y="796"/>
                    </a:lnTo>
                    <a:lnTo>
                      <a:pt x="473" y="792"/>
                    </a:lnTo>
                    <a:lnTo>
                      <a:pt x="462" y="786"/>
                    </a:lnTo>
                    <a:lnTo>
                      <a:pt x="449" y="780"/>
                    </a:lnTo>
                    <a:lnTo>
                      <a:pt x="436" y="771"/>
                    </a:lnTo>
                    <a:lnTo>
                      <a:pt x="408" y="751"/>
                    </a:lnTo>
                    <a:lnTo>
                      <a:pt x="383" y="734"/>
                    </a:lnTo>
                    <a:lnTo>
                      <a:pt x="360" y="715"/>
                    </a:lnTo>
                    <a:lnTo>
                      <a:pt x="340" y="697"/>
                    </a:lnTo>
                    <a:lnTo>
                      <a:pt x="320" y="681"/>
                    </a:lnTo>
                    <a:lnTo>
                      <a:pt x="302" y="664"/>
                    </a:lnTo>
                    <a:lnTo>
                      <a:pt x="285" y="646"/>
                    </a:lnTo>
                    <a:lnTo>
                      <a:pt x="269" y="630"/>
                    </a:lnTo>
                    <a:lnTo>
                      <a:pt x="239" y="595"/>
                    </a:lnTo>
                    <a:lnTo>
                      <a:pt x="207" y="558"/>
                    </a:lnTo>
                    <a:lnTo>
                      <a:pt x="175" y="518"/>
                    </a:lnTo>
                    <a:lnTo>
                      <a:pt x="139" y="474"/>
                    </a:lnTo>
                    <a:lnTo>
                      <a:pt x="104" y="435"/>
                    </a:lnTo>
                    <a:lnTo>
                      <a:pt x="74" y="404"/>
                    </a:lnTo>
                    <a:lnTo>
                      <a:pt x="50" y="380"/>
                    </a:lnTo>
                    <a:lnTo>
                      <a:pt x="31" y="362"/>
                    </a:lnTo>
                    <a:lnTo>
                      <a:pt x="24" y="353"/>
                    </a:lnTo>
                    <a:lnTo>
                      <a:pt x="18" y="345"/>
                    </a:lnTo>
                    <a:lnTo>
                      <a:pt x="11" y="337"/>
                    </a:lnTo>
                    <a:lnTo>
                      <a:pt x="8" y="328"/>
                    </a:lnTo>
                    <a:lnTo>
                      <a:pt x="5" y="319"/>
                    </a:lnTo>
                    <a:lnTo>
                      <a:pt x="3" y="309"/>
                    </a:lnTo>
                    <a:lnTo>
                      <a:pt x="2" y="298"/>
                    </a:lnTo>
                    <a:lnTo>
                      <a:pt x="0" y="287"/>
                    </a:lnTo>
                    <a:lnTo>
                      <a:pt x="0" y="254"/>
                    </a:lnTo>
                    <a:lnTo>
                      <a:pt x="0" y="212"/>
                    </a:lnTo>
                    <a:lnTo>
                      <a:pt x="0" y="166"/>
                    </a:lnTo>
                    <a:lnTo>
                      <a:pt x="0" y="117"/>
                    </a:lnTo>
                    <a:lnTo>
                      <a:pt x="0" y="72"/>
                    </a:lnTo>
                    <a:lnTo>
                      <a:pt x="0" y="35"/>
                    </a:lnTo>
                    <a:lnTo>
                      <a:pt x="0" y="10"/>
                    </a:lnTo>
                    <a:lnTo>
                      <a:pt x="0" y="0"/>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57" name="Google Shape;357;p12"/>
              <p:cNvSpPr/>
              <p:nvPr/>
            </p:nvSpPr>
            <p:spPr>
              <a:xfrm>
                <a:off x="2829" y="2679"/>
                <a:ext cx="91" cy="131"/>
              </a:xfrm>
              <a:custGeom>
                <a:rect b="b" l="l" r="r" t="t"/>
                <a:pathLst>
                  <a:path extrusionOk="0" h="654" w="451">
                    <a:moveTo>
                      <a:pt x="451" y="622"/>
                    </a:moveTo>
                    <a:lnTo>
                      <a:pt x="450" y="605"/>
                    </a:lnTo>
                    <a:lnTo>
                      <a:pt x="446" y="586"/>
                    </a:lnTo>
                    <a:lnTo>
                      <a:pt x="441" y="566"/>
                    </a:lnTo>
                    <a:lnTo>
                      <a:pt x="433" y="545"/>
                    </a:lnTo>
                    <a:lnTo>
                      <a:pt x="423" y="525"/>
                    </a:lnTo>
                    <a:lnTo>
                      <a:pt x="412" y="503"/>
                    </a:lnTo>
                    <a:lnTo>
                      <a:pt x="401" y="481"/>
                    </a:lnTo>
                    <a:lnTo>
                      <a:pt x="387" y="460"/>
                    </a:lnTo>
                    <a:lnTo>
                      <a:pt x="372" y="438"/>
                    </a:lnTo>
                    <a:lnTo>
                      <a:pt x="356" y="416"/>
                    </a:lnTo>
                    <a:lnTo>
                      <a:pt x="338" y="395"/>
                    </a:lnTo>
                    <a:lnTo>
                      <a:pt x="321" y="374"/>
                    </a:lnTo>
                    <a:lnTo>
                      <a:pt x="304" y="354"/>
                    </a:lnTo>
                    <a:lnTo>
                      <a:pt x="285" y="334"/>
                    </a:lnTo>
                    <a:lnTo>
                      <a:pt x="267" y="315"/>
                    </a:lnTo>
                    <a:lnTo>
                      <a:pt x="249" y="297"/>
                    </a:lnTo>
                    <a:lnTo>
                      <a:pt x="229" y="280"/>
                    </a:lnTo>
                    <a:lnTo>
                      <a:pt x="210" y="265"/>
                    </a:lnTo>
                    <a:lnTo>
                      <a:pt x="192" y="252"/>
                    </a:lnTo>
                    <a:lnTo>
                      <a:pt x="175" y="240"/>
                    </a:lnTo>
                    <a:lnTo>
                      <a:pt x="144" y="221"/>
                    </a:lnTo>
                    <a:lnTo>
                      <a:pt x="115" y="203"/>
                    </a:lnTo>
                    <a:lnTo>
                      <a:pt x="103" y="196"/>
                    </a:lnTo>
                    <a:lnTo>
                      <a:pt x="91" y="188"/>
                    </a:lnTo>
                    <a:lnTo>
                      <a:pt x="80" y="179"/>
                    </a:lnTo>
                    <a:lnTo>
                      <a:pt x="71" y="171"/>
                    </a:lnTo>
                    <a:lnTo>
                      <a:pt x="63" y="162"/>
                    </a:lnTo>
                    <a:lnTo>
                      <a:pt x="55" y="152"/>
                    </a:lnTo>
                    <a:lnTo>
                      <a:pt x="50" y="141"/>
                    </a:lnTo>
                    <a:lnTo>
                      <a:pt x="45" y="128"/>
                    </a:lnTo>
                    <a:lnTo>
                      <a:pt x="41" y="101"/>
                    </a:lnTo>
                    <a:lnTo>
                      <a:pt x="39" y="71"/>
                    </a:lnTo>
                    <a:lnTo>
                      <a:pt x="38" y="42"/>
                    </a:lnTo>
                    <a:lnTo>
                      <a:pt x="35" y="18"/>
                    </a:lnTo>
                    <a:lnTo>
                      <a:pt x="35" y="10"/>
                    </a:lnTo>
                    <a:lnTo>
                      <a:pt x="33" y="3"/>
                    </a:lnTo>
                    <a:lnTo>
                      <a:pt x="33" y="1"/>
                    </a:lnTo>
                    <a:lnTo>
                      <a:pt x="32" y="0"/>
                    </a:lnTo>
                    <a:lnTo>
                      <a:pt x="30" y="0"/>
                    </a:lnTo>
                    <a:lnTo>
                      <a:pt x="29" y="0"/>
                    </a:lnTo>
                    <a:lnTo>
                      <a:pt x="25" y="5"/>
                    </a:lnTo>
                    <a:lnTo>
                      <a:pt x="22" y="13"/>
                    </a:lnTo>
                    <a:lnTo>
                      <a:pt x="17" y="26"/>
                    </a:lnTo>
                    <a:lnTo>
                      <a:pt x="12" y="45"/>
                    </a:lnTo>
                    <a:lnTo>
                      <a:pt x="5" y="65"/>
                    </a:lnTo>
                    <a:lnTo>
                      <a:pt x="2" y="83"/>
                    </a:lnTo>
                    <a:lnTo>
                      <a:pt x="0" y="102"/>
                    </a:lnTo>
                    <a:lnTo>
                      <a:pt x="0" y="119"/>
                    </a:lnTo>
                    <a:lnTo>
                      <a:pt x="3" y="136"/>
                    </a:lnTo>
                    <a:lnTo>
                      <a:pt x="7" y="151"/>
                    </a:lnTo>
                    <a:lnTo>
                      <a:pt x="12" y="166"/>
                    </a:lnTo>
                    <a:lnTo>
                      <a:pt x="18" y="179"/>
                    </a:lnTo>
                    <a:lnTo>
                      <a:pt x="25" y="193"/>
                    </a:lnTo>
                    <a:lnTo>
                      <a:pt x="35" y="206"/>
                    </a:lnTo>
                    <a:lnTo>
                      <a:pt x="45" y="218"/>
                    </a:lnTo>
                    <a:lnTo>
                      <a:pt x="56" y="229"/>
                    </a:lnTo>
                    <a:lnTo>
                      <a:pt x="69" y="239"/>
                    </a:lnTo>
                    <a:lnTo>
                      <a:pt x="81" y="249"/>
                    </a:lnTo>
                    <a:lnTo>
                      <a:pt x="95" y="258"/>
                    </a:lnTo>
                    <a:lnTo>
                      <a:pt x="110" y="267"/>
                    </a:lnTo>
                    <a:lnTo>
                      <a:pt x="125" y="277"/>
                    </a:lnTo>
                    <a:lnTo>
                      <a:pt x="141" y="289"/>
                    </a:lnTo>
                    <a:lnTo>
                      <a:pt x="160" y="305"/>
                    </a:lnTo>
                    <a:lnTo>
                      <a:pt x="179" y="322"/>
                    </a:lnTo>
                    <a:lnTo>
                      <a:pt x="220" y="362"/>
                    </a:lnTo>
                    <a:lnTo>
                      <a:pt x="261" y="405"/>
                    </a:lnTo>
                    <a:lnTo>
                      <a:pt x="281" y="426"/>
                    </a:lnTo>
                    <a:lnTo>
                      <a:pt x="300" y="449"/>
                    </a:lnTo>
                    <a:lnTo>
                      <a:pt x="317" y="470"/>
                    </a:lnTo>
                    <a:lnTo>
                      <a:pt x="333" y="490"/>
                    </a:lnTo>
                    <a:lnTo>
                      <a:pt x="346" y="509"/>
                    </a:lnTo>
                    <a:lnTo>
                      <a:pt x="358" y="526"/>
                    </a:lnTo>
                    <a:lnTo>
                      <a:pt x="366" y="541"/>
                    </a:lnTo>
                    <a:lnTo>
                      <a:pt x="372" y="554"/>
                    </a:lnTo>
                    <a:lnTo>
                      <a:pt x="375" y="565"/>
                    </a:lnTo>
                    <a:lnTo>
                      <a:pt x="380" y="577"/>
                    </a:lnTo>
                    <a:lnTo>
                      <a:pt x="385" y="589"/>
                    </a:lnTo>
                    <a:lnTo>
                      <a:pt x="391" y="601"/>
                    </a:lnTo>
                    <a:lnTo>
                      <a:pt x="397" y="612"/>
                    </a:lnTo>
                    <a:lnTo>
                      <a:pt x="403" y="622"/>
                    </a:lnTo>
                    <a:lnTo>
                      <a:pt x="410" y="632"/>
                    </a:lnTo>
                    <a:lnTo>
                      <a:pt x="417" y="640"/>
                    </a:lnTo>
                    <a:lnTo>
                      <a:pt x="423" y="646"/>
                    </a:lnTo>
                    <a:lnTo>
                      <a:pt x="430" y="651"/>
                    </a:lnTo>
                    <a:lnTo>
                      <a:pt x="436" y="654"/>
                    </a:lnTo>
                    <a:lnTo>
                      <a:pt x="441" y="654"/>
                    </a:lnTo>
                    <a:lnTo>
                      <a:pt x="443" y="652"/>
                    </a:lnTo>
                    <a:lnTo>
                      <a:pt x="445" y="651"/>
                    </a:lnTo>
                    <a:lnTo>
                      <a:pt x="447" y="649"/>
                    </a:lnTo>
                    <a:lnTo>
                      <a:pt x="448" y="645"/>
                    </a:lnTo>
                    <a:lnTo>
                      <a:pt x="450" y="636"/>
                    </a:lnTo>
                    <a:lnTo>
                      <a:pt x="451" y="622"/>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58" name="Google Shape;358;p12"/>
              <p:cNvSpPr/>
              <p:nvPr/>
            </p:nvSpPr>
            <p:spPr>
              <a:xfrm>
                <a:off x="2824" y="2765"/>
                <a:ext cx="91" cy="130"/>
              </a:xfrm>
              <a:custGeom>
                <a:rect b="b" l="l" r="r" t="t"/>
                <a:pathLst>
                  <a:path extrusionOk="0" h="647" w="452">
                    <a:moveTo>
                      <a:pt x="447" y="605"/>
                    </a:moveTo>
                    <a:lnTo>
                      <a:pt x="442" y="579"/>
                    </a:lnTo>
                    <a:lnTo>
                      <a:pt x="436" y="554"/>
                    </a:lnTo>
                    <a:lnTo>
                      <a:pt x="427" y="529"/>
                    </a:lnTo>
                    <a:lnTo>
                      <a:pt x="417" y="505"/>
                    </a:lnTo>
                    <a:lnTo>
                      <a:pt x="406" y="481"/>
                    </a:lnTo>
                    <a:lnTo>
                      <a:pt x="394" y="459"/>
                    </a:lnTo>
                    <a:lnTo>
                      <a:pt x="382" y="438"/>
                    </a:lnTo>
                    <a:lnTo>
                      <a:pt x="368" y="417"/>
                    </a:lnTo>
                    <a:lnTo>
                      <a:pt x="341" y="380"/>
                    </a:lnTo>
                    <a:lnTo>
                      <a:pt x="315" y="348"/>
                    </a:lnTo>
                    <a:lnTo>
                      <a:pt x="292" y="322"/>
                    </a:lnTo>
                    <a:lnTo>
                      <a:pt x="275" y="303"/>
                    </a:lnTo>
                    <a:lnTo>
                      <a:pt x="245" y="273"/>
                    </a:lnTo>
                    <a:lnTo>
                      <a:pt x="213" y="241"/>
                    </a:lnTo>
                    <a:lnTo>
                      <a:pt x="182" y="208"/>
                    </a:lnTo>
                    <a:lnTo>
                      <a:pt x="151" y="174"/>
                    </a:lnTo>
                    <a:lnTo>
                      <a:pt x="121" y="143"/>
                    </a:lnTo>
                    <a:lnTo>
                      <a:pt x="95" y="113"/>
                    </a:lnTo>
                    <a:lnTo>
                      <a:pt x="84" y="100"/>
                    </a:lnTo>
                    <a:lnTo>
                      <a:pt x="72" y="86"/>
                    </a:lnTo>
                    <a:lnTo>
                      <a:pt x="64" y="73"/>
                    </a:lnTo>
                    <a:lnTo>
                      <a:pt x="56" y="61"/>
                    </a:lnTo>
                    <a:lnTo>
                      <a:pt x="44" y="38"/>
                    </a:lnTo>
                    <a:lnTo>
                      <a:pt x="30" y="21"/>
                    </a:lnTo>
                    <a:lnTo>
                      <a:pt x="24" y="13"/>
                    </a:lnTo>
                    <a:lnTo>
                      <a:pt x="19" y="7"/>
                    </a:lnTo>
                    <a:lnTo>
                      <a:pt x="13" y="2"/>
                    </a:lnTo>
                    <a:lnTo>
                      <a:pt x="9" y="0"/>
                    </a:lnTo>
                    <a:lnTo>
                      <a:pt x="5" y="0"/>
                    </a:lnTo>
                    <a:lnTo>
                      <a:pt x="3" y="1"/>
                    </a:lnTo>
                    <a:lnTo>
                      <a:pt x="0" y="5"/>
                    </a:lnTo>
                    <a:lnTo>
                      <a:pt x="0" y="11"/>
                    </a:lnTo>
                    <a:lnTo>
                      <a:pt x="0" y="20"/>
                    </a:lnTo>
                    <a:lnTo>
                      <a:pt x="3" y="31"/>
                    </a:lnTo>
                    <a:lnTo>
                      <a:pt x="6" y="45"/>
                    </a:lnTo>
                    <a:lnTo>
                      <a:pt x="13" y="61"/>
                    </a:lnTo>
                    <a:lnTo>
                      <a:pt x="19" y="80"/>
                    </a:lnTo>
                    <a:lnTo>
                      <a:pt x="26" y="97"/>
                    </a:lnTo>
                    <a:lnTo>
                      <a:pt x="35" y="115"/>
                    </a:lnTo>
                    <a:lnTo>
                      <a:pt x="45" y="132"/>
                    </a:lnTo>
                    <a:lnTo>
                      <a:pt x="55" y="148"/>
                    </a:lnTo>
                    <a:lnTo>
                      <a:pt x="65" y="166"/>
                    </a:lnTo>
                    <a:lnTo>
                      <a:pt x="76" y="182"/>
                    </a:lnTo>
                    <a:lnTo>
                      <a:pt x="89" y="199"/>
                    </a:lnTo>
                    <a:lnTo>
                      <a:pt x="101" y="216"/>
                    </a:lnTo>
                    <a:lnTo>
                      <a:pt x="114" y="232"/>
                    </a:lnTo>
                    <a:lnTo>
                      <a:pt x="127" y="247"/>
                    </a:lnTo>
                    <a:lnTo>
                      <a:pt x="142" y="262"/>
                    </a:lnTo>
                    <a:lnTo>
                      <a:pt x="157" y="277"/>
                    </a:lnTo>
                    <a:lnTo>
                      <a:pt x="172" y="292"/>
                    </a:lnTo>
                    <a:lnTo>
                      <a:pt x="189" y="305"/>
                    </a:lnTo>
                    <a:lnTo>
                      <a:pt x="205" y="318"/>
                    </a:lnTo>
                    <a:lnTo>
                      <a:pt x="235" y="344"/>
                    </a:lnTo>
                    <a:lnTo>
                      <a:pt x="262" y="368"/>
                    </a:lnTo>
                    <a:lnTo>
                      <a:pt x="287" y="392"/>
                    </a:lnTo>
                    <a:lnTo>
                      <a:pt x="310" y="415"/>
                    </a:lnTo>
                    <a:lnTo>
                      <a:pt x="331" y="438"/>
                    </a:lnTo>
                    <a:lnTo>
                      <a:pt x="348" y="462"/>
                    </a:lnTo>
                    <a:lnTo>
                      <a:pt x="364" y="485"/>
                    </a:lnTo>
                    <a:lnTo>
                      <a:pt x="378" y="511"/>
                    </a:lnTo>
                    <a:lnTo>
                      <a:pt x="392" y="540"/>
                    </a:lnTo>
                    <a:lnTo>
                      <a:pt x="406" y="571"/>
                    </a:lnTo>
                    <a:lnTo>
                      <a:pt x="421" y="601"/>
                    </a:lnTo>
                    <a:lnTo>
                      <a:pt x="433" y="626"/>
                    </a:lnTo>
                    <a:lnTo>
                      <a:pt x="438" y="636"/>
                    </a:lnTo>
                    <a:lnTo>
                      <a:pt x="443" y="644"/>
                    </a:lnTo>
                    <a:lnTo>
                      <a:pt x="447" y="647"/>
                    </a:lnTo>
                    <a:lnTo>
                      <a:pt x="449" y="647"/>
                    </a:lnTo>
                    <a:lnTo>
                      <a:pt x="451" y="645"/>
                    </a:lnTo>
                    <a:lnTo>
                      <a:pt x="452" y="636"/>
                    </a:lnTo>
                    <a:lnTo>
                      <a:pt x="451" y="624"/>
                    </a:lnTo>
                    <a:lnTo>
                      <a:pt x="447" y="605"/>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59" name="Google Shape;359;p12"/>
              <p:cNvSpPr/>
              <p:nvPr/>
            </p:nvSpPr>
            <p:spPr>
              <a:xfrm>
                <a:off x="2836" y="2504"/>
                <a:ext cx="80" cy="124"/>
              </a:xfrm>
              <a:custGeom>
                <a:rect b="b" l="l" r="r" t="t"/>
                <a:pathLst>
                  <a:path extrusionOk="0" h="622" w="403">
                    <a:moveTo>
                      <a:pt x="53" y="60"/>
                    </a:moveTo>
                    <a:lnTo>
                      <a:pt x="79" y="100"/>
                    </a:lnTo>
                    <a:lnTo>
                      <a:pt x="118" y="158"/>
                    </a:lnTo>
                    <a:lnTo>
                      <a:pt x="165" y="228"/>
                    </a:lnTo>
                    <a:lnTo>
                      <a:pt x="218" y="305"/>
                    </a:lnTo>
                    <a:lnTo>
                      <a:pt x="268" y="380"/>
                    </a:lnTo>
                    <a:lnTo>
                      <a:pt x="314" y="449"/>
                    </a:lnTo>
                    <a:lnTo>
                      <a:pt x="351" y="504"/>
                    </a:lnTo>
                    <a:lnTo>
                      <a:pt x="374" y="539"/>
                    </a:lnTo>
                    <a:lnTo>
                      <a:pt x="384" y="556"/>
                    </a:lnTo>
                    <a:lnTo>
                      <a:pt x="391" y="573"/>
                    </a:lnTo>
                    <a:lnTo>
                      <a:pt x="396" y="586"/>
                    </a:lnTo>
                    <a:lnTo>
                      <a:pt x="400" y="599"/>
                    </a:lnTo>
                    <a:lnTo>
                      <a:pt x="403" y="608"/>
                    </a:lnTo>
                    <a:lnTo>
                      <a:pt x="403" y="615"/>
                    </a:lnTo>
                    <a:lnTo>
                      <a:pt x="401" y="617"/>
                    </a:lnTo>
                    <a:lnTo>
                      <a:pt x="401" y="620"/>
                    </a:lnTo>
                    <a:lnTo>
                      <a:pt x="400" y="621"/>
                    </a:lnTo>
                    <a:lnTo>
                      <a:pt x="399" y="622"/>
                    </a:lnTo>
                    <a:lnTo>
                      <a:pt x="394" y="622"/>
                    </a:lnTo>
                    <a:lnTo>
                      <a:pt x="389" y="620"/>
                    </a:lnTo>
                    <a:lnTo>
                      <a:pt x="381" y="614"/>
                    </a:lnTo>
                    <a:lnTo>
                      <a:pt x="374" y="605"/>
                    </a:lnTo>
                    <a:lnTo>
                      <a:pt x="364" y="594"/>
                    </a:lnTo>
                    <a:lnTo>
                      <a:pt x="354" y="579"/>
                    </a:lnTo>
                    <a:lnTo>
                      <a:pt x="343" y="560"/>
                    </a:lnTo>
                    <a:lnTo>
                      <a:pt x="330" y="539"/>
                    </a:lnTo>
                    <a:lnTo>
                      <a:pt x="316" y="514"/>
                    </a:lnTo>
                    <a:lnTo>
                      <a:pt x="303" y="489"/>
                    </a:lnTo>
                    <a:lnTo>
                      <a:pt x="288" y="463"/>
                    </a:lnTo>
                    <a:lnTo>
                      <a:pt x="272" y="435"/>
                    </a:lnTo>
                    <a:lnTo>
                      <a:pt x="238" y="382"/>
                    </a:lnTo>
                    <a:lnTo>
                      <a:pt x="202" y="328"/>
                    </a:lnTo>
                    <a:lnTo>
                      <a:pt x="165" y="278"/>
                    </a:lnTo>
                    <a:lnTo>
                      <a:pt x="131" y="232"/>
                    </a:lnTo>
                    <a:lnTo>
                      <a:pt x="99" y="191"/>
                    </a:lnTo>
                    <a:lnTo>
                      <a:pt x="73" y="158"/>
                    </a:lnTo>
                    <a:lnTo>
                      <a:pt x="61" y="143"/>
                    </a:lnTo>
                    <a:lnTo>
                      <a:pt x="49" y="127"/>
                    </a:lnTo>
                    <a:lnTo>
                      <a:pt x="38" y="108"/>
                    </a:lnTo>
                    <a:lnTo>
                      <a:pt x="28" y="91"/>
                    </a:lnTo>
                    <a:lnTo>
                      <a:pt x="19" y="72"/>
                    </a:lnTo>
                    <a:lnTo>
                      <a:pt x="12" y="55"/>
                    </a:lnTo>
                    <a:lnTo>
                      <a:pt x="6" y="38"/>
                    </a:lnTo>
                    <a:lnTo>
                      <a:pt x="2" y="23"/>
                    </a:lnTo>
                    <a:lnTo>
                      <a:pt x="0" y="12"/>
                    </a:lnTo>
                    <a:lnTo>
                      <a:pt x="0" y="5"/>
                    </a:lnTo>
                    <a:lnTo>
                      <a:pt x="0" y="1"/>
                    </a:lnTo>
                    <a:lnTo>
                      <a:pt x="1" y="0"/>
                    </a:lnTo>
                    <a:lnTo>
                      <a:pt x="3" y="0"/>
                    </a:lnTo>
                    <a:lnTo>
                      <a:pt x="6" y="0"/>
                    </a:lnTo>
                    <a:lnTo>
                      <a:pt x="13" y="6"/>
                    </a:lnTo>
                    <a:lnTo>
                      <a:pt x="23" y="17"/>
                    </a:lnTo>
                    <a:lnTo>
                      <a:pt x="37" y="35"/>
                    </a:lnTo>
                    <a:lnTo>
                      <a:pt x="53" y="60"/>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60" name="Google Shape;360;p12"/>
              <p:cNvSpPr/>
              <p:nvPr/>
            </p:nvSpPr>
            <p:spPr>
              <a:xfrm>
                <a:off x="949" y="2387"/>
                <a:ext cx="1031" cy="780"/>
              </a:xfrm>
              <a:custGeom>
                <a:rect b="b" l="l" r="r" t="t"/>
                <a:pathLst>
                  <a:path extrusionOk="0" h="3897" w="5153">
                    <a:moveTo>
                      <a:pt x="4724" y="374"/>
                    </a:moveTo>
                    <a:lnTo>
                      <a:pt x="4702" y="387"/>
                    </a:lnTo>
                    <a:lnTo>
                      <a:pt x="4673" y="402"/>
                    </a:lnTo>
                    <a:lnTo>
                      <a:pt x="4641" y="422"/>
                    </a:lnTo>
                    <a:lnTo>
                      <a:pt x="4603" y="446"/>
                    </a:lnTo>
                    <a:lnTo>
                      <a:pt x="4563" y="472"/>
                    </a:lnTo>
                    <a:lnTo>
                      <a:pt x="4520" y="501"/>
                    </a:lnTo>
                    <a:lnTo>
                      <a:pt x="4475" y="533"/>
                    </a:lnTo>
                    <a:lnTo>
                      <a:pt x="4429" y="565"/>
                    </a:lnTo>
                    <a:lnTo>
                      <a:pt x="4382" y="600"/>
                    </a:lnTo>
                    <a:lnTo>
                      <a:pt x="4335" y="637"/>
                    </a:lnTo>
                    <a:lnTo>
                      <a:pt x="4290" y="673"/>
                    </a:lnTo>
                    <a:lnTo>
                      <a:pt x="4248" y="709"/>
                    </a:lnTo>
                    <a:lnTo>
                      <a:pt x="4206" y="745"/>
                    </a:lnTo>
                    <a:lnTo>
                      <a:pt x="4169" y="781"/>
                    </a:lnTo>
                    <a:lnTo>
                      <a:pt x="4151" y="799"/>
                    </a:lnTo>
                    <a:lnTo>
                      <a:pt x="4135" y="816"/>
                    </a:lnTo>
                    <a:lnTo>
                      <a:pt x="4120" y="833"/>
                    </a:lnTo>
                    <a:lnTo>
                      <a:pt x="4107" y="849"/>
                    </a:lnTo>
                    <a:lnTo>
                      <a:pt x="4060" y="907"/>
                    </a:lnTo>
                    <a:lnTo>
                      <a:pt x="4022" y="954"/>
                    </a:lnTo>
                    <a:lnTo>
                      <a:pt x="4005" y="972"/>
                    </a:lnTo>
                    <a:lnTo>
                      <a:pt x="3991" y="987"/>
                    </a:lnTo>
                    <a:lnTo>
                      <a:pt x="3976" y="1001"/>
                    </a:lnTo>
                    <a:lnTo>
                      <a:pt x="3962" y="1012"/>
                    </a:lnTo>
                    <a:lnTo>
                      <a:pt x="3947" y="1020"/>
                    </a:lnTo>
                    <a:lnTo>
                      <a:pt x="3933" y="1026"/>
                    </a:lnTo>
                    <a:lnTo>
                      <a:pt x="3918" y="1030"/>
                    </a:lnTo>
                    <a:lnTo>
                      <a:pt x="3902" y="1032"/>
                    </a:lnTo>
                    <a:lnTo>
                      <a:pt x="3884" y="1032"/>
                    </a:lnTo>
                    <a:lnTo>
                      <a:pt x="3864" y="1031"/>
                    </a:lnTo>
                    <a:lnTo>
                      <a:pt x="3843" y="1027"/>
                    </a:lnTo>
                    <a:lnTo>
                      <a:pt x="3820" y="1022"/>
                    </a:lnTo>
                    <a:lnTo>
                      <a:pt x="3798" y="1017"/>
                    </a:lnTo>
                    <a:lnTo>
                      <a:pt x="3780" y="1014"/>
                    </a:lnTo>
                    <a:lnTo>
                      <a:pt x="3766" y="1010"/>
                    </a:lnTo>
                    <a:lnTo>
                      <a:pt x="3756" y="1006"/>
                    </a:lnTo>
                    <a:lnTo>
                      <a:pt x="3748" y="1001"/>
                    </a:lnTo>
                    <a:lnTo>
                      <a:pt x="3745" y="996"/>
                    </a:lnTo>
                    <a:lnTo>
                      <a:pt x="3743" y="994"/>
                    </a:lnTo>
                    <a:lnTo>
                      <a:pt x="3742" y="991"/>
                    </a:lnTo>
                    <a:lnTo>
                      <a:pt x="3743" y="987"/>
                    </a:lnTo>
                    <a:lnTo>
                      <a:pt x="3745" y="985"/>
                    </a:lnTo>
                    <a:lnTo>
                      <a:pt x="3748" y="977"/>
                    </a:lnTo>
                    <a:lnTo>
                      <a:pt x="3753" y="969"/>
                    </a:lnTo>
                    <a:lnTo>
                      <a:pt x="3761" y="959"/>
                    </a:lnTo>
                    <a:lnTo>
                      <a:pt x="3771" y="947"/>
                    </a:lnTo>
                    <a:lnTo>
                      <a:pt x="3793" y="920"/>
                    </a:lnTo>
                    <a:lnTo>
                      <a:pt x="3820" y="884"/>
                    </a:lnTo>
                    <a:lnTo>
                      <a:pt x="3833" y="864"/>
                    </a:lnTo>
                    <a:lnTo>
                      <a:pt x="3845" y="844"/>
                    </a:lnTo>
                    <a:lnTo>
                      <a:pt x="3852" y="826"/>
                    </a:lnTo>
                    <a:lnTo>
                      <a:pt x="3857" y="810"/>
                    </a:lnTo>
                    <a:lnTo>
                      <a:pt x="3861" y="796"/>
                    </a:lnTo>
                    <a:lnTo>
                      <a:pt x="3862" y="783"/>
                    </a:lnTo>
                    <a:lnTo>
                      <a:pt x="3861" y="771"/>
                    </a:lnTo>
                    <a:lnTo>
                      <a:pt x="3859" y="761"/>
                    </a:lnTo>
                    <a:lnTo>
                      <a:pt x="3856" y="753"/>
                    </a:lnTo>
                    <a:lnTo>
                      <a:pt x="3851" y="745"/>
                    </a:lnTo>
                    <a:lnTo>
                      <a:pt x="3845" y="739"/>
                    </a:lnTo>
                    <a:lnTo>
                      <a:pt x="3837" y="734"/>
                    </a:lnTo>
                    <a:lnTo>
                      <a:pt x="3830" y="731"/>
                    </a:lnTo>
                    <a:lnTo>
                      <a:pt x="3822" y="730"/>
                    </a:lnTo>
                    <a:lnTo>
                      <a:pt x="3813" y="729"/>
                    </a:lnTo>
                    <a:lnTo>
                      <a:pt x="3806" y="730"/>
                    </a:lnTo>
                    <a:lnTo>
                      <a:pt x="3781" y="736"/>
                    </a:lnTo>
                    <a:lnTo>
                      <a:pt x="3762" y="741"/>
                    </a:lnTo>
                    <a:lnTo>
                      <a:pt x="3747" y="748"/>
                    </a:lnTo>
                    <a:lnTo>
                      <a:pt x="3736" y="753"/>
                    </a:lnTo>
                    <a:lnTo>
                      <a:pt x="3728" y="759"/>
                    </a:lnTo>
                    <a:lnTo>
                      <a:pt x="3723" y="766"/>
                    </a:lnTo>
                    <a:lnTo>
                      <a:pt x="3720" y="774"/>
                    </a:lnTo>
                    <a:lnTo>
                      <a:pt x="3717" y="783"/>
                    </a:lnTo>
                    <a:lnTo>
                      <a:pt x="3715" y="804"/>
                    </a:lnTo>
                    <a:lnTo>
                      <a:pt x="3709" y="831"/>
                    </a:lnTo>
                    <a:lnTo>
                      <a:pt x="3702" y="848"/>
                    </a:lnTo>
                    <a:lnTo>
                      <a:pt x="3694" y="865"/>
                    </a:lnTo>
                    <a:lnTo>
                      <a:pt x="3682" y="886"/>
                    </a:lnTo>
                    <a:lnTo>
                      <a:pt x="3667" y="909"/>
                    </a:lnTo>
                    <a:lnTo>
                      <a:pt x="3651" y="932"/>
                    </a:lnTo>
                    <a:lnTo>
                      <a:pt x="3639" y="956"/>
                    </a:lnTo>
                    <a:lnTo>
                      <a:pt x="3630" y="977"/>
                    </a:lnTo>
                    <a:lnTo>
                      <a:pt x="3622" y="997"/>
                    </a:lnTo>
                    <a:lnTo>
                      <a:pt x="3616" y="1016"/>
                    </a:lnTo>
                    <a:lnTo>
                      <a:pt x="3610" y="1032"/>
                    </a:lnTo>
                    <a:lnTo>
                      <a:pt x="3604" y="1048"/>
                    </a:lnTo>
                    <a:lnTo>
                      <a:pt x="3596" y="1063"/>
                    </a:lnTo>
                    <a:lnTo>
                      <a:pt x="3592" y="1070"/>
                    </a:lnTo>
                    <a:lnTo>
                      <a:pt x="3587" y="1076"/>
                    </a:lnTo>
                    <a:lnTo>
                      <a:pt x="3582" y="1082"/>
                    </a:lnTo>
                    <a:lnTo>
                      <a:pt x="3576" y="1088"/>
                    </a:lnTo>
                    <a:lnTo>
                      <a:pt x="3570" y="1093"/>
                    </a:lnTo>
                    <a:lnTo>
                      <a:pt x="3561" y="1100"/>
                    </a:lnTo>
                    <a:lnTo>
                      <a:pt x="3553" y="1105"/>
                    </a:lnTo>
                    <a:lnTo>
                      <a:pt x="3544" y="1108"/>
                    </a:lnTo>
                    <a:lnTo>
                      <a:pt x="3533" y="1113"/>
                    </a:lnTo>
                    <a:lnTo>
                      <a:pt x="3520" y="1117"/>
                    </a:lnTo>
                    <a:lnTo>
                      <a:pt x="3506" y="1121"/>
                    </a:lnTo>
                    <a:lnTo>
                      <a:pt x="3491" y="1125"/>
                    </a:lnTo>
                    <a:lnTo>
                      <a:pt x="3456" y="1131"/>
                    </a:lnTo>
                    <a:lnTo>
                      <a:pt x="3415" y="1136"/>
                    </a:lnTo>
                    <a:lnTo>
                      <a:pt x="3394" y="1137"/>
                    </a:lnTo>
                    <a:lnTo>
                      <a:pt x="3375" y="1137"/>
                    </a:lnTo>
                    <a:lnTo>
                      <a:pt x="3360" y="1135"/>
                    </a:lnTo>
                    <a:lnTo>
                      <a:pt x="3347" y="1131"/>
                    </a:lnTo>
                    <a:lnTo>
                      <a:pt x="3337" y="1126"/>
                    </a:lnTo>
                    <a:lnTo>
                      <a:pt x="3328" y="1121"/>
                    </a:lnTo>
                    <a:lnTo>
                      <a:pt x="3322" y="1113"/>
                    </a:lnTo>
                    <a:lnTo>
                      <a:pt x="3317" y="1105"/>
                    </a:lnTo>
                    <a:lnTo>
                      <a:pt x="3314" y="1096"/>
                    </a:lnTo>
                    <a:lnTo>
                      <a:pt x="3313" y="1086"/>
                    </a:lnTo>
                    <a:lnTo>
                      <a:pt x="3313" y="1076"/>
                    </a:lnTo>
                    <a:lnTo>
                      <a:pt x="3314" y="1065"/>
                    </a:lnTo>
                    <a:lnTo>
                      <a:pt x="3319" y="1043"/>
                    </a:lnTo>
                    <a:lnTo>
                      <a:pt x="3325" y="1021"/>
                    </a:lnTo>
                    <a:lnTo>
                      <a:pt x="3334" y="1000"/>
                    </a:lnTo>
                    <a:lnTo>
                      <a:pt x="3342" y="981"/>
                    </a:lnTo>
                    <a:lnTo>
                      <a:pt x="3348" y="965"/>
                    </a:lnTo>
                    <a:lnTo>
                      <a:pt x="3349" y="954"/>
                    </a:lnTo>
                    <a:lnTo>
                      <a:pt x="3349" y="950"/>
                    </a:lnTo>
                    <a:lnTo>
                      <a:pt x="3347" y="947"/>
                    </a:lnTo>
                    <a:lnTo>
                      <a:pt x="3344" y="947"/>
                    </a:lnTo>
                    <a:lnTo>
                      <a:pt x="3338" y="949"/>
                    </a:lnTo>
                    <a:lnTo>
                      <a:pt x="3332" y="951"/>
                    </a:lnTo>
                    <a:lnTo>
                      <a:pt x="3322" y="956"/>
                    </a:lnTo>
                    <a:lnTo>
                      <a:pt x="3310" y="964"/>
                    </a:lnTo>
                    <a:lnTo>
                      <a:pt x="3297" y="972"/>
                    </a:lnTo>
                    <a:lnTo>
                      <a:pt x="3290" y="975"/>
                    </a:lnTo>
                    <a:lnTo>
                      <a:pt x="3277" y="982"/>
                    </a:lnTo>
                    <a:lnTo>
                      <a:pt x="3257" y="995"/>
                    </a:lnTo>
                    <a:lnTo>
                      <a:pt x="3232" y="1012"/>
                    </a:lnTo>
                    <a:lnTo>
                      <a:pt x="3219" y="1022"/>
                    </a:lnTo>
                    <a:lnTo>
                      <a:pt x="3207" y="1035"/>
                    </a:lnTo>
                    <a:lnTo>
                      <a:pt x="3196" y="1047"/>
                    </a:lnTo>
                    <a:lnTo>
                      <a:pt x="3184" y="1062"/>
                    </a:lnTo>
                    <a:lnTo>
                      <a:pt x="3173" y="1078"/>
                    </a:lnTo>
                    <a:lnTo>
                      <a:pt x="3164" y="1096"/>
                    </a:lnTo>
                    <a:lnTo>
                      <a:pt x="3158" y="1116"/>
                    </a:lnTo>
                    <a:lnTo>
                      <a:pt x="3153" y="1136"/>
                    </a:lnTo>
                    <a:lnTo>
                      <a:pt x="3149" y="1157"/>
                    </a:lnTo>
                    <a:lnTo>
                      <a:pt x="3147" y="1177"/>
                    </a:lnTo>
                    <a:lnTo>
                      <a:pt x="3142" y="1197"/>
                    </a:lnTo>
                    <a:lnTo>
                      <a:pt x="3137" y="1216"/>
                    </a:lnTo>
                    <a:lnTo>
                      <a:pt x="3131" y="1234"/>
                    </a:lnTo>
                    <a:lnTo>
                      <a:pt x="3122" y="1251"/>
                    </a:lnTo>
                    <a:lnTo>
                      <a:pt x="3113" y="1267"/>
                    </a:lnTo>
                    <a:lnTo>
                      <a:pt x="3103" y="1281"/>
                    </a:lnTo>
                    <a:lnTo>
                      <a:pt x="3091" y="1294"/>
                    </a:lnTo>
                    <a:lnTo>
                      <a:pt x="3077" y="1306"/>
                    </a:lnTo>
                    <a:lnTo>
                      <a:pt x="3070" y="1311"/>
                    </a:lnTo>
                    <a:lnTo>
                      <a:pt x="3061" y="1316"/>
                    </a:lnTo>
                    <a:lnTo>
                      <a:pt x="3052" y="1319"/>
                    </a:lnTo>
                    <a:lnTo>
                      <a:pt x="3042" y="1323"/>
                    </a:lnTo>
                    <a:lnTo>
                      <a:pt x="3032" y="1326"/>
                    </a:lnTo>
                    <a:lnTo>
                      <a:pt x="3022" y="1329"/>
                    </a:lnTo>
                    <a:lnTo>
                      <a:pt x="3011" y="1331"/>
                    </a:lnTo>
                    <a:lnTo>
                      <a:pt x="3000" y="1333"/>
                    </a:lnTo>
                    <a:lnTo>
                      <a:pt x="2974" y="1334"/>
                    </a:lnTo>
                    <a:lnTo>
                      <a:pt x="2946" y="1333"/>
                    </a:lnTo>
                    <a:lnTo>
                      <a:pt x="2940" y="1331"/>
                    </a:lnTo>
                    <a:lnTo>
                      <a:pt x="2926" y="1321"/>
                    </a:lnTo>
                    <a:lnTo>
                      <a:pt x="2919" y="1313"/>
                    </a:lnTo>
                    <a:lnTo>
                      <a:pt x="2912" y="1302"/>
                    </a:lnTo>
                    <a:lnTo>
                      <a:pt x="2910" y="1297"/>
                    </a:lnTo>
                    <a:lnTo>
                      <a:pt x="2907" y="1289"/>
                    </a:lnTo>
                    <a:lnTo>
                      <a:pt x="2906" y="1282"/>
                    </a:lnTo>
                    <a:lnTo>
                      <a:pt x="2906" y="1274"/>
                    </a:lnTo>
                    <a:lnTo>
                      <a:pt x="2906" y="1257"/>
                    </a:lnTo>
                    <a:lnTo>
                      <a:pt x="2906" y="1242"/>
                    </a:lnTo>
                    <a:lnTo>
                      <a:pt x="2906" y="1234"/>
                    </a:lnTo>
                    <a:lnTo>
                      <a:pt x="2905" y="1229"/>
                    </a:lnTo>
                    <a:lnTo>
                      <a:pt x="2902" y="1226"/>
                    </a:lnTo>
                    <a:lnTo>
                      <a:pt x="2899" y="1223"/>
                    </a:lnTo>
                    <a:lnTo>
                      <a:pt x="2894" y="1223"/>
                    </a:lnTo>
                    <a:lnTo>
                      <a:pt x="2887" y="1226"/>
                    </a:lnTo>
                    <a:lnTo>
                      <a:pt x="2879" y="1231"/>
                    </a:lnTo>
                    <a:lnTo>
                      <a:pt x="2869" y="1239"/>
                    </a:lnTo>
                    <a:lnTo>
                      <a:pt x="2856" y="1251"/>
                    </a:lnTo>
                    <a:lnTo>
                      <a:pt x="2841" y="1266"/>
                    </a:lnTo>
                    <a:lnTo>
                      <a:pt x="2823" y="1286"/>
                    </a:lnTo>
                    <a:lnTo>
                      <a:pt x="2803" y="1309"/>
                    </a:lnTo>
                    <a:lnTo>
                      <a:pt x="2801" y="1319"/>
                    </a:lnTo>
                    <a:lnTo>
                      <a:pt x="2795" y="1347"/>
                    </a:lnTo>
                    <a:lnTo>
                      <a:pt x="2790" y="1365"/>
                    </a:lnTo>
                    <a:lnTo>
                      <a:pt x="2783" y="1387"/>
                    </a:lnTo>
                    <a:lnTo>
                      <a:pt x="2773" y="1409"/>
                    </a:lnTo>
                    <a:lnTo>
                      <a:pt x="2760" y="1433"/>
                    </a:lnTo>
                    <a:lnTo>
                      <a:pt x="2753" y="1444"/>
                    </a:lnTo>
                    <a:lnTo>
                      <a:pt x="2745" y="1457"/>
                    </a:lnTo>
                    <a:lnTo>
                      <a:pt x="2736" y="1468"/>
                    </a:lnTo>
                    <a:lnTo>
                      <a:pt x="2726" y="1479"/>
                    </a:lnTo>
                    <a:lnTo>
                      <a:pt x="2715" y="1490"/>
                    </a:lnTo>
                    <a:lnTo>
                      <a:pt x="2704" y="1502"/>
                    </a:lnTo>
                    <a:lnTo>
                      <a:pt x="2692" y="1512"/>
                    </a:lnTo>
                    <a:lnTo>
                      <a:pt x="2678" y="1522"/>
                    </a:lnTo>
                    <a:lnTo>
                      <a:pt x="2663" y="1530"/>
                    </a:lnTo>
                    <a:lnTo>
                      <a:pt x="2647" y="1539"/>
                    </a:lnTo>
                    <a:lnTo>
                      <a:pt x="2629" y="1546"/>
                    </a:lnTo>
                    <a:lnTo>
                      <a:pt x="2612" y="1554"/>
                    </a:lnTo>
                    <a:lnTo>
                      <a:pt x="2592" y="1560"/>
                    </a:lnTo>
                    <a:lnTo>
                      <a:pt x="2570" y="1565"/>
                    </a:lnTo>
                    <a:lnTo>
                      <a:pt x="2549" y="1569"/>
                    </a:lnTo>
                    <a:lnTo>
                      <a:pt x="2526" y="1571"/>
                    </a:lnTo>
                    <a:lnTo>
                      <a:pt x="2521" y="1566"/>
                    </a:lnTo>
                    <a:lnTo>
                      <a:pt x="2508" y="1554"/>
                    </a:lnTo>
                    <a:lnTo>
                      <a:pt x="2502" y="1543"/>
                    </a:lnTo>
                    <a:lnTo>
                      <a:pt x="2497" y="1529"/>
                    </a:lnTo>
                    <a:lnTo>
                      <a:pt x="2494" y="1522"/>
                    </a:lnTo>
                    <a:lnTo>
                      <a:pt x="2493" y="1513"/>
                    </a:lnTo>
                    <a:lnTo>
                      <a:pt x="2492" y="1503"/>
                    </a:lnTo>
                    <a:lnTo>
                      <a:pt x="2491" y="1492"/>
                    </a:lnTo>
                    <a:lnTo>
                      <a:pt x="2491" y="1487"/>
                    </a:lnTo>
                    <a:lnTo>
                      <a:pt x="2491" y="1483"/>
                    </a:lnTo>
                    <a:lnTo>
                      <a:pt x="2489" y="1480"/>
                    </a:lnTo>
                    <a:lnTo>
                      <a:pt x="2487" y="1478"/>
                    </a:lnTo>
                    <a:lnTo>
                      <a:pt x="2486" y="1477"/>
                    </a:lnTo>
                    <a:lnTo>
                      <a:pt x="2483" y="1477"/>
                    </a:lnTo>
                    <a:lnTo>
                      <a:pt x="2479" y="1477"/>
                    </a:lnTo>
                    <a:lnTo>
                      <a:pt x="2477" y="1478"/>
                    </a:lnTo>
                    <a:lnTo>
                      <a:pt x="2469" y="1483"/>
                    </a:lnTo>
                    <a:lnTo>
                      <a:pt x="2461" y="1490"/>
                    </a:lnTo>
                    <a:lnTo>
                      <a:pt x="2452" y="1499"/>
                    </a:lnTo>
                    <a:lnTo>
                      <a:pt x="2442" y="1510"/>
                    </a:lnTo>
                    <a:lnTo>
                      <a:pt x="2422" y="1535"/>
                    </a:lnTo>
                    <a:lnTo>
                      <a:pt x="2402" y="1563"/>
                    </a:lnTo>
                    <a:lnTo>
                      <a:pt x="2383" y="1589"/>
                    </a:lnTo>
                    <a:lnTo>
                      <a:pt x="2367" y="1610"/>
                    </a:lnTo>
                    <a:lnTo>
                      <a:pt x="2362" y="1621"/>
                    </a:lnTo>
                    <a:lnTo>
                      <a:pt x="2357" y="1635"/>
                    </a:lnTo>
                    <a:lnTo>
                      <a:pt x="2353" y="1650"/>
                    </a:lnTo>
                    <a:lnTo>
                      <a:pt x="2350" y="1665"/>
                    </a:lnTo>
                    <a:lnTo>
                      <a:pt x="2346" y="1683"/>
                    </a:lnTo>
                    <a:lnTo>
                      <a:pt x="2341" y="1700"/>
                    </a:lnTo>
                    <a:lnTo>
                      <a:pt x="2336" y="1719"/>
                    </a:lnTo>
                    <a:lnTo>
                      <a:pt x="2328" y="1737"/>
                    </a:lnTo>
                    <a:lnTo>
                      <a:pt x="2320" y="1755"/>
                    </a:lnTo>
                    <a:lnTo>
                      <a:pt x="2307" y="1772"/>
                    </a:lnTo>
                    <a:lnTo>
                      <a:pt x="2301" y="1781"/>
                    </a:lnTo>
                    <a:lnTo>
                      <a:pt x="2293" y="1790"/>
                    </a:lnTo>
                    <a:lnTo>
                      <a:pt x="2285" y="1797"/>
                    </a:lnTo>
                    <a:lnTo>
                      <a:pt x="2275" y="1806"/>
                    </a:lnTo>
                    <a:lnTo>
                      <a:pt x="2265" y="1814"/>
                    </a:lnTo>
                    <a:lnTo>
                      <a:pt x="2254" y="1820"/>
                    </a:lnTo>
                    <a:lnTo>
                      <a:pt x="2241" y="1827"/>
                    </a:lnTo>
                    <a:lnTo>
                      <a:pt x="2227" y="1834"/>
                    </a:lnTo>
                    <a:lnTo>
                      <a:pt x="2212" y="1839"/>
                    </a:lnTo>
                    <a:lnTo>
                      <a:pt x="2196" y="1844"/>
                    </a:lnTo>
                    <a:lnTo>
                      <a:pt x="2179" y="1849"/>
                    </a:lnTo>
                    <a:lnTo>
                      <a:pt x="2160" y="1852"/>
                    </a:lnTo>
                    <a:lnTo>
                      <a:pt x="2146" y="1851"/>
                    </a:lnTo>
                    <a:lnTo>
                      <a:pt x="2115" y="1845"/>
                    </a:lnTo>
                    <a:lnTo>
                      <a:pt x="2108" y="1842"/>
                    </a:lnTo>
                    <a:lnTo>
                      <a:pt x="2099" y="1839"/>
                    </a:lnTo>
                    <a:lnTo>
                      <a:pt x="2091" y="1835"/>
                    </a:lnTo>
                    <a:lnTo>
                      <a:pt x="2085" y="1830"/>
                    </a:lnTo>
                    <a:lnTo>
                      <a:pt x="2079" y="1825"/>
                    </a:lnTo>
                    <a:lnTo>
                      <a:pt x="2075" y="1819"/>
                    </a:lnTo>
                    <a:lnTo>
                      <a:pt x="2073" y="1811"/>
                    </a:lnTo>
                    <a:lnTo>
                      <a:pt x="2071" y="1804"/>
                    </a:lnTo>
                    <a:lnTo>
                      <a:pt x="2070" y="1796"/>
                    </a:lnTo>
                    <a:lnTo>
                      <a:pt x="2068" y="1792"/>
                    </a:lnTo>
                    <a:lnTo>
                      <a:pt x="2066" y="1791"/>
                    </a:lnTo>
                    <a:lnTo>
                      <a:pt x="2064" y="1791"/>
                    </a:lnTo>
                    <a:lnTo>
                      <a:pt x="2061" y="1792"/>
                    </a:lnTo>
                    <a:lnTo>
                      <a:pt x="2059" y="1794"/>
                    </a:lnTo>
                    <a:lnTo>
                      <a:pt x="2051" y="1797"/>
                    </a:lnTo>
                    <a:lnTo>
                      <a:pt x="2044" y="1804"/>
                    </a:lnTo>
                    <a:lnTo>
                      <a:pt x="2035" y="1812"/>
                    </a:lnTo>
                    <a:lnTo>
                      <a:pt x="2025" y="1822"/>
                    </a:lnTo>
                    <a:lnTo>
                      <a:pt x="2004" y="1849"/>
                    </a:lnTo>
                    <a:lnTo>
                      <a:pt x="1979" y="1880"/>
                    </a:lnTo>
                    <a:lnTo>
                      <a:pt x="1954" y="1917"/>
                    </a:lnTo>
                    <a:lnTo>
                      <a:pt x="1928" y="1956"/>
                    </a:lnTo>
                    <a:lnTo>
                      <a:pt x="1904" y="1998"/>
                    </a:lnTo>
                    <a:lnTo>
                      <a:pt x="1884" y="2038"/>
                    </a:lnTo>
                    <a:lnTo>
                      <a:pt x="1865" y="2074"/>
                    </a:lnTo>
                    <a:lnTo>
                      <a:pt x="1847" y="2108"/>
                    </a:lnTo>
                    <a:lnTo>
                      <a:pt x="1837" y="2123"/>
                    </a:lnTo>
                    <a:lnTo>
                      <a:pt x="1826" y="2138"/>
                    </a:lnTo>
                    <a:lnTo>
                      <a:pt x="1813" y="2151"/>
                    </a:lnTo>
                    <a:lnTo>
                      <a:pt x="1799" y="2162"/>
                    </a:lnTo>
                    <a:lnTo>
                      <a:pt x="1784" y="2172"/>
                    </a:lnTo>
                    <a:lnTo>
                      <a:pt x="1767" y="2181"/>
                    </a:lnTo>
                    <a:lnTo>
                      <a:pt x="1747" y="2188"/>
                    </a:lnTo>
                    <a:lnTo>
                      <a:pt x="1726" y="2193"/>
                    </a:lnTo>
                    <a:lnTo>
                      <a:pt x="1714" y="2189"/>
                    </a:lnTo>
                    <a:lnTo>
                      <a:pt x="1688" y="2178"/>
                    </a:lnTo>
                    <a:lnTo>
                      <a:pt x="1675" y="2169"/>
                    </a:lnTo>
                    <a:lnTo>
                      <a:pt x="1661" y="2161"/>
                    </a:lnTo>
                    <a:lnTo>
                      <a:pt x="1655" y="2156"/>
                    </a:lnTo>
                    <a:lnTo>
                      <a:pt x="1650" y="2151"/>
                    </a:lnTo>
                    <a:lnTo>
                      <a:pt x="1645" y="2144"/>
                    </a:lnTo>
                    <a:lnTo>
                      <a:pt x="1641" y="2139"/>
                    </a:lnTo>
                    <a:lnTo>
                      <a:pt x="1637" y="2136"/>
                    </a:lnTo>
                    <a:lnTo>
                      <a:pt x="1633" y="2136"/>
                    </a:lnTo>
                    <a:lnTo>
                      <a:pt x="1628" y="2137"/>
                    </a:lnTo>
                    <a:lnTo>
                      <a:pt x="1623" y="2141"/>
                    </a:lnTo>
                    <a:lnTo>
                      <a:pt x="1618" y="2147"/>
                    </a:lnTo>
                    <a:lnTo>
                      <a:pt x="1612" y="2153"/>
                    </a:lnTo>
                    <a:lnTo>
                      <a:pt x="1607" y="2163"/>
                    </a:lnTo>
                    <a:lnTo>
                      <a:pt x="1602" y="2173"/>
                    </a:lnTo>
                    <a:lnTo>
                      <a:pt x="1591" y="2195"/>
                    </a:lnTo>
                    <a:lnTo>
                      <a:pt x="1580" y="2222"/>
                    </a:lnTo>
                    <a:lnTo>
                      <a:pt x="1571" y="2248"/>
                    </a:lnTo>
                    <a:lnTo>
                      <a:pt x="1562" y="2273"/>
                    </a:lnTo>
                    <a:lnTo>
                      <a:pt x="1555" y="2300"/>
                    </a:lnTo>
                    <a:lnTo>
                      <a:pt x="1544" y="2337"/>
                    </a:lnTo>
                    <a:lnTo>
                      <a:pt x="1537" y="2357"/>
                    </a:lnTo>
                    <a:lnTo>
                      <a:pt x="1529" y="2376"/>
                    </a:lnTo>
                    <a:lnTo>
                      <a:pt x="1519" y="2398"/>
                    </a:lnTo>
                    <a:lnTo>
                      <a:pt x="1506" y="2419"/>
                    </a:lnTo>
                    <a:lnTo>
                      <a:pt x="1494" y="2439"/>
                    </a:lnTo>
                    <a:lnTo>
                      <a:pt x="1477" y="2458"/>
                    </a:lnTo>
                    <a:lnTo>
                      <a:pt x="1470" y="2466"/>
                    </a:lnTo>
                    <a:lnTo>
                      <a:pt x="1461" y="2474"/>
                    </a:lnTo>
                    <a:lnTo>
                      <a:pt x="1451" y="2483"/>
                    </a:lnTo>
                    <a:lnTo>
                      <a:pt x="1441" y="2489"/>
                    </a:lnTo>
                    <a:lnTo>
                      <a:pt x="1431" y="2496"/>
                    </a:lnTo>
                    <a:lnTo>
                      <a:pt x="1420" y="2503"/>
                    </a:lnTo>
                    <a:lnTo>
                      <a:pt x="1408" y="2508"/>
                    </a:lnTo>
                    <a:lnTo>
                      <a:pt x="1395" y="2511"/>
                    </a:lnTo>
                    <a:lnTo>
                      <a:pt x="1383" y="2515"/>
                    </a:lnTo>
                    <a:lnTo>
                      <a:pt x="1369" y="2518"/>
                    </a:lnTo>
                    <a:lnTo>
                      <a:pt x="1355" y="2519"/>
                    </a:lnTo>
                    <a:lnTo>
                      <a:pt x="1340" y="2520"/>
                    </a:lnTo>
                    <a:lnTo>
                      <a:pt x="1339" y="2515"/>
                    </a:lnTo>
                    <a:lnTo>
                      <a:pt x="1336" y="2504"/>
                    </a:lnTo>
                    <a:lnTo>
                      <a:pt x="1335" y="2498"/>
                    </a:lnTo>
                    <a:lnTo>
                      <a:pt x="1331" y="2490"/>
                    </a:lnTo>
                    <a:lnTo>
                      <a:pt x="1328" y="2483"/>
                    </a:lnTo>
                    <a:lnTo>
                      <a:pt x="1323" y="2476"/>
                    </a:lnTo>
                    <a:lnTo>
                      <a:pt x="1318" y="2470"/>
                    </a:lnTo>
                    <a:lnTo>
                      <a:pt x="1310" y="2466"/>
                    </a:lnTo>
                    <a:lnTo>
                      <a:pt x="1301" y="2464"/>
                    </a:lnTo>
                    <a:lnTo>
                      <a:pt x="1291" y="2464"/>
                    </a:lnTo>
                    <a:lnTo>
                      <a:pt x="1280" y="2466"/>
                    </a:lnTo>
                    <a:lnTo>
                      <a:pt x="1268" y="2471"/>
                    </a:lnTo>
                    <a:lnTo>
                      <a:pt x="1253" y="2481"/>
                    </a:lnTo>
                    <a:lnTo>
                      <a:pt x="1237" y="2495"/>
                    </a:lnTo>
                    <a:lnTo>
                      <a:pt x="1214" y="2513"/>
                    </a:lnTo>
                    <a:lnTo>
                      <a:pt x="1198" y="2525"/>
                    </a:lnTo>
                    <a:lnTo>
                      <a:pt x="1190" y="2531"/>
                    </a:lnTo>
                    <a:lnTo>
                      <a:pt x="1184" y="2539"/>
                    </a:lnTo>
                    <a:lnTo>
                      <a:pt x="1179" y="2545"/>
                    </a:lnTo>
                    <a:lnTo>
                      <a:pt x="1174" y="2554"/>
                    </a:lnTo>
                    <a:lnTo>
                      <a:pt x="1169" y="2564"/>
                    </a:lnTo>
                    <a:lnTo>
                      <a:pt x="1164" y="2575"/>
                    </a:lnTo>
                    <a:lnTo>
                      <a:pt x="1160" y="2590"/>
                    </a:lnTo>
                    <a:lnTo>
                      <a:pt x="1157" y="2607"/>
                    </a:lnTo>
                    <a:lnTo>
                      <a:pt x="1148" y="2651"/>
                    </a:lnTo>
                    <a:lnTo>
                      <a:pt x="1137" y="2712"/>
                    </a:lnTo>
                    <a:lnTo>
                      <a:pt x="1134" y="2727"/>
                    </a:lnTo>
                    <a:lnTo>
                      <a:pt x="1131" y="2743"/>
                    </a:lnTo>
                    <a:lnTo>
                      <a:pt x="1126" y="2758"/>
                    </a:lnTo>
                    <a:lnTo>
                      <a:pt x="1121" y="2773"/>
                    </a:lnTo>
                    <a:lnTo>
                      <a:pt x="1114" y="2787"/>
                    </a:lnTo>
                    <a:lnTo>
                      <a:pt x="1107" y="2802"/>
                    </a:lnTo>
                    <a:lnTo>
                      <a:pt x="1099" y="2816"/>
                    </a:lnTo>
                    <a:lnTo>
                      <a:pt x="1091" y="2830"/>
                    </a:lnTo>
                    <a:lnTo>
                      <a:pt x="1072" y="2857"/>
                    </a:lnTo>
                    <a:lnTo>
                      <a:pt x="1053" y="2881"/>
                    </a:lnTo>
                    <a:lnTo>
                      <a:pt x="1033" y="2903"/>
                    </a:lnTo>
                    <a:lnTo>
                      <a:pt x="1012" y="2923"/>
                    </a:lnTo>
                    <a:lnTo>
                      <a:pt x="992" y="2939"/>
                    </a:lnTo>
                    <a:lnTo>
                      <a:pt x="972" y="2953"/>
                    </a:lnTo>
                    <a:lnTo>
                      <a:pt x="963" y="2958"/>
                    </a:lnTo>
                    <a:lnTo>
                      <a:pt x="955" y="2963"/>
                    </a:lnTo>
                    <a:lnTo>
                      <a:pt x="946" y="2967"/>
                    </a:lnTo>
                    <a:lnTo>
                      <a:pt x="938" y="2969"/>
                    </a:lnTo>
                    <a:lnTo>
                      <a:pt x="931" y="2971"/>
                    </a:lnTo>
                    <a:lnTo>
                      <a:pt x="925" y="2971"/>
                    </a:lnTo>
                    <a:lnTo>
                      <a:pt x="918" y="2969"/>
                    </a:lnTo>
                    <a:lnTo>
                      <a:pt x="915" y="2967"/>
                    </a:lnTo>
                    <a:lnTo>
                      <a:pt x="910" y="2963"/>
                    </a:lnTo>
                    <a:lnTo>
                      <a:pt x="907" y="2958"/>
                    </a:lnTo>
                    <a:lnTo>
                      <a:pt x="906" y="2952"/>
                    </a:lnTo>
                    <a:lnTo>
                      <a:pt x="905" y="2944"/>
                    </a:lnTo>
                    <a:lnTo>
                      <a:pt x="905" y="2938"/>
                    </a:lnTo>
                    <a:lnTo>
                      <a:pt x="902" y="2922"/>
                    </a:lnTo>
                    <a:lnTo>
                      <a:pt x="900" y="2913"/>
                    </a:lnTo>
                    <a:lnTo>
                      <a:pt x="895" y="2906"/>
                    </a:lnTo>
                    <a:lnTo>
                      <a:pt x="892" y="2902"/>
                    </a:lnTo>
                    <a:lnTo>
                      <a:pt x="888" y="2899"/>
                    </a:lnTo>
                    <a:lnTo>
                      <a:pt x="885" y="2898"/>
                    </a:lnTo>
                    <a:lnTo>
                      <a:pt x="881" y="2897"/>
                    </a:lnTo>
                    <a:lnTo>
                      <a:pt x="876" y="2897"/>
                    </a:lnTo>
                    <a:lnTo>
                      <a:pt x="871" y="2898"/>
                    </a:lnTo>
                    <a:lnTo>
                      <a:pt x="865" y="2902"/>
                    </a:lnTo>
                    <a:lnTo>
                      <a:pt x="858" y="2906"/>
                    </a:lnTo>
                    <a:lnTo>
                      <a:pt x="851" y="2911"/>
                    </a:lnTo>
                    <a:lnTo>
                      <a:pt x="842" y="2918"/>
                    </a:lnTo>
                    <a:lnTo>
                      <a:pt x="834" y="2927"/>
                    </a:lnTo>
                    <a:lnTo>
                      <a:pt x="824" y="2938"/>
                    </a:lnTo>
                    <a:lnTo>
                      <a:pt x="814" y="2952"/>
                    </a:lnTo>
                    <a:lnTo>
                      <a:pt x="802" y="2967"/>
                    </a:lnTo>
                    <a:lnTo>
                      <a:pt x="790" y="2984"/>
                    </a:lnTo>
                    <a:lnTo>
                      <a:pt x="776" y="3004"/>
                    </a:lnTo>
                    <a:lnTo>
                      <a:pt x="746" y="3053"/>
                    </a:lnTo>
                    <a:lnTo>
                      <a:pt x="712" y="3113"/>
                    </a:lnTo>
                    <a:lnTo>
                      <a:pt x="700" y="3129"/>
                    </a:lnTo>
                    <a:lnTo>
                      <a:pt x="666" y="3175"/>
                    </a:lnTo>
                    <a:lnTo>
                      <a:pt x="614" y="3244"/>
                    </a:lnTo>
                    <a:lnTo>
                      <a:pt x="548" y="3328"/>
                    </a:lnTo>
                    <a:lnTo>
                      <a:pt x="510" y="3372"/>
                    </a:lnTo>
                    <a:lnTo>
                      <a:pt x="472" y="3419"/>
                    </a:lnTo>
                    <a:lnTo>
                      <a:pt x="430" y="3465"/>
                    </a:lnTo>
                    <a:lnTo>
                      <a:pt x="389" y="3511"/>
                    </a:lnTo>
                    <a:lnTo>
                      <a:pt x="347" y="3556"/>
                    </a:lnTo>
                    <a:lnTo>
                      <a:pt x="306" y="3597"/>
                    </a:lnTo>
                    <a:lnTo>
                      <a:pt x="263" y="3636"/>
                    </a:lnTo>
                    <a:lnTo>
                      <a:pt x="223" y="3671"/>
                    </a:lnTo>
                    <a:lnTo>
                      <a:pt x="183" y="3704"/>
                    </a:lnTo>
                    <a:lnTo>
                      <a:pt x="147" y="3737"/>
                    </a:lnTo>
                    <a:lnTo>
                      <a:pt x="115" y="3769"/>
                    </a:lnTo>
                    <a:lnTo>
                      <a:pt x="85" y="3799"/>
                    </a:lnTo>
                    <a:lnTo>
                      <a:pt x="39" y="3852"/>
                    </a:lnTo>
                    <a:lnTo>
                      <a:pt x="10" y="3887"/>
                    </a:lnTo>
                    <a:lnTo>
                      <a:pt x="2" y="3895"/>
                    </a:lnTo>
                    <a:lnTo>
                      <a:pt x="0" y="3897"/>
                    </a:lnTo>
                    <a:lnTo>
                      <a:pt x="4" y="3890"/>
                    </a:lnTo>
                    <a:lnTo>
                      <a:pt x="14" y="3874"/>
                    </a:lnTo>
                    <a:lnTo>
                      <a:pt x="51" y="3813"/>
                    </a:lnTo>
                    <a:lnTo>
                      <a:pt x="115" y="3706"/>
                    </a:lnTo>
                    <a:lnTo>
                      <a:pt x="192" y="3576"/>
                    </a:lnTo>
                    <a:lnTo>
                      <a:pt x="265" y="3452"/>
                    </a:lnTo>
                    <a:lnTo>
                      <a:pt x="331" y="3334"/>
                    </a:lnTo>
                    <a:lnTo>
                      <a:pt x="392" y="3224"/>
                    </a:lnTo>
                    <a:lnTo>
                      <a:pt x="447" y="3124"/>
                    </a:lnTo>
                    <a:lnTo>
                      <a:pt x="494" y="3035"/>
                    </a:lnTo>
                    <a:lnTo>
                      <a:pt x="535" y="2958"/>
                    </a:lnTo>
                    <a:lnTo>
                      <a:pt x="569" y="2896"/>
                    </a:lnTo>
                    <a:lnTo>
                      <a:pt x="598" y="2840"/>
                    </a:lnTo>
                    <a:lnTo>
                      <a:pt x="630" y="2785"/>
                    </a:lnTo>
                    <a:lnTo>
                      <a:pt x="665" y="2728"/>
                    </a:lnTo>
                    <a:lnTo>
                      <a:pt x="703" y="2672"/>
                    </a:lnTo>
                    <a:lnTo>
                      <a:pt x="742" y="2616"/>
                    </a:lnTo>
                    <a:lnTo>
                      <a:pt x="786" y="2560"/>
                    </a:lnTo>
                    <a:lnTo>
                      <a:pt x="832" y="2503"/>
                    </a:lnTo>
                    <a:lnTo>
                      <a:pt x="881" y="2445"/>
                    </a:lnTo>
                    <a:lnTo>
                      <a:pt x="908" y="2413"/>
                    </a:lnTo>
                    <a:lnTo>
                      <a:pt x="943" y="2374"/>
                    </a:lnTo>
                    <a:lnTo>
                      <a:pt x="983" y="2332"/>
                    </a:lnTo>
                    <a:lnTo>
                      <a:pt x="1028" y="2284"/>
                    </a:lnTo>
                    <a:lnTo>
                      <a:pt x="1129" y="2181"/>
                    </a:lnTo>
                    <a:lnTo>
                      <a:pt x="1238" y="2072"/>
                    </a:lnTo>
                    <a:lnTo>
                      <a:pt x="1345" y="1965"/>
                    </a:lnTo>
                    <a:lnTo>
                      <a:pt x="1445" y="1865"/>
                    </a:lnTo>
                    <a:lnTo>
                      <a:pt x="1489" y="1820"/>
                    </a:lnTo>
                    <a:lnTo>
                      <a:pt x="1527" y="1779"/>
                    </a:lnTo>
                    <a:lnTo>
                      <a:pt x="1561" y="1744"/>
                    </a:lnTo>
                    <a:lnTo>
                      <a:pt x="1587" y="1714"/>
                    </a:lnTo>
                    <a:lnTo>
                      <a:pt x="1640" y="1656"/>
                    </a:lnTo>
                    <a:lnTo>
                      <a:pt x="1703" y="1591"/>
                    </a:lnTo>
                    <a:lnTo>
                      <a:pt x="1774" y="1523"/>
                    </a:lnTo>
                    <a:lnTo>
                      <a:pt x="1848" y="1453"/>
                    </a:lnTo>
                    <a:lnTo>
                      <a:pt x="1884" y="1420"/>
                    </a:lnTo>
                    <a:lnTo>
                      <a:pt x="1920" y="1389"/>
                    </a:lnTo>
                    <a:lnTo>
                      <a:pt x="1957" y="1359"/>
                    </a:lnTo>
                    <a:lnTo>
                      <a:pt x="1990" y="1332"/>
                    </a:lnTo>
                    <a:lnTo>
                      <a:pt x="2021" y="1308"/>
                    </a:lnTo>
                    <a:lnTo>
                      <a:pt x="2051" y="1288"/>
                    </a:lnTo>
                    <a:lnTo>
                      <a:pt x="2078" y="1271"/>
                    </a:lnTo>
                    <a:lnTo>
                      <a:pt x="2101" y="1259"/>
                    </a:lnTo>
                    <a:lnTo>
                      <a:pt x="2125" y="1246"/>
                    </a:lnTo>
                    <a:lnTo>
                      <a:pt x="2155" y="1227"/>
                    </a:lnTo>
                    <a:lnTo>
                      <a:pt x="2192" y="1203"/>
                    </a:lnTo>
                    <a:lnTo>
                      <a:pt x="2234" y="1175"/>
                    </a:lnTo>
                    <a:lnTo>
                      <a:pt x="2326" y="1108"/>
                    </a:lnTo>
                    <a:lnTo>
                      <a:pt x="2426" y="1035"/>
                    </a:lnTo>
                    <a:lnTo>
                      <a:pt x="2527" y="959"/>
                    </a:lnTo>
                    <a:lnTo>
                      <a:pt x="2618" y="887"/>
                    </a:lnTo>
                    <a:lnTo>
                      <a:pt x="2695" y="825"/>
                    </a:lnTo>
                    <a:lnTo>
                      <a:pt x="2748" y="780"/>
                    </a:lnTo>
                    <a:lnTo>
                      <a:pt x="2769" y="761"/>
                    </a:lnTo>
                    <a:lnTo>
                      <a:pt x="2795" y="740"/>
                    </a:lnTo>
                    <a:lnTo>
                      <a:pt x="2824" y="718"/>
                    </a:lnTo>
                    <a:lnTo>
                      <a:pt x="2856" y="693"/>
                    </a:lnTo>
                    <a:lnTo>
                      <a:pt x="2891" y="668"/>
                    </a:lnTo>
                    <a:lnTo>
                      <a:pt x="2929" y="640"/>
                    </a:lnTo>
                    <a:lnTo>
                      <a:pt x="2970" y="613"/>
                    </a:lnTo>
                    <a:lnTo>
                      <a:pt x="3013" y="585"/>
                    </a:lnTo>
                    <a:lnTo>
                      <a:pt x="3058" y="557"/>
                    </a:lnTo>
                    <a:lnTo>
                      <a:pt x="3106" y="528"/>
                    </a:lnTo>
                    <a:lnTo>
                      <a:pt x="3154" y="501"/>
                    </a:lnTo>
                    <a:lnTo>
                      <a:pt x="3204" y="473"/>
                    </a:lnTo>
                    <a:lnTo>
                      <a:pt x="3256" y="447"/>
                    </a:lnTo>
                    <a:lnTo>
                      <a:pt x="3308" y="421"/>
                    </a:lnTo>
                    <a:lnTo>
                      <a:pt x="3362" y="397"/>
                    </a:lnTo>
                    <a:lnTo>
                      <a:pt x="3415" y="374"/>
                    </a:lnTo>
                    <a:lnTo>
                      <a:pt x="3474" y="352"/>
                    </a:lnTo>
                    <a:lnTo>
                      <a:pt x="3540" y="328"/>
                    </a:lnTo>
                    <a:lnTo>
                      <a:pt x="3615" y="302"/>
                    </a:lnTo>
                    <a:lnTo>
                      <a:pt x="3697" y="275"/>
                    </a:lnTo>
                    <a:lnTo>
                      <a:pt x="3785" y="246"/>
                    </a:lnTo>
                    <a:lnTo>
                      <a:pt x="3878" y="218"/>
                    </a:lnTo>
                    <a:lnTo>
                      <a:pt x="3976" y="190"/>
                    </a:lnTo>
                    <a:lnTo>
                      <a:pt x="4078" y="162"/>
                    </a:lnTo>
                    <a:lnTo>
                      <a:pt x="4181" y="135"/>
                    </a:lnTo>
                    <a:lnTo>
                      <a:pt x="4289" y="109"/>
                    </a:lnTo>
                    <a:lnTo>
                      <a:pt x="4396" y="85"/>
                    </a:lnTo>
                    <a:lnTo>
                      <a:pt x="4503" y="62"/>
                    </a:lnTo>
                    <a:lnTo>
                      <a:pt x="4557" y="52"/>
                    </a:lnTo>
                    <a:lnTo>
                      <a:pt x="4611" y="44"/>
                    </a:lnTo>
                    <a:lnTo>
                      <a:pt x="4664" y="35"/>
                    </a:lnTo>
                    <a:lnTo>
                      <a:pt x="4717" y="26"/>
                    </a:lnTo>
                    <a:lnTo>
                      <a:pt x="4769" y="20"/>
                    </a:lnTo>
                    <a:lnTo>
                      <a:pt x="4822" y="14"/>
                    </a:lnTo>
                    <a:lnTo>
                      <a:pt x="4871" y="9"/>
                    </a:lnTo>
                    <a:lnTo>
                      <a:pt x="4921" y="4"/>
                    </a:lnTo>
                    <a:lnTo>
                      <a:pt x="4961" y="1"/>
                    </a:lnTo>
                    <a:lnTo>
                      <a:pt x="4996" y="0"/>
                    </a:lnTo>
                    <a:lnTo>
                      <a:pt x="5027" y="1"/>
                    </a:lnTo>
                    <a:lnTo>
                      <a:pt x="5055" y="3"/>
                    </a:lnTo>
                    <a:lnTo>
                      <a:pt x="5079" y="5"/>
                    </a:lnTo>
                    <a:lnTo>
                      <a:pt x="5100" y="9"/>
                    </a:lnTo>
                    <a:lnTo>
                      <a:pt x="5116" y="14"/>
                    </a:lnTo>
                    <a:lnTo>
                      <a:pt x="5130" y="20"/>
                    </a:lnTo>
                    <a:lnTo>
                      <a:pt x="5140" y="28"/>
                    </a:lnTo>
                    <a:lnTo>
                      <a:pt x="5147" y="36"/>
                    </a:lnTo>
                    <a:lnTo>
                      <a:pt x="5152" y="45"/>
                    </a:lnTo>
                    <a:lnTo>
                      <a:pt x="5153" y="55"/>
                    </a:lnTo>
                    <a:lnTo>
                      <a:pt x="5151" y="66"/>
                    </a:lnTo>
                    <a:lnTo>
                      <a:pt x="5147" y="79"/>
                    </a:lnTo>
                    <a:lnTo>
                      <a:pt x="5140" y="91"/>
                    </a:lnTo>
                    <a:lnTo>
                      <a:pt x="5131" y="105"/>
                    </a:lnTo>
                    <a:lnTo>
                      <a:pt x="5119" y="119"/>
                    </a:lnTo>
                    <a:lnTo>
                      <a:pt x="5105" y="132"/>
                    </a:lnTo>
                    <a:lnTo>
                      <a:pt x="5089" y="149"/>
                    </a:lnTo>
                    <a:lnTo>
                      <a:pt x="5070" y="164"/>
                    </a:lnTo>
                    <a:lnTo>
                      <a:pt x="5050" y="180"/>
                    </a:lnTo>
                    <a:lnTo>
                      <a:pt x="5027" y="196"/>
                    </a:lnTo>
                    <a:lnTo>
                      <a:pt x="5004" y="213"/>
                    </a:lnTo>
                    <a:lnTo>
                      <a:pt x="4978" y="231"/>
                    </a:lnTo>
                    <a:lnTo>
                      <a:pt x="4921" y="266"/>
                    </a:lnTo>
                    <a:lnTo>
                      <a:pt x="4860" y="302"/>
                    </a:lnTo>
                    <a:lnTo>
                      <a:pt x="4794" y="338"/>
                    </a:lnTo>
                    <a:lnTo>
                      <a:pt x="4724" y="374"/>
                    </a:lnTo>
                    <a:close/>
                  </a:path>
                </a:pathLst>
              </a:custGeom>
              <a:solidFill>
                <a:srgbClr val="00764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61" name="Google Shape;361;p12"/>
              <p:cNvSpPr/>
              <p:nvPr/>
            </p:nvSpPr>
            <p:spPr>
              <a:xfrm>
                <a:off x="949" y="2387"/>
                <a:ext cx="1031" cy="780"/>
              </a:xfrm>
              <a:custGeom>
                <a:rect b="b" l="l" r="r" t="t"/>
                <a:pathLst>
                  <a:path extrusionOk="0" h="3897" w="5153">
                    <a:moveTo>
                      <a:pt x="4724" y="374"/>
                    </a:moveTo>
                    <a:lnTo>
                      <a:pt x="4702" y="387"/>
                    </a:lnTo>
                    <a:lnTo>
                      <a:pt x="4673" y="402"/>
                    </a:lnTo>
                    <a:lnTo>
                      <a:pt x="4641" y="422"/>
                    </a:lnTo>
                    <a:lnTo>
                      <a:pt x="4603" y="446"/>
                    </a:lnTo>
                    <a:lnTo>
                      <a:pt x="4563" y="472"/>
                    </a:lnTo>
                    <a:lnTo>
                      <a:pt x="4520" y="501"/>
                    </a:lnTo>
                    <a:lnTo>
                      <a:pt x="4475" y="533"/>
                    </a:lnTo>
                    <a:lnTo>
                      <a:pt x="4429" y="565"/>
                    </a:lnTo>
                    <a:lnTo>
                      <a:pt x="4382" y="600"/>
                    </a:lnTo>
                    <a:lnTo>
                      <a:pt x="4335" y="637"/>
                    </a:lnTo>
                    <a:lnTo>
                      <a:pt x="4290" y="673"/>
                    </a:lnTo>
                    <a:lnTo>
                      <a:pt x="4248" y="709"/>
                    </a:lnTo>
                    <a:lnTo>
                      <a:pt x="4206" y="745"/>
                    </a:lnTo>
                    <a:lnTo>
                      <a:pt x="4169" y="781"/>
                    </a:lnTo>
                    <a:lnTo>
                      <a:pt x="4151" y="799"/>
                    </a:lnTo>
                    <a:lnTo>
                      <a:pt x="4135" y="816"/>
                    </a:lnTo>
                    <a:lnTo>
                      <a:pt x="4120" y="833"/>
                    </a:lnTo>
                    <a:lnTo>
                      <a:pt x="4107" y="849"/>
                    </a:lnTo>
                    <a:lnTo>
                      <a:pt x="4060" y="907"/>
                    </a:lnTo>
                    <a:lnTo>
                      <a:pt x="4022" y="954"/>
                    </a:lnTo>
                    <a:lnTo>
                      <a:pt x="4005" y="972"/>
                    </a:lnTo>
                    <a:lnTo>
                      <a:pt x="3991" y="987"/>
                    </a:lnTo>
                    <a:lnTo>
                      <a:pt x="3976" y="1001"/>
                    </a:lnTo>
                    <a:lnTo>
                      <a:pt x="3962" y="1012"/>
                    </a:lnTo>
                    <a:lnTo>
                      <a:pt x="3947" y="1020"/>
                    </a:lnTo>
                    <a:lnTo>
                      <a:pt x="3933" y="1026"/>
                    </a:lnTo>
                    <a:lnTo>
                      <a:pt x="3918" y="1030"/>
                    </a:lnTo>
                    <a:lnTo>
                      <a:pt x="3902" y="1032"/>
                    </a:lnTo>
                    <a:lnTo>
                      <a:pt x="3884" y="1032"/>
                    </a:lnTo>
                    <a:lnTo>
                      <a:pt x="3864" y="1031"/>
                    </a:lnTo>
                    <a:lnTo>
                      <a:pt x="3843" y="1027"/>
                    </a:lnTo>
                    <a:lnTo>
                      <a:pt x="3820" y="1022"/>
                    </a:lnTo>
                    <a:lnTo>
                      <a:pt x="3798" y="1017"/>
                    </a:lnTo>
                    <a:lnTo>
                      <a:pt x="3780" y="1014"/>
                    </a:lnTo>
                    <a:lnTo>
                      <a:pt x="3766" y="1010"/>
                    </a:lnTo>
                    <a:lnTo>
                      <a:pt x="3756" y="1006"/>
                    </a:lnTo>
                    <a:lnTo>
                      <a:pt x="3748" y="1001"/>
                    </a:lnTo>
                    <a:lnTo>
                      <a:pt x="3745" y="996"/>
                    </a:lnTo>
                    <a:lnTo>
                      <a:pt x="3743" y="994"/>
                    </a:lnTo>
                    <a:lnTo>
                      <a:pt x="3742" y="991"/>
                    </a:lnTo>
                    <a:lnTo>
                      <a:pt x="3743" y="987"/>
                    </a:lnTo>
                    <a:lnTo>
                      <a:pt x="3745" y="985"/>
                    </a:lnTo>
                    <a:lnTo>
                      <a:pt x="3748" y="977"/>
                    </a:lnTo>
                    <a:lnTo>
                      <a:pt x="3753" y="969"/>
                    </a:lnTo>
                    <a:lnTo>
                      <a:pt x="3761" y="959"/>
                    </a:lnTo>
                    <a:lnTo>
                      <a:pt x="3771" y="947"/>
                    </a:lnTo>
                    <a:lnTo>
                      <a:pt x="3793" y="920"/>
                    </a:lnTo>
                    <a:lnTo>
                      <a:pt x="3820" y="884"/>
                    </a:lnTo>
                    <a:lnTo>
                      <a:pt x="3833" y="864"/>
                    </a:lnTo>
                    <a:lnTo>
                      <a:pt x="3845" y="844"/>
                    </a:lnTo>
                    <a:lnTo>
                      <a:pt x="3852" y="826"/>
                    </a:lnTo>
                    <a:lnTo>
                      <a:pt x="3857" y="810"/>
                    </a:lnTo>
                    <a:lnTo>
                      <a:pt x="3861" y="796"/>
                    </a:lnTo>
                    <a:lnTo>
                      <a:pt x="3862" y="783"/>
                    </a:lnTo>
                    <a:lnTo>
                      <a:pt x="3861" y="771"/>
                    </a:lnTo>
                    <a:lnTo>
                      <a:pt x="3859" y="761"/>
                    </a:lnTo>
                    <a:lnTo>
                      <a:pt x="3856" y="753"/>
                    </a:lnTo>
                    <a:lnTo>
                      <a:pt x="3851" y="745"/>
                    </a:lnTo>
                    <a:lnTo>
                      <a:pt x="3845" y="739"/>
                    </a:lnTo>
                    <a:lnTo>
                      <a:pt x="3837" y="734"/>
                    </a:lnTo>
                    <a:lnTo>
                      <a:pt x="3830" y="731"/>
                    </a:lnTo>
                    <a:lnTo>
                      <a:pt x="3822" y="730"/>
                    </a:lnTo>
                    <a:lnTo>
                      <a:pt x="3813" y="729"/>
                    </a:lnTo>
                    <a:lnTo>
                      <a:pt x="3806" y="730"/>
                    </a:lnTo>
                    <a:lnTo>
                      <a:pt x="3781" y="736"/>
                    </a:lnTo>
                    <a:lnTo>
                      <a:pt x="3762" y="741"/>
                    </a:lnTo>
                    <a:lnTo>
                      <a:pt x="3747" y="748"/>
                    </a:lnTo>
                    <a:lnTo>
                      <a:pt x="3736" y="753"/>
                    </a:lnTo>
                    <a:lnTo>
                      <a:pt x="3728" y="759"/>
                    </a:lnTo>
                    <a:lnTo>
                      <a:pt x="3723" y="766"/>
                    </a:lnTo>
                    <a:lnTo>
                      <a:pt x="3720" y="774"/>
                    </a:lnTo>
                    <a:lnTo>
                      <a:pt x="3717" y="783"/>
                    </a:lnTo>
                    <a:lnTo>
                      <a:pt x="3715" y="804"/>
                    </a:lnTo>
                    <a:lnTo>
                      <a:pt x="3709" y="831"/>
                    </a:lnTo>
                    <a:lnTo>
                      <a:pt x="3702" y="848"/>
                    </a:lnTo>
                    <a:lnTo>
                      <a:pt x="3694" y="865"/>
                    </a:lnTo>
                    <a:lnTo>
                      <a:pt x="3682" y="886"/>
                    </a:lnTo>
                    <a:lnTo>
                      <a:pt x="3667" y="909"/>
                    </a:lnTo>
                    <a:lnTo>
                      <a:pt x="3651" y="932"/>
                    </a:lnTo>
                    <a:lnTo>
                      <a:pt x="3639" y="956"/>
                    </a:lnTo>
                    <a:lnTo>
                      <a:pt x="3630" y="977"/>
                    </a:lnTo>
                    <a:lnTo>
                      <a:pt x="3622" y="997"/>
                    </a:lnTo>
                    <a:lnTo>
                      <a:pt x="3616" y="1016"/>
                    </a:lnTo>
                    <a:lnTo>
                      <a:pt x="3610" y="1032"/>
                    </a:lnTo>
                    <a:lnTo>
                      <a:pt x="3604" y="1048"/>
                    </a:lnTo>
                    <a:lnTo>
                      <a:pt x="3596" y="1063"/>
                    </a:lnTo>
                    <a:lnTo>
                      <a:pt x="3592" y="1070"/>
                    </a:lnTo>
                    <a:lnTo>
                      <a:pt x="3587" y="1076"/>
                    </a:lnTo>
                    <a:lnTo>
                      <a:pt x="3582" y="1082"/>
                    </a:lnTo>
                    <a:lnTo>
                      <a:pt x="3576" y="1088"/>
                    </a:lnTo>
                    <a:lnTo>
                      <a:pt x="3570" y="1093"/>
                    </a:lnTo>
                    <a:lnTo>
                      <a:pt x="3561" y="1100"/>
                    </a:lnTo>
                    <a:lnTo>
                      <a:pt x="3553" y="1105"/>
                    </a:lnTo>
                    <a:lnTo>
                      <a:pt x="3544" y="1108"/>
                    </a:lnTo>
                    <a:lnTo>
                      <a:pt x="3533" y="1113"/>
                    </a:lnTo>
                    <a:lnTo>
                      <a:pt x="3520" y="1117"/>
                    </a:lnTo>
                    <a:lnTo>
                      <a:pt x="3506" y="1121"/>
                    </a:lnTo>
                    <a:lnTo>
                      <a:pt x="3491" y="1125"/>
                    </a:lnTo>
                    <a:lnTo>
                      <a:pt x="3456" y="1131"/>
                    </a:lnTo>
                    <a:lnTo>
                      <a:pt x="3415" y="1136"/>
                    </a:lnTo>
                    <a:lnTo>
                      <a:pt x="3394" y="1137"/>
                    </a:lnTo>
                    <a:lnTo>
                      <a:pt x="3375" y="1137"/>
                    </a:lnTo>
                    <a:lnTo>
                      <a:pt x="3360" y="1135"/>
                    </a:lnTo>
                    <a:lnTo>
                      <a:pt x="3347" y="1131"/>
                    </a:lnTo>
                    <a:lnTo>
                      <a:pt x="3337" y="1126"/>
                    </a:lnTo>
                    <a:lnTo>
                      <a:pt x="3328" y="1121"/>
                    </a:lnTo>
                    <a:lnTo>
                      <a:pt x="3322" y="1113"/>
                    </a:lnTo>
                    <a:lnTo>
                      <a:pt x="3317" y="1105"/>
                    </a:lnTo>
                    <a:lnTo>
                      <a:pt x="3314" y="1096"/>
                    </a:lnTo>
                    <a:lnTo>
                      <a:pt x="3313" y="1086"/>
                    </a:lnTo>
                    <a:lnTo>
                      <a:pt x="3313" y="1076"/>
                    </a:lnTo>
                    <a:lnTo>
                      <a:pt x="3314" y="1065"/>
                    </a:lnTo>
                    <a:lnTo>
                      <a:pt x="3319" y="1043"/>
                    </a:lnTo>
                    <a:lnTo>
                      <a:pt x="3325" y="1021"/>
                    </a:lnTo>
                    <a:lnTo>
                      <a:pt x="3334" y="1000"/>
                    </a:lnTo>
                    <a:lnTo>
                      <a:pt x="3342" y="981"/>
                    </a:lnTo>
                    <a:lnTo>
                      <a:pt x="3348" y="965"/>
                    </a:lnTo>
                    <a:lnTo>
                      <a:pt x="3349" y="954"/>
                    </a:lnTo>
                    <a:lnTo>
                      <a:pt x="3349" y="950"/>
                    </a:lnTo>
                    <a:lnTo>
                      <a:pt x="3347" y="947"/>
                    </a:lnTo>
                    <a:lnTo>
                      <a:pt x="3344" y="947"/>
                    </a:lnTo>
                    <a:lnTo>
                      <a:pt x="3338" y="949"/>
                    </a:lnTo>
                    <a:lnTo>
                      <a:pt x="3332" y="951"/>
                    </a:lnTo>
                    <a:lnTo>
                      <a:pt x="3322" y="956"/>
                    </a:lnTo>
                    <a:lnTo>
                      <a:pt x="3310" y="964"/>
                    </a:lnTo>
                    <a:lnTo>
                      <a:pt x="3297" y="972"/>
                    </a:lnTo>
                    <a:lnTo>
                      <a:pt x="3290" y="975"/>
                    </a:lnTo>
                    <a:lnTo>
                      <a:pt x="3277" y="982"/>
                    </a:lnTo>
                    <a:lnTo>
                      <a:pt x="3257" y="995"/>
                    </a:lnTo>
                    <a:lnTo>
                      <a:pt x="3232" y="1012"/>
                    </a:lnTo>
                    <a:lnTo>
                      <a:pt x="3219" y="1022"/>
                    </a:lnTo>
                    <a:lnTo>
                      <a:pt x="3207" y="1035"/>
                    </a:lnTo>
                    <a:lnTo>
                      <a:pt x="3196" y="1047"/>
                    </a:lnTo>
                    <a:lnTo>
                      <a:pt x="3184" y="1062"/>
                    </a:lnTo>
                    <a:lnTo>
                      <a:pt x="3173" y="1078"/>
                    </a:lnTo>
                    <a:lnTo>
                      <a:pt x="3164" y="1096"/>
                    </a:lnTo>
                    <a:lnTo>
                      <a:pt x="3158" y="1116"/>
                    </a:lnTo>
                    <a:lnTo>
                      <a:pt x="3153" y="1136"/>
                    </a:lnTo>
                    <a:lnTo>
                      <a:pt x="3149" y="1157"/>
                    </a:lnTo>
                    <a:lnTo>
                      <a:pt x="3147" y="1177"/>
                    </a:lnTo>
                    <a:lnTo>
                      <a:pt x="3142" y="1197"/>
                    </a:lnTo>
                    <a:lnTo>
                      <a:pt x="3137" y="1216"/>
                    </a:lnTo>
                    <a:lnTo>
                      <a:pt x="3131" y="1234"/>
                    </a:lnTo>
                    <a:lnTo>
                      <a:pt x="3122" y="1251"/>
                    </a:lnTo>
                    <a:lnTo>
                      <a:pt x="3113" y="1267"/>
                    </a:lnTo>
                    <a:lnTo>
                      <a:pt x="3103" y="1281"/>
                    </a:lnTo>
                    <a:lnTo>
                      <a:pt x="3091" y="1294"/>
                    </a:lnTo>
                    <a:lnTo>
                      <a:pt x="3077" y="1306"/>
                    </a:lnTo>
                    <a:lnTo>
                      <a:pt x="3070" y="1311"/>
                    </a:lnTo>
                    <a:lnTo>
                      <a:pt x="3061" y="1316"/>
                    </a:lnTo>
                    <a:lnTo>
                      <a:pt x="3052" y="1319"/>
                    </a:lnTo>
                    <a:lnTo>
                      <a:pt x="3042" y="1323"/>
                    </a:lnTo>
                    <a:lnTo>
                      <a:pt x="3032" y="1326"/>
                    </a:lnTo>
                    <a:lnTo>
                      <a:pt x="3022" y="1329"/>
                    </a:lnTo>
                    <a:lnTo>
                      <a:pt x="3011" y="1331"/>
                    </a:lnTo>
                    <a:lnTo>
                      <a:pt x="3000" y="1333"/>
                    </a:lnTo>
                    <a:lnTo>
                      <a:pt x="2974" y="1334"/>
                    </a:lnTo>
                    <a:lnTo>
                      <a:pt x="2946" y="1333"/>
                    </a:lnTo>
                    <a:lnTo>
                      <a:pt x="2940" y="1331"/>
                    </a:lnTo>
                    <a:lnTo>
                      <a:pt x="2926" y="1321"/>
                    </a:lnTo>
                    <a:lnTo>
                      <a:pt x="2919" y="1313"/>
                    </a:lnTo>
                    <a:lnTo>
                      <a:pt x="2912" y="1302"/>
                    </a:lnTo>
                    <a:lnTo>
                      <a:pt x="2910" y="1297"/>
                    </a:lnTo>
                    <a:lnTo>
                      <a:pt x="2907" y="1289"/>
                    </a:lnTo>
                    <a:lnTo>
                      <a:pt x="2906" y="1282"/>
                    </a:lnTo>
                    <a:lnTo>
                      <a:pt x="2906" y="1274"/>
                    </a:lnTo>
                    <a:lnTo>
                      <a:pt x="2906" y="1257"/>
                    </a:lnTo>
                    <a:lnTo>
                      <a:pt x="2906" y="1242"/>
                    </a:lnTo>
                    <a:lnTo>
                      <a:pt x="2906" y="1234"/>
                    </a:lnTo>
                    <a:lnTo>
                      <a:pt x="2905" y="1229"/>
                    </a:lnTo>
                    <a:lnTo>
                      <a:pt x="2902" y="1226"/>
                    </a:lnTo>
                    <a:lnTo>
                      <a:pt x="2899" y="1223"/>
                    </a:lnTo>
                    <a:lnTo>
                      <a:pt x="2894" y="1223"/>
                    </a:lnTo>
                    <a:lnTo>
                      <a:pt x="2887" y="1226"/>
                    </a:lnTo>
                    <a:lnTo>
                      <a:pt x="2879" y="1231"/>
                    </a:lnTo>
                    <a:lnTo>
                      <a:pt x="2869" y="1239"/>
                    </a:lnTo>
                    <a:lnTo>
                      <a:pt x="2856" y="1251"/>
                    </a:lnTo>
                    <a:lnTo>
                      <a:pt x="2841" y="1266"/>
                    </a:lnTo>
                    <a:lnTo>
                      <a:pt x="2823" y="1286"/>
                    </a:lnTo>
                    <a:lnTo>
                      <a:pt x="2803" y="1309"/>
                    </a:lnTo>
                    <a:lnTo>
                      <a:pt x="2801" y="1319"/>
                    </a:lnTo>
                    <a:lnTo>
                      <a:pt x="2795" y="1347"/>
                    </a:lnTo>
                    <a:lnTo>
                      <a:pt x="2790" y="1365"/>
                    </a:lnTo>
                    <a:lnTo>
                      <a:pt x="2783" y="1387"/>
                    </a:lnTo>
                    <a:lnTo>
                      <a:pt x="2773" y="1409"/>
                    </a:lnTo>
                    <a:lnTo>
                      <a:pt x="2760" y="1433"/>
                    </a:lnTo>
                    <a:lnTo>
                      <a:pt x="2753" y="1444"/>
                    </a:lnTo>
                    <a:lnTo>
                      <a:pt x="2745" y="1457"/>
                    </a:lnTo>
                    <a:lnTo>
                      <a:pt x="2736" y="1468"/>
                    </a:lnTo>
                    <a:lnTo>
                      <a:pt x="2726" y="1479"/>
                    </a:lnTo>
                    <a:lnTo>
                      <a:pt x="2715" y="1490"/>
                    </a:lnTo>
                    <a:lnTo>
                      <a:pt x="2704" y="1502"/>
                    </a:lnTo>
                    <a:lnTo>
                      <a:pt x="2692" y="1512"/>
                    </a:lnTo>
                    <a:lnTo>
                      <a:pt x="2678" y="1522"/>
                    </a:lnTo>
                    <a:lnTo>
                      <a:pt x="2663" y="1530"/>
                    </a:lnTo>
                    <a:lnTo>
                      <a:pt x="2647" y="1539"/>
                    </a:lnTo>
                    <a:lnTo>
                      <a:pt x="2629" y="1546"/>
                    </a:lnTo>
                    <a:lnTo>
                      <a:pt x="2612" y="1554"/>
                    </a:lnTo>
                    <a:lnTo>
                      <a:pt x="2592" y="1560"/>
                    </a:lnTo>
                    <a:lnTo>
                      <a:pt x="2570" y="1565"/>
                    </a:lnTo>
                    <a:lnTo>
                      <a:pt x="2549" y="1569"/>
                    </a:lnTo>
                    <a:lnTo>
                      <a:pt x="2526" y="1571"/>
                    </a:lnTo>
                    <a:lnTo>
                      <a:pt x="2521" y="1566"/>
                    </a:lnTo>
                    <a:lnTo>
                      <a:pt x="2508" y="1554"/>
                    </a:lnTo>
                    <a:lnTo>
                      <a:pt x="2502" y="1543"/>
                    </a:lnTo>
                    <a:lnTo>
                      <a:pt x="2497" y="1529"/>
                    </a:lnTo>
                    <a:lnTo>
                      <a:pt x="2494" y="1522"/>
                    </a:lnTo>
                    <a:lnTo>
                      <a:pt x="2493" y="1513"/>
                    </a:lnTo>
                    <a:lnTo>
                      <a:pt x="2492" y="1503"/>
                    </a:lnTo>
                    <a:lnTo>
                      <a:pt x="2491" y="1492"/>
                    </a:lnTo>
                    <a:lnTo>
                      <a:pt x="2491" y="1487"/>
                    </a:lnTo>
                    <a:lnTo>
                      <a:pt x="2491" y="1483"/>
                    </a:lnTo>
                    <a:lnTo>
                      <a:pt x="2489" y="1480"/>
                    </a:lnTo>
                    <a:lnTo>
                      <a:pt x="2487" y="1478"/>
                    </a:lnTo>
                    <a:lnTo>
                      <a:pt x="2486" y="1477"/>
                    </a:lnTo>
                    <a:lnTo>
                      <a:pt x="2483" y="1477"/>
                    </a:lnTo>
                    <a:lnTo>
                      <a:pt x="2479" y="1477"/>
                    </a:lnTo>
                    <a:lnTo>
                      <a:pt x="2477" y="1478"/>
                    </a:lnTo>
                    <a:lnTo>
                      <a:pt x="2469" y="1483"/>
                    </a:lnTo>
                    <a:lnTo>
                      <a:pt x="2461" y="1490"/>
                    </a:lnTo>
                    <a:lnTo>
                      <a:pt x="2452" y="1499"/>
                    </a:lnTo>
                    <a:lnTo>
                      <a:pt x="2442" y="1510"/>
                    </a:lnTo>
                    <a:lnTo>
                      <a:pt x="2422" y="1535"/>
                    </a:lnTo>
                    <a:lnTo>
                      <a:pt x="2402" y="1563"/>
                    </a:lnTo>
                    <a:lnTo>
                      <a:pt x="2383" y="1589"/>
                    </a:lnTo>
                    <a:lnTo>
                      <a:pt x="2367" y="1610"/>
                    </a:lnTo>
                    <a:lnTo>
                      <a:pt x="2362" y="1621"/>
                    </a:lnTo>
                    <a:lnTo>
                      <a:pt x="2357" y="1635"/>
                    </a:lnTo>
                    <a:lnTo>
                      <a:pt x="2353" y="1650"/>
                    </a:lnTo>
                    <a:lnTo>
                      <a:pt x="2350" y="1665"/>
                    </a:lnTo>
                    <a:lnTo>
                      <a:pt x="2346" y="1683"/>
                    </a:lnTo>
                    <a:lnTo>
                      <a:pt x="2341" y="1700"/>
                    </a:lnTo>
                    <a:lnTo>
                      <a:pt x="2336" y="1719"/>
                    </a:lnTo>
                    <a:lnTo>
                      <a:pt x="2328" y="1737"/>
                    </a:lnTo>
                    <a:lnTo>
                      <a:pt x="2320" y="1755"/>
                    </a:lnTo>
                    <a:lnTo>
                      <a:pt x="2307" y="1772"/>
                    </a:lnTo>
                    <a:lnTo>
                      <a:pt x="2301" y="1781"/>
                    </a:lnTo>
                    <a:lnTo>
                      <a:pt x="2293" y="1790"/>
                    </a:lnTo>
                    <a:lnTo>
                      <a:pt x="2285" y="1797"/>
                    </a:lnTo>
                    <a:lnTo>
                      <a:pt x="2275" y="1806"/>
                    </a:lnTo>
                    <a:lnTo>
                      <a:pt x="2265" y="1814"/>
                    </a:lnTo>
                    <a:lnTo>
                      <a:pt x="2254" y="1820"/>
                    </a:lnTo>
                    <a:lnTo>
                      <a:pt x="2241" y="1827"/>
                    </a:lnTo>
                    <a:lnTo>
                      <a:pt x="2227" y="1834"/>
                    </a:lnTo>
                    <a:lnTo>
                      <a:pt x="2212" y="1839"/>
                    </a:lnTo>
                    <a:lnTo>
                      <a:pt x="2196" y="1844"/>
                    </a:lnTo>
                    <a:lnTo>
                      <a:pt x="2179" y="1849"/>
                    </a:lnTo>
                    <a:lnTo>
                      <a:pt x="2160" y="1852"/>
                    </a:lnTo>
                    <a:lnTo>
                      <a:pt x="2146" y="1851"/>
                    </a:lnTo>
                    <a:lnTo>
                      <a:pt x="2115" y="1845"/>
                    </a:lnTo>
                    <a:lnTo>
                      <a:pt x="2108" y="1842"/>
                    </a:lnTo>
                    <a:lnTo>
                      <a:pt x="2099" y="1839"/>
                    </a:lnTo>
                    <a:lnTo>
                      <a:pt x="2091" y="1835"/>
                    </a:lnTo>
                    <a:lnTo>
                      <a:pt x="2085" y="1830"/>
                    </a:lnTo>
                    <a:lnTo>
                      <a:pt x="2079" y="1825"/>
                    </a:lnTo>
                    <a:lnTo>
                      <a:pt x="2075" y="1819"/>
                    </a:lnTo>
                    <a:lnTo>
                      <a:pt x="2073" y="1811"/>
                    </a:lnTo>
                    <a:lnTo>
                      <a:pt x="2071" y="1804"/>
                    </a:lnTo>
                    <a:lnTo>
                      <a:pt x="2070" y="1796"/>
                    </a:lnTo>
                    <a:lnTo>
                      <a:pt x="2068" y="1792"/>
                    </a:lnTo>
                    <a:lnTo>
                      <a:pt x="2066" y="1791"/>
                    </a:lnTo>
                    <a:lnTo>
                      <a:pt x="2064" y="1791"/>
                    </a:lnTo>
                    <a:lnTo>
                      <a:pt x="2061" y="1792"/>
                    </a:lnTo>
                    <a:lnTo>
                      <a:pt x="2059" y="1794"/>
                    </a:lnTo>
                    <a:lnTo>
                      <a:pt x="2051" y="1797"/>
                    </a:lnTo>
                    <a:lnTo>
                      <a:pt x="2044" y="1804"/>
                    </a:lnTo>
                    <a:lnTo>
                      <a:pt x="2035" y="1812"/>
                    </a:lnTo>
                    <a:lnTo>
                      <a:pt x="2025" y="1822"/>
                    </a:lnTo>
                    <a:lnTo>
                      <a:pt x="2004" y="1849"/>
                    </a:lnTo>
                    <a:lnTo>
                      <a:pt x="1979" y="1880"/>
                    </a:lnTo>
                    <a:lnTo>
                      <a:pt x="1954" y="1917"/>
                    </a:lnTo>
                    <a:lnTo>
                      <a:pt x="1928" y="1956"/>
                    </a:lnTo>
                    <a:lnTo>
                      <a:pt x="1904" y="1998"/>
                    </a:lnTo>
                    <a:lnTo>
                      <a:pt x="1884" y="2038"/>
                    </a:lnTo>
                    <a:lnTo>
                      <a:pt x="1865" y="2074"/>
                    </a:lnTo>
                    <a:lnTo>
                      <a:pt x="1847" y="2108"/>
                    </a:lnTo>
                    <a:lnTo>
                      <a:pt x="1837" y="2123"/>
                    </a:lnTo>
                    <a:lnTo>
                      <a:pt x="1826" y="2138"/>
                    </a:lnTo>
                    <a:lnTo>
                      <a:pt x="1813" y="2151"/>
                    </a:lnTo>
                    <a:lnTo>
                      <a:pt x="1799" y="2162"/>
                    </a:lnTo>
                    <a:lnTo>
                      <a:pt x="1784" y="2172"/>
                    </a:lnTo>
                    <a:lnTo>
                      <a:pt x="1767" y="2181"/>
                    </a:lnTo>
                    <a:lnTo>
                      <a:pt x="1747" y="2188"/>
                    </a:lnTo>
                    <a:lnTo>
                      <a:pt x="1726" y="2193"/>
                    </a:lnTo>
                    <a:lnTo>
                      <a:pt x="1714" y="2189"/>
                    </a:lnTo>
                    <a:lnTo>
                      <a:pt x="1688" y="2178"/>
                    </a:lnTo>
                    <a:lnTo>
                      <a:pt x="1675" y="2169"/>
                    </a:lnTo>
                    <a:lnTo>
                      <a:pt x="1661" y="2161"/>
                    </a:lnTo>
                    <a:lnTo>
                      <a:pt x="1655" y="2156"/>
                    </a:lnTo>
                    <a:lnTo>
                      <a:pt x="1650" y="2151"/>
                    </a:lnTo>
                    <a:lnTo>
                      <a:pt x="1645" y="2144"/>
                    </a:lnTo>
                    <a:lnTo>
                      <a:pt x="1641" y="2139"/>
                    </a:lnTo>
                    <a:lnTo>
                      <a:pt x="1637" y="2136"/>
                    </a:lnTo>
                    <a:lnTo>
                      <a:pt x="1633" y="2136"/>
                    </a:lnTo>
                    <a:lnTo>
                      <a:pt x="1628" y="2137"/>
                    </a:lnTo>
                    <a:lnTo>
                      <a:pt x="1623" y="2141"/>
                    </a:lnTo>
                    <a:lnTo>
                      <a:pt x="1618" y="2147"/>
                    </a:lnTo>
                    <a:lnTo>
                      <a:pt x="1612" y="2153"/>
                    </a:lnTo>
                    <a:lnTo>
                      <a:pt x="1607" y="2163"/>
                    </a:lnTo>
                    <a:lnTo>
                      <a:pt x="1602" y="2173"/>
                    </a:lnTo>
                    <a:lnTo>
                      <a:pt x="1591" y="2195"/>
                    </a:lnTo>
                    <a:lnTo>
                      <a:pt x="1580" y="2222"/>
                    </a:lnTo>
                    <a:lnTo>
                      <a:pt x="1571" y="2248"/>
                    </a:lnTo>
                    <a:lnTo>
                      <a:pt x="1562" y="2273"/>
                    </a:lnTo>
                    <a:lnTo>
                      <a:pt x="1555" y="2300"/>
                    </a:lnTo>
                    <a:lnTo>
                      <a:pt x="1544" y="2337"/>
                    </a:lnTo>
                    <a:lnTo>
                      <a:pt x="1537" y="2357"/>
                    </a:lnTo>
                    <a:lnTo>
                      <a:pt x="1529" y="2376"/>
                    </a:lnTo>
                    <a:lnTo>
                      <a:pt x="1519" y="2398"/>
                    </a:lnTo>
                    <a:lnTo>
                      <a:pt x="1506" y="2419"/>
                    </a:lnTo>
                    <a:lnTo>
                      <a:pt x="1494" y="2439"/>
                    </a:lnTo>
                    <a:lnTo>
                      <a:pt x="1477" y="2458"/>
                    </a:lnTo>
                    <a:lnTo>
                      <a:pt x="1470" y="2466"/>
                    </a:lnTo>
                    <a:lnTo>
                      <a:pt x="1461" y="2474"/>
                    </a:lnTo>
                    <a:lnTo>
                      <a:pt x="1451" y="2483"/>
                    </a:lnTo>
                    <a:lnTo>
                      <a:pt x="1441" y="2489"/>
                    </a:lnTo>
                    <a:lnTo>
                      <a:pt x="1431" y="2496"/>
                    </a:lnTo>
                    <a:lnTo>
                      <a:pt x="1420" y="2503"/>
                    </a:lnTo>
                    <a:lnTo>
                      <a:pt x="1408" y="2508"/>
                    </a:lnTo>
                    <a:lnTo>
                      <a:pt x="1395" y="2511"/>
                    </a:lnTo>
                    <a:lnTo>
                      <a:pt x="1383" y="2515"/>
                    </a:lnTo>
                    <a:lnTo>
                      <a:pt x="1369" y="2518"/>
                    </a:lnTo>
                    <a:lnTo>
                      <a:pt x="1355" y="2519"/>
                    </a:lnTo>
                    <a:lnTo>
                      <a:pt x="1340" y="2520"/>
                    </a:lnTo>
                    <a:lnTo>
                      <a:pt x="1339" y="2515"/>
                    </a:lnTo>
                    <a:lnTo>
                      <a:pt x="1336" y="2504"/>
                    </a:lnTo>
                    <a:lnTo>
                      <a:pt x="1335" y="2498"/>
                    </a:lnTo>
                    <a:lnTo>
                      <a:pt x="1331" y="2490"/>
                    </a:lnTo>
                    <a:lnTo>
                      <a:pt x="1328" y="2483"/>
                    </a:lnTo>
                    <a:lnTo>
                      <a:pt x="1323" y="2476"/>
                    </a:lnTo>
                    <a:lnTo>
                      <a:pt x="1318" y="2470"/>
                    </a:lnTo>
                    <a:lnTo>
                      <a:pt x="1310" y="2466"/>
                    </a:lnTo>
                    <a:lnTo>
                      <a:pt x="1301" y="2464"/>
                    </a:lnTo>
                    <a:lnTo>
                      <a:pt x="1291" y="2464"/>
                    </a:lnTo>
                    <a:lnTo>
                      <a:pt x="1280" y="2466"/>
                    </a:lnTo>
                    <a:lnTo>
                      <a:pt x="1268" y="2471"/>
                    </a:lnTo>
                    <a:lnTo>
                      <a:pt x="1253" y="2481"/>
                    </a:lnTo>
                    <a:lnTo>
                      <a:pt x="1237" y="2495"/>
                    </a:lnTo>
                    <a:lnTo>
                      <a:pt x="1214" y="2513"/>
                    </a:lnTo>
                    <a:lnTo>
                      <a:pt x="1198" y="2525"/>
                    </a:lnTo>
                    <a:lnTo>
                      <a:pt x="1190" y="2531"/>
                    </a:lnTo>
                    <a:lnTo>
                      <a:pt x="1184" y="2539"/>
                    </a:lnTo>
                    <a:lnTo>
                      <a:pt x="1179" y="2545"/>
                    </a:lnTo>
                    <a:lnTo>
                      <a:pt x="1174" y="2554"/>
                    </a:lnTo>
                    <a:lnTo>
                      <a:pt x="1169" y="2564"/>
                    </a:lnTo>
                    <a:lnTo>
                      <a:pt x="1164" y="2575"/>
                    </a:lnTo>
                    <a:lnTo>
                      <a:pt x="1160" y="2590"/>
                    </a:lnTo>
                    <a:lnTo>
                      <a:pt x="1157" y="2607"/>
                    </a:lnTo>
                    <a:lnTo>
                      <a:pt x="1148" y="2651"/>
                    </a:lnTo>
                    <a:lnTo>
                      <a:pt x="1137" y="2712"/>
                    </a:lnTo>
                    <a:lnTo>
                      <a:pt x="1134" y="2727"/>
                    </a:lnTo>
                    <a:lnTo>
                      <a:pt x="1131" y="2743"/>
                    </a:lnTo>
                    <a:lnTo>
                      <a:pt x="1126" y="2758"/>
                    </a:lnTo>
                    <a:lnTo>
                      <a:pt x="1121" y="2773"/>
                    </a:lnTo>
                    <a:lnTo>
                      <a:pt x="1114" y="2787"/>
                    </a:lnTo>
                    <a:lnTo>
                      <a:pt x="1107" y="2802"/>
                    </a:lnTo>
                    <a:lnTo>
                      <a:pt x="1099" y="2816"/>
                    </a:lnTo>
                    <a:lnTo>
                      <a:pt x="1091" y="2830"/>
                    </a:lnTo>
                    <a:lnTo>
                      <a:pt x="1072" y="2857"/>
                    </a:lnTo>
                    <a:lnTo>
                      <a:pt x="1053" y="2881"/>
                    </a:lnTo>
                    <a:lnTo>
                      <a:pt x="1033" y="2903"/>
                    </a:lnTo>
                    <a:lnTo>
                      <a:pt x="1012" y="2923"/>
                    </a:lnTo>
                    <a:lnTo>
                      <a:pt x="992" y="2939"/>
                    </a:lnTo>
                    <a:lnTo>
                      <a:pt x="972" y="2953"/>
                    </a:lnTo>
                    <a:lnTo>
                      <a:pt x="963" y="2958"/>
                    </a:lnTo>
                    <a:lnTo>
                      <a:pt x="955" y="2963"/>
                    </a:lnTo>
                    <a:lnTo>
                      <a:pt x="946" y="2967"/>
                    </a:lnTo>
                    <a:lnTo>
                      <a:pt x="938" y="2969"/>
                    </a:lnTo>
                    <a:lnTo>
                      <a:pt x="931" y="2971"/>
                    </a:lnTo>
                    <a:lnTo>
                      <a:pt x="925" y="2971"/>
                    </a:lnTo>
                    <a:lnTo>
                      <a:pt x="918" y="2969"/>
                    </a:lnTo>
                    <a:lnTo>
                      <a:pt x="915" y="2967"/>
                    </a:lnTo>
                    <a:lnTo>
                      <a:pt x="910" y="2963"/>
                    </a:lnTo>
                    <a:lnTo>
                      <a:pt x="907" y="2958"/>
                    </a:lnTo>
                    <a:lnTo>
                      <a:pt x="906" y="2952"/>
                    </a:lnTo>
                    <a:lnTo>
                      <a:pt x="905" y="2944"/>
                    </a:lnTo>
                    <a:lnTo>
                      <a:pt x="905" y="2938"/>
                    </a:lnTo>
                    <a:lnTo>
                      <a:pt x="902" y="2922"/>
                    </a:lnTo>
                    <a:lnTo>
                      <a:pt x="900" y="2913"/>
                    </a:lnTo>
                    <a:lnTo>
                      <a:pt x="895" y="2906"/>
                    </a:lnTo>
                    <a:lnTo>
                      <a:pt x="892" y="2902"/>
                    </a:lnTo>
                    <a:lnTo>
                      <a:pt x="888" y="2899"/>
                    </a:lnTo>
                    <a:lnTo>
                      <a:pt x="885" y="2898"/>
                    </a:lnTo>
                    <a:lnTo>
                      <a:pt x="881" y="2897"/>
                    </a:lnTo>
                    <a:lnTo>
                      <a:pt x="876" y="2897"/>
                    </a:lnTo>
                    <a:lnTo>
                      <a:pt x="871" y="2898"/>
                    </a:lnTo>
                    <a:lnTo>
                      <a:pt x="865" y="2902"/>
                    </a:lnTo>
                    <a:lnTo>
                      <a:pt x="858" y="2906"/>
                    </a:lnTo>
                    <a:lnTo>
                      <a:pt x="851" y="2911"/>
                    </a:lnTo>
                    <a:lnTo>
                      <a:pt x="842" y="2918"/>
                    </a:lnTo>
                    <a:lnTo>
                      <a:pt x="834" y="2927"/>
                    </a:lnTo>
                    <a:lnTo>
                      <a:pt x="824" y="2938"/>
                    </a:lnTo>
                    <a:lnTo>
                      <a:pt x="814" y="2952"/>
                    </a:lnTo>
                    <a:lnTo>
                      <a:pt x="802" y="2967"/>
                    </a:lnTo>
                    <a:lnTo>
                      <a:pt x="790" y="2984"/>
                    </a:lnTo>
                    <a:lnTo>
                      <a:pt x="776" y="3004"/>
                    </a:lnTo>
                    <a:lnTo>
                      <a:pt x="746" y="3053"/>
                    </a:lnTo>
                    <a:lnTo>
                      <a:pt x="712" y="3113"/>
                    </a:lnTo>
                    <a:lnTo>
                      <a:pt x="700" y="3129"/>
                    </a:lnTo>
                    <a:lnTo>
                      <a:pt x="666" y="3175"/>
                    </a:lnTo>
                    <a:lnTo>
                      <a:pt x="614" y="3244"/>
                    </a:lnTo>
                    <a:lnTo>
                      <a:pt x="548" y="3328"/>
                    </a:lnTo>
                    <a:lnTo>
                      <a:pt x="510" y="3372"/>
                    </a:lnTo>
                    <a:lnTo>
                      <a:pt x="472" y="3419"/>
                    </a:lnTo>
                    <a:lnTo>
                      <a:pt x="430" y="3465"/>
                    </a:lnTo>
                    <a:lnTo>
                      <a:pt x="389" y="3511"/>
                    </a:lnTo>
                    <a:lnTo>
                      <a:pt x="347" y="3556"/>
                    </a:lnTo>
                    <a:lnTo>
                      <a:pt x="306" y="3597"/>
                    </a:lnTo>
                    <a:lnTo>
                      <a:pt x="263" y="3636"/>
                    </a:lnTo>
                    <a:lnTo>
                      <a:pt x="223" y="3671"/>
                    </a:lnTo>
                    <a:lnTo>
                      <a:pt x="183" y="3704"/>
                    </a:lnTo>
                    <a:lnTo>
                      <a:pt x="147" y="3737"/>
                    </a:lnTo>
                    <a:lnTo>
                      <a:pt x="115" y="3769"/>
                    </a:lnTo>
                    <a:lnTo>
                      <a:pt x="85" y="3799"/>
                    </a:lnTo>
                    <a:lnTo>
                      <a:pt x="39" y="3852"/>
                    </a:lnTo>
                    <a:lnTo>
                      <a:pt x="10" y="3887"/>
                    </a:lnTo>
                    <a:lnTo>
                      <a:pt x="2" y="3895"/>
                    </a:lnTo>
                    <a:lnTo>
                      <a:pt x="0" y="3897"/>
                    </a:lnTo>
                    <a:lnTo>
                      <a:pt x="4" y="3890"/>
                    </a:lnTo>
                    <a:lnTo>
                      <a:pt x="14" y="3874"/>
                    </a:lnTo>
                    <a:lnTo>
                      <a:pt x="51" y="3813"/>
                    </a:lnTo>
                    <a:lnTo>
                      <a:pt x="115" y="3706"/>
                    </a:lnTo>
                    <a:lnTo>
                      <a:pt x="192" y="3576"/>
                    </a:lnTo>
                    <a:lnTo>
                      <a:pt x="265" y="3452"/>
                    </a:lnTo>
                    <a:lnTo>
                      <a:pt x="331" y="3334"/>
                    </a:lnTo>
                    <a:lnTo>
                      <a:pt x="392" y="3224"/>
                    </a:lnTo>
                    <a:lnTo>
                      <a:pt x="447" y="3124"/>
                    </a:lnTo>
                    <a:lnTo>
                      <a:pt x="494" y="3035"/>
                    </a:lnTo>
                    <a:lnTo>
                      <a:pt x="535" y="2958"/>
                    </a:lnTo>
                    <a:lnTo>
                      <a:pt x="569" y="2896"/>
                    </a:lnTo>
                    <a:lnTo>
                      <a:pt x="598" y="2840"/>
                    </a:lnTo>
                    <a:lnTo>
                      <a:pt x="630" y="2785"/>
                    </a:lnTo>
                    <a:lnTo>
                      <a:pt x="665" y="2728"/>
                    </a:lnTo>
                    <a:lnTo>
                      <a:pt x="703" y="2672"/>
                    </a:lnTo>
                    <a:lnTo>
                      <a:pt x="742" y="2616"/>
                    </a:lnTo>
                    <a:lnTo>
                      <a:pt x="786" y="2560"/>
                    </a:lnTo>
                    <a:lnTo>
                      <a:pt x="832" y="2503"/>
                    </a:lnTo>
                    <a:lnTo>
                      <a:pt x="881" y="2445"/>
                    </a:lnTo>
                    <a:lnTo>
                      <a:pt x="908" y="2413"/>
                    </a:lnTo>
                    <a:lnTo>
                      <a:pt x="943" y="2374"/>
                    </a:lnTo>
                    <a:lnTo>
                      <a:pt x="983" y="2332"/>
                    </a:lnTo>
                    <a:lnTo>
                      <a:pt x="1028" y="2284"/>
                    </a:lnTo>
                    <a:lnTo>
                      <a:pt x="1129" y="2181"/>
                    </a:lnTo>
                    <a:lnTo>
                      <a:pt x="1238" y="2072"/>
                    </a:lnTo>
                    <a:lnTo>
                      <a:pt x="1345" y="1965"/>
                    </a:lnTo>
                    <a:lnTo>
                      <a:pt x="1445" y="1865"/>
                    </a:lnTo>
                    <a:lnTo>
                      <a:pt x="1489" y="1820"/>
                    </a:lnTo>
                    <a:lnTo>
                      <a:pt x="1527" y="1779"/>
                    </a:lnTo>
                    <a:lnTo>
                      <a:pt x="1561" y="1744"/>
                    </a:lnTo>
                    <a:lnTo>
                      <a:pt x="1587" y="1714"/>
                    </a:lnTo>
                    <a:lnTo>
                      <a:pt x="1640" y="1656"/>
                    </a:lnTo>
                    <a:lnTo>
                      <a:pt x="1703" y="1591"/>
                    </a:lnTo>
                    <a:lnTo>
                      <a:pt x="1774" y="1523"/>
                    </a:lnTo>
                    <a:lnTo>
                      <a:pt x="1848" y="1453"/>
                    </a:lnTo>
                    <a:lnTo>
                      <a:pt x="1884" y="1420"/>
                    </a:lnTo>
                    <a:lnTo>
                      <a:pt x="1920" y="1389"/>
                    </a:lnTo>
                    <a:lnTo>
                      <a:pt x="1957" y="1359"/>
                    </a:lnTo>
                    <a:lnTo>
                      <a:pt x="1990" y="1332"/>
                    </a:lnTo>
                    <a:lnTo>
                      <a:pt x="2021" y="1308"/>
                    </a:lnTo>
                    <a:lnTo>
                      <a:pt x="2051" y="1288"/>
                    </a:lnTo>
                    <a:lnTo>
                      <a:pt x="2078" y="1271"/>
                    </a:lnTo>
                    <a:lnTo>
                      <a:pt x="2101" y="1259"/>
                    </a:lnTo>
                    <a:lnTo>
                      <a:pt x="2125" y="1246"/>
                    </a:lnTo>
                    <a:lnTo>
                      <a:pt x="2155" y="1227"/>
                    </a:lnTo>
                    <a:lnTo>
                      <a:pt x="2192" y="1203"/>
                    </a:lnTo>
                    <a:lnTo>
                      <a:pt x="2234" y="1175"/>
                    </a:lnTo>
                    <a:lnTo>
                      <a:pt x="2326" y="1108"/>
                    </a:lnTo>
                    <a:lnTo>
                      <a:pt x="2426" y="1035"/>
                    </a:lnTo>
                    <a:lnTo>
                      <a:pt x="2527" y="959"/>
                    </a:lnTo>
                    <a:lnTo>
                      <a:pt x="2618" y="887"/>
                    </a:lnTo>
                    <a:lnTo>
                      <a:pt x="2695" y="825"/>
                    </a:lnTo>
                    <a:lnTo>
                      <a:pt x="2748" y="780"/>
                    </a:lnTo>
                    <a:lnTo>
                      <a:pt x="2769" y="761"/>
                    </a:lnTo>
                    <a:lnTo>
                      <a:pt x="2795" y="740"/>
                    </a:lnTo>
                    <a:lnTo>
                      <a:pt x="2824" y="718"/>
                    </a:lnTo>
                    <a:lnTo>
                      <a:pt x="2856" y="693"/>
                    </a:lnTo>
                    <a:lnTo>
                      <a:pt x="2891" y="668"/>
                    </a:lnTo>
                    <a:lnTo>
                      <a:pt x="2929" y="640"/>
                    </a:lnTo>
                    <a:lnTo>
                      <a:pt x="2970" y="613"/>
                    </a:lnTo>
                    <a:lnTo>
                      <a:pt x="3013" y="585"/>
                    </a:lnTo>
                    <a:lnTo>
                      <a:pt x="3058" y="557"/>
                    </a:lnTo>
                    <a:lnTo>
                      <a:pt x="3106" y="528"/>
                    </a:lnTo>
                    <a:lnTo>
                      <a:pt x="3154" y="501"/>
                    </a:lnTo>
                    <a:lnTo>
                      <a:pt x="3204" y="473"/>
                    </a:lnTo>
                    <a:lnTo>
                      <a:pt x="3256" y="447"/>
                    </a:lnTo>
                    <a:lnTo>
                      <a:pt x="3308" y="421"/>
                    </a:lnTo>
                    <a:lnTo>
                      <a:pt x="3362" y="397"/>
                    </a:lnTo>
                    <a:lnTo>
                      <a:pt x="3415" y="374"/>
                    </a:lnTo>
                    <a:lnTo>
                      <a:pt x="3474" y="352"/>
                    </a:lnTo>
                    <a:lnTo>
                      <a:pt x="3540" y="328"/>
                    </a:lnTo>
                    <a:lnTo>
                      <a:pt x="3615" y="302"/>
                    </a:lnTo>
                    <a:lnTo>
                      <a:pt x="3697" y="275"/>
                    </a:lnTo>
                    <a:lnTo>
                      <a:pt x="3785" y="246"/>
                    </a:lnTo>
                    <a:lnTo>
                      <a:pt x="3878" y="218"/>
                    </a:lnTo>
                    <a:lnTo>
                      <a:pt x="3976" y="190"/>
                    </a:lnTo>
                    <a:lnTo>
                      <a:pt x="4078" y="162"/>
                    </a:lnTo>
                    <a:lnTo>
                      <a:pt x="4181" y="135"/>
                    </a:lnTo>
                    <a:lnTo>
                      <a:pt x="4289" y="109"/>
                    </a:lnTo>
                    <a:lnTo>
                      <a:pt x="4396" y="85"/>
                    </a:lnTo>
                    <a:lnTo>
                      <a:pt x="4503" y="62"/>
                    </a:lnTo>
                    <a:lnTo>
                      <a:pt x="4557" y="52"/>
                    </a:lnTo>
                    <a:lnTo>
                      <a:pt x="4611" y="44"/>
                    </a:lnTo>
                    <a:lnTo>
                      <a:pt x="4664" y="35"/>
                    </a:lnTo>
                    <a:lnTo>
                      <a:pt x="4717" y="26"/>
                    </a:lnTo>
                    <a:lnTo>
                      <a:pt x="4769" y="20"/>
                    </a:lnTo>
                    <a:lnTo>
                      <a:pt x="4822" y="14"/>
                    </a:lnTo>
                    <a:lnTo>
                      <a:pt x="4871" y="9"/>
                    </a:lnTo>
                    <a:lnTo>
                      <a:pt x="4921" y="4"/>
                    </a:lnTo>
                    <a:lnTo>
                      <a:pt x="4961" y="1"/>
                    </a:lnTo>
                    <a:lnTo>
                      <a:pt x="4996" y="0"/>
                    </a:lnTo>
                    <a:lnTo>
                      <a:pt x="5027" y="1"/>
                    </a:lnTo>
                    <a:lnTo>
                      <a:pt x="5055" y="3"/>
                    </a:lnTo>
                    <a:lnTo>
                      <a:pt x="5079" y="5"/>
                    </a:lnTo>
                    <a:lnTo>
                      <a:pt x="5100" y="9"/>
                    </a:lnTo>
                    <a:lnTo>
                      <a:pt x="5116" y="14"/>
                    </a:lnTo>
                    <a:lnTo>
                      <a:pt x="5130" y="20"/>
                    </a:lnTo>
                    <a:lnTo>
                      <a:pt x="5140" y="28"/>
                    </a:lnTo>
                    <a:lnTo>
                      <a:pt x="5147" y="36"/>
                    </a:lnTo>
                    <a:lnTo>
                      <a:pt x="5152" y="45"/>
                    </a:lnTo>
                    <a:lnTo>
                      <a:pt x="5153" y="55"/>
                    </a:lnTo>
                    <a:lnTo>
                      <a:pt x="5151" y="66"/>
                    </a:lnTo>
                    <a:lnTo>
                      <a:pt x="5147" y="79"/>
                    </a:lnTo>
                    <a:lnTo>
                      <a:pt x="5140" y="91"/>
                    </a:lnTo>
                    <a:lnTo>
                      <a:pt x="5131" y="105"/>
                    </a:lnTo>
                    <a:lnTo>
                      <a:pt x="5119" y="119"/>
                    </a:lnTo>
                    <a:lnTo>
                      <a:pt x="5105" y="132"/>
                    </a:lnTo>
                    <a:lnTo>
                      <a:pt x="5089" y="149"/>
                    </a:lnTo>
                    <a:lnTo>
                      <a:pt x="5070" y="164"/>
                    </a:lnTo>
                    <a:lnTo>
                      <a:pt x="5050" y="180"/>
                    </a:lnTo>
                    <a:lnTo>
                      <a:pt x="5027" y="196"/>
                    </a:lnTo>
                    <a:lnTo>
                      <a:pt x="5004" y="213"/>
                    </a:lnTo>
                    <a:lnTo>
                      <a:pt x="4978" y="231"/>
                    </a:lnTo>
                    <a:lnTo>
                      <a:pt x="4921" y="266"/>
                    </a:lnTo>
                    <a:lnTo>
                      <a:pt x="4860" y="302"/>
                    </a:lnTo>
                    <a:lnTo>
                      <a:pt x="4794" y="338"/>
                    </a:lnTo>
                    <a:lnTo>
                      <a:pt x="4724" y="374"/>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62" name="Google Shape;362;p12"/>
              <p:cNvSpPr/>
              <p:nvPr/>
            </p:nvSpPr>
            <p:spPr>
              <a:xfrm>
                <a:off x="1445" y="2315"/>
                <a:ext cx="729" cy="1336"/>
              </a:xfrm>
              <a:custGeom>
                <a:rect b="b" l="l" r="r" t="t"/>
                <a:pathLst>
                  <a:path extrusionOk="0" h="6680" w="3645">
                    <a:moveTo>
                      <a:pt x="3645" y="314"/>
                    </a:moveTo>
                    <a:lnTo>
                      <a:pt x="3644" y="378"/>
                    </a:lnTo>
                    <a:lnTo>
                      <a:pt x="3639" y="450"/>
                    </a:lnTo>
                    <a:lnTo>
                      <a:pt x="3633" y="531"/>
                    </a:lnTo>
                    <a:lnTo>
                      <a:pt x="3624" y="619"/>
                    </a:lnTo>
                    <a:lnTo>
                      <a:pt x="3613" y="710"/>
                    </a:lnTo>
                    <a:lnTo>
                      <a:pt x="3598" y="803"/>
                    </a:lnTo>
                    <a:lnTo>
                      <a:pt x="3590" y="850"/>
                    </a:lnTo>
                    <a:lnTo>
                      <a:pt x="3581" y="897"/>
                    </a:lnTo>
                    <a:lnTo>
                      <a:pt x="3571" y="944"/>
                    </a:lnTo>
                    <a:lnTo>
                      <a:pt x="3561" y="991"/>
                    </a:lnTo>
                    <a:lnTo>
                      <a:pt x="3551" y="1036"/>
                    </a:lnTo>
                    <a:lnTo>
                      <a:pt x="3539" y="1080"/>
                    </a:lnTo>
                    <a:lnTo>
                      <a:pt x="3528" y="1124"/>
                    </a:lnTo>
                    <a:lnTo>
                      <a:pt x="3515" y="1167"/>
                    </a:lnTo>
                    <a:lnTo>
                      <a:pt x="3502" y="1207"/>
                    </a:lnTo>
                    <a:lnTo>
                      <a:pt x="3487" y="1245"/>
                    </a:lnTo>
                    <a:lnTo>
                      <a:pt x="3473" y="1283"/>
                    </a:lnTo>
                    <a:lnTo>
                      <a:pt x="3457" y="1316"/>
                    </a:lnTo>
                    <a:lnTo>
                      <a:pt x="3440" y="1349"/>
                    </a:lnTo>
                    <a:lnTo>
                      <a:pt x="3424" y="1378"/>
                    </a:lnTo>
                    <a:lnTo>
                      <a:pt x="3407" y="1405"/>
                    </a:lnTo>
                    <a:lnTo>
                      <a:pt x="3388" y="1427"/>
                    </a:lnTo>
                    <a:lnTo>
                      <a:pt x="3369" y="1447"/>
                    </a:lnTo>
                    <a:lnTo>
                      <a:pt x="3349" y="1464"/>
                    </a:lnTo>
                    <a:lnTo>
                      <a:pt x="3329" y="1476"/>
                    </a:lnTo>
                    <a:lnTo>
                      <a:pt x="3308" y="1485"/>
                    </a:lnTo>
                    <a:lnTo>
                      <a:pt x="3288" y="1490"/>
                    </a:lnTo>
                    <a:lnTo>
                      <a:pt x="3271" y="1494"/>
                    </a:lnTo>
                    <a:lnTo>
                      <a:pt x="3254" y="1494"/>
                    </a:lnTo>
                    <a:lnTo>
                      <a:pt x="3240" y="1491"/>
                    </a:lnTo>
                    <a:lnTo>
                      <a:pt x="3227" y="1487"/>
                    </a:lnTo>
                    <a:lnTo>
                      <a:pt x="3215" y="1482"/>
                    </a:lnTo>
                    <a:lnTo>
                      <a:pt x="3205" y="1475"/>
                    </a:lnTo>
                    <a:lnTo>
                      <a:pt x="3196" y="1466"/>
                    </a:lnTo>
                    <a:lnTo>
                      <a:pt x="3188" y="1456"/>
                    </a:lnTo>
                    <a:lnTo>
                      <a:pt x="3181" y="1445"/>
                    </a:lnTo>
                    <a:lnTo>
                      <a:pt x="3176" y="1432"/>
                    </a:lnTo>
                    <a:lnTo>
                      <a:pt x="3171" y="1420"/>
                    </a:lnTo>
                    <a:lnTo>
                      <a:pt x="3167" y="1406"/>
                    </a:lnTo>
                    <a:lnTo>
                      <a:pt x="3163" y="1392"/>
                    </a:lnTo>
                    <a:lnTo>
                      <a:pt x="3161" y="1379"/>
                    </a:lnTo>
                    <a:lnTo>
                      <a:pt x="3160" y="1364"/>
                    </a:lnTo>
                    <a:lnTo>
                      <a:pt x="3155" y="1309"/>
                    </a:lnTo>
                    <a:lnTo>
                      <a:pt x="3150" y="1265"/>
                    </a:lnTo>
                    <a:lnTo>
                      <a:pt x="3148" y="1258"/>
                    </a:lnTo>
                    <a:lnTo>
                      <a:pt x="3147" y="1251"/>
                    </a:lnTo>
                    <a:lnTo>
                      <a:pt x="3145" y="1248"/>
                    </a:lnTo>
                    <a:lnTo>
                      <a:pt x="3141" y="1245"/>
                    </a:lnTo>
                    <a:lnTo>
                      <a:pt x="3137" y="1244"/>
                    </a:lnTo>
                    <a:lnTo>
                      <a:pt x="3132" y="1246"/>
                    </a:lnTo>
                    <a:lnTo>
                      <a:pt x="3127" y="1250"/>
                    </a:lnTo>
                    <a:lnTo>
                      <a:pt x="3121" y="1258"/>
                    </a:lnTo>
                    <a:lnTo>
                      <a:pt x="3106" y="1275"/>
                    </a:lnTo>
                    <a:lnTo>
                      <a:pt x="3092" y="1294"/>
                    </a:lnTo>
                    <a:lnTo>
                      <a:pt x="3081" y="1313"/>
                    </a:lnTo>
                    <a:lnTo>
                      <a:pt x="3071" y="1331"/>
                    </a:lnTo>
                    <a:lnTo>
                      <a:pt x="3062" y="1351"/>
                    </a:lnTo>
                    <a:lnTo>
                      <a:pt x="3054" y="1371"/>
                    </a:lnTo>
                    <a:lnTo>
                      <a:pt x="3047" y="1391"/>
                    </a:lnTo>
                    <a:lnTo>
                      <a:pt x="3041" y="1411"/>
                    </a:lnTo>
                    <a:lnTo>
                      <a:pt x="3032" y="1452"/>
                    </a:lnTo>
                    <a:lnTo>
                      <a:pt x="3025" y="1495"/>
                    </a:lnTo>
                    <a:lnTo>
                      <a:pt x="3019" y="1535"/>
                    </a:lnTo>
                    <a:lnTo>
                      <a:pt x="3012" y="1575"/>
                    </a:lnTo>
                    <a:lnTo>
                      <a:pt x="3006" y="1613"/>
                    </a:lnTo>
                    <a:lnTo>
                      <a:pt x="2997" y="1651"/>
                    </a:lnTo>
                    <a:lnTo>
                      <a:pt x="2991" y="1667"/>
                    </a:lnTo>
                    <a:lnTo>
                      <a:pt x="2985" y="1685"/>
                    </a:lnTo>
                    <a:lnTo>
                      <a:pt x="2979" y="1700"/>
                    </a:lnTo>
                    <a:lnTo>
                      <a:pt x="2970" y="1715"/>
                    </a:lnTo>
                    <a:lnTo>
                      <a:pt x="2960" y="1729"/>
                    </a:lnTo>
                    <a:lnTo>
                      <a:pt x="2950" y="1742"/>
                    </a:lnTo>
                    <a:lnTo>
                      <a:pt x="2938" y="1754"/>
                    </a:lnTo>
                    <a:lnTo>
                      <a:pt x="2924" y="1766"/>
                    </a:lnTo>
                    <a:lnTo>
                      <a:pt x="2908" y="1774"/>
                    </a:lnTo>
                    <a:lnTo>
                      <a:pt x="2890" y="1783"/>
                    </a:lnTo>
                    <a:lnTo>
                      <a:pt x="2870" y="1791"/>
                    </a:lnTo>
                    <a:lnTo>
                      <a:pt x="2849" y="1797"/>
                    </a:lnTo>
                    <a:lnTo>
                      <a:pt x="2828" y="1799"/>
                    </a:lnTo>
                    <a:lnTo>
                      <a:pt x="2808" y="1801"/>
                    </a:lnTo>
                    <a:lnTo>
                      <a:pt x="2790" y="1799"/>
                    </a:lnTo>
                    <a:lnTo>
                      <a:pt x="2774" y="1797"/>
                    </a:lnTo>
                    <a:lnTo>
                      <a:pt x="2760" y="1792"/>
                    </a:lnTo>
                    <a:lnTo>
                      <a:pt x="2748" y="1787"/>
                    </a:lnTo>
                    <a:lnTo>
                      <a:pt x="2737" y="1779"/>
                    </a:lnTo>
                    <a:lnTo>
                      <a:pt x="2728" y="1771"/>
                    </a:lnTo>
                    <a:lnTo>
                      <a:pt x="2719" y="1761"/>
                    </a:lnTo>
                    <a:lnTo>
                      <a:pt x="2712" y="1752"/>
                    </a:lnTo>
                    <a:lnTo>
                      <a:pt x="2705" y="1741"/>
                    </a:lnTo>
                    <a:lnTo>
                      <a:pt x="2700" y="1731"/>
                    </a:lnTo>
                    <a:lnTo>
                      <a:pt x="2693" y="1710"/>
                    </a:lnTo>
                    <a:lnTo>
                      <a:pt x="2688" y="1690"/>
                    </a:lnTo>
                    <a:lnTo>
                      <a:pt x="2684" y="1673"/>
                    </a:lnTo>
                    <a:lnTo>
                      <a:pt x="2680" y="1662"/>
                    </a:lnTo>
                    <a:lnTo>
                      <a:pt x="2679" y="1658"/>
                    </a:lnTo>
                    <a:lnTo>
                      <a:pt x="2678" y="1656"/>
                    </a:lnTo>
                    <a:lnTo>
                      <a:pt x="2675" y="1657"/>
                    </a:lnTo>
                    <a:lnTo>
                      <a:pt x="2673" y="1660"/>
                    </a:lnTo>
                    <a:lnTo>
                      <a:pt x="2667" y="1672"/>
                    </a:lnTo>
                    <a:lnTo>
                      <a:pt x="2658" y="1697"/>
                    </a:lnTo>
                    <a:lnTo>
                      <a:pt x="2644" y="1734"/>
                    </a:lnTo>
                    <a:lnTo>
                      <a:pt x="2627" y="1787"/>
                    </a:lnTo>
                    <a:lnTo>
                      <a:pt x="2624" y="1797"/>
                    </a:lnTo>
                    <a:lnTo>
                      <a:pt x="2619" y="1826"/>
                    </a:lnTo>
                    <a:lnTo>
                      <a:pt x="2611" y="1867"/>
                    </a:lnTo>
                    <a:lnTo>
                      <a:pt x="2599" y="1918"/>
                    </a:lnTo>
                    <a:lnTo>
                      <a:pt x="2593" y="1944"/>
                    </a:lnTo>
                    <a:lnTo>
                      <a:pt x="2586" y="1972"/>
                    </a:lnTo>
                    <a:lnTo>
                      <a:pt x="2577" y="1998"/>
                    </a:lnTo>
                    <a:lnTo>
                      <a:pt x="2568" y="2024"/>
                    </a:lnTo>
                    <a:lnTo>
                      <a:pt x="2559" y="2049"/>
                    </a:lnTo>
                    <a:lnTo>
                      <a:pt x="2549" y="2071"/>
                    </a:lnTo>
                    <a:lnTo>
                      <a:pt x="2538" y="2091"/>
                    </a:lnTo>
                    <a:lnTo>
                      <a:pt x="2528" y="2108"/>
                    </a:lnTo>
                    <a:lnTo>
                      <a:pt x="2512" y="2129"/>
                    </a:lnTo>
                    <a:lnTo>
                      <a:pt x="2497" y="2146"/>
                    </a:lnTo>
                    <a:lnTo>
                      <a:pt x="2483" y="2161"/>
                    </a:lnTo>
                    <a:lnTo>
                      <a:pt x="2471" y="2174"/>
                    </a:lnTo>
                    <a:lnTo>
                      <a:pt x="2458" y="2184"/>
                    </a:lnTo>
                    <a:lnTo>
                      <a:pt x="2448" y="2191"/>
                    </a:lnTo>
                    <a:lnTo>
                      <a:pt x="2438" y="2196"/>
                    </a:lnTo>
                    <a:lnTo>
                      <a:pt x="2430" y="2200"/>
                    </a:lnTo>
                    <a:lnTo>
                      <a:pt x="2421" y="2201"/>
                    </a:lnTo>
                    <a:lnTo>
                      <a:pt x="2413" y="2201"/>
                    </a:lnTo>
                    <a:lnTo>
                      <a:pt x="2406" y="2200"/>
                    </a:lnTo>
                    <a:lnTo>
                      <a:pt x="2400" y="2198"/>
                    </a:lnTo>
                    <a:lnTo>
                      <a:pt x="2393" y="2194"/>
                    </a:lnTo>
                    <a:lnTo>
                      <a:pt x="2387" y="2189"/>
                    </a:lnTo>
                    <a:lnTo>
                      <a:pt x="2381" y="2184"/>
                    </a:lnTo>
                    <a:lnTo>
                      <a:pt x="2376" y="2178"/>
                    </a:lnTo>
                    <a:lnTo>
                      <a:pt x="2366" y="2165"/>
                    </a:lnTo>
                    <a:lnTo>
                      <a:pt x="2355" y="2154"/>
                    </a:lnTo>
                    <a:lnTo>
                      <a:pt x="2350" y="2149"/>
                    </a:lnTo>
                    <a:lnTo>
                      <a:pt x="2344" y="2144"/>
                    </a:lnTo>
                    <a:lnTo>
                      <a:pt x="2339" y="2140"/>
                    </a:lnTo>
                    <a:lnTo>
                      <a:pt x="2332" y="2138"/>
                    </a:lnTo>
                    <a:lnTo>
                      <a:pt x="2325" y="2136"/>
                    </a:lnTo>
                    <a:lnTo>
                      <a:pt x="2319" y="2136"/>
                    </a:lnTo>
                    <a:lnTo>
                      <a:pt x="2310" y="2138"/>
                    </a:lnTo>
                    <a:lnTo>
                      <a:pt x="2302" y="2141"/>
                    </a:lnTo>
                    <a:lnTo>
                      <a:pt x="2294" y="2146"/>
                    </a:lnTo>
                    <a:lnTo>
                      <a:pt x="2284" y="2154"/>
                    </a:lnTo>
                    <a:lnTo>
                      <a:pt x="2272" y="2164"/>
                    </a:lnTo>
                    <a:lnTo>
                      <a:pt x="2261" y="2178"/>
                    </a:lnTo>
                    <a:lnTo>
                      <a:pt x="2260" y="2190"/>
                    </a:lnTo>
                    <a:lnTo>
                      <a:pt x="2255" y="2225"/>
                    </a:lnTo>
                    <a:lnTo>
                      <a:pt x="2251" y="2249"/>
                    </a:lnTo>
                    <a:lnTo>
                      <a:pt x="2246" y="2276"/>
                    </a:lnTo>
                    <a:lnTo>
                      <a:pt x="2241" y="2306"/>
                    </a:lnTo>
                    <a:lnTo>
                      <a:pt x="2234" y="2339"/>
                    </a:lnTo>
                    <a:lnTo>
                      <a:pt x="2225" y="2372"/>
                    </a:lnTo>
                    <a:lnTo>
                      <a:pt x="2214" y="2406"/>
                    </a:lnTo>
                    <a:lnTo>
                      <a:pt x="2203" y="2441"/>
                    </a:lnTo>
                    <a:lnTo>
                      <a:pt x="2188" y="2475"/>
                    </a:lnTo>
                    <a:lnTo>
                      <a:pt x="2180" y="2492"/>
                    </a:lnTo>
                    <a:lnTo>
                      <a:pt x="2173" y="2508"/>
                    </a:lnTo>
                    <a:lnTo>
                      <a:pt x="2164" y="2523"/>
                    </a:lnTo>
                    <a:lnTo>
                      <a:pt x="2155" y="2538"/>
                    </a:lnTo>
                    <a:lnTo>
                      <a:pt x="2145" y="2553"/>
                    </a:lnTo>
                    <a:lnTo>
                      <a:pt x="2135" y="2567"/>
                    </a:lnTo>
                    <a:lnTo>
                      <a:pt x="2124" y="2579"/>
                    </a:lnTo>
                    <a:lnTo>
                      <a:pt x="2113" y="2592"/>
                    </a:lnTo>
                    <a:lnTo>
                      <a:pt x="2101" y="2602"/>
                    </a:lnTo>
                    <a:lnTo>
                      <a:pt x="2092" y="2612"/>
                    </a:lnTo>
                    <a:lnTo>
                      <a:pt x="2082" y="2619"/>
                    </a:lnTo>
                    <a:lnTo>
                      <a:pt x="2072" y="2626"/>
                    </a:lnTo>
                    <a:lnTo>
                      <a:pt x="2062" y="2632"/>
                    </a:lnTo>
                    <a:lnTo>
                      <a:pt x="2053" y="2636"/>
                    </a:lnTo>
                    <a:lnTo>
                      <a:pt x="2044" y="2639"/>
                    </a:lnTo>
                    <a:lnTo>
                      <a:pt x="2035" y="2642"/>
                    </a:lnTo>
                    <a:lnTo>
                      <a:pt x="2027" y="2644"/>
                    </a:lnTo>
                    <a:lnTo>
                      <a:pt x="2019" y="2644"/>
                    </a:lnTo>
                    <a:lnTo>
                      <a:pt x="2012" y="2644"/>
                    </a:lnTo>
                    <a:lnTo>
                      <a:pt x="2004" y="2644"/>
                    </a:lnTo>
                    <a:lnTo>
                      <a:pt x="1992" y="2642"/>
                    </a:lnTo>
                    <a:lnTo>
                      <a:pt x="1979" y="2637"/>
                    </a:lnTo>
                    <a:lnTo>
                      <a:pt x="1969" y="2631"/>
                    </a:lnTo>
                    <a:lnTo>
                      <a:pt x="1960" y="2623"/>
                    </a:lnTo>
                    <a:lnTo>
                      <a:pt x="1952" y="2616"/>
                    </a:lnTo>
                    <a:lnTo>
                      <a:pt x="1946" y="2608"/>
                    </a:lnTo>
                    <a:lnTo>
                      <a:pt x="1938" y="2597"/>
                    </a:lnTo>
                    <a:lnTo>
                      <a:pt x="1936" y="2592"/>
                    </a:lnTo>
                    <a:lnTo>
                      <a:pt x="1929" y="2601"/>
                    </a:lnTo>
                    <a:lnTo>
                      <a:pt x="1913" y="2624"/>
                    </a:lnTo>
                    <a:lnTo>
                      <a:pt x="1889" y="2662"/>
                    </a:lnTo>
                    <a:lnTo>
                      <a:pt x="1862" y="2707"/>
                    </a:lnTo>
                    <a:lnTo>
                      <a:pt x="1848" y="2732"/>
                    </a:lnTo>
                    <a:lnTo>
                      <a:pt x="1833" y="2759"/>
                    </a:lnTo>
                    <a:lnTo>
                      <a:pt x="1819" y="2785"/>
                    </a:lnTo>
                    <a:lnTo>
                      <a:pt x="1806" y="2813"/>
                    </a:lnTo>
                    <a:lnTo>
                      <a:pt x="1793" y="2840"/>
                    </a:lnTo>
                    <a:lnTo>
                      <a:pt x="1783" y="2868"/>
                    </a:lnTo>
                    <a:lnTo>
                      <a:pt x="1773" y="2894"/>
                    </a:lnTo>
                    <a:lnTo>
                      <a:pt x="1767" y="2918"/>
                    </a:lnTo>
                    <a:lnTo>
                      <a:pt x="1765" y="2930"/>
                    </a:lnTo>
                    <a:lnTo>
                      <a:pt x="1761" y="2943"/>
                    </a:lnTo>
                    <a:lnTo>
                      <a:pt x="1757" y="2955"/>
                    </a:lnTo>
                    <a:lnTo>
                      <a:pt x="1752" y="2968"/>
                    </a:lnTo>
                    <a:lnTo>
                      <a:pt x="1741" y="2990"/>
                    </a:lnTo>
                    <a:lnTo>
                      <a:pt x="1728" y="3013"/>
                    </a:lnTo>
                    <a:lnTo>
                      <a:pt x="1715" y="3033"/>
                    </a:lnTo>
                    <a:lnTo>
                      <a:pt x="1698" y="3051"/>
                    </a:lnTo>
                    <a:lnTo>
                      <a:pt x="1681" y="3069"/>
                    </a:lnTo>
                    <a:lnTo>
                      <a:pt x="1664" y="3082"/>
                    </a:lnTo>
                    <a:lnTo>
                      <a:pt x="1655" y="3089"/>
                    </a:lnTo>
                    <a:lnTo>
                      <a:pt x="1646" y="3094"/>
                    </a:lnTo>
                    <a:lnTo>
                      <a:pt x="1637" y="3099"/>
                    </a:lnTo>
                    <a:lnTo>
                      <a:pt x="1627" y="3102"/>
                    </a:lnTo>
                    <a:lnTo>
                      <a:pt x="1619" y="3106"/>
                    </a:lnTo>
                    <a:lnTo>
                      <a:pt x="1610" y="3109"/>
                    </a:lnTo>
                    <a:lnTo>
                      <a:pt x="1601" y="3110"/>
                    </a:lnTo>
                    <a:lnTo>
                      <a:pt x="1592" y="3110"/>
                    </a:lnTo>
                    <a:lnTo>
                      <a:pt x="1584" y="3110"/>
                    </a:lnTo>
                    <a:lnTo>
                      <a:pt x="1576" y="3109"/>
                    </a:lnTo>
                    <a:lnTo>
                      <a:pt x="1569" y="3106"/>
                    </a:lnTo>
                    <a:lnTo>
                      <a:pt x="1561" y="3102"/>
                    </a:lnTo>
                    <a:lnTo>
                      <a:pt x="1554" y="3097"/>
                    </a:lnTo>
                    <a:lnTo>
                      <a:pt x="1547" y="3091"/>
                    </a:lnTo>
                    <a:lnTo>
                      <a:pt x="1541" y="3085"/>
                    </a:lnTo>
                    <a:lnTo>
                      <a:pt x="1535" y="3076"/>
                    </a:lnTo>
                    <a:lnTo>
                      <a:pt x="1532" y="3072"/>
                    </a:lnTo>
                    <a:lnTo>
                      <a:pt x="1525" y="3065"/>
                    </a:lnTo>
                    <a:lnTo>
                      <a:pt x="1520" y="3061"/>
                    </a:lnTo>
                    <a:lnTo>
                      <a:pt x="1514" y="3059"/>
                    </a:lnTo>
                    <a:lnTo>
                      <a:pt x="1508" y="3057"/>
                    </a:lnTo>
                    <a:lnTo>
                      <a:pt x="1500" y="3059"/>
                    </a:lnTo>
                    <a:lnTo>
                      <a:pt x="1496" y="3061"/>
                    </a:lnTo>
                    <a:lnTo>
                      <a:pt x="1491" y="3064"/>
                    </a:lnTo>
                    <a:lnTo>
                      <a:pt x="1488" y="3067"/>
                    </a:lnTo>
                    <a:lnTo>
                      <a:pt x="1484" y="3072"/>
                    </a:lnTo>
                    <a:lnTo>
                      <a:pt x="1475" y="3086"/>
                    </a:lnTo>
                    <a:lnTo>
                      <a:pt x="1466" y="3106"/>
                    </a:lnTo>
                    <a:lnTo>
                      <a:pt x="1458" y="3131"/>
                    </a:lnTo>
                    <a:lnTo>
                      <a:pt x="1449" y="3162"/>
                    </a:lnTo>
                    <a:lnTo>
                      <a:pt x="1440" y="3202"/>
                    </a:lnTo>
                    <a:lnTo>
                      <a:pt x="1431" y="3250"/>
                    </a:lnTo>
                    <a:lnTo>
                      <a:pt x="1426" y="3270"/>
                    </a:lnTo>
                    <a:lnTo>
                      <a:pt x="1415" y="3323"/>
                    </a:lnTo>
                    <a:lnTo>
                      <a:pt x="1405" y="3358"/>
                    </a:lnTo>
                    <a:lnTo>
                      <a:pt x="1395" y="3397"/>
                    </a:lnTo>
                    <a:lnTo>
                      <a:pt x="1381" y="3439"/>
                    </a:lnTo>
                    <a:lnTo>
                      <a:pt x="1368" y="3482"/>
                    </a:lnTo>
                    <a:lnTo>
                      <a:pt x="1352" y="3524"/>
                    </a:lnTo>
                    <a:lnTo>
                      <a:pt x="1333" y="3564"/>
                    </a:lnTo>
                    <a:lnTo>
                      <a:pt x="1323" y="3583"/>
                    </a:lnTo>
                    <a:lnTo>
                      <a:pt x="1313" y="3600"/>
                    </a:lnTo>
                    <a:lnTo>
                      <a:pt x="1303" y="3618"/>
                    </a:lnTo>
                    <a:lnTo>
                      <a:pt x="1292" y="3633"/>
                    </a:lnTo>
                    <a:lnTo>
                      <a:pt x="1280" y="3647"/>
                    </a:lnTo>
                    <a:lnTo>
                      <a:pt x="1268" y="3659"/>
                    </a:lnTo>
                    <a:lnTo>
                      <a:pt x="1255" y="3669"/>
                    </a:lnTo>
                    <a:lnTo>
                      <a:pt x="1243" y="3677"/>
                    </a:lnTo>
                    <a:lnTo>
                      <a:pt x="1231" y="3683"/>
                    </a:lnTo>
                    <a:lnTo>
                      <a:pt x="1217" y="3687"/>
                    </a:lnTo>
                    <a:lnTo>
                      <a:pt x="1203" y="3687"/>
                    </a:lnTo>
                    <a:lnTo>
                      <a:pt x="1189" y="3684"/>
                    </a:lnTo>
                    <a:lnTo>
                      <a:pt x="1144" y="3640"/>
                    </a:lnTo>
                    <a:lnTo>
                      <a:pt x="1143" y="3653"/>
                    </a:lnTo>
                    <a:lnTo>
                      <a:pt x="1141" y="3688"/>
                    </a:lnTo>
                    <a:lnTo>
                      <a:pt x="1134" y="3741"/>
                    </a:lnTo>
                    <a:lnTo>
                      <a:pt x="1128" y="3808"/>
                    </a:lnTo>
                    <a:lnTo>
                      <a:pt x="1119" y="3881"/>
                    </a:lnTo>
                    <a:lnTo>
                      <a:pt x="1109" y="3959"/>
                    </a:lnTo>
                    <a:lnTo>
                      <a:pt x="1098" y="4035"/>
                    </a:lnTo>
                    <a:lnTo>
                      <a:pt x="1086" y="4105"/>
                    </a:lnTo>
                    <a:lnTo>
                      <a:pt x="1078" y="4133"/>
                    </a:lnTo>
                    <a:lnTo>
                      <a:pt x="1071" y="4163"/>
                    </a:lnTo>
                    <a:lnTo>
                      <a:pt x="1062" y="4193"/>
                    </a:lnTo>
                    <a:lnTo>
                      <a:pt x="1051" y="4222"/>
                    </a:lnTo>
                    <a:lnTo>
                      <a:pt x="1040" y="4249"/>
                    </a:lnTo>
                    <a:lnTo>
                      <a:pt x="1026" y="4274"/>
                    </a:lnTo>
                    <a:lnTo>
                      <a:pt x="1012" y="4298"/>
                    </a:lnTo>
                    <a:lnTo>
                      <a:pt x="997" y="4319"/>
                    </a:lnTo>
                    <a:lnTo>
                      <a:pt x="990" y="4328"/>
                    </a:lnTo>
                    <a:lnTo>
                      <a:pt x="982" y="4336"/>
                    </a:lnTo>
                    <a:lnTo>
                      <a:pt x="973" y="4343"/>
                    </a:lnTo>
                    <a:lnTo>
                      <a:pt x="966" y="4348"/>
                    </a:lnTo>
                    <a:lnTo>
                      <a:pt x="957" y="4353"/>
                    </a:lnTo>
                    <a:lnTo>
                      <a:pt x="949" y="4357"/>
                    </a:lnTo>
                    <a:lnTo>
                      <a:pt x="940" y="4359"/>
                    </a:lnTo>
                    <a:lnTo>
                      <a:pt x="931" y="4359"/>
                    </a:lnTo>
                    <a:lnTo>
                      <a:pt x="922" y="4359"/>
                    </a:lnTo>
                    <a:lnTo>
                      <a:pt x="914" y="4357"/>
                    </a:lnTo>
                    <a:lnTo>
                      <a:pt x="904" y="4353"/>
                    </a:lnTo>
                    <a:lnTo>
                      <a:pt x="895" y="4347"/>
                    </a:lnTo>
                    <a:lnTo>
                      <a:pt x="886" y="4339"/>
                    </a:lnTo>
                    <a:lnTo>
                      <a:pt x="876" y="4331"/>
                    </a:lnTo>
                    <a:lnTo>
                      <a:pt x="867" y="4319"/>
                    </a:lnTo>
                    <a:lnTo>
                      <a:pt x="857" y="4307"/>
                    </a:lnTo>
                    <a:lnTo>
                      <a:pt x="856" y="4318"/>
                    </a:lnTo>
                    <a:lnTo>
                      <a:pt x="850" y="4349"/>
                    </a:lnTo>
                    <a:lnTo>
                      <a:pt x="842" y="4397"/>
                    </a:lnTo>
                    <a:lnTo>
                      <a:pt x="834" y="4455"/>
                    </a:lnTo>
                    <a:lnTo>
                      <a:pt x="824" y="4523"/>
                    </a:lnTo>
                    <a:lnTo>
                      <a:pt x="816" y="4595"/>
                    </a:lnTo>
                    <a:lnTo>
                      <a:pt x="812" y="4631"/>
                    </a:lnTo>
                    <a:lnTo>
                      <a:pt x="811" y="4668"/>
                    </a:lnTo>
                    <a:lnTo>
                      <a:pt x="809" y="4703"/>
                    </a:lnTo>
                    <a:lnTo>
                      <a:pt x="809" y="4737"/>
                    </a:lnTo>
                    <a:lnTo>
                      <a:pt x="809" y="4757"/>
                    </a:lnTo>
                    <a:lnTo>
                      <a:pt x="808" y="4776"/>
                    </a:lnTo>
                    <a:lnTo>
                      <a:pt x="805" y="4796"/>
                    </a:lnTo>
                    <a:lnTo>
                      <a:pt x="803" y="4816"/>
                    </a:lnTo>
                    <a:lnTo>
                      <a:pt x="796" y="4854"/>
                    </a:lnTo>
                    <a:lnTo>
                      <a:pt x="788" y="4891"/>
                    </a:lnTo>
                    <a:lnTo>
                      <a:pt x="778" y="4925"/>
                    </a:lnTo>
                    <a:lnTo>
                      <a:pt x="765" y="4957"/>
                    </a:lnTo>
                    <a:lnTo>
                      <a:pt x="759" y="4972"/>
                    </a:lnTo>
                    <a:lnTo>
                      <a:pt x="751" y="4986"/>
                    </a:lnTo>
                    <a:lnTo>
                      <a:pt x="744" y="4998"/>
                    </a:lnTo>
                    <a:lnTo>
                      <a:pt x="736" y="5011"/>
                    </a:lnTo>
                    <a:lnTo>
                      <a:pt x="729" y="5022"/>
                    </a:lnTo>
                    <a:lnTo>
                      <a:pt x="721" y="5031"/>
                    </a:lnTo>
                    <a:lnTo>
                      <a:pt x="713" y="5040"/>
                    </a:lnTo>
                    <a:lnTo>
                      <a:pt x="705" y="5047"/>
                    </a:lnTo>
                    <a:lnTo>
                      <a:pt x="696" y="5053"/>
                    </a:lnTo>
                    <a:lnTo>
                      <a:pt x="688" y="5058"/>
                    </a:lnTo>
                    <a:lnTo>
                      <a:pt x="679" y="5061"/>
                    </a:lnTo>
                    <a:lnTo>
                      <a:pt x="671" y="5063"/>
                    </a:lnTo>
                    <a:lnTo>
                      <a:pt x="663" y="5063"/>
                    </a:lnTo>
                    <a:lnTo>
                      <a:pt x="654" y="5062"/>
                    </a:lnTo>
                    <a:lnTo>
                      <a:pt x="645" y="5058"/>
                    </a:lnTo>
                    <a:lnTo>
                      <a:pt x="638" y="5053"/>
                    </a:lnTo>
                    <a:lnTo>
                      <a:pt x="629" y="5046"/>
                    </a:lnTo>
                    <a:lnTo>
                      <a:pt x="622" y="5037"/>
                    </a:lnTo>
                    <a:lnTo>
                      <a:pt x="614" y="5027"/>
                    </a:lnTo>
                    <a:lnTo>
                      <a:pt x="605" y="5013"/>
                    </a:lnTo>
                    <a:lnTo>
                      <a:pt x="605" y="5020"/>
                    </a:lnTo>
                    <a:lnTo>
                      <a:pt x="605" y="5037"/>
                    </a:lnTo>
                    <a:lnTo>
                      <a:pt x="605" y="5064"/>
                    </a:lnTo>
                    <a:lnTo>
                      <a:pt x="605" y="5098"/>
                    </a:lnTo>
                    <a:lnTo>
                      <a:pt x="605" y="5138"/>
                    </a:lnTo>
                    <a:lnTo>
                      <a:pt x="604" y="5183"/>
                    </a:lnTo>
                    <a:lnTo>
                      <a:pt x="603" y="5229"/>
                    </a:lnTo>
                    <a:lnTo>
                      <a:pt x="602" y="5275"/>
                    </a:lnTo>
                    <a:lnTo>
                      <a:pt x="597" y="5329"/>
                    </a:lnTo>
                    <a:lnTo>
                      <a:pt x="592" y="5391"/>
                    </a:lnTo>
                    <a:lnTo>
                      <a:pt x="588" y="5425"/>
                    </a:lnTo>
                    <a:lnTo>
                      <a:pt x="584" y="5460"/>
                    </a:lnTo>
                    <a:lnTo>
                      <a:pt x="578" y="5494"/>
                    </a:lnTo>
                    <a:lnTo>
                      <a:pt x="572" y="5529"/>
                    </a:lnTo>
                    <a:lnTo>
                      <a:pt x="563" y="5561"/>
                    </a:lnTo>
                    <a:lnTo>
                      <a:pt x="553" y="5592"/>
                    </a:lnTo>
                    <a:lnTo>
                      <a:pt x="548" y="5607"/>
                    </a:lnTo>
                    <a:lnTo>
                      <a:pt x="542" y="5621"/>
                    </a:lnTo>
                    <a:lnTo>
                      <a:pt x="535" y="5635"/>
                    </a:lnTo>
                    <a:lnTo>
                      <a:pt x="529" y="5647"/>
                    </a:lnTo>
                    <a:lnTo>
                      <a:pt x="522" y="5659"/>
                    </a:lnTo>
                    <a:lnTo>
                      <a:pt x="513" y="5670"/>
                    </a:lnTo>
                    <a:lnTo>
                      <a:pt x="504" y="5680"/>
                    </a:lnTo>
                    <a:lnTo>
                      <a:pt x="496" y="5689"/>
                    </a:lnTo>
                    <a:lnTo>
                      <a:pt x="486" y="5696"/>
                    </a:lnTo>
                    <a:lnTo>
                      <a:pt x="476" y="5702"/>
                    </a:lnTo>
                    <a:lnTo>
                      <a:pt x="464" y="5707"/>
                    </a:lnTo>
                    <a:lnTo>
                      <a:pt x="453" y="5711"/>
                    </a:lnTo>
                    <a:lnTo>
                      <a:pt x="393" y="5681"/>
                    </a:lnTo>
                    <a:lnTo>
                      <a:pt x="389" y="5696"/>
                    </a:lnTo>
                    <a:lnTo>
                      <a:pt x="379" y="5736"/>
                    </a:lnTo>
                    <a:lnTo>
                      <a:pt x="363" y="5795"/>
                    </a:lnTo>
                    <a:lnTo>
                      <a:pt x="343" y="5865"/>
                    </a:lnTo>
                    <a:lnTo>
                      <a:pt x="331" y="5902"/>
                    </a:lnTo>
                    <a:lnTo>
                      <a:pt x="318" y="5941"/>
                    </a:lnTo>
                    <a:lnTo>
                      <a:pt x="303" y="5978"/>
                    </a:lnTo>
                    <a:lnTo>
                      <a:pt x="290" y="6014"/>
                    </a:lnTo>
                    <a:lnTo>
                      <a:pt x="273" y="6049"/>
                    </a:lnTo>
                    <a:lnTo>
                      <a:pt x="258" y="6080"/>
                    </a:lnTo>
                    <a:lnTo>
                      <a:pt x="250" y="6094"/>
                    </a:lnTo>
                    <a:lnTo>
                      <a:pt x="242" y="6108"/>
                    </a:lnTo>
                    <a:lnTo>
                      <a:pt x="234" y="6119"/>
                    </a:lnTo>
                    <a:lnTo>
                      <a:pt x="226" y="6130"/>
                    </a:lnTo>
                    <a:lnTo>
                      <a:pt x="210" y="6153"/>
                    </a:lnTo>
                    <a:lnTo>
                      <a:pt x="196" y="6175"/>
                    </a:lnTo>
                    <a:lnTo>
                      <a:pt x="184" y="6200"/>
                    </a:lnTo>
                    <a:lnTo>
                      <a:pt x="171" y="6226"/>
                    </a:lnTo>
                    <a:lnTo>
                      <a:pt x="160" y="6253"/>
                    </a:lnTo>
                    <a:lnTo>
                      <a:pt x="150" y="6280"/>
                    </a:lnTo>
                    <a:lnTo>
                      <a:pt x="140" y="6309"/>
                    </a:lnTo>
                    <a:lnTo>
                      <a:pt x="131" y="6338"/>
                    </a:lnTo>
                    <a:lnTo>
                      <a:pt x="124" y="6368"/>
                    </a:lnTo>
                    <a:lnTo>
                      <a:pt x="116" y="6397"/>
                    </a:lnTo>
                    <a:lnTo>
                      <a:pt x="110" y="6429"/>
                    </a:lnTo>
                    <a:lnTo>
                      <a:pt x="104" y="6460"/>
                    </a:lnTo>
                    <a:lnTo>
                      <a:pt x="92" y="6522"/>
                    </a:lnTo>
                    <a:lnTo>
                      <a:pt x="83" y="6585"/>
                    </a:lnTo>
                    <a:lnTo>
                      <a:pt x="76" y="6613"/>
                    </a:lnTo>
                    <a:lnTo>
                      <a:pt x="70" y="6637"/>
                    </a:lnTo>
                    <a:lnTo>
                      <a:pt x="66" y="6647"/>
                    </a:lnTo>
                    <a:lnTo>
                      <a:pt x="63" y="6656"/>
                    </a:lnTo>
                    <a:lnTo>
                      <a:pt x="59" y="6663"/>
                    </a:lnTo>
                    <a:lnTo>
                      <a:pt x="55" y="6670"/>
                    </a:lnTo>
                    <a:lnTo>
                      <a:pt x="50" y="6673"/>
                    </a:lnTo>
                    <a:lnTo>
                      <a:pt x="46" y="6677"/>
                    </a:lnTo>
                    <a:lnTo>
                      <a:pt x="43" y="6678"/>
                    </a:lnTo>
                    <a:lnTo>
                      <a:pt x="39" y="6680"/>
                    </a:lnTo>
                    <a:lnTo>
                      <a:pt x="35" y="6678"/>
                    </a:lnTo>
                    <a:lnTo>
                      <a:pt x="31" y="6675"/>
                    </a:lnTo>
                    <a:lnTo>
                      <a:pt x="28" y="6671"/>
                    </a:lnTo>
                    <a:lnTo>
                      <a:pt x="24" y="6665"/>
                    </a:lnTo>
                    <a:lnTo>
                      <a:pt x="21" y="6657"/>
                    </a:lnTo>
                    <a:lnTo>
                      <a:pt x="18" y="6647"/>
                    </a:lnTo>
                    <a:lnTo>
                      <a:pt x="14" y="6636"/>
                    </a:lnTo>
                    <a:lnTo>
                      <a:pt x="11" y="6622"/>
                    </a:lnTo>
                    <a:lnTo>
                      <a:pt x="6" y="6591"/>
                    </a:lnTo>
                    <a:lnTo>
                      <a:pt x="3" y="6552"/>
                    </a:lnTo>
                    <a:lnTo>
                      <a:pt x="0" y="6505"/>
                    </a:lnTo>
                    <a:lnTo>
                      <a:pt x="0" y="6450"/>
                    </a:lnTo>
                    <a:lnTo>
                      <a:pt x="0" y="6386"/>
                    </a:lnTo>
                    <a:lnTo>
                      <a:pt x="3" y="6314"/>
                    </a:lnTo>
                    <a:lnTo>
                      <a:pt x="5" y="6276"/>
                    </a:lnTo>
                    <a:lnTo>
                      <a:pt x="8" y="6239"/>
                    </a:lnTo>
                    <a:lnTo>
                      <a:pt x="10" y="6204"/>
                    </a:lnTo>
                    <a:lnTo>
                      <a:pt x="14" y="6168"/>
                    </a:lnTo>
                    <a:lnTo>
                      <a:pt x="23" y="6100"/>
                    </a:lnTo>
                    <a:lnTo>
                      <a:pt x="34" y="6037"/>
                    </a:lnTo>
                    <a:lnTo>
                      <a:pt x="45" y="5974"/>
                    </a:lnTo>
                    <a:lnTo>
                      <a:pt x="59" y="5916"/>
                    </a:lnTo>
                    <a:lnTo>
                      <a:pt x="73" y="5860"/>
                    </a:lnTo>
                    <a:lnTo>
                      <a:pt x="86" y="5806"/>
                    </a:lnTo>
                    <a:lnTo>
                      <a:pt x="100" y="5753"/>
                    </a:lnTo>
                    <a:lnTo>
                      <a:pt x="114" y="5705"/>
                    </a:lnTo>
                    <a:lnTo>
                      <a:pt x="127" y="5656"/>
                    </a:lnTo>
                    <a:lnTo>
                      <a:pt x="139" y="5610"/>
                    </a:lnTo>
                    <a:lnTo>
                      <a:pt x="149" y="5565"/>
                    </a:lnTo>
                    <a:lnTo>
                      <a:pt x="157" y="5523"/>
                    </a:lnTo>
                    <a:lnTo>
                      <a:pt x="160" y="5501"/>
                    </a:lnTo>
                    <a:lnTo>
                      <a:pt x="162" y="5480"/>
                    </a:lnTo>
                    <a:lnTo>
                      <a:pt x="165" y="5459"/>
                    </a:lnTo>
                    <a:lnTo>
                      <a:pt x="166" y="5439"/>
                    </a:lnTo>
                    <a:lnTo>
                      <a:pt x="169" y="5395"/>
                    </a:lnTo>
                    <a:lnTo>
                      <a:pt x="171" y="5347"/>
                    </a:lnTo>
                    <a:lnTo>
                      <a:pt x="175" y="5294"/>
                    </a:lnTo>
                    <a:lnTo>
                      <a:pt x="179" y="5238"/>
                    </a:lnTo>
                    <a:lnTo>
                      <a:pt x="184" y="5179"/>
                    </a:lnTo>
                    <a:lnTo>
                      <a:pt x="189" y="5118"/>
                    </a:lnTo>
                    <a:lnTo>
                      <a:pt x="195" y="5054"/>
                    </a:lnTo>
                    <a:lnTo>
                      <a:pt x="201" y="4991"/>
                    </a:lnTo>
                    <a:lnTo>
                      <a:pt x="209" y="4925"/>
                    </a:lnTo>
                    <a:lnTo>
                      <a:pt x="216" y="4860"/>
                    </a:lnTo>
                    <a:lnTo>
                      <a:pt x="225" y="4796"/>
                    </a:lnTo>
                    <a:lnTo>
                      <a:pt x="235" y="4732"/>
                    </a:lnTo>
                    <a:lnTo>
                      <a:pt x="245" y="4671"/>
                    </a:lnTo>
                    <a:lnTo>
                      <a:pt x="256" y="4613"/>
                    </a:lnTo>
                    <a:lnTo>
                      <a:pt x="267" y="4556"/>
                    </a:lnTo>
                    <a:lnTo>
                      <a:pt x="280" y="4504"/>
                    </a:lnTo>
                    <a:lnTo>
                      <a:pt x="296" y="4444"/>
                    </a:lnTo>
                    <a:lnTo>
                      <a:pt x="318" y="4362"/>
                    </a:lnTo>
                    <a:lnTo>
                      <a:pt x="347" y="4263"/>
                    </a:lnTo>
                    <a:lnTo>
                      <a:pt x="379" y="4148"/>
                    </a:lnTo>
                    <a:lnTo>
                      <a:pt x="417" y="4020"/>
                    </a:lnTo>
                    <a:lnTo>
                      <a:pt x="458" y="3881"/>
                    </a:lnTo>
                    <a:lnTo>
                      <a:pt x="502" y="3735"/>
                    </a:lnTo>
                    <a:lnTo>
                      <a:pt x="548" y="3584"/>
                    </a:lnTo>
                    <a:lnTo>
                      <a:pt x="595" y="3429"/>
                    </a:lnTo>
                    <a:lnTo>
                      <a:pt x="645" y="3275"/>
                    </a:lnTo>
                    <a:lnTo>
                      <a:pt x="694" y="3122"/>
                    </a:lnTo>
                    <a:lnTo>
                      <a:pt x="744" y="2974"/>
                    </a:lnTo>
                    <a:lnTo>
                      <a:pt x="793" y="2833"/>
                    </a:lnTo>
                    <a:lnTo>
                      <a:pt x="840" y="2702"/>
                    </a:lnTo>
                    <a:lnTo>
                      <a:pt x="862" y="2641"/>
                    </a:lnTo>
                    <a:lnTo>
                      <a:pt x="885" y="2583"/>
                    </a:lnTo>
                    <a:lnTo>
                      <a:pt x="906" y="2528"/>
                    </a:lnTo>
                    <a:lnTo>
                      <a:pt x="927" y="2478"/>
                    </a:lnTo>
                    <a:lnTo>
                      <a:pt x="968" y="2386"/>
                    </a:lnTo>
                    <a:lnTo>
                      <a:pt x="1010" y="2296"/>
                    </a:lnTo>
                    <a:lnTo>
                      <a:pt x="1052" y="2210"/>
                    </a:lnTo>
                    <a:lnTo>
                      <a:pt x="1096" y="2125"/>
                    </a:lnTo>
                    <a:lnTo>
                      <a:pt x="1141" y="2044"/>
                    </a:lnTo>
                    <a:lnTo>
                      <a:pt x="1186" y="1964"/>
                    </a:lnTo>
                    <a:lnTo>
                      <a:pt x="1233" y="1887"/>
                    </a:lnTo>
                    <a:lnTo>
                      <a:pt x="1280" y="1809"/>
                    </a:lnTo>
                    <a:lnTo>
                      <a:pt x="1329" y="1733"/>
                    </a:lnTo>
                    <a:lnTo>
                      <a:pt x="1380" y="1658"/>
                    </a:lnTo>
                    <a:lnTo>
                      <a:pt x="1433" y="1583"/>
                    </a:lnTo>
                    <a:lnTo>
                      <a:pt x="1488" y="1509"/>
                    </a:lnTo>
                    <a:lnTo>
                      <a:pt x="1542" y="1434"/>
                    </a:lnTo>
                    <a:lnTo>
                      <a:pt x="1601" y="1358"/>
                    </a:lnTo>
                    <a:lnTo>
                      <a:pt x="1661" y="1281"/>
                    </a:lnTo>
                    <a:lnTo>
                      <a:pt x="1722" y="1203"/>
                    </a:lnTo>
                    <a:lnTo>
                      <a:pt x="1728" y="1195"/>
                    </a:lnTo>
                    <a:lnTo>
                      <a:pt x="1747" y="1173"/>
                    </a:lnTo>
                    <a:lnTo>
                      <a:pt x="1777" y="1138"/>
                    </a:lnTo>
                    <a:lnTo>
                      <a:pt x="1816" y="1092"/>
                    </a:lnTo>
                    <a:lnTo>
                      <a:pt x="1864" y="1034"/>
                    </a:lnTo>
                    <a:lnTo>
                      <a:pt x="1921" y="971"/>
                    </a:lnTo>
                    <a:lnTo>
                      <a:pt x="1983" y="899"/>
                    </a:lnTo>
                    <a:lnTo>
                      <a:pt x="2053" y="825"/>
                    </a:lnTo>
                    <a:lnTo>
                      <a:pt x="2126" y="746"/>
                    </a:lnTo>
                    <a:lnTo>
                      <a:pt x="2203" y="665"/>
                    </a:lnTo>
                    <a:lnTo>
                      <a:pt x="2282" y="585"/>
                    </a:lnTo>
                    <a:lnTo>
                      <a:pt x="2365" y="508"/>
                    </a:lnTo>
                    <a:lnTo>
                      <a:pt x="2406" y="469"/>
                    </a:lnTo>
                    <a:lnTo>
                      <a:pt x="2447" y="433"/>
                    </a:lnTo>
                    <a:lnTo>
                      <a:pt x="2487" y="396"/>
                    </a:lnTo>
                    <a:lnTo>
                      <a:pt x="2528" y="363"/>
                    </a:lnTo>
                    <a:lnTo>
                      <a:pt x="2568" y="330"/>
                    </a:lnTo>
                    <a:lnTo>
                      <a:pt x="2608" y="299"/>
                    </a:lnTo>
                    <a:lnTo>
                      <a:pt x="2648" y="270"/>
                    </a:lnTo>
                    <a:lnTo>
                      <a:pt x="2685" y="244"/>
                    </a:lnTo>
                    <a:lnTo>
                      <a:pt x="2729" y="217"/>
                    </a:lnTo>
                    <a:lnTo>
                      <a:pt x="2773" y="191"/>
                    </a:lnTo>
                    <a:lnTo>
                      <a:pt x="2815" y="166"/>
                    </a:lnTo>
                    <a:lnTo>
                      <a:pt x="2859" y="143"/>
                    </a:lnTo>
                    <a:lnTo>
                      <a:pt x="2903" y="121"/>
                    </a:lnTo>
                    <a:lnTo>
                      <a:pt x="2945" y="101"/>
                    </a:lnTo>
                    <a:lnTo>
                      <a:pt x="2987" y="82"/>
                    </a:lnTo>
                    <a:lnTo>
                      <a:pt x="3030" y="66"/>
                    </a:lnTo>
                    <a:lnTo>
                      <a:pt x="3071" y="51"/>
                    </a:lnTo>
                    <a:lnTo>
                      <a:pt x="3112" y="37"/>
                    </a:lnTo>
                    <a:lnTo>
                      <a:pt x="3152" y="26"/>
                    </a:lnTo>
                    <a:lnTo>
                      <a:pt x="3191" y="17"/>
                    </a:lnTo>
                    <a:lnTo>
                      <a:pt x="3230" y="10"/>
                    </a:lnTo>
                    <a:lnTo>
                      <a:pt x="3267" y="5"/>
                    </a:lnTo>
                    <a:lnTo>
                      <a:pt x="3303" y="1"/>
                    </a:lnTo>
                    <a:lnTo>
                      <a:pt x="3338" y="0"/>
                    </a:lnTo>
                    <a:lnTo>
                      <a:pt x="3371" y="1"/>
                    </a:lnTo>
                    <a:lnTo>
                      <a:pt x="3403" y="3"/>
                    </a:lnTo>
                    <a:lnTo>
                      <a:pt x="3433" y="10"/>
                    </a:lnTo>
                    <a:lnTo>
                      <a:pt x="3463" y="17"/>
                    </a:lnTo>
                    <a:lnTo>
                      <a:pt x="3489" y="27"/>
                    </a:lnTo>
                    <a:lnTo>
                      <a:pt x="3515" y="40"/>
                    </a:lnTo>
                    <a:lnTo>
                      <a:pt x="3538" y="56"/>
                    </a:lnTo>
                    <a:lnTo>
                      <a:pt x="3559" y="73"/>
                    </a:lnTo>
                    <a:lnTo>
                      <a:pt x="3579" y="93"/>
                    </a:lnTo>
                    <a:lnTo>
                      <a:pt x="3595" y="117"/>
                    </a:lnTo>
                    <a:lnTo>
                      <a:pt x="3610" y="142"/>
                    </a:lnTo>
                    <a:lnTo>
                      <a:pt x="3623" y="171"/>
                    </a:lnTo>
                    <a:lnTo>
                      <a:pt x="3631" y="202"/>
                    </a:lnTo>
                    <a:lnTo>
                      <a:pt x="3639" y="237"/>
                    </a:lnTo>
                    <a:lnTo>
                      <a:pt x="3643" y="274"/>
                    </a:lnTo>
                    <a:lnTo>
                      <a:pt x="3645" y="314"/>
                    </a:lnTo>
                    <a:close/>
                  </a:path>
                </a:pathLst>
              </a:custGeom>
              <a:solidFill>
                <a:srgbClr val="00764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63" name="Google Shape;363;p12"/>
              <p:cNvSpPr/>
              <p:nvPr/>
            </p:nvSpPr>
            <p:spPr>
              <a:xfrm>
                <a:off x="1445" y="2315"/>
                <a:ext cx="729" cy="1336"/>
              </a:xfrm>
              <a:custGeom>
                <a:rect b="b" l="l" r="r" t="t"/>
                <a:pathLst>
                  <a:path extrusionOk="0" h="6680" w="3645">
                    <a:moveTo>
                      <a:pt x="3645" y="314"/>
                    </a:moveTo>
                    <a:lnTo>
                      <a:pt x="3644" y="378"/>
                    </a:lnTo>
                    <a:lnTo>
                      <a:pt x="3639" y="450"/>
                    </a:lnTo>
                    <a:lnTo>
                      <a:pt x="3633" y="531"/>
                    </a:lnTo>
                    <a:lnTo>
                      <a:pt x="3624" y="619"/>
                    </a:lnTo>
                    <a:lnTo>
                      <a:pt x="3613" y="710"/>
                    </a:lnTo>
                    <a:lnTo>
                      <a:pt x="3598" y="803"/>
                    </a:lnTo>
                    <a:lnTo>
                      <a:pt x="3590" y="850"/>
                    </a:lnTo>
                    <a:lnTo>
                      <a:pt x="3581" y="897"/>
                    </a:lnTo>
                    <a:lnTo>
                      <a:pt x="3571" y="944"/>
                    </a:lnTo>
                    <a:lnTo>
                      <a:pt x="3561" y="991"/>
                    </a:lnTo>
                    <a:lnTo>
                      <a:pt x="3551" y="1036"/>
                    </a:lnTo>
                    <a:lnTo>
                      <a:pt x="3539" y="1080"/>
                    </a:lnTo>
                    <a:lnTo>
                      <a:pt x="3528" y="1124"/>
                    </a:lnTo>
                    <a:lnTo>
                      <a:pt x="3515" y="1167"/>
                    </a:lnTo>
                    <a:lnTo>
                      <a:pt x="3502" y="1207"/>
                    </a:lnTo>
                    <a:lnTo>
                      <a:pt x="3487" y="1245"/>
                    </a:lnTo>
                    <a:lnTo>
                      <a:pt x="3473" y="1283"/>
                    </a:lnTo>
                    <a:lnTo>
                      <a:pt x="3457" y="1316"/>
                    </a:lnTo>
                    <a:lnTo>
                      <a:pt x="3440" y="1349"/>
                    </a:lnTo>
                    <a:lnTo>
                      <a:pt x="3424" y="1378"/>
                    </a:lnTo>
                    <a:lnTo>
                      <a:pt x="3407" y="1405"/>
                    </a:lnTo>
                    <a:lnTo>
                      <a:pt x="3388" y="1427"/>
                    </a:lnTo>
                    <a:lnTo>
                      <a:pt x="3369" y="1447"/>
                    </a:lnTo>
                    <a:lnTo>
                      <a:pt x="3349" y="1464"/>
                    </a:lnTo>
                    <a:lnTo>
                      <a:pt x="3329" y="1476"/>
                    </a:lnTo>
                    <a:lnTo>
                      <a:pt x="3308" y="1485"/>
                    </a:lnTo>
                    <a:lnTo>
                      <a:pt x="3288" y="1490"/>
                    </a:lnTo>
                    <a:lnTo>
                      <a:pt x="3271" y="1494"/>
                    </a:lnTo>
                    <a:lnTo>
                      <a:pt x="3254" y="1494"/>
                    </a:lnTo>
                    <a:lnTo>
                      <a:pt x="3240" y="1491"/>
                    </a:lnTo>
                    <a:lnTo>
                      <a:pt x="3227" y="1487"/>
                    </a:lnTo>
                    <a:lnTo>
                      <a:pt x="3215" y="1482"/>
                    </a:lnTo>
                    <a:lnTo>
                      <a:pt x="3205" y="1475"/>
                    </a:lnTo>
                    <a:lnTo>
                      <a:pt x="3196" y="1466"/>
                    </a:lnTo>
                    <a:lnTo>
                      <a:pt x="3188" y="1456"/>
                    </a:lnTo>
                    <a:lnTo>
                      <a:pt x="3181" y="1445"/>
                    </a:lnTo>
                    <a:lnTo>
                      <a:pt x="3176" y="1432"/>
                    </a:lnTo>
                    <a:lnTo>
                      <a:pt x="3171" y="1420"/>
                    </a:lnTo>
                    <a:lnTo>
                      <a:pt x="3167" y="1406"/>
                    </a:lnTo>
                    <a:lnTo>
                      <a:pt x="3163" y="1392"/>
                    </a:lnTo>
                    <a:lnTo>
                      <a:pt x="3161" y="1379"/>
                    </a:lnTo>
                    <a:lnTo>
                      <a:pt x="3160" y="1364"/>
                    </a:lnTo>
                    <a:lnTo>
                      <a:pt x="3155" y="1309"/>
                    </a:lnTo>
                    <a:lnTo>
                      <a:pt x="3150" y="1265"/>
                    </a:lnTo>
                    <a:lnTo>
                      <a:pt x="3148" y="1258"/>
                    </a:lnTo>
                    <a:lnTo>
                      <a:pt x="3147" y="1251"/>
                    </a:lnTo>
                    <a:lnTo>
                      <a:pt x="3145" y="1248"/>
                    </a:lnTo>
                    <a:lnTo>
                      <a:pt x="3141" y="1245"/>
                    </a:lnTo>
                    <a:lnTo>
                      <a:pt x="3137" y="1244"/>
                    </a:lnTo>
                    <a:lnTo>
                      <a:pt x="3132" y="1246"/>
                    </a:lnTo>
                    <a:lnTo>
                      <a:pt x="3127" y="1250"/>
                    </a:lnTo>
                    <a:lnTo>
                      <a:pt x="3121" y="1258"/>
                    </a:lnTo>
                    <a:lnTo>
                      <a:pt x="3106" y="1275"/>
                    </a:lnTo>
                    <a:lnTo>
                      <a:pt x="3092" y="1294"/>
                    </a:lnTo>
                    <a:lnTo>
                      <a:pt x="3081" y="1313"/>
                    </a:lnTo>
                    <a:lnTo>
                      <a:pt x="3071" y="1331"/>
                    </a:lnTo>
                    <a:lnTo>
                      <a:pt x="3062" y="1351"/>
                    </a:lnTo>
                    <a:lnTo>
                      <a:pt x="3054" y="1371"/>
                    </a:lnTo>
                    <a:lnTo>
                      <a:pt x="3047" y="1391"/>
                    </a:lnTo>
                    <a:lnTo>
                      <a:pt x="3041" y="1411"/>
                    </a:lnTo>
                    <a:lnTo>
                      <a:pt x="3032" y="1452"/>
                    </a:lnTo>
                    <a:lnTo>
                      <a:pt x="3025" y="1495"/>
                    </a:lnTo>
                    <a:lnTo>
                      <a:pt x="3019" y="1535"/>
                    </a:lnTo>
                    <a:lnTo>
                      <a:pt x="3012" y="1575"/>
                    </a:lnTo>
                    <a:lnTo>
                      <a:pt x="3006" y="1613"/>
                    </a:lnTo>
                    <a:lnTo>
                      <a:pt x="2997" y="1651"/>
                    </a:lnTo>
                    <a:lnTo>
                      <a:pt x="2991" y="1667"/>
                    </a:lnTo>
                    <a:lnTo>
                      <a:pt x="2985" y="1685"/>
                    </a:lnTo>
                    <a:lnTo>
                      <a:pt x="2979" y="1700"/>
                    </a:lnTo>
                    <a:lnTo>
                      <a:pt x="2970" y="1715"/>
                    </a:lnTo>
                    <a:lnTo>
                      <a:pt x="2960" y="1729"/>
                    </a:lnTo>
                    <a:lnTo>
                      <a:pt x="2950" y="1742"/>
                    </a:lnTo>
                    <a:lnTo>
                      <a:pt x="2938" y="1754"/>
                    </a:lnTo>
                    <a:lnTo>
                      <a:pt x="2924" y="1766"/>
                    </a:lnTo>
                    <a:lnTo>
                      <a:pt x="2908" y="1774"/>
                    </a:lnTo>
                    <a:lnTo>
                      <a:pt x="2890" y="1783"/>
                    </a:lnTo>
                    <a:lnTo>
                      <a:pt x="2870" y="1791"/>
                    </a:lnTo>
                    <a:lnTo>
                      <a:pt x="2849" y="1797"/>
                    </a:lnTo>
                    <a:lnTo>
                      <a:pt x="2828" y="1799"/>
                    </a:lnTo>
                    <a:lnTo>
                      <a:pt x="2808" y="1801"/>
                    </a:lnTo>
                    <a:lnTo>
                      <a:pt x="2790" y="1799"/>
                    </a:lnTo>
                    <a:lnTo>
                      <a:pt x="2774" y="1797"/>
                    </a:lnTo>
                    <a:lnTo>
                      <a:pt x="2760" y="1792"/>
                    </a:lnTo>
                    <a:lnTo>
                      <a:pt x="2748" y="1787"/>
                    </a:lnTo>
                    <a:lnTo>
                      <a:pt x="2737" y="1779"/>
                    </a:lnTo>
                    <a:lnTo>
                      <a:pt x="2728" y="1771"/>
                    </a:lnTo>
                    <a:lnTo>
                      <a:pt x="2719" y="1761"/>
                    </a:lnTo>
                    <a:lnTo>
                      <a:pt x="2712" y="1752"/>
                    </a:lnTo>
                    <a:lnTo>
                      <a:pt x="2705" y="1741"/>
                    </a:lnTo>
                    <a:lnTo>
                      <a:pt x="2700" y="1731"/>
                    </a:lnTo>
                    <a:lnTo>
                      <a:pt x="2693" y="1710"/>
                    </a:lnTo>
                    <a:lnTo>
                      <a:pt x="2688" y="1690"/>
                    </a:lnTo>
                    <a:lnTo>
                      <a:pt x="2684" y="1673"/>
                    </a:lnTo>
                    <a:lnTo>
                      <a:pt x="2680" y="1662"/>
                    </a:lnTo>
                    <a:lnTo>
                      <a:pt x="2679" y="1658"/>
                    </a:lnTo>
                    <a:lnTo>
                      <a:pt x="2678" y="1656"/>
                    </a:lnTo>
                    <a:lnTo>
                      <a:pt x="2675" y="1657"/>
                    </a:lnTo>
                    <a:lnTo>
                      <a:pt x="2673" y="1660"/>
                    </a:lnTo>
                    <a:lnTo>
                      <a:pt x="2667" y="1672"/>
                    </a:lnTo>
                    <a:lnTo>
                      <a:pt x="2658" y="1697"/>
                    </a:lnTo>
                    <a:lnTo>
                      <a:pt x="2644" y="1734"/>
                    </a:lnTo>
                    <a:lnTo>
                      <a:pt x="2627" y="1787"/>
                    </a:lnTo>
                    <a:lnTo>
                      <a:pt x="2624" y="1797"/>
                    </a:lnTo>
                    <a:lnTo>
                      <a:pt x="2619" y="1826"/>
                    </a:lnTo>
                    <a:lnTo>
                      <a:pt x="2611" y="1867"/>
                    </a:lnTo>
                    <a:lnTo>
                      <a:pt x="2599" y="1918"/>
                    </a:lnTo>
                    <a:lnTo>
                      <a:pt x="2593" y="1944"/>
                    </a:lnTo>
                    <a:lnTo>
                      <a:pt x="2586" y="1972"/>
                    </a:lnTo>
                    <a:lnTo>
                      <a:pt x="2577" y="1998"/>
                    </a:lnTo>
                    <a:lnTo>
                      <a:pt x="2568" y="2024"/>
                    </a:lnTo>
                    <a:lnTo>
                      <a:pt x="2559" y="2049"/>
                    </a:lnTo>
                    <a:lnTo>
                      <a:pt x="2549" y="2071"/>
                    </a:lnTo>
                    <a:lnTo>
                      <a:pt x="2538" y="2091"/>
                    </a:lnTo>
                    <a:lnTo>
                      <a:pt x="2528" y="2108"/>
                    </a:lnTo>
                    <a:lnTo>
                      <a:pt x="2512" y="2129"/>
                    </a:lnTo>
                    <a:lnTo>
                      <a:pt x="2497" y="2146"/>
                    </a:lnTo>
                    <a:lnTo>
                      <a:pt x="2483" y="2161"/>
                    </a:lnTo>
                    <a:lnTo>
                      <a:pt x="2471" y="2174"/>
                    </a:lnTo>
                    <a:lnTo>
                      <a:pt x="2458" y="2184"/>
                    </a:lnTo>
                    <a:lnTo>
                      <a:pt x="2448" y="2191"/>
                    </a:lnTo>
                    <a:lnTo>
                      <a:pt x="2438" y="2196"/>
                    </a:lnTo>
                    <a:lnTo>
                      <a:pt x="2430" y="2200"/>
                    </a:lnTo>
                    <a:lnTo>
                      <a:pt x="2421" y="2201"/>
                    </a:lnTo>
                    <a:lnTo>
                      <a:pt x="2413" y="2201"/>
                    </a:lnTo>
                    <a:lnTo>
                      <a:pt x="2406" y="2200"/>
                    </a:lnTo>
                    <a:lnTo>
                      <a:pt x="2400" y="2198"/>
                    </a:lnTo>
                    <a:lnTo>
                      <a:pt x="2393" y="2194"/>
                    </a:lnTo>
                    <a:lnTo>
                      <a:pt x="2387" y="2189"/>
                    </a:lnTo>
                    <a:lnTo>
                      <a:pt x="2381" y="2184"/>
                    </a:lnTo>
                    <a:lnTo>
                      <a:pt x="2376" y="2178"/>
                    </a:lnTo>
                    <a:lnTo>
                      <a:pt x="2366" y="2165"/>
                    </a:lnTo>
                    <a:lnTo>
                      <a:pt x="2355" y="2154"/>
                    </a:lnTo>
                    <a:lnTo>
                      <a:pt x="2350" y="2149"/>
                    </a:lnTo>
                    <a:lnTo>
                      <a:pt x="2344" y="2144"/>
                    </a:lnTo>
                    <a:lnTo>
                      <a:pt x="2339" y="2140"/>
                    </a:lnTo>
                    <a:lnTo>
                      <a:pt x="2332" y="2138"/>
                    </a:lnTo>
                    <a:lnTo>
                      <a:pt x="2325" y="2136"/>
                    </a:lnTo>
                    <a:lnTo>
                      <a:pt x="2319" y="2136"/>
                    </a:lnTo>
                    <a:lnTo>
                      <a:pt x="2310" y="2138"/>
                    </a:lnTo>
                    <a:lnTo>
                      <a:pt x="2302" y="2141"/>
                    </a:lnTo>
                    <a:lnTo>
                      <a:pt x="2294" y="2146"/>
                    </a:lnTo>
                    <a:lnTo>
                      <a:pt x="2284" y="2154"/>
                    </a:lnTo>
                    <a:lnTo>
                      <a:pt x="2272" y="2164"/>
                    </a:lnTo>
                    <a:lnTo>
                      <a:pt x="2261" y="2178"/>
                    </a:lnTo>
                    <a:lnTo>
                      <a:pt x="2260" y="2190"/>
                    </a:lnTo>
                    <a:lnTo>
                      <a:pt x="2255" y="2225"/>
                    </a:lnTo>
                    <a:lnTo>
                      <a:pt x="2251" y="2249"/>
                    </a:lnTo>
                    <a:lnTo>
                      <a:pt x="2246" y="2276"/>
                    </a:lnTo>
                    <a:lnTo>
                      <a:pt x="2241" y="2306"/>
                    </a:lnTo>
                    <a:lnTo>
                      <a:pt x="2234" y="2339"/>
                    </a:lnTo>
                    <a:lnTo>
                      <a:pt x="2225" y="2372"/>
                    </a:lnTo>
                    <a:lnTo>
                      <a:pt x="2214" y="2406"/>
                    </a:lnTo>
                    <a:lnTo>
                      <a:pt x="2203" y="2441"/>
                    </a:lnTo>
                    <a:lnTo>
                      <a:pt x="2188" y="2475"/>
                    </a:lnTo>
                    <a:lnTo>
                      <a:pt x="2180" y="2492"/>
                    </a:lnTo>
                    <a:lnTo>
                      <a:pt x="2173" y="2508"/>
                    </a:lnTo>
                    <a:lnTo>
                      <a:pt x="2164" y="2523"/>
                    </a:lnTo>
                    <a:lnTo>
                      <a:pt x="2155" y="2538"/>
                    </a:lnTo>
                    <a:lnTo>
                      <a:pt x="2145" y="2553"/>
                    </a:lnTo>
                    <a:lnTo>
                      <a:pt x="2135" y="2567"/>
                    </a:lnTo>
                    <a:lnTo>
                      <a:pt x="2124" y="2579"/>
                    </a:lnTo>
                    <a:lnTo>
                      <a:pt x="2113" y="2592"/>
                    </a:lnTo>
                    <a:lnTo>
                      <a:pt x="2101" y="2602"/>
                    </a:lnTo>
                    <a:lnTo>
                      <a:pt x="2092" y="2612"/>
                    </a:lnTo>
                    <a:lnTo>
                      <a:pt x="2082" y="2619"/>
                    </a:lnTo>
                    <a:lnTo>
                      <a:pt x="2072" y="2626"/>
                    </a:lnTo>
                    <a:lnTo>
                      <a:pt x="2062" y="2632"/>
                    </a:lnTo>
                    <a:lnTo>
                      <a:pt x="2053" y="2636"/>
                    </a:lnTo>
                    <a:lnTo>
                      <a:pt x="2044" y="2639"/>
                    </a:lnTo>
                    <a:lnTo>
                      <a:pt x="2035" y="2642"/>
                    </a:lnTo>
                    <a:lnTo>
                      <a:pt x="2027" y="2644"/>
                    </a:lnTo>
                    <a:lnTo>
                      <a:pt x="2019" y="2644"/>
                    </a:lnTo>
                    <a:lnTo>
                      <a:pt x="2012" y="2644"/>
                    </a:lnTo>
                    <a:lnTo>
                      <a:pt x="2004" y="2644"/>
                    </a:lnTo>
                    <a:lnTo>
                      <a:pt x="1992" y="2642"/>
                    </a:lnTo>
                    <a:lnTo>
                      <a:pt x="1979" y="2637"/>
                    </a:lnTo>
                    <a:lnTo>
                      <a:pt x="1969" y="2631"/>
                    </a:lnTo>
                    <a:lnTo>
                      <a:pt x="1960" y="2623"/>
                    </a:lnTo>
                    <a:lnTo>
                      <a:pt x="1952" y="2616"/>
                    </a:lnTo>
                    <a:lnTo>
                      <a:pt x="1946" y="2608"/>
                    </a:lnTo>
                    <a:lnTo>
                      <a:pt x="1938" y="2597"/>
                    </a:lnTo>
                    <a:lnTo>
                      <a:pt x="1936" y="2592"/>
                    </a:lnTo>
                    <a:lnTo>
                      <a:pt x="1929" y="2601"/>
                    </a:lnTo>
                    <a:lnTo>
                      <a:pt x="1913" y="2624"/>
                    </a:lnTo>
                    <a:lnTo>
                      <a:pt x="1889" y="2662"/>
                    </a:lnTo>
                    <a:lnTo>
                      <a:pt x="1862" y="2707"/>
                    </a:lnTo>
                    <a:lnTo>
                      <a:pt x="1848" y="2732"/>
                    </a:lnTo>
                    <a:lnTo>
                      <a:pt x="1833" y="2759"/>
                    </a:lnTo>
                    <a:lnTo>
                      <a:pt x="1819" y="2785"/>
                    </a:lnTo>
                    <a:lnTo>
                      <a:pt x="1806" y="2813"/>
                    </a:lnTo>
                    <a:lnTo>
                      <a:pt x="1793" y="2840"/>
                    </a:lnTo>
                    <a:lnTo>
                      <a:pt x="1783" y="2868"/>
                    </a:lnTo>
                    <a:lnTo>
                      <a:pt x="1773" y="2894"/>
                    </a:lnTo>
                    <a:lnTo>
                      <a:pt x="1767" y="2918"/>
                    </a:lnTo>
                    <a:lnTo>
                      <a:pt x="1765" y="2930"/>
                    </a:lnTo>
                    <a:lnTo>
                      <a:pt x="1761" y="2943"/>
                    </a:lnTo>
                    <a:lnTo>
                      <a:pt x="1757" y="2955"/>
                    </a:lnTo>
                    <a:lnTo>
                      <a:pt x="1752" y="2968"/>
                    </a:lnTo>
                    <a:lnTo>
                      <a:pt x="1741" y="2990"/>
                    </a:lnTo>
                    <a:lnTo>
                      <a:pt x="1728" y="3013"/>
                    </a:lnTo>
                    <a:lnTo>
                      <a:pt x="1715" y="3033"/>
                    </a:lnTo>
                    <a:lnTo>
                      <a:pt x="1698" y="3051"/>
                    </a:lnTo>
                    <a:lnTo>
                      <a:pt x="1681" y="3069"/>
                    </a:lnTo>
                    <a:lnTo>
                      <a:pt x="1664" y="3082"/>
                    </a:lnTo>
                    <a:lnTo>
                      <a:pt x="1655" y="3089"/>
                    </a:lnTo>
                    <a:lnTo>
                      <a:pt x="1646" y="3094"/>
                    </a:lnTo>
                    <a:lnTo>
                      <a:pt x="1637" y="3099"/>
                    </a:lnTo>
                    <a:lnTo>
                      <a:pt x="1627" y="3102"/>
                    </a:lnTo>
                    <a:lnTo>
                      <a:pt x="1619" y="3106"/>
                    </a:lnTo>
                    <a:lnTo>
                      <a:pt x="1610" y="3109"/>
                    </a:lnTo>
                    <a:lnTo>
                      <a:pt x="1601" y="3110"/>
                    </a:lnTo>
                    <a:lnTo>
                      <a:pt x="1592" y="3110"/>
                    </a:lnTo>
                    <a:lnTo>
                      <a:pt x="1584" y="3110"/>
                    </a:lnTo>
                    <a:lnTo>
                      <a:pt x="1576" y="3109"/>
                    </a:lnTo>
                    <a:lnTo>
                      <a:pt x="1569" y="3106"/>
                    </a:lnTo>
                    <a:lnTo>
                      <a:pt x="1561" y="3102"/>
                    </a:lnTo>
                    <a:lnTo>
                      <a:pt x="1554" y="3097"/>
                    </a:lnTo>
                    <a:lnTo>
                      <a:pt x="1547" y="3091"/>
                    </a:lnTo>
                    <a:lnTo>
                      <a:pt x="1541" y="3085"/>
                    </a:lnTo>
                    <a:lnTo>
                      <a:pt x="1535" y="3076"/>
                    </a:lnTo>
                    <a:lnTo>
                      <a:pt x="1532" y="3072"/>
                    </a:lnTo>
                    <a:lnTo>
                      <a:pt x="1525" y="3065"/>
                    </a:lnTo>
                    <a:lnTo>
                      <a:pt x="1520" y="3061"/>
                    </a:lnTo>
                    <a:lnTo>
                      <a:pt x="1514" y="3059"/>
                    </a:lnTo>
                    <a:lnTo>
                      <a:pt x="1508" y="3057"/>
                    </a:lnTo>
                    <a:lnTo>
                      <a:pt x="1500" y="3059"/>
                    </a:lnTo>
                    <a:lnTo>
                      <a:pt x="1496" y="3061"/>
                    </a:lnTo>
                    <a:lnTo>
                      <a:pt x="1491" y="3064"/>
                    </a:lnTo>
                    <a:lnTo>
                      <a:pt x="1488" y="3067"/>
                    </a:lnTo>
                    <a:lnTo>
                      <a:pt x="1484" y="3072"/>
                    </a:lnTo>
                    <a:lnTo>
                      <a:pt x="1475" y="3086"/>
                    </a:lnTo>
                    <a:lnTo>
                      <a:pt x="1466" y="3106"/>
                    </a:lnTo>
                    <a:lnTo>
                      <a:pt x="1458" y="3131"/>
                    </a:lnTo>
                    <a:lnTo>
                      <a:pt x="1449" y="3162"/>
                    </a:lnTo>
                    <a:lnTo>
                      <a:pt x="1440" y="3202"/>
                    </a:lnTo>
                    <a:lnTo>
                      <a:pt x="1431" y="3250"/>
                    </a:lnTo>
                    <a:lnTo>
                      <a:pt x="1426" y="3270"/>
                    </a:lnTo>
                    <a:lnTo>
                      <a:pt x="1415" y="3323"/>
                    </a:lnTo>
                    <a:lnTo>
                      <a:pt x="1405" y="3358"/>
                    </a:lnTo>
                    <a:lnTo>
                      <a:pt x="1395" y="3397"/>
                    </a:lnTo>
                    <a:lnTo>
                      <a:pt x="1381" y="3439"/>
                    </a:lnTo>
                    <a:lnTo>
                      <a:pt x="1368" y="3482"/>
                    </a:lnTo>
                    <a:lnTo>
                      <a:pt x="1352" y="3524"/>
                    </a:lnTo>
                    <a:lnTo>
                      <a:pt x="1333" y="3564"/>
                    </a:lnTo>
                    <a:lnTo>
                      <a:pt x="1323" y="3583"/>
                    </a:lnTo>
                    <a:lnTo>
                      <a:pt x="1313" y="3600"/>
                    </a:lnTo>
                    <a:lnTo>
                      <a:pt x="1303" y="3618"/>
                    </a:lnTo>
                    <a:lnTo>
                      <a:pt x="1292" y="3633"/>
                    </a:lnTo>
                    <a:lnTo>
                      <a:pt x="1280" y="3647"/>
                    </a:lnTo>
                    <a:lnTo>
                      <a:pt x="1268" y="3659"/>
                    </a:lnTo>
                    <a:lnTo>
                      <a:pt x="1255" y="3669"/>
                    </a:lnTo>
                    <a:lnTo>
                      <a:pt x="1243" y="3677"/>
                    </a:lnTo>
                    <a:lnTo>
                      <a:pt x="1231" y="3683"/>
                    </a:lnTo>
                    <a:lnTo>
                      <a:pt x="1217" y="3687"/>
                    </a:lnTo>
                    <a:lnTo>
                      <a:pt x="1203" y="3687"/>
                    </a:lnTo>
                    <a:lnTo>
                      <a:pt x="1189" y="3684"/>
                    </a:lnTo>
                    <a:lnTo>
                      <a:pt x="1144" y="3640"/>
                    </a:lnTo>
                    <a:lnTo>
                      <a:pt x="1143" y="3653"/>
                    </a:lnTo>
                    <a:lnTo>
                      <a:pt x="1141" y="3688"/>
                    </a:lnTo>
                    <a:lnTo>
                      <a:pt x="1134" y="3741"/>
                    </a:lnTo>
                    <a:lnTo>
                      <a:pt x="1128" y="3808"/>
                    </a:lnTo>
                    <a:lnTo>
                      <a:pt x="1119" y="3881"/>
                    </a:lnTo>
                    <a:lnTo>
                      <a:pt x="1109" y="3959"/>
                    </a:lnTo>
                    <a:lnTo>
                      <a:pt x="1098" y="4035"/>
                    </a:lnTo>
                    <a:lnTo>
                      <a:pt x="1086" y="4105"/>
                    </a:lnTo>
                    <a:lnTo>
                      <a:pt x="1078" y="4133"/>
                    </a:lnTo>
                    <a:lnTo>
                      <a:pt x="1071" y="4163"/>
                    </a:lnTo>
                    <a:lnTo>
                      <a:pt x="1062" y="4193"/>
                    </a:lnTo>
                    <a:lnTo>
                      <a:pt x="1051" y="4222"/>
                    </a:lnTo>
                    <a:lnTo>
                      <a:pt x="1040" y="4249"/>
                    </a:lnTo>
                    <a:lnTo>
                      <a:pt x="1026" y="4274"/>
                    </a:lnTo>
                    <a:lnTo>
                      <a:pt x="1012" y="4298"/>
                    </a:lnTo>
                    <a:lnTo>
                      <a:pt x="997" y="4319"/>
                    </a:lnTo>
                    <a:lnTo>
                      <a:pt x="990" y="4328"/>
                    </a:lnTo>
                    <a:lnTo>
                      <a:pt x="982" y="4336"/>
                    </a:lnTo>
                    <a:lnTo>
                      <a:pt x="973" y="4343"/>
                    </a:lnTo>
                    <a:lnTo>
                      <a:pt x="966" y="4348"/>
                    </a:lnTo>
                    <a:lnTo>
                      <a:pt x="957" y="4353"/>
                    </a:lnTo>
                    <a:lnTo>
                      <a:pt x="949" y="4357"/>
                    </a:lnTo>
                    <a:lnTo>
                      <a:pt x="940" y="4359"/>
                    </a:lnTo>
                    <a:lnTo>
                      <a:pt x="931" y="4359"/>
                    </a:lnTo>
                    <a:lnTo>
                      <a:pt x="922" y="4359"/>
                    </a:lnTo>
                    <a:lnTo>
                      <a:pt x="914" y="4357"/>
                    </a:lnTo>
                    <a:lnTo>
                      <a:pt x="904" y="4353"/>
                    </a:lnTo>
                    <a:lnTo>
                      <a:pt x="895" y="4347"/>
                    </a:lnTo>
                    <a:lnTo>
                      <a:pt x="886" y="4339"/>
                    </a:lnTo>
                    <a:lnTo>
                      <a:pt x="876" y="4331"/>
                    </a:lnTo>
                    <a:lnTo>
                      <a:pt x="867" y="4319"/>
                    </a:lnTo>
                    <a:lnTo>
                      <a:pt x="857" y="4307"/>
                    </a:lnTo>
                    <a:lnTo>
                      <a:pt x="856" y="4318"/>
                    </a:lnTo>
                    <a:lnTo>
                      <a:pt x="850" y="4349"/>
                    </a:lnTo>
                    <a:lnTo>
                      <a:pt x="842" y="4397"/>
                    </a:lnTo>
                    <a:lnTo>
                      <a:pt x="834" y="4455"/>
                    </a:lnTo>
                    <a:lnTo>
                      <a:pt x="824" y="4523"/>
                    </a:lnTo>
                    <a:lnTo>
                      <a:pt x="816" y="4595"/>
                    </a:lnTo>
                    <a:lnTo>
                      <a:pt x="812" y="4631"/>
                    </a:lnTo>
                    <a:lnTo>
                      <a:pt x="811" y="4668"/>
                    </a:lnTo>
                    <a:lnTo>
                      <a:pt x="809" y="4703"/>
                    </a:lnTo>
                    <a:lnTo>
                      <a:pt x="809" y="4737"/>
                    </a:lnTo>
                    <a:lnTo>
                      <a:pt x="809" y="4757"/>
                    </a:lnTo>
                    <a:lnTo>
                      <a:pt x="808" y="4776"/>
                    </a:lnTo>
                    <a:lnTo>
                      <a:pt x="805" y="4796"/>
                    </a:lnTo>
                    <a:lnTo>
                      <a:pt x="803" y="4816"/>
                    </a:lnTo>
                    <a:lnTo>
                      <a:pt x="796" y="4854"/>
                    </a:lnTo>
                    <a:lnTo>
                      <a:pt x="788" y="4891"/>
                    </a:lnTo>
                    <a:lnTo>
                      <a:pt x="778" y="4925"/>
                    </a:lnTo>
                    <a:lnTo>
                      <a:pt x="765" y="4957"/>
                    </a:lnTo>
                    <a:lnTo>
                      <a:pt x="759" y="4972"/>
                    </a:lnTo>
                    <a:lnTo>
                      <a:pt x="751" y="4986"/>
                    </a:lnTo>
                    <a:lnTo>
                      <a:pt x="744" y="4998"/>
                    </a:lnTo>
                    <a:lnTo>
                      <a:pt x="736" y="5011"/>
                    </a:lnTo>
                    <a:lnTo>
                      <a:pt x="729" y="5022"/>
                    </a:lnTo>
                    <a:lnTo>
                      <a:pt x="721" y="5031"/>
                    </a:lnTo>
                    <a:lnTo>
                      <a:pt x="713" y="5040"/>
                    </a:lnTo>
                    <a:lnTo>
                      <a:pt x="705" y="5047"/>
                    </a:lnTo>
                    <a:lnTo>
                      <a:pt x="696" y="5053"/>
                    </a:lnTo>
                    <a:lnTo>
                      <a:pt x="688" y="5058"/>
                    </a:lnTo>
                    <a:lnTo>
                      <a:pt x="679" y="5061"/>
                    </a:lnTo>
                    <a:lnTo>
                      <a:pt x="671" y="5063"/>
                    </a:lnTo>
                    <a:lnTo>
                      <a:pt x="663" y="5063"/>
                    </a:lnTo>
                    <a:lnTo>
                      <a:pt x="654" y="5062"/>
                    </a:lnTo>
                    <a:lnTo>
                      <a:pt x="645" y="5058"/>
                    </a:lnTo>
                    <a:lnTo>
                      <a:pt x="638" y="5053"/>
                    </a:lnTo>
                    <a:lnTo>
                      <a:pt x="629" y="5046"/>
                    </a:lnTo>
                    <a:lnTo>
                      <a:pt x="622" y="5037"/>
                    </a:lnTo>
                    <a:lnTo>
                      <a:pt x="614" y="5027"/>
                    </a:lnTo>
                    <a:lnTo>
                      <a:pt x="605" y="5013"/>
                    </a:lnTo>
                    <a:lnTo>
                      <a:pt x="605" y="5020"/>
                    </a:lnTo>
                    <a:lnTo>
                      <a:pt x="605" y="5037"/>
                    </a:lnTo>
                    <a:lnTo>
                      <a:pt x="605" y="5064"/>
                    </a:lnTo>
                    <a:lnTo>
                      <a:pt x="605" y="5098"/>
                    </a:lnTo>
                    <a:lnTo>
                      <a:pt x="605" y="5138"/>
                    </a:lnTo>
                    <a:lnTo>
                      <a:pt x="604" y="5183"/>
                    </a:lnTo>
                    <a:lnTo>
                      <a:pt x="603" y="5229"/>
                    </a:lnTo>
                    <a:lnTo>
                      <a:pt x="602" y="5275"/>
                    </a:lnTo>
                    <a:lnTo>
                      <a:pt x="597" y="5329"/>
                    </a:lnTo>
                    <a:lnTo>
                      <a:pt x="592" y="5391"/>
                    </a:lnTo>
                    <a:lnTo>
                      <a:pt x="588" y="5425"/>
                    </a:lnTo>
                    <a:lnTo>
                      <a:pt x="584" y="5460"/>
                    </a:lnTo>
                    <a:lnTo>
                      <a:pt x="578" y="5494"/>
                    </a:lnTo>
                    <a:lnTo>
                      <a:pt x="572" y="5529"/>
                    </a:lnTo>
                    <a:lnTo>
                      <a:pt x="563" y="5561"/>
                    </a:lnTo>
                    <a:lnTo>
                      <a:pt x="553" y="5592"/>
                    </a:lnTo>
                    <a:lnTo>
                      <a:pt x="548" y="5607"/>
                    </a:lnTo>
                    <a:lnTo>
                      <a:pt x="542" y="5621"/>
                    </a:lnTo>
                    <a:lnTo>
                      <a:pt x="535" y="5635"/>
                    </a:lnTo>
                    <a:lnTo>
                      <a:pt x="529" y="5647"/>
                    </a:lnTo>
                    <a:lnTo>
                      <a:pt x="522" y="5659"/>
                    </a:lnTo>
                    <a:lnTo>
                      <a:pt x="513" y="5670"/>
                    </a:lnTo>
                    <a:lnTo>
                      <a:pt x="504" y="5680"/>
                    </a:lnTo>
                    <a:lnTo>
                      <a:pt x="496" y="5689"/>
                    </a:lnTo>
                    <a:lnTo>
                      <a:pt x="486" y="5696"/>
                    </a:lnTo>
                    <a:lnTo>
                      <a:pt x="476" y="5702"/>
                    </a:lnTo>
                    <a:lnTo>
                      <a:pt x="464" y="5707"/>
                    </a:lnTo>
                    <a:lnTo>
                      <a:pt x="453" y="5711"/>
                    </a:lnTo>
                    <a:lnTo>
                      <a:pt x="393" y="5681"/>
                    </a:lnTo>
                    <a:lnTo>
                      <a:pt x="389" y="5696"/>
                    </a:lnTo>
                    <a:lnTo>
                      <a:pt x="379" y="5736"/>
                    </a:lnTo>
                    <a:lnTo>
                      <a:pt x="363" y="5795"/>
                    </a:lnTo>
                    <a:lnTo>
                      <a:pt x="343" y="5865"/>
                    </a:lnTo>
                    <a:lnTo>
                      <a:pt x="331" y="5902"/>
                    </a:lnTo>
                    <a:lnTo>
                      <a:pt x="318" y="5941"/>
                    </a:lnTo>
                    <a:lnTo>
                      <a:pt x="303" y="5978"/>
                    </a:lnTo>
                    <a:lnTo>
                      <a:pt x="290" y="6014"/>
                    </a:lnTo>
                    <a:lnTo>
                      <a:pt x="273" y="6049"/>
                    </a:lnTo>
                    <a:lnTo>
                      <a:pt x="258" y="6080"/>
                    </a:lnTo>
                    <a:lnTo>
                      <a:pt x="250" y="6094"/>
                    </a:lnTo>
                    <a:lnTo>
                      <a:pt x="242" y="6108"/>
                    </a:lnTo>
                    <a:lnTo>
                      <a:pt x="234" y="6119"/>
                    </a:lnTo>
                    <a:lnTo>
                      <a:pt x="226" y="6130"/>
                    </a:lnTo>
                    <a:lnTo>
                      <a:pt x="210" y="6153"/>
                    </a:lnTo>
                    <a:lnTo>
                      <a:pt x="196" y="6175"/>
                    </a:lnTo>
                    <a:lnTo>
                      <a:pt x="184" y="6200"/>
                    </a:lnTo>
                    <a:lnTo>
                      <a:pt x="171" y="6226"/>
                    </a:lnTo>
                    <a:lnTo>
                      <a:pt x="160" y="6253"/>
                    </a:lnTo>
                    <a:lnTo>
                      <a:pt x="150" y="6280"/>
                    </a:lnTo>
                    <a:lnTo>
                      <a:pt x="140" y="6309"/>
                    </a:lnTo>
                    <a:lnTo>
                      <a:pt x="131" y="6338"/>
                    </a:lnTo>
                    <a:lnTo>
                      <a:pt x="124" y="6368"/>
                    </a:lnTo>
                    <a:lnTo>
                      <a:pt x="116" y="6397"/>
                    </a:lnTo>
                    <a:lnTo>
                      <a:pt x="110" y="6429"/>
                    </a:lnTo>
                    <a:lnTo>
                      <a:pt x="104" y="6460"/>
                    </a:lnTo>
                    <a:lnTo>
                      <a:pt x="92" y="6522"/>
                    </a:lnTo>
                    <a:lnTo>
                      <a:pt x="83" y="6585"/>
                    </a:lnTo>
                    <a:lnTo>
                      <a:pt x="76" y="6613"/>
                    </a:lnTo>
                    <a:lnTo>
                      <a:pt x="70" y="6637"/>
                    </a:lnTo>
                    <a:lnTo>
                      <a:pt x="66" y="6647"/>
                    </a:lnTo>
                    <a:lnTo>
                      <a:pt x="63" y="6656"/>
                    </a:lnTo>
                    <a:lnTo>
                      <a:pt x="59" y="6663"/>
                    </a:lnTo>
                    <a:lnTo>
                      <a:pt x="55" y="6670"/>
                    </a:lnTo>
                    <a:lnTo>
                      <a:pt x="50" y="6673"/>
                    </a:lnTo>
                    <a:lnTo>
                      <a:pt x="46" y="6677"/>
                    </a:lnTo>
                    <a:lnTo>
                      <a:pt x="43" y="6678"/>
                    </a:lnTo>
                    <a:lnTo>
                      <a:pt x="39" y="6680"/>
                    </a:lnTo>
                    <a:lnTo>
                      <a:pt x="35" y="6678"/>
                    </a:lnTo>
                    <a:lnTo>
                      <a:pt x="31" y="6675"/>
                    </a:lnTo>
                    <a:lnTo>
                      <a:pt x="28" y="6671"/>
                    </a:lnTo>
                    <a:lnTo>
                      <a:pt x="24" y="6665"/>
                    </a:lnTo>
                    <a:lnTo>
                      <a:pt x="21" y="6657"/>
                    </a:lnTo>
                    <a:lnTo>
                      <a:pt x="18" y="6647"/>
                    </a:lnTo>
                    <a:lnTo>
                      <a:pt x="14" y="6636"/>
                    </a:lnTo>
                    <a:lnTo>
                      <a:pt x="11" y="6622"/>
                    </a:lnTo>
                    <a:lnTo>
                      <a:pt x="6" y="6591"/>
                    </a:lnTo>
                    <a:lnTo>
                      <a:pt x="3" y="6552"/>
                    </a:lnTo>
                    <a:lnTo>
                      <a:pt x="0" y="6505"/>
                    </a:lnTo>
                    <a:lnTo>
                      <a:pt x="0" y="6450"/>
                    </a:lnTo>
                    <a:lnTo>
                      <a:pt x="0" y="6386"/>
                    </a:lnTo>
                    <a:lnTo>
                      <a:pt x="3" y="6314"/>
                    </a:lnTo>
                    <a:lnTo>
                      <a:pt x="5" y="6276"/>
                    </a:lnTo>
                    <a:lnTo>
                      <a:pt x="8" y="6239"/>
                    </a:lnTo>
                    <a:lnTo>
                      <a:pt x="10" y="6204"/>
                    </a:lnTo>
                    <a:lnTo>
                      <a:pt x="14" y="6168"/>
                    </a:lnTo>
                    <a:lnTo>
                      <a:pt x="23" y="6100"/>
                    </a:lnTo>
                    <a:lnTo>
                      <a:pt x="34" y="6037"/>
                    </a:lnTo>
                    <a:lnTo>
                      <a:pt x="45" y="5974"/>
                    </a:lnTo>
                    <a:lnTo>
                      <a:pt x="59" y="5916"/>
                    </a:lnTo>
                    <a:lnTo>
                      <a:pt x="73" y="5860"/>
                    </a:lnTo>
                    <a:lnTo>
                      <a:pt x="86" y="5806"/>
                    </a:lnTo>
                    <a:lnTo>
                      <a:pt x="100" y="5753"/>
                    </a:lnTo>
                    <a:lnTo>
                      <a:pt x="114" y="5705"/>
                    </a:lnTo>
                    <a:lnTo>
                      <a:pt x="127" y="5656"/>
                    </a:lnTo>
                    <a:lnTo>
                      <a:pt x="139" y="5610"/>
                    </a:lnTo>
                    <a:lnTo>
                      <a:pt x="149" y="5565"/>
                    </a:lnTo>
                    <a:lnTo>
                      <a:pt x="157" y="5523"/>
                    </a:lnTo>
                    <a:lnTo>
                      <a:pt x="160" y="5501"/>
                    </a:lnTo>
                    <a:lnTo>
                      <a:pt x="162" y="5480"/>
                    </a:lnTo>
                    <a:lnTo>
                      <a:pt x="165" y="5459"/>
                    </a:lnTo>
                    <a:lnTo>
                      <a:pt x="166" y="5439"/>
                    </a:lnTo>
                    <a:lnTo>
                      <a:pt x="169" y="5395"/>
                    </a:lnTo>
                    <a:lnTo>
                      <a:pt x="171" y="5347"/>
                    </a:lnTo>
                    <a:lnTo>
                      <a:pt x="175" y="5294"/>
                    </a:lnTo>
                    <a:lnTo>
                      <a:pt x="179" y="5238"/>
                    </a:lnTo>
                    <a:lnTo>
                      <a:pt x="184" y="5179"/>
                    </a:lnTo>
                    <a:lnTo>
                      <a:pt x="189" y="5118"/>
                    </a:lnTo>
                    <a:lnTo>
                      <a:pt x="195" y="5054"/>
                    </a:lnTo>
                    <a:lnTo>
                      <a:pt x="201" y="4991"/>
                    </a:lnTo>
                    <a:lnTo>
                      <a:pt x="209" y="4925"/>
                    </a:lnTo>
                    <a:lnTo>
                      <a:pt x="216" y="4860"/>
                    </a:lnTo>
                    <a:lnTo>
                      <a:pt x="225" y="4796"/>
                    </a:lnTo>
                    <a:lnTo>
                      <a:pt x="235" y="4732"/>
                    </a:lnTo>
                    <a:lnTo>
                      <a:pt x="245" y="4671"/>
                    </a:lnTo>
                    <a:lnTo>
                      <a:pt x="256" y="4613"/>
                    </a:lnTo>
                    <a:lnTo>
                      <a:pt x="267" y="4556"/>
                    </a:lnTo>
                    <a:lnTo>
                      <a:pt x="280" y="4504"/>
                    </a:lnTo>
                    <a:lnTo>
                      <a:pt x="296" y="4444"/>
                    </a:lnTo>
                    <a:lnTo>
                      <a:pt x="318" y="4362"/>
                    </a:lnTo>
                    <a:lnTo>
                      <a:pt x="347" y="4263"/>
                    </a:lnTo>
                    <a:lnTo>
                      <a:pt x="379" y="4148"/>
                    </a:lnTo>
                    <a:lnTo>
                      <a:pt x="417" y="4020"/>
                    </a:lnTo>
                    <a:lnTo>
                      <a:pt x="458" y="3881"/>
                    </a:lnTo>
                    <a:lnTo>
                      <a:pt x="502" y="3735"/>
                    </a:lnTo>
                    <a:lnTo>
                      <a:pt x="548" y="3584"/>
                    </a:lnTo>
                    <a:lnTo>
                      <a:pt x="595" y="3429"/>
                    </a:lnTo>
                    <a:lnTo>
                      <a:pt x="645" y="3275"/>
                    </a:lnTo>
                    <a:lnTo>
                      <a:pt x="694" y="3122"/>
                    </a:lnTo>
                    <a:lnTo>
                      <a:pt x="744" y="2974"/>
                    </a:lnTo>
                    <a:lnTo>
                      <a:pt x="793" y="2833"/>
                    </a:lnTo>
                    <a:lnTo>
                      <a:pt x="840" y="2702"/>
                    </a:lnTo>
                    <a:lnTo>
                      <a:pt x="862" y="2641"/>
                    </a:lnTo>
                    <a:lnTo>
                      <a:pt x="885" y="2583"/>
                    </a:lnTo>
                    <a:lnTo>
                      <a:pt x="906" y="2528"/>
                    </a:lnTo>
                    <a:lnTo>
                      <a:pt x="927" y="2478"/>
                    </a:lnTo>
                    <a:lnTo>
                      <a:pt x="968" y="2386"/>
                    </a:lnTo>
                    <a:lnTo>
                      <a:pt x="1010" y="2296"/>
                    </a:lnTo>
                    <a:lnTo>
                      <a:pt x="1052" y="2210"/>
                    </a:lnTo>
                    <a:lnTo>
                      <a:pt x="1096" y="2125"/>
                    </a:lnTo>
                    <a:lnTo>
                      <a:pt x="1141" y="2044"/>
                    </a:lnTo>
                    <a:lnTo>
                      <a:pt x="1186" y="1964"/>
                    </a:lnTo>
                    <a:lnTo>
                      <a:pt x="1233" y="1887"/>
                    </a:lnTo>
                    <a:lnTo>
                      <a:pt x="1280" y="1809"/>
                    </a:lnTo>
                    <a:lnTo>
                      <a:pt x="1329" y="1733"/>
                    </a:lnTo>
                    <a:lnTo>
                      <a:pt x="1380" y="1658"/>
                    </a:lnTo>
                    <a:lnTo>
                      <a:pt x="1433" y="1583"/>
                    </a:lnTo>
                    <a:lnTo>
                      <a:pt x="1488" y="1509"/>
                    </a:lnTo>
                    <a:lnTo>
                      <a:pt x="1542" y="1434"/>
                    </a:lnTo>
                    <a:lnTo>
                      <a:pt x="1601" y="1358"/>
                    </a:lnTo>
                    <a:lnTo>
                      <a:pt x="1661" y="1281"/>
                    </a:lnTo>
                    <a:lnTo>
                      <a:pt x="1722" y="1203"/>
                    </a:lnTo>
                    <a:lnTo>
                      <a:pt x="1728" y="1195"/>
                    </a:lnTo>
                    <a:lnTo>
                      <a:pt x="1747" y="1173"/>
                    </a:lnTo>
                    <a:lnTo>
                      <a:pt x="1777" y="1138"/>
                    </a:lnTo>
                    <a:lnTo>
                      <a:pt x="1816" y="1092"/>
                    </a:lnTo>
                    <a:lnTo>
                      <a:pt x="1864" y="1034"/>
                    </a:lnTo>
                    <a:lnTo>
                      <a:pt x="1921" y="971"/>
                    </a:lnTo>
                    <a:lnTo>
                      <a:pt x="1983" y="899"/>
                    </a:lnTo>
                    <a:lnTo>
                      <a:pt x="2053" y="825"/>
                    </a:lnTo>
                    <a:lnTo>
                      <a:pt x="2126" y="746"/>
                    </a:lnTo>
                    <a:lnTo>
                      <a:pt x="2203" y="665"/>
                    </a:lnTo>
                    <a:lnTo>
                      <a:pt x="2282" y="585"/>
                    </a:lnTo>
                    <a:lnTo>
                      <a:pt x="2365" y="508"/>
                    </a:lnTo>
                    <a:lnTo>
                      <a:pt x="2406" y="469"/>
                    </a:lnTo>
                    <a:lnTo>
                      <a:pt x="2447" y="433"/>
                    </a:lnTo>
                    <a:lnTo>
                      <a:pt x="2487" y="396"/>
                    </a:lnTo>
                    <a:lnTo>
                      <a:pt x="2528" y="363"/>
                    </a:lnTo>
                    <a:lnTo>
                      <a:pt x="2568" y="330"/>
                    </a:lnTo>
                    <a:lnTo>
                      <a:pt x="2608" y="299"/>
                    </a:lnTo>
                    <a:lnTo>
                      <a:pt x="2648" y="270"/>
                    </a:lnTo>
                    <a:lnTo>
                      <a:pt x="2685" y="244"/>
                    </a:lnTo>
                    <a:lnTo>
                      <a:pt x="2729" y="217"/>
                    </a:lnTo>
                    <a:lnTo>
                      <a:pt x="2773" y="191"/>
                    </a:lnTo>
                    <a:lnTo>
                      <a:pt x="2815" y="166"/>
                    </a:lnTo>
                    <a:lnTo>
                      <a:pt x="2859" y="143"/>
                    </a:lnTo>
                    <a:lnTo>
                      <a:pt x="2903" y="121"/>
                    </a:lnTo>
                    <a:lnTo>
                      <a:pt x="2945" y="101"/>
                    </a:lnTo>
                    <a:lnTo>
                      <a:pt x="2987" y="82"/>
                    </a:lnTo>
                    <a:lnTo>
                      <a:pt x="3030" y="66"/>
                    </a:lnTo>
                    <a:lnTo>
                      <a:pt x="3071" y="51"/>
                    </a:lnTo>
                    <a:lnTo>
                      <a:pt x="3112" y="37"/>
                    </a:lnTo>
                    <a:lnTo>
                      <a:pt x="3152" y="26"/>
                    </a:lnTo>
                    <a:lnTo>
                      <a:pt x="3191" y="17"/>
                    </a:lnTo>
                    <a:lnTo>
                      <a:pt x="3230" y="10"/>
                    </a:lnTo>
                    <a:lnTo>
                      <a:pt x="3267" y="5"/>
                    </a:lnTo>
                    <a:lnTo>
                      <a:pt x="3303" y="1"/>
                    </a:lnTo>
                    <a:lnTo>
                      <a:pt x="3338" y="0"/>
                    </a:lnTo>
                    <a:lnTo>
                      <a:pt x="3371" y="1"/>
                    </a:lnTo>
                    <a:lnTo>
                      <a:pt x="3403" y="3"/>
                    </a:lnTo>
                    <a:lnTo>
                      <a:pt x="3433" y="10"/>
                    </a:lnTo>
                    <a:lnTo>
                      <a:pt x="3463" y="17"/>
                    </a:lnTo>
                    <a:lnTo>
                      <a:pt x="3489" y="27"/>
                    </a:lnTo>
                    <a:lnTo>
                      <a:pt x="3515" y="40"/>
                    </a:lnTo>
                    <a:lnTo>
                      <a:pt x="3538" y="56"/>
                    </a:lnTo>
                    <a:lnTo>
                      <a:pt x="3559" y="73"/>
                    </a:lnTo>
                    <a:lnTo>
                      <a:pt x="3579" y="93"/>
                    </a:lnTo>
                    <a:lnTo>
                      <a:pt x="3595" y="117"/>
                    </a:lnTo>
                    <a:lnTo>
                      <a:pt x="3610" y="142"/>
                    </a:lnTo>
                    <a:lnTo>
                      <a:pt x="3623" y="171"/>
                    </a:lnTo>
                    <a:lnTo>
                      <a:pt x="3631" y="202"/>
                    </a:lnTo>
                    <a:lnTo>
                      <a:pt x="3639" y="237"/>
                    </a:lnTo>
                    <a:lnTo>
                      <a:pt x="3643" y="274"/>
                    </a:lnTo>
                    <a:lnTo>
                      <a:pt x="3645" y="31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64" name="Google Shape;364;p12"/>
              <p:cNvSpPr/>
              <p:nvPr/>
            </p:nvSpPr>
            <p:spPr>
              <a:xfrm>
                <a:off x="1904" y="2424"/>
                <a:ext cx="56" cy="278"/>
              </a:xfrm>
              <a:custGeom>
                <a:rect b="b" l="l" r="r" t="t"/>
                <a:pathLst>
                  <a:path extrusionOk="0" h="1391" w="280">
                    <a:moveTo>
                      <a:pt x="276" y="54"/>
                    </a:moveTo>
                    <a:lnTo>
                      <a:pt x="260" y="138"/>
                    </a:lnTo>
                    <a:lnTo>
                      <a:pt x="246" y="219"/>
                    </a:lnTo>
                    <a:lnTo>
                      <a:pt x="233" y="300"/>
                    </a:lnTo>
                    <a:lnTo>
                      <a:pt x="224" y="377"/>
                    </a:lnTo>
                    <a:lnTo>
                      <a:pt x="215" y="455"/>
                    </a:lnTo>
                    <a:lnTo>
                      <a:pt x="209" y="528"/>
                    </a:lnTo>
                    <a:lnTo>
                      <a:pt x="204" y="599"/>
                    </a:lnTo>
                    <a:lnTo>
                      <a:pt x="199" y="668"/>
                    </a:lnTo>
                    <a:lnTo>
                      <a:pt x="196" y="734"/>
                    </a:lnTo>
                    <a:lnTo>
                      <a:pt x="194" y="797"/>
                    </a:lnTo>
                    <a:lnTo>
                      <a:pt x="194" y="855"/>
                    </a:lnTo>
                    <a:lnTo>
                      <a:pt x="192" y="909"/>
                    </a:lnTo>
                    <a:lnTo>
                      <a:pt x="192" y="960"/>
                    </a:lnTo>
                    <a:lnTo>
                      <a:pt x="192" y="1005"/>
                    </a:lnTo>
                    <a:lnTo>
                      <a:pt x="192" y="1046"/>
                    </a:lnTo>
                    <a:lnTo>
                      <a:pt x="192" y="1082"/>
                    </a:lnTo>
                    <a:lnTo>
                      <a:pt x="191" y="1117"/>
                    </a:lnTo>
                    <a:lnTo>
                      <a:pt x="187" y="1155"/>
                    </a:lnTo>
                    <a:lnTo>
                      <a:pt x="181" y="1192"/>
                    </a:lnTo>
                    <a:lnTo>
                      <a:pt x="172" y="1230"/>
                    </a:lnTo>
                    <a:lnTo>
                      <a:pt x="162" y="1266"/>
                    </a:lnTo>
                    <a:lnTo>
                      <a:pt x="152" y="1298"/>
                    </a:lnTo>
                    <a:lnTo>
                      <a:pt x="140" y="1328"/>
                    </a:lnTo>
                    <a:lnTo>
                      <a:pt x="127" y="1353"/>
                    </a:lnTo>
                    <a:lnTo>
                      <a:pt x="121" y="1364"/>
                    </a:lnTo>
                    <a:lnTo>
                      <a:pt x="115" y="1373"/>
                    </a:lnTo>
                    <a:lnTo>
                      <a:pt x="109" y="1381"/>
                    </a:lnTo>
                    <a:lnTo>
                      <a:pt x="102" y="1386"/>
                    </a:lnTo>
                    <a:lnTo>
                      <a:pt x="95" y="1389"/>
                    </a:lnTo>
                    <a:lnTo>
                      <a:pt x="90" y="1391"/>
                    </a:lnTo>
                    <a:lnTo>
                      <a:pt x="84" y="1391"/>
                    </a:lnTo>
                    <a:lnTo>
                      <a:pt x="78" y="1387"/>
                    </a:lnTo>
                    <a:lnTo>
                      <a:pt x="73" y="1382"/>
                    </a:lnTo>
                    <a:lnTo>
                      <a:pt x="68" y="1374"/>
                    </a:lnTo>
                    <a:lnTo>
                      <a:pt x="63" y="1363"/>
                    </a:lnTo>
                    <a:lnTo>
                      <a:pt x="58" y="1349"/>
                    </a:lnTo>
                    <a:lnTo>
                      <a:pt x="54" y="1333"/>
                    </a:lnTo>
                    <a:lnTo>
                      <a:pt x="50" y="1315"/>
                    </a:lnTo>
                    <a:lnTo>
                      <a:pt x="46" y="1291"/>
                    </a:lnTo>
                    <a:lnTo>
                      <a:pt x="44" y="1266"/>
                    </a:lnTo>
                    <a:lnTo>
                      <a:pt x="39" y="1208"/>
                    </a:lnTo>
                    <a:lnTo>
                      <a:pt x="34" y="1146"/>
                    </a:lnTo>
                    <a:lnTo>
                      <a:pt x="28" y="1080"/>
                    </a:lnTo>
                    <a:lnTo>
                      <a:pt x="23" y="1011"/>
                    </a:lnTo>
                    <a:lnTo>
                      <a:pt x="16" y="941"/>
                    </a:lnTo>
                    <a:lnTo>
                      <a:pt x="11" y="869"/>
                    </a:lnTo>
                    <a:lnTo>
                      <a:pt x="8" y="798"/>
                    </a:lnTo>
                    <a:lnTo>
                      <a:pt x="4" y="725"/>
                    </a:lnTo>
                    <a:lnTo>
                      <a:pt x="1" y="657"/>
                    </a:lnTo>
                    <a:lnTo>
                      <a:pt x="0" y="589"/>
                    </a:lnTo>
                    <a:lnTo>
                      <a:pt x="1" y="524"/>
                    </a:lnTo>
                    <a:lnTo>
                      <a:pt x="3" y="466"/>
                    </a:lnTo>
                    <a:lnTo>
                      <a:pt x="5" y="437"/>
                    </a:lnTo>
                    <a:lnTo>
                      <a:pt x="8" y="411"/>
                    </a:lnTo>
                    <a:lnTo>
                      <a:pt x="10" y="386"/>
                    </a:lnTo>
                    <a:lnTo>
                      <a:pt x="14" y="362"/>
                    </a:lnTo>
                    <a:lnTo>
                      <a:pt x="18" y="341"/>
                    </a:lnTo>
                    <a:lnTo>
                      <a:pt x="23" y="321"/>
                    </a:lnTo>
                    <a:lnTo>
                      <a:pt x="28" y="302"/>
                    </a:lnTo>
                    <a:lnTo>
                      <a:pt x="34" y="287"/>
                    </a:lnTo>
                    <a:lnTo>
                      <a:pt x="49" y="257"/>
                    </a:lnTo>
                    <a:lnTo>
                      <a:pt x="66" y="226"/>
                    </a:lnTo>
                    <a:lnTo>
                      <a:pt x="85" y="195"/>
                    </a:lnTo>
                    <a:lnTo>
                      <a:pt x="106" y="163"/>
                    </a:lnTo>
                    <a:lnTo>
                      <a:pt x="127" y="133"/>
                    </a:lnTo>
                    <a:lnTo>
                      <a:pt x="150" y="103"/>
                    </a:lnTo>
                    <a:lnTo>
                      <a:pt x="172" y="76"/>
                    </a:lnTo>
                    <a:lnTo>
                      <a:pt x="195" y="51"/>
                    </a:lnTo>
                    <a:lnTo>
                      <a:pt x="215" y="31"/>
                    </a:lnTo>
                    <a:lnTo>
                      <a:pt x="233" y="16"/>
                    </a:lnTo>
                    <a:lnTo>
                      <a:pt x="242" y="10"/>
                    </a:lnTo>
                    <a:lnTo>
                      <a:pt x="250" y="5"/>
                    </a:lnTo>
                    <a:lnTo>
                      <a:pt x="256" y="2"/>
                    </a:lnTo>
                    <a:lnTo>
                      <a:pt x="263" y="0"/>
                    </a:lnTo>
                    <a:lnTo>
                      <a:pt x="268" y="0"/>
                    </a:lnTo>
                    <a:lnTo>
                      <a:pt x="272" y="3"/>
                    </a:lnTo>
                    <a:lnTo>
                      <a:pt x="276" y="5"/>
                    </a:lnTo>
                    <a:lnTo>
                      <a:pt x="278" y="12"/>
                    </a:lnTo>
                    <a:lnTo>
                      <a:pt x="280" y="19"/>
                    </a:lnTo>
                    <a:lnTo>
                      <a:pt x="280" y="29"/>
                    </a:lnTo>
                    <a:lnTo>
                      <a:pt x="278" y="40"/>
                    </a:lnTo>
                    <a:lnTo>
                      <a:pt x="276" y="54"/>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65" name="Google Shape;365;p12"/>
              <p:cNvSpPr/>
              <p:nvPr/>
            </p:nvSpPr>
            <p:spPr>
              <a:xfrm>
                <a:off x="1823" y="2508"/>
                <a:ext cx="54" cy="279"/>
              </a:xfrm>
              <a:custGeom>
                <a:rect b="b" l="l" r="r" t="t"/>
                <a:pathLst>
                  <a:path extrusionOk="0" h="1394" w="270">
                    <a:moveTo>
                      <a:pt x="267" y="58"/>
                    </a:moveTo>
                    <a:lnTo>
                      <a:pt x="258" y="99"/>
                    </a:lnTo>
                    <a:lnTo>
                      <a:pt x="250" y="140"/>
                    </a:lnTo>
                    <a:lnTo>
                      <a:pt x="243" y="181"/>
                    </a:lnTo>
                    <a:lnTo>
                      <a:pt x="238" y="222"/>
                    </a:lnTo>
                    <a:lnTo>
                      <a:pt x="228" y="302"/>
                    </a:lnTo>
                    <a:lnTo>
                      <a:pt x="219" y="380"/>
                    </a:lnTo>
                    <a:lnTo>
                      <a:pt x="214" y="456"/>
                    </a:lnTo>
                    <a:lnTo>
                      <a:pt x="210" y="531"/>
                    </a:lnTo>
                    <a:lnTo>
                      <a:pt x="209" y="602"/>
                    </a:lnTo>
                    <a:lnTo>
                      <a:pt x="209" y="669"/>
                    </a:lnTo>
                    <a:lnTo>
                      <a:pt x="209" y="735"/>
                    </a:lnTo>
                    <a:lnTo>
                      <a:pt x="212" y="798"/>
                    </a:lnTo>
                    <a:lnTo>
                      <a:pt x="213" y="855"/>
                    </a:lnTo>
                    <a:lnTo>
                      <a:pt x="215" y="910"/>
                    </a:lnTo>
                    <a:lnTo>
                      <a:pt x="218" y="961"/>
                    </a:lnTo>
                    <a:lnTo>
                      <a:pt x="220" y="1007"/>
                    </a:lnTo>
                    <a:lnTo>
                      <a:pt x="222" y="1049"/>
                    </a:lnTo>
                    <a:lnTo>
                      <a:pt x="222" y="1086"/>
                    </a:lnTo>
                    <a:lnTo>
                      <a:pt x="220" y="1121"/>
                    </a:lnTo>
                    <a:lnTo>
                      <a:pt x="217" y="1158"/>
                    </a:lnTo>
                    <a:lnTo>
                      <a:pt x="210" y="1196"/>
                    </a:lnTo>
                    <a:lnTo>
                      <a:pt x="203" y="1233"/>
                    </a:lnTo>
                    <a:lnTo>
                      <a:pt x="193" y="1268"/>
                    </a:lnTo>
                    <a:lnTo>
                      <a:pt x="183" y="1302"/>
                    </a:lnTo>
                    <a:lnTo>
                      <a:pt x="172" y="1332"/>
                    </a:lnTo>
                    <a:lnTo>
                      <a:pt x="159" y="1357"/>
                    </a:lnTo>
                    <a:lnTo>
                      <a:pt x="153" y="1367"/>
                    </a:lnTo>
                    <a:lnTo>
                      <a:pt x="147" y="1376"/>
                    </a:lnTo>
                    <a:lnTo>
                      <a:pt x="141" y="1383"/>
                    </a:lnTo>
                    <a:lnTo>
                      <a:pt x="134" y="1389"/>
                    </a:lnTo>
                    <a:lnTo>
                      <a:pt x="128" y="1393"/>
                    </a:lnTo>
                    <a:lnTo>
                      <a:pt x="123" y="1394"/>
                    </a:lnTo>
                    <a:lnTo>
                      <a:pt x="117" y="1393"/>
                    </a:lnTo>
                    <a:lnTo>
                      <a:pt x="112" y="1391"/>
                    </a:lnTo>
                    <a:lnTo>
                      <a:pt x="106" y="1386"/>
                    </a:lnTo>
                    <a:lnTo>
                      <a:pt x="101" y="1377"/>
                    </a:lnTo>
                    <a:lnTo>
                      <a:pt x="96" y="1367"/>
                    </a:lnTo>
                    <a:lnTo>
                      <a:pt x="92" y="1353"/>
                    </a:lnTo>
                    <a:lnTo>
                      <a:pt x="88" y="1337"/>
                    </a:lnTo>
                    <a:lnTo>
                      <a:pt x="84" y="1317"/>
                    </a:lnTo>
                    <a:lnTo>
                      <a:pt x="81" y="1294"/>
                    </a:lnTo>
                    <a:lnTo>
                      <a:pt x="78" y="1268"/>
                    </a:lnTo>
                    <a:lnTo>
                      <a:pt x="72" y="1210"/>
                    </a:lnTo>
                    <a:lnTo>
                      <a:pt x="64" y="1147"/>
                    </a:lnTo>
                    <a:lnTo>
                      <a:pt x="57" y="1081"/>
                    </a:lnTo>
                    <a:lnTo>
                      <a:pt x="48" y="1012"/>
                    </a:lnTo>
                    <a:lnTo>
                      <a:pt x="40" y="941"/>
                    </a:lnTo>
                    <a:lnTo>
                      <a:pt x="30" y="870"/>
                    </a:lnTo>
                    <a:lnTo>
                      <a:pt x="22" y="798"/>
                    </a:lnTo>
                    <a:lnTo>
                      <a:pt x="15" y="727"/>
                    </a:lnTo>
                    <a:lnTo>
                      <a:pt x="8" y="658"/>
                    </a:lnTo>
                    <a:lnTo>
                      <a:pt x="3" y="590"/>
                    </a:lnTo>
                    <a:lnTo>
                      <a:pt x="0" y="527"/>
                    </a:lnTo>
                    <a:lnTo>
                      <a:pt x="0" y="468"/>
                    </a:lnTo>
                    <a:lnTo>
                      <a:pt x="0" y="439"/>
                    </a:lnTo>
                    <a:lnTo>
                      <a:pt x="1" y="413"/>
                    </a:lnTo>
                    <a:lnTo>
                      <a:pt x="3" y="388"/>
                    </a:lnTo>
                    <a:lnTo>
                      <a:pt x="6" y="365"/>
                    </a:lnTo>
                    <a:lnTo>
                      <a:pt x="8" y="343"/>
                    </a:lnTo>
                    <a:lnTo>
                      <a:pt x="13" y="323"/>
                    </a:lnTo>
                    <a:lnTo>
                      <a:pt x="18" y="306"/>
                    </a:lnTo>
                    <a:lnTo>
                      <a:pt x="25" y="290"/>
                    </a:lnTo>
                    <a:lnTo>
                      <a:pt x="38" y="260"/>
                    </a:lnTo>
                    <a:lnTo>
                      <a:pt x="56" y="227"/>
                    </a:lnTo>
                    <a:lnTo>
                      <a:pt x="76" y="195"/>
                    </a:lnTo>
                    <a:lnTo>
                      <a:pt x="96" y="164"/>
                    </a:lnTo>
                    <a:lnTo>
                      <a:pt x="118" y="132"/>
                    </a:lnTo>
                    <a:lnTo>
                      <a:pt x="141" y="102"/>
                    </a:lnTo>
                    <a:lnTo>
                      <a:pt x="163" y="75"/>
                    </a:lnTo>
                    <a:lnTo>
                      <a:pt x="184" y="51"/>
                    </a:lnTo>
                    <a:lnTo>
                      <a:pt x="204" y="31"/>
                    </a:lnTo>
                    <a:lnTo>
                      <a:pt x="223" y="15"/>
                    </a:lnTo>
                    <a:lnTo>
                      <a:pt x="232" y="10"/>
                    </a:lnTo>
                    <a:lnTo>
                      <a:pt x="239" y="5"/>
                    </a:lnTo>
                    <a:lnTo>
                      <a:pt x="247" y="3"/>
                    </a:lnTo>
                    <a:lnTo>
                      <a:pt x="253" y="0"/>
                    </a:lnTo>
                    <a:lnTo>
                      <a:pt x="258" y="1"/>
                    </a:lnTo>
                    <a:lnTo>
                      <a:pt x="263" y="3"/>
                    </a:lnTo>
                    <a:lnTo>
                      <a:pt x="267" y="6"/>
                    </a:lnTo>
                    <a:lnTo>
                      <a:pt x="269" y="13"/>
                    </a:lnTo>
                    <a:lnTo>
                      <a:pt x="270" y="20"/>
                    </a:lnTo>
                    <a:lnTo>
                      <a:pt x="270" y="30"/>
                    </a:lnTo>
                    <a:lnTo>
                      <a:pt x="269" y="43"/>
                    </a:lnTo>
                    <a:lnTo>
                      <a:pt x="267" y="58"/>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66" name="Google Shape;366;p12"/>
              <p:cNvSpPr/>
              <p:nvPr/>
            </p:nvSpPr>
            <p:spPr>
              <a:xfrm>
                <a:off x="1997" y="2368"/>
                <a:ext cx="62" cy="273"/>
              </a:xfrm>
              <a:custGeom>
                <a:rect b="b" l="l" r="r" t="t"/>
                <a:pathLst>
                  <a:path extrusionOk="0" h="1365" w="307">
                    <a:moveTo>
                      <a:pt x="303" y="71"/>
                    </a:moveTo>
                    <a:lnTo>
                      <a:pt x="287" y="153"/>
                    </a:lnTo>
                    <a:lnTo>
                      <a:pt x="271" y="233"/>
                    </a:lnTo>
                    <a:lnTo>
                      <a:pt x="257" y="311"/>
                    </a:lnTo>
                    <a:lnTo>
                      <a:pt x="243" y="387"/>
                    </a:lnTo>
                    <a:lnTo>
                      <a:pt x="232" y="460"/>
                    </a:lnTo>
                    <a:lnTo>
                      <a:pt x="222" y="530"/>
                    </a:lnTo>
                    <a:lnTo>
                      <a:pt x="212" y="598"/>
                    </a:lnTo>
                    <a:lnTo>
                      <a:pt x="204" y="663"/>
                    </a:lnTo>
                    <a:lnTo>
                      <a:pt x="197" y="725"/>
                    </a:lnTo>
                    <a:lnTo>
                      <a:pt x="191" y="784"/>
                    </a:lnTo>
                    <a:lnTo>
                      <a:pt x="186" y="839"/>
                    </a:lnTo>
                    <a:lnTo>
                      <a:pt x="182" y="890"/>
                    </a:lnTo>
                    <a:lnTo>
                      <a:pt x="178" y="939"/>
                    </a:lnTo>
                    <a:lnTo>
                      <a:pt x="177" y="982"/>
                    </a:lnTo>
                    <a:lnTo>
                      <a:pt x="176" y="1022"/>
                    </a:lnTo>
                    <a:lnTo>
                      <a:pt x="175" y="1058"/>
                    </a:lnTo>
                    <a:lnTo>
                      <a:pt x="173" y="1095"/>
                    </a:lnTo>
                    <a:lnTo>
                      <a:pt x="170" y="1131"/>
                    </a:lnTo>
                    <a:lnTo>
                      <a:pt x="163" y="1168"/>
                    </a:lnTo>
                    <a:lnTo>
                      <a:pt x="156" y="1206"/>
                    </a:lnTo>
                    <a:lnTo>
                      <a:pt x="146" y="1241"/>
                    </a:lnTo>
                    <a:lnTo>
                      <a:pt x="135" y="1274"/>
                    </a:lnTo>
                    <a:lnTo>
                      <a:pt x="122" y="1303"/>
                    </a:lnTo>
                    <a:lnTo>
                      <a:pt x="110" y="1328"/>
                    </a:lnTo>
                    <a:lnTo>
                      <a:pt x="103" y="1339"/>
                    </a:lnTo>
                    <a:lnTo>
                      <a:pt x="97" y="1348"/>
                    </a:lnTo>
                    <a:lnTo>
                      <a:pt x="91" y="1355"/>
                    </a:lnTo>
                    <a:lnTo>
                      <a:pt x="85" y="1360"/>
                    </a:lnTo>
                    <a:lnTo>
                      <a:pt x="78" y="1364"/>
                    </a:lnTo>
                    <a:lnTo>
                      <a:pt x="72" y="1365"/>
                    </a:lnTo>
                    <a:lnTo>
                      <a:pt x="66" y="1365"/>
                    </a:lnTo>
                    <a:lnTo>
                      <a:pt x="60" y="1362"/>
                    </a:lnTo>
                    <a:lnTo>
                      <a:pt x="55" y="1357"/>
                    </a:lnTo>
                    <a:lnTo>
                      <a:pt x="50" y="1349"/>
                    </a:lnTo>
                    <a:lnTo>
                      <a:pt x="45" y="1338"/>
                    </a:lnTo>
                    <a:lnTo>
                      <a:pt x="40" y="1325"/>
                    </a:lnTo>
                    <a:lnTo>
                      <a:pt x="36" y="1309"/>
                    </a:lnTo>
                    <a:lnTo>
                      <a:pt x="32" y="1289"/>
                    </a:lnTo>
                    <a:lnTo>
                      <a:pt x="30" y="1268"/>
                    </a:lnTo>
                    <a:lnTo>
                      <a:pt x="27" y="1242"/>
                    </a:lnTo>
                    <a:lnTo>
                      <a:pt x="22" y="1183"/>
                    </a:lnTo>
                    <a:lnTo>
                      <a:pt x="17" y="1118"/>
                    </a:lnTo>
                    <a:lnTo>
                      <a:pt x="14" y="1050"/>
                    </a:lnTo>
                    <a:lnTo>
                      <a:pt x="9" y="977"/>
                    </a:lnTo>
                    <a:lnTo>
                      <a:pt x="6" y="902"/>
                    </a:lnTo>
                    <a:lnTo>
                      <a:pt x="2" y="826"/>
                    </a:lnTo>
                    <a:lnTo>
                      <a:pt x="1" y="750"/>
                    </a:lnTo>
                    <a:lnTo>
                      <a:pt x="0" y="674"/>
                    </a:lnTo>
                    <a:lnTo>
                      <a:pt x="0" y="599"/>
                    </a:lnTo>
                    <a:lnTo>
                      <a:pt x="1" y="527"/>
                    </a:lnTo>
                    <a:lnTo>
                      <a:pt x="4" y="459"/>
                    </a:lnTo>
                    <a:lnTo>
                      <a:pt x="9" y="396"/>
                    </a:lnTo>
                    <a:lnTo>
                      <a:pt x="11" y="366"/>
                    </a:lnTo>
                    <a:lnTo>
                      <a:pt x="15" y="338"/>
                    </a:lnTo>
                    <a:lnTo>
                      <a:pt x="19" y="311"/>
                    </a:lnTo>
                    <a:lnTo>
                      <a:pt x="24" y="287"/>
                    </a:lnTo>
                    <a:lnTo>
                      <a:pt x="29" y="265"/>
                    </a:lnTo>
                    <a:lnTo>
                      <a:pt x="34" y="243"/>
                    </a:lnTo>
                    <a:lnTo>
                      <a:pt x="40" y="225"/>
                    </a:lnTo>
                    <a:lnTo>
                      <a:pt x="46" y="208"/>
                    </a:lnTo>
                    <a:lnTo>
                      <a:pt x="53" y="195"/>
                    </a:lnTo>
                    <a:lnTo>
                      <a:pt x="61" y="181"/>
                    </a:lnTo>
                    <a:lnTo>
                      <a:pt x="70" y="166"/>
                    </a:lnTo>
                    <a:lnTo>
                      <a:pt x="78" y="152"/>
                    </a:lnTo>
                    <a:lnTo>
                      <a:pt x="98" y="125"/>
                    </a:lnTo>
                    <a:lnTo>
                      <a:pt x="121" y="100"/>
                    </a:lnTo>
                    <a:lnTo>
                      <a:pt x="143" y="76"/>
                    </a:lnTo>
                    <a:lnTo>
                      <a:pt x="167" y="55"/>
                    </a:lnTo>
                    <a:lnTo>
                      <a:pt x="191" y="36"/>
                    </a:lnTo>
                    <a:lnTo>
                      <a:pt x="214" y="21"/>
                    </a:lnTo>
                    <a:lnTo>
                      <a:pt x="224" y="15"/>
                    </a:lnTo>
                    <a:lnTo>
                      <a:pt x="236" y="10"/>
                    </a:lnTo>
                    <a:lnTo>
                      <a:pt x="246" y="5"/>
                    </a:lnTo>
                    <a:lnTo>
                      <a:pt x="256" y="2"/>
                    </a:lnTo>
                    <a:lnTo>
                      <a:pt x="264" y="0"/>
                    </a:lnTo>
                    <a:lnTo>
                      <a:pt x="273" y="0"/>
                    </a:lnTo>
                    <a:lnTo>
                      <a:pt x="281" y="0"/>
                    </a:lnTo>
                    <a:lnTo>
                      <a:pt x="288" y="2"/>
                    </a:lnTo>
                    <a:lnTo>
                      <a:pt x="293" y="5"/>
                    </a:lnTo>
                    <a:lnTo>
                      <a:pt x="298" y="10"/>
                    </a:lnTo>
                    <a:lnTo>
                      <a:pt x="302" y="16"/>
                    </a:lnTo>
                    <a:lnTo>
                      <a:pt x="306" y="24"/>
                    </a:lnTo>
                    <a:lnTo>
                      <a:pt x="307" y="32"/>
                    </a:lnTo>
                    <a:lnTo>
                      <a:pt x="307" y="44"/>
                    </a:lnTo>
                    <a:lnTo>
                      <a:pt x="306" y="56"/>
                    </a:lnTo>
                    <a:lnTo>
                      <a:pt x="303" y="7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67" name="Google Shape;367;p12"/>
              <p:cNvSpPr/>
              <p:nvPr/>
            </p:nvSpPr>
            <p:spPr>
              <a:xfrm>
                <a:off x="2091" y="2341"/>
                <a:ext cx="52" cy="239"/>
              </a:xfrm>
              <a:custGeom>
                <a:rect b="b" l="l" r="r" t="t"/>
                <a:pathLst>
                  <a:path extrusionOk="0" h="1195" w="262">
                    <a:moveTo>
                      <a:pt x="262" y="190"/>
                    </a:moveTo>
                    <a:lnTo>
                      <a:pt x="250" y="292"/>
                    </a:lnTo>
                    <a:lnTo>
                      <a:pt x="239" y="390"/>
                    </a:lnTo>
                    <a:lnTo>
                      <a:pt x="225" y="485"/>
                    </a:lnTo>
                    <a:lnTo>
                      <a:pt x="213" y="576"/>
                    </a:lnTo>
                    <a:lnTo>
                      <a:pt x="200" y="662"/>
                    </a:lnTo>
                    <a:lnTo>
                      <a:pt x="192" y="743"/>
                    </a:lnTo>
                    <a:lnTo>
                      <a:pt x="188" y="783"/>
                    </a:lnTo>
                    <a:lnTo>
                      <a:pt x="184" y="820"/>
                    </a:lnTo>
                    <a:lnTo>
                      <a:pt x="183" y="857"/>
                    </a:lnTo>
                    <a:lnTo>
                      <a:pt x="182" y="892"/>
                    </a:lnTo>
                    <a:lnTo>
                      <a:pt x="180" y="926"/>
                    </a:lnTo>
                    <a:lnTo>
                      <a:pt x="177" y="963"/>
                    </a:lnTo>
                    <a:lnTo>
                      <a:pt x="172" y="999"/>
                    </a:lnTo>
                    <a:lnTo>
                      <a:pt x="163" y="1036"/>
                    </a:lnTo>
                    <a:lnTo>
                      <a:pt x="154" y="1071"/>
                    </a:lnTo>
                    <a:lnTo>
                      <a:pt x="143" y="1104"/>
                    </a:lnTo>
                    <a:lnTo>
                      <a:pt x="132" y="1134"/>
                    </a:lnTo>
                    <a:lnTo>
                      <a:pt x="119" y="1159"/>
                    </a:lnTo>
                    <a:lnTo>
                      <a:pt x="113" y="1169"/>
                    </a:lnTo>
                    <a:lnTo>
                      <a:pt x="107" y="1177"/>
                    </a:lnTo>
                    <a:lnTo>
                      <a:pt x="101" y="1185"/>
                    </a:lnTo>
                    <a:lnTo>
                      <a:pt x="94" y="1190"/>
                    </a:lnTo>
                    <a:lnTo>
                      <a:pt x="88" y="1194"/>
                    </a:lnTo>
                    <a:lnTo>
                      <a:pt x="82" y="1195"/>
                    </a:lnTo>
                    <a:lnTo>
                      <a:pt x="76" y="1195"/>
                    </a:lnTo>
                    <a:lnTo>
                      <a:pt x="69" y="1192"/>
                    </a:lnTo>
                    <a:lnTo>
                      <a:pt x="64" y="1186"/>
                    </a:lnTo>
                    <a:lnTo>
                      <a:pt x="58" y="1179"/>
                    </a:lnTo>
                    <a:lnTo>
                      <a:pt x="53" y="1167"/>
                    </a:lnTo>
                    <a:lnTo>
                      <a:pt x="49" y="1154"/>
                    </a:lnTo>
                    <a:lnTo>
                      <a:pt x="44" y="1137"/>
                    </a:lnTo>
                    <a:lnTo>
                      <a:pt x="41" y="1119"/>
                    </a:lnTo>
                    <a:lnTo>
                      <a:pt x="37" y="1095"/>
                    </a:lnTo>
                    <a:lnTo>
                      <a:pt x="34" y="1069"/>
                    </a:lnTo>
                    <a:lnTo>
                      <a:pt x="26" y="958"/>
                    </a:lnTo>
                    <a:lnTo>
                      <a:pt x="18" y="843"/>
                    </a:lnTo>
                    <a:lnTo>
                      <a:pt x="12" y="729"/>
                    </a:lnTo>
                    <a:lnTo>
                      <a:pt x="7" y="618"/>
                    </a:lnTo>
                    <a:lnTo>
                      <a:pt x="5" y="512"/>
                    </a:lnTo>
                    <a:lnTo>
                      <a:pt x="2" y="416"/>
                    </a:lnTo>
                    <a:lnTo>
                      <a:pt x="0" y="330"/>
                    </a:lnTo>
                    <a:lnTo>
                      <a:pt x="0" y="259"/>
                    </a:lnTo>
                    <a:lnTo>
                      <a:pt x="1" y="221"/>
                    </a:lnTo>
                    <a:lnTo>
                      <a:pt x="2" y="186"/>
                    </a:lnTo>
                    <a:lnTo>
                      <a:pt x="6" y="155"/>
                    </a:lnTo>
                    <a:lnTo>
                      <a:pt x="11" y="126"/>
                    </a:lnTo>
                    <a:lnTo>
                      <a:pt x="17" y="103"/>
                    </a:lnTo>
                    <a:lnTo>
                      <a:pt x="24" y="80"/>
                    </a:lnTo>
                    <a:lnTo>
                      <a:pt x="33" y="62"/>
                    </a:lnTo>
                    <a:lnTo>
                      <a:pt x="42" y="45"/>
                    </a:lnTo>
                    <a:lnTo>
                      <a:pt x="52" y="32"/>
                    </a:lnTo>
                    <a:lnTo>
                      <a:pt x="63" y="20"/>
                    </a:lnTo>
                    <a:lnTo>
                      <a:pt x="74" y="12"/>
                    </a:lnTo>
                    <a:lnTo>
                      <a:pt x="86" y="5"/>
                    </a:lnTo>
                    <a:lnTo>
                      <a:pt x="98" y="2"/>
                    </a:lnTo>
                    <a:lnTo>
                      <a:pt x="111" y="0"/>
                    </a:lnTo>
                    <a:lnTo>
                      <a:pt x="123" y="0"/>
                    </a:lnTo>
                    <a:lnTo>
                      <a:pt x="136" y="2"/>
                    </a:lnTo>
                    <a:lnTo>
                      <a:pt x="148" y="5"/>
                    </a:lnTo>
                    <a:lnTo>
                      <a:pt x="160" y="10"/>
                    </a:lnTo>
                    <a:lnTo>
                      <a:pt x="173" y="18"/>
                    </a:lnTo>
                    <a:lnTo>
                      <a:pt x="185" y="25"/>
                    </a:lnTo>
                    <a:lnTo>
                      <a:pt x="197" y="35"/>
                    </a:lnTo>
                    <a:lnTo>
                      <a:pt x="207" y="45"/>
                    </a:lnTo>
                    <a:lnTo>
                      <a:pt x="218" y="58"/>
                    </a:lnTo>
                    <a:lnTo>
                      <a:pt x="227" y="70"/>
                    </a:lnTo>
                    <a:lnTo>
                      <a:pt x="235" y="83"/>
                    </a:lnTo>
                    <a:lnTo>
                      <a:pt x="243" y="98"/>
                    </a:lnTo>
                    <a:lnTo>
                      <a:pt x="249" y="111"/>
                    </a:lnTo>
                    <a:lnTo>
                      <a:pt x="254" y="126"/>
                    </a:lnTo>
                    <a:lnTo>
                      <a:pt x="258" y="143"/>
                    </a:lnTo>
                    <a:lnTo>
                      <a:pt x="260" y="158"/>
                    </a:lnTo>
                    <a:lnTo>
                      <a:pt x="262" y="174"/>
                    </a:lnTo>
                    <a:lnTo>
                      <a:pt x="262" y="190"/>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68" name="Google Shape;368;p12"/>
              <p:cNvSpPr/>
              <p:nvPr/>
            </p:nvSpPr>
            <p:spPr>
              <a:xfrm>
                <a:off x="3546" y="2132"/>
                <a:ext cx="1195" cy="510"/>
              </a:xfrm>
              <a:custGeom>
                <a:rect b="b" l="l" r="r" t="t"/>
                <a:pathLst>
                  <a:path extrusionOk="0" h="2547" w="5972">
                    <a:moveTo>
                      <a:pt x="976" y="0"/>
                    </a:moveTo>
                    <a:lnTo>
                      <a:pt x="1112" y="0"/>
                    </a:lnTo>
                    <a:lnTo>
                      <a:pt x="1249" y="2"/>
                    </a:lnTo>
                    <a:lnTo>
                      <a:pt x="1392" y="4"/>
                    </a:lnTo>
                    <a:lnTo>
                      <a:pt x="1535" y="8"/>
                    </a:lnTo>
                    <a:lnTo>
                      <a:pt x="1681" y="13"/>
                    </a:lnTo>
                    <a:lnTo>
                      <a:pt x="1830" y="22"/>
                    </a:lnTo>
                    <a:lnTo>
                      <a:pt x="1904" y="25"/>
                    </a:lnTo>
                    <a:lnTo>
                      <a:pt x="1979" y="32"/>
                    </a:lnTo>
                    <a:lnTo>
                      <a:pt x="2055" y="38"/>
                    </a:lnTo>
                    <a:lnTo>
                      <a:pt x="2130" y="44"/>
                    </a:lnTo>
                    <a:lnTo>
                      <a:pt x="2206" y="53"/>
                    </a:lnTo>
                    <a:lnTo>
                      <a:pt x="2283" y="62"/>
                    </a:lnTo>
                    <a:lnTo>
                      <a:pt x="2359" y="70"/>
                    </a:lnTo>
                    <a:lnTo>
                      <a:pt x="2436" y="82"/>
                    </a:lnTo>
                    <a:lnTo>
                      <a:pt x="2512" y="93"/>
                    </a:lnTo>
                    <a:lnTo>
                      <a:pt x="2588" y="105"/>
                    </a:lnTo>
                    <a:lnTo>
                      <a:pt x="2666" y="119"/>
                    </a:lnTo>
                    <a:lnTo>
                      <a:pt x="2742" y="134"/>
                    </a:lnTo>
                    <a:lnTo>
                      <a:pt x="2818" y="149"/>
                    </a:lnTo>
                    <a:lnTo>
                      <a:pt x="2895" y="166"/>
                    </a:lnTo>
                    <a:lnTo>
                      <a:pt x="2971" y="185"/>
                    </a:lnTo>
                    <a:lnTo>
                      <a:pt x="3047" y="205"/>
                    </a:lnTo>
                    <a:lnTo>
                      <a:pt x="3122" y="225"/>
                    </a:lnTo>
                    <a:lnTo>
                      <a:pt x="3198" y="248"/>
                    </a:lnTo>
                    <a:lnTo>
                      <a:pt x="3273" y="271"/>
                    </a:lnTo>
                    <a:lnTo>
                      <a:pt x="3348" y="296"/>
                    </a:lnTo>
                    <a:lnTo>
                      <a:pt x="3424" y="324"/>
                    </a:lnTo>
                    <a:lnTo>
                      <a:pt x="3503" y="354"/>
                    </a:lnTo>
                    <a:lnTo>
                      <a:pt x="3585" y="386"/>
                    </a:lnTo>
                    <a:lnTo>
                      <a:pt x="3669" y="421"/>
                    </a:lnTo>
                    <a:lnTo>
                      <a:pt x="3755" y="460"/>
                    </a:lnTo>
                    <a:lnTo>
                      <a:pt x="3844" y="500"/>
                    </a:lnTo>
                    <a:lnTo>
                      <a:pt x="3932" y="542"/>
                    </a:lnTo>
                    <a:lnTo>
                      <a:pt x="4023" y="588"/>
                    </a:lnTo>
                    <a:lnTo>
                      <a:pt x="4116" y="637"/>
                    </a:lnTo>
                    <a:lnTo>
                      <a:pt x="4209" y="688"/>
                    </a:lnTo>
                    <a:lnTo>
                      <a:pt x="4303" y="742"/>
                    </a:lnTo>
                    <a:lnTo>
                      <a:pt x="4396" y="798"/>
                    </a:lnTo>
                    <a:lnTo>
                      <a:pt x="4491" y="857"/>
                    </a:lnTo>
                    <a:lnTo>
                      <a:pt x="4585" y="919"/>
                    </a:lnTo>
                    <a:lnTo>
                      <a:pt x="4678" y="984"/>
                    </a:lnTo>
                    <a:lnTo>
                      <a:pt x="4772" y="1051"/>
                    </a:lnTo>
                    <a:lnTo>
                      <a:pt x="4863" y="1121"/>
                    </a:lnTo>
                    <a:lnTo>
                      <a:pt x="4954" y="1194"/>
                    </a:lnTo>
                    <a:lnTo>
                      <a:pt x="5044" y="1270"/>
                    </a:lnTo>
                    <a:lnTo>
                      <a:pt x="5131" y="1347"/>
                    </a:lnTo>
                    <a:lnTo>
                      <a:pt x="5217" y="1428"/>
                    </a:lnTo>
                    <a:lnTo>
                      <a:pt x="5301" y="1513"/>
                    </a:lnTo>
                    <a:lnTo>
                      <a:pt x="5382" y="1599"/>
                    </a:lnTo>
                    <a:lnTo>
                      <a:pt x="5461" y="1689"/>
                    </a:lnTo>
                    <a:lnTo>
                      <a:pt x="5537" y="1782"/>
                    </a:lnTo>
                    <a:lnTo>
                      <a:pt x="5609" y="1876"/>
                    </a:lnTo>
                    <a:lnTo>
                      <a:pt x="5678" y="1974"/>
                    </a:lnTo>
                    <a:lnTo>
                      <a:pt x="5743" y="2075"/>
                    </a:lnTo>
                    <a:lnTo>
                      <a:pt x="5804" y="2178"/>
                    </a:lnTo>
                    <a:lnTo>
                      <a:pt x="5861" y="2285"/>
                    </a:lnTo>
                    <a:lnTo>
                      <a:pt x="5914" y="2394"/>
                    </a:lnTo>
                    <a:lnTo>
                      <a:pt x="5961" y="2505"/>
                    </a:lnTo>
                    <a:lnTo>
                      <a:pt x="5965" y="2513"/>
                    </a:lnTo>
                    <a:lnTo>
                      <a:pt x="5970" y="2527"/>
                    </a:lnTo>
                    <a:lnTo>
                      <a:pt x="5972" y="2535"/>
                    </a:lnTo>
                    <a:lnTo>
                      <a:pt x="5972" y="2542"/>
                    </a:lnTo>
                    <a:lnTo>
                      <a:pt x="5971" y="2544"/>
                    </a:lnTo>
                    <a:lnTo>
                      <a:pt x="5970" y="2545"/>
                    </a:lnTo>
                    <a:lnTo>
                      <a:pt x="5967" y="2547"/>
                    </a:lnTo>
                    <a:lnTo>
                      <a:pt x="5965" y="2547"/>
                    </a:lnTo>
                    <a:lnTo>
                      <a:pt x="5961" y="2547"/>
                    </a:lnTo>
                    <a:lnTo>
                      <a:pt x="5955" y="2544"/>
                    </a:lnTo>
                    <a:lnTo>
                      <a:pt x="5949" y="2540"/>
                    </a:lnTo>
                    <a:lnTo>
                      <a:pt x="5941" y="2535"/>
                    </a:lnTo>
                    <a:lnTo>
                      <a:pt x="5922" y="2522"/>
                    </a:lnTo>
                    <a:lnTo>
                      <a:pt x="5897" y="2499"/>
                    </a:lnTo>
                    <a:lnTo>
                      <a:pt x="5865" y="2469"/>
                    </a:lnTo>
                    <a:lnTo>
                      <a:pt x="5825" y="2429"/>
                    </a:lnTo>
                    <a:lnTo>
                      <a:pt x="5776" y="2379"/>
                    </a:lnTo>
                    <a:lnTo>
                      <a:pt x="5719" y="2318"/>
                    </a:lnTo>
                    <a:lnTo>
                      <a:pt x="5610" y="2193"/>
                    </a:lnTo>
                    <a:lnTo>
                      <a:pt x="5523" y="2091"/>
                    </a:lnTo>
                    <a:lnTo>
                      <a:pt x="5453" y="2009"/>
                    </a:lnTo>
                    <a:lnTo>
                      <a:pt x="5396" y="1944"/>
                    </a:lnTo>
                    <a:lnTo>
                      <a:pt x="5370" y="1916"/>
                    </a:lnTo>
                    <a:lnTo>
                      <a:pt x="5345" y="1893"/>
                    </a:lnTo>
                    <a:lnTo>
                      <a:pt x="5320" y="1873"/>
                    </a:lnTo>
                    <a:lnTo>
                      <a:pt x="5295" y="1854"/>
                    </a:lnTo>
                    <a:lnTo>
                      <a:pt x="5269" y="1838"/>
                    </a:lnTo>
                    <a:lnTo>
                      <a:pt x="5240" y="1824"/>
                    </a:lnTo>
                    <a:lnTo>
                      <a:pt x="5210" y="1810"/>
                    </a:lnTo>
                    <a:lnTo>
                      <a:pt x="5176" y="1799"/>
                    </a:lnTo>
                    <a:lnTo>
                      <a:pt x="5130" y="1783"/>
                    </a:lnTo>
                    <a:lnTo>
                      <a:pt x="5089" y="1767"/>
                    </a:lnTo>
                    <a:lnTo>
                      <a:pt x="5053" y="1749"/>
                    </a:lnTo>
                    <a:lnTo>
                      <a:pt x="5020" y="1732"/>
                    </a:lnTo>
                    <a:lnTo>
                      <a:pt x="4992" y="1714"/>
                    </a:lnTo>
                    <a:lnTo>
                      <a:pt x="4965" y="1695"/>
                    </a:lnTo>
                    <a:lnTo>
                      <a:pt x="4943" y="1675"/>
                    </a:lnTo>
                    <a:lnTo>
                      <a:pt x="4923" y="1657"/>
                    </a:lnTo>
                    <a:lnTo>
                      <a:pt x="4905" y="1637"/>
                    </a:lnTo>
                    <a:lnTo>
                      <a:pt x="4889" y="1617"/>
                    </a:lnTo>
                    <a:lnTo>
                      <a:pt x="4874" y="1596"/>
                    </a:lnTo>
                    <a:lnTo>
                      <a:pt x="4861" y="1574"/>
                    </a:lnTo>
                    <a:lnTo>
                      <a:pt x="4836" y="1532"/>
                    </a:lnTo>
                    <a:lnTo>
                      <a:pt x="4811" y="1488"/>
                    </a:lnTo>
                    <a:lnTo>
                      <a:pt x="4799" y="1471"/>
                    </a:lnTo>
                    <a:lnTo>
                      <a:pt x="4769" y="1427"/>
                    </a:lnTo>
                    <a:lnTo>
                      <a:pt x="4731" y="1367"/>
                    </a:lnTo>
                    <a:lnTo>
                      <a:pt x="4687" y="1306"/>
                    </a:lnTo>
                    <a:lnTo>
                      <a:pt x="4666" y="1277"/>
                    </a:lnTo>
                    <a:lnTo>
                      <a:pt x="4647" y="1252"/>
                    </a:lnTo>
                    <a:lnTo>
                      <a:pt x="4631" y="1232"/>
                    </a:lnTo>
                    <a:lnTo>
                      <a:pt x="4618" y="1219"/>
                    </a:lnTo>
                    <a:lnTo>
                      <a:pt x="4613" y="1215"/>
                    </a:lnTo>
                    <a:lnTo>
                      <a:pt x="4611" y="1214"/>
                    </a:lnTo>
                    <a:lnTo>
                      <a:pt x="4608" y="1215"/>
                    </a:lnTo>
                    <a:lnTo>
                      <a:pt x="4608" y="1217"/>
                    </a:lnTo>
                    <a:lnTo>
                      <a:pt x="4608" y="1224"/>
                    </a:lnTo>
                    <a:lnTo>
                      <a:pt x="4612" y="1232"/>
                    </a:lnTo>
                    <a:lnTo>
                      <a:pt x="4616" y="1245"/>
                    </a:lnTo>
                    <a:lnTo>
                      <a:pt x="4622" y="1260"/>
                    </a:lnTo>
                    <a:lnTo>
                      <a:pt x="4637" y="1295"/>
                    </a:lnTo>
                    <a:lnTo>
                      <a:pt x="4653" y="1327"/>
                    </a:lnTo>
                    <a:lnTo>
                      <a:pt x="4671" y="1357"/>
                    </a:lnTo>
                    <a:lnTo>
                      <a:pt x="4688" y="1387"/>
                    </a:lnTo>
                    <a:lnTo>
                      <a:pt x="4721" y="1440"/>
                    </a:lnTo>
                    <a:lnTo>
                      <a:pt x="4748" y="1484"/>
                    </a:lnTo>
                    <a:lnTo>
                      <a:pt x="4758" y="1502"/>
                    </a:lnTo>
                    <a:lnTo>
                      <a:pt x="4764" y="1517"/>
                    </a:lnTo>
                    <a:lnTo>
                      <a:pt x="4767" y="1524"/>
                    </a:lnTo>
                    <a:lnTo>
                      <a:pt x="4768" y="1529"/>
                    </a:lnTo>
                    <a:lnTo>
                      <a:pt x="4768" y="1534"/>
                    </a:lnTo>
                    <a:lnTo>
                      <a:pt x="4767" y="1538"/>
                    </a:lnTo>
                    <a:lnTo>
                      <a:pt x="4764" y="1542"/>
                    </a:lnTo>
                    <a:lnTo>
                      <a:pt x="4761" y="1544"/>
                    </a:lnTo>
                    <a:lnTo>
                      <a:pt x="4756" y="1546"/>
                    </a:lnTo>
                    <a:lnTo>
                      <a:pt x="4748" y="1546"/>
                    </a:lnTo>
                    <a:lnTo>
                      <a:pt x="4741" y="1544"/>
                    </a:lnTo>
                    <a:lnTo>
                      <a:pt x="4731" y="1543"/>
                    </a:lnTo>
                    <a:lnTo>
                      <a:pt x="4720" y="1541"/>
                    </a:lnTo>
                    <a:lnTo>
                      <a:pt x="4707" y="1537"/>
                    </a:lnTo>
                    <a:lnTo>
                      <a:pt x="4653" y="1522"/>
                    </a:lnTo>
                    <a:lnTo>
                      <a:pt x="4605" y="1507"/>
                    </a:lnTo>
                    <a:lnTo>
                      <a:pt x="4582" y="1501"/>
                    </a:lnTo>
                    <a:lnTo>
                      <a:pt x="4561" y="1493"/>
                    </a:lnTo>
                    <a:lnTo>
                      <a:pt x="4541" y="1484"/>
                    </a:lnTo>
                    <a:lnTo>
                      <a:pt x="4521" y="1477"/>
                    </a:lnTo>
                    <a:lnTo>
                      <a:pt x="4502" y="1467"/>
                    </a:lnTo>
                    <a:lnTo>
                      <a:pt x="4485" y="1457"/>
                    </a:lnTo>
                    <a:lnTo>
                      <a:pt x="4469" y="1446"/>
                    </a:lnTo>
                    <a:lnTo>
                      <a:pt x="4453" y="1433"/>
                    </a:lnTo>
                    <a:lnTo>
                      <a:pt x="4438" y="1418"/>
                    </a:lnTo>
                    <a:lnTo>
                      <a:pt x="4423" y="1402"/>
                    </a:lnTo>
                    <a:lnTo>
                      <a:pt x="4409" y="1385"/>
                    </a:lnTo>
                    <a:lnTo>
                      <a:pt x="4395" y="1365"/>
                    </a:lnTo>
                    <a:lnTo>
                      <a:pt x="4383" y="1342"/>
                    </a:lnTo>
                    <a:lnTo>
                      <a:pt x="4370" y="1316"/>
                    </a:lnTo>
                    <a:lnTo>
                      <a:pt x="4358" y="1290"/>
                    </a:lnTo>
                    <a:lnTo>
                      <a:pt x="4345" y="1261"/>
                    </a:lnTo>
                    <a:lnTo>
                      <a:pt x="4320" y="1200"/>
                    </a:lnTo>
                    <a:lnTo>
                      <a:pt x="4297" y="1138"/>
                    </a:lnTo>
                    <a:lnTo>
                      <a:pt x="4273" y="1076"/>
                    </a:lnTo>
                    <a:lnTo>
                      <a:pt x="4248" y="1019"/>
                    </a:lnTo>
                    <a:lnTo>
                      <a:pt x="4235" y="993"/>
                    </a:lnTo>
                    <a:lnTo>
                      <a:pt x="4223" y="969"/>
                    </a:lnTo>
                    <a:lnTo>
                      <a:pt x="4210" y="948"/>
                    </a:lnTo>
                    <a:lnTo>
                      <a:pt x="4198" y="929"/>
                    </a:lnTo>
                    <a:lnTo>
                      <a:pt x="4172" y="900"/>
                    </a:lnTo>
                    <a:lnTo>
                      <a:pt x="4149" y="874"/>
                    </a:lnTo>
                    <a:lnTo>
                      <a:pt x="4129" y="853"/>
                    </a:lnTo>
                    <a:lnTo>
                      <a:pt x="4114" y="839"/>
                    </a:lnTo>
                    <a:lnTo>
                      <a:pt x="4108" y="835"/>
                    </a:lnTo>
                    <a:lnTo>
                      <a:pt x="4106" y="834"/>
                    </a:lnTo>
                    <a:lnTo>
                      <a:pt x="4104" y="835"/>
                    </a:lnTo>
                    <a:lnTo>
                      <a:pt x="4104" y="839"/>
                    </a:lnTo>
                    <a:lnTo>
                      <a:pt x="4113" y="857"/>
                    </a:lnTo>
                    <a:lnTo>
                      <a:pt x="4133" y="890"/>
                    </a:lnTo>
                    <a:lnTo>
                      <a:pt x="4148" y="913"/>
                    </a:lnTo>
                    <a:lnTo>
                      <a:pt x="4163" y="942"/>
                    </a:lnTo>
                    <a:lnTo>
                      <a:pt x="4179" y="973"/>
                    </a:lnTo>
                    <a:lnTo>
                      <a:pt x="4197" y="1008"/>
                    </a:lnTo>
                    <a:lnTo>
                      <a:pt x="4214" y="1045"/>
                    </a:lnTo>
                    <a:lnTo>
                      <a:pt x="4232" y="1084"/>
                    </a:lnTo>
                    <a:lnTo>
                      <a:pt x="4248" y="1121"/>
                    </a:lnTo>
                    <a:lnTo>
                      <a:pt x="4262" y="1160"/>
                    </a:lnTo>
                    <a:lnTo>
                      <a:pt x="4275" y="1196"/>
                    </a:lnTo>
                    <a:lnTo>
                      <a:pt x="4285" y="1230"/>
                    </a:lnTo>
                    <a:lnTo>
                      <a:pt x="4293" y="1261"/>
                    </a:lnTo>
                    <a:lnTo>
                      <a:pt x="4298" y="1286"/>
                    </a:lnTo>
                    <a:lnTo>
                      <a:pt x="4298" y="1297"/>
                    </a:lnTo>
                    <a:lnTo>
                      <a:pt x="4298" y="1307"/>
                    </a:lnTo>
                    <a:lnTo>
                      <a:pt x="4297" y="1316"/>
                    </a:lnTo>
                    <a:lnTo>
                      <a:pt x="4294" y="1322"/>
                    </a:lnTo>
                    <a:lnTo>
                      <a:pt x="4290" y="1327"/>
                    </a:lnTo>
                    <a:lnTo>
                      <a:pt x="4285" y="1330"/>
                    </a:lnTo>
                    <a:lnTo>
                      <a:pt x="4279" y="1331"/>
                    </a:lnTo>
                    <a:lnTo>
                      <a:pt x="4272" y="1330"/>
                    </a:lnTo>
                    <a:lnTo>
                      <a:pt x="4237" y="1320"/>
                    </a:lnTo>
                    <a:lnTo>
                      <a:pt x="4195" y="1307"/>
                    </a:lnTo>
                    <a:lnTo>
                      <a:pt x="4152" y="1294"/>
                    </a:lnTo>
                    <a:lnTo>
                      <a:pt x="4107" y="1279"/>
                    </a:lnTo>
                    <a:lnTo>
                      <a:pt x="4084" y="1270"/>
                    </a:lnTo>
                    <a:lnTo>
                      <a:pt x="4063" y="1261"/>
                    </a:lnTo>
                    <a:lnTo>
                      <a:pt x="4043" y="1252"/>
                    </a:lnTo>
                    <a:lnTo>
                      <a:pt x="4025" y="1242"/>
                    </a:lnTo>
                    <a:lnTo>
                      <a:pt x="4007" y="1232"/>
                    </a:lnTo>
                    <a:lnTo>
                      <a:pt x="3993" y="1222"/>
                    </a:lnTo>
                    <a:lnTo>
                      <a:pt x="3981" y="1212"/>
                    </a:lnTo>
                    <a:lnTo>
                      <a:pt x="3971" y="1201"/>
                    </a:lnTo>
                    <a:lnTo>
                      <a:pt x="3962" y="1187"/>
                    </a:lnTo>
                    <a:lnTo>
                      <a:pt x="3952" y="1169"/>
                    </a:lnTo>
                    <a:lnTo>
                      <a:pt x="3942" y="1146"/>
                    </a:lnTo>
                    <a:lnTo>
                      <a:pt x="3931" y="1121"/>
                    </a:lnTo>
                    <a:lnTo>
                      <a:pt x="3907" y="1065"/>
                    </a:lnTo>
                    <a:lnTo>
                      <a:pt x="3882" y="1003"/>
                    </a:lnTo>
                    <a:lnTo>
                      <a:pt x="3857" y="938"/>
                    </a:lnTo>
                    <a:lnTo>
                      <a:pt x="3832" y="878"/>
                    </a:lnTo>
                    <a:lnTo>
                      <a:pt x="3821" y="849"/>
                    </a:lnTo>
                    <a:lnTo>
                      <a:pt x="3810" y="823"/>
                    </a:lnTo>
                    <a:lnTo>
                      <a:pt x="3799" y="801"/>
                    </a:lnTo>
                    <a:lnTo>
                      <a:pt x="3787" y="781"/>
                    </a:lnTo>
                    <a:lnTo>
                      <a:pt x="3774" y="754"/>
                    </a:lnTo>
                    <a:lnTo>
                      <a:pt x="3759" y="729"/>
                    </a:lnTo>
                    <a:lnTo>
                      <a:pt x="3744" y="706"/>
                    </a:lnTo>
                    <a:lnTo>
                      <a:pt x="3728" y="686"/>
                    </a:lnTo>
                    <a:lnTo>
                      <a:pt x="3714" y="667"/>
                    </a:lnTo>
                    <a:lnTo>
                      <a:pt x="3699" y="651"/>
                    </a:lnTo>
                    <a:lnTo>
                      <a:pt x="3686" y="637"/>
                    </a:lnTo>
                    <a:lnTo>
                      <a:pt x="3674" y="627"/>
                    </a:lnTo>
                    <a:lnTo>
                      <a:pt x="3664" y="618"/>
                    </a:lnTo>
                    <a:lnTo>
                      <a:pt x="3655" y="615"/>
                    </a:lnTo>
                    <a:lnTo>
                      <a:pt x="3653" y="613"/>
                    </a:lnTo>
                    <a:lnTo>
                      <a:pt x="3649" y="612"/>
                    </a:lnTo>
                    <a:lnTo>
                      <a:pt x="3648" y="613"/>
                    </a:lnTo>
                    <a:lnTo>
                      <a:pt x="3646" y="615"/>
                    </a:lnTo>
                    <a:lnTo>
                      <a:pt x="3645" y="617"/>
                    </a:lnTo>
                    <a:lnTo>
                      <a:pt x="3645" y="620"/>
                    </a:lnTo>
                    <a:lnTo>
                      <a:pt x="3646" y="623"/>
                    </a:lnTo>
                    <a:lnTo>
                      <a:pt x="3648" y="628"/>
                    </a:lnTo>
                    <a:lnTo>
                      <a:pt x="3654" y="641"/>
                    </a:lnTo>
                    <a:lnTo>
                      <a:pt x="3664" y="657"/>
                    </a:lnTo>
                    <a:lnTo>
                      <a:pt x="3680" y="683"/>
                    </a:lnTo>
                    <a:lnTo>
                      <a:pt x="3699" y="714"/>
                    </a:lnTo>
                    <a:lnTo>
                      <a:pt x="3719" y="751"/>
                    </a:lnTo>
                    <a:lnTo>
                      <a:pt x="3740" y="789"/>
                    </a:lnTo>
                    <a:lnTo>
                      <a:pt x="3762" y="832"/>
                    </a:lnTo>
                    <a:lnTo>
                      <a:pt x="3785" y="877"/>
                    </a:lnTo>
                    <a:lnTo>
                      <a:pt x="3806" y="922"/>
                    </a:lnTo>
                    <a:lnTo>
                      <a:pt x="3827" y="967"/>
                    </a:lnTo>
                    <a:lnTo>
                      <a:pt x="3846" y="1010"/>
                    </a:lnTo>
                    <a:lnTo>
                      <a:pt x="3864" y="1051"/>
                    </a:lnTo>
                    <a:lnTo>
                      <a:pt x="3877" y="1090"/>
                    </a:lnTo>
                    <a:lnTo>
                      <a:pt x="3889" y="1125"/>
                    </a:lnTo>
                    <a:lnTo>
                      <a:pt x="3892" y="1140"/>
                    </a:lnTo>
                    <a:lnTo>
                      <a:pt x="3895" y="1154"/>
                    </a:lnTo>
                    <a:lnTo>
                      <a:pt x="3896" y="1166"/>
                    </a:lnTo>
                    <a:lnTo>
                      <a:pt x="3897" y="1177"/>
                    </a:lnTo>
                    <a:lnTo>
                      <a:pt x="3896" y="1186"/>
                    </a:lnTo>
                    <a:lnTo>
                      <a:pt x="3895" y="1194"/>
                    </a:lnTo>
                    <a:lnTo>
                      <a:pt x="3891" y="1199"/>
                    </a:lnTo>
                    <a:lnTo>
                      <a:pt x="3886" y="1201"/>
                    </a:lnTo>
                    <a:lnTo>
                      <a:pt x="3872" y="1204"/>
                    </a:lnTo>
                    <a:lnTo>
                      <a:pt x="3856" y="1204"/>
                    </a:lnTo>
                    <a:lnTo>
                      <a:pt x="3837" y="1202"/>
                    </a:lnTo>
                    <a:lnTo>
                      <a:pt x="3816" y="1201"/>
                    </a:lnTo>
                    <a:lnTo>
                      <a:pt x="3792" y="1197"/>
                    </a:lnTo>
                    <a:lnTo>
                      <a:pt x="3769" y="1192"/>
                    </a:lnTo>
                    <a:lnTo>
                      <a:pt x="3745" y="1186"/>
                    </a:lnTo>
                    <a:lnTo>
                      <a:pt x="3720" y="1179"/>
                    </a:lnTo>
                    <a:lnTo>
                      <a:pt x="3695" y="1170"/>
                    </a:lnTo>
                    <a:lnTo>
                      <a:pt x="3673" y="1160"/>
                    </a:lnTo>
                    <a:lnTo>
                      <a:pt x="3650" y="1149"/>
                    </a:lnTo>
                    <a:lnTo>
                      <a:pt x="3629" y="1136"/>
                    </a:lnTo>
                    <a:lnTo>
                      <a:pt x="3620" y="1130"/>
                    </a:lnTo>
                    <a:lnTo>
                      <a:pt x="3611" y="1124"/>
                    </a:lnTo>
                    <a:lnTo>
                      <a:pt x="3603" y="1116"/>
                    </a:lnTo>
                    <a:lnTo>
                      <a:pt x="3597" y="1109"/>
                    </a:lnTo>
                    <a:lnTo>
                      <a:pt x="3589" y="1101"/>
                    </a:lnTo>
                    <a:lnTo>
                      <a:pt x="3584" y="1094"/>
                    </a:lnTo>
                    <a:lnTo>
                      <a:pt x="3579" y="1086"/>
                    </a:lnTo>
                    <a:lnTo>
                      <a:pt x="3575" y="1078"/>
                    </a:lnTo>
                    <a:lnTo>
                      <a:pt x="3558" y="1034"/>
                    </a:lnTo>
                    <a:lnTo>
                      <a:pt x="3535" y="970"/>
                    </a:lnTo>
                    <a:lnTo>
                      <a:pt x="3507" y="893"/>
                    </a:lnTo>
                    <a:lnTo>
                      <a:pt x="3474" y="810"/>
                    </a:lnTo>
                    <a:lnTo>
                      <a:pt x="3458" y="768"/>
                    </a:lnTo>
                    <a:lnTo>
                      <a:pt x="3442" y="728"/>
                    </a:lnTo>
                    <a:lnTo>
                      <a:pt x="3424" y="689"/>
                    </a:lnTo>
                    <a:lnTo>
                      <a:pt x="3408" y="653"/>
                    </a:lnTo>
                    <a:lnTo>
                      <a:pt x="3392" y="621"/>
                    </a:lnTo>
                    <a:lnTo>
                      <a:pt x="3376" y="592"/>
                    </a:lnTo>
                    <a:lnTo>
                      <a:pt x="3368" y="581"/>
                    </a:lnTo>
                    <a:lnTo>
                      <a:pt x="3362" y="570"/>
                    </a:lnTo>
                    <a:lnTo>
                      <a:pt x="3354" y="561"/>
                    </a:lnTo>
                    <a:lnTo>
                      <a:pt x="3348" y="553"/>
                    </a:lnTo>
                    <a:lnTo>
                      <a:pt x="3323" y="530"/>
                    </a:lnTo>
                    <a:lnTo>
                      <a:pt x="3301" y="510"/>
                    </a:lnTo>
                    <a:lnTo>
                      <a:pt x="3291" y="502"/>
                    </a:lnTo>
                    <a:lnTo>
                      <a:pt x="3282" y="496"/>
                    </a:lnTo>
                    <a:lnTo>
                      <a:pt x="3275" y="491"/>
                    </a:lnTo>
                    <a:lnTo>
                      <a:pt x="3268" y="488"/>
                    </a:lnTo>
                    <a:lnTo>
                      <a:pt x="3263" y="487"/>
                    </a:lnTo>
                    <a:lnTo>
                      <a:pt x="3261" y="488"/>
                    </a:lnTo>
                    <a:lnTo>
                      <a:pt x="3260" y="492"/>
                    </a:lnTo>
                    <a:lnTo>
                      <a:pt x="3261" y="498"/>
                    </a:lnTo>
                    <a:lnTo>
                      <a:pt x="3265" y="507"/>
                    </a:lnTo>
                    <a:lnTo>
                      <a:pt x="3270" y="517"/>
                    </a:lnTo>
                    <a:lnTo>
                      <a:pt x="3278" y="532"/>
                    </a:lnTo>
                    <a:lnTo>
                      <a:pt x="3288" y="548"/>
                    </a:lnTo>
                    <a:lnTo>
                      <a:pt x="3301" y="571"/>
                    </a:lnTo>
                    <a:lnTo>
                      <a:pt x="3317" y="600"/>
                    </a:lnTo>
                    <a:lnTo>
                      <a:pt x="3333" y="633"/>
                    </a:lnTo>
                    <a:lnTo>
                      <a:pt x="3353" y="673"/>
                    </a:lnTo>
                    <a:lnTo>
                      <a:pt x="3393" y="762"/>
                    </a:lnTo>
                    <a:lnTo>
                      <a:pt x="3433" y="857"/>
                    </a:lnTo>
                    <a:lnTo>
                      <a:pt x="3452" y="903"/>
                    </a:lnTo>
                    <a:lnTo>
                      <a:pt x="3469" y="948"/>
                    </a:lnTo>
                    <a:lnTo>
                      <a:pt x="3484" y="989"/>
                    </a:lnTo>
                    <a:lnTo>
                      <a:pt x="3497" y="1026"/>
                    </a:lnTo>
                    <a:lnTo>
                      <a:pt x="3507" y="1059"/>
                    </a:lnTo>
                    <a:lnTo>
                      <a:pt x="3513" y="1085"/>
                    </a:lnTo>
                    <a:lnTo>
                      <a:pt x="3514" y="1095"/>
                    </a:lnTo>
                    <a:lnTo>
                      <a:pt x="3514" y="1103"/>
                    </a:lnTo>
                    <a:lnTo>
                      <a:pt x="3513" y="1109"/>
                    </a:lnTo>
                    <a:lnTo>
                      <a:pt x="3512" y="1113"/>
                    </a:lnTo>
                    <a:lnTo>
                      <a:pt x="3508" y="1114"/>
                    </a:lnTo>
                    <a:lnTo>
                      <a:pt x="3504" y="1116"/>
                    </a:lnTo>
                    <a:lnTo>
                      <a:pt x="3498" y="1119"/>
                    </a:lnTo>
                    <a:lnTo>
                      <a:pt x="3492" y="1120"/>
                    </a:lnTo>
                    <a:lnTo>
                      <a:pt x="3475" y="1123"/>
                    </a:lnTo>
                    <a:lnTo>
                      <a:pt x="3456" y="1124"/>
                    </a:lnTo>
                    <a:lnTo>
                      <a:pt x="3433" y="1125"/>
                    </a:lnTo>
                    <a:lnTo>
                      <a:pt x="3408" y="1125"/>
                    </a:lnTo>
                    <a:lnTo>
                      <a:pt x="3381" y="1123"/>
                    </a:lnTo>
                    <a:lnTo>
                      <a:pt x="3353" y="1120"/>
                    </a:lnTo>
                    <a:lnTo>
                      <a:pt x="3324" y="1116"/>
                    </a:lnTo>
                    <a:lnTo>
                      <a:pt x="3295" y="1110"/>
                    </a:lnTo>
                    <a:lnTo>
                      <a:pt x="3266" y="1104"/>
                    </a:lnTo>
                    <a:lnTo>
                      <a:pt x="3238" y="1095"/>
                    </a:lnTo>
                    <a:lnTo>
                      <a:pt x="3212" y="1085"/>
                    </a:lnTo>
                    <a:lnTo>
                      <a:pt x="3188" y="1073"/>
                    </a:lnTo>
                    <a:lnTo>
                      <a:pt x="3178" y="1066"/>
                    </a:lnTo>
                    <a:lnTo>
                      <a:pt x="3169" y="1059"/>
                    </a:lnTo>
                    <a:lnTo>
                      <a:pt x="3159" y="1051"/>
                    </a:lnTo>
                    <a:lnTo>
                      <a:pt x="3150" y="1043"/>
                    </a:lnTo>
                    <a:lnTo>
                      <a:pt x="3135" y="1026"/>
                    </a:lnTo>
                    <a:lnTo>
                      <a:pt x="3120" y="1009"/>
                    </a:lnTo>
                    <a:lnTo>
                      <a:pt x="3106" y="990"/>
                    </a:lnTo>
                    <a:lnTo>
                      <a:pt x="3095" y="970"/>
                    </a:lnTo>
                    <a:lnTo>
                      <a:pt x="3084" y="950"/>
                    </a:lnTo>
                    <a:lnTo>
                      <a:pt x="3074" y="929"/>
                    </a:lnTo>
                    <a:lnTo>
                      <a:pt x="3065" y="908"/>
                    </a:lnTo>
                    <a:lnTo>
                      <a:pt x="3057" y="887"/>
                    </a:lnTo>
                    <a:lnTo>
                      <a:pt x="3045" y="843"/>
                    </a:lnTo>
                    <a:lnTo>
                      <a:pt x="3034" y="799"/>
                    </a:lnTo>
                    <a:lnTo>
                      <a:pt x="3025" y="759"/>
                    </a:lnTo>
                    <a:lnTo>
                      <a:pt x="3018" y="722"/>
                    </a:lnTo>
                    <a:lnTo>
                      <a:pt x="3010" y="679"/>
                    </a:lnTo>
                    <a:lnTo>
                      <a:pt x="3000" y="631"/>
                    </a:lnTo>
                    <a:lnTo>
                      <a:pt x="2988" y="577"/>
                    </a:lnTo>
                    <a:lnTo>
                      <a:pt x="2973" y="522"/>
                    </a:lnTo>
                    <a:lnTo>
                      <a:pt x="2964" y="496"/>
                    </a:lnTo>
                    <a:lnTo>
                      <a:pt x="2956" y="470"/>
                    </a:lnTo>
                    <a:lnTo>
                      <a:pt x="2946" y="445"/>
                    </a:lnTo>
                    <a:lnTo>
                      <a:pt x="2938" y="422"/>
                    </a:lnTo>
                    <a:lnTo>
                      <a:pt x="2928" y="401"/>
                    </a:lnTo>
                    <a:lnTo>
                      <a:pt x="2919" y="384"/>
                    </a:lnTo>
                    <a:lnTo>
                      <a:pt x="2909" y="369"/>
                    </a:lnTo>
                    <a:lnTo>
                      <a:pt x="2899" y="356"/>
                    </a:lnTo>
                    <a:lnTo>
                      <a:pt x="2888" y="346"/>
                    </a:lnTo>
                    <a:lnTo>
                      <a:pt x="2879" y="339"/>
                    </a:lnTo>
                    <a:lnTo>
                      <a:pt x="2872" y="335"/>
                    </a:lnTo>
                    <a:lnTo>
                      <a:pt x="2867" y="335"/>
                    </a:lnTo>
                    <a:lnTo>
                      <a:pt x="2865" y="335"/>
                    </a:lnTo>
                    <a:lnTo>
                      <a:pt x="2863" y="336"/>
                    </a:lnTo>
                    <a:lnTo>
                      <a:pt x="2863" y="339"/>
                    </a:lnTo>
                    <a:lnTo>
                      <a:pt x="2862" y="341"/>
                    </a:lnTo>
                    <a:lnTo>
                      <a:pt x="2862" y="347"/>
                    </a:lnTo>
                    <a:lnTo>
                      <a:pt x="2863" y="356"/>
                    </a:lnTo>
                    <a:lnTo>
                      <a:pt x="2870" y="380"/>
                    </a:lnTo>
                    <a:lnTo>
                      <a:pt x="2882" y="410"/>
                    </a:lnTo>
                    <a:lnTo>
                      <a:pt x="2895" y="444"/>
                    </a:lnTo>
                    <a:lnTo>
                      <a:pt x="2913" y="480"/>
                    </a:lnTo>
                    <a:lnTo>
                      <a:pt x="2924" y="500"/>
                    </a:lnTo>
                    <a:lnTo>
                      <a:pt x="2934" y="525"/>
                    </a:lnTo>
                    <a:lnTo>
                      <a:pt x="2944" y="555"/>
                    </a:lnTo>
                    <a:lnTo>
                      <a:pt x="2954" y="587"/>
                    </a:lnTo>
                    <a:lnTo>
                      <a:pt x="2964" y="622"/>
                    </a:lnTo>
                    <a:lnTo>
                      <a:pt x="2973" y="658"/>
                    </a:lnTo>
                    <a:lnTo>
                      <a:pt x="2983" y="696"/>
                    </a:lnTo>
                    <a:lnTo>
                      <a:pt x="2990" y="734"/>
                    </a:lnTo>
                    <a:lnTo>
                      <a:pt x="3005" y="808"/>
                    </a:lnTo>
                    <a:lnTo>
                      <a:pt x="3016" y="874"/>
                    </a:lnTo>
                    <a:lnTo>
                      <a:pt x="3024" y="927"/>
                    </a:lnTo>
                    <a:lnTo>
                      <a:pt x="3026" y="959"/>
                    </a:lnTo>
                    <a:lnTo>
                      <a:pt x="3026" y="964"/>
                    </a:lnTo>
                    <a:lnTo>
                      <a:pt x="3025" y="968"/>
                    </a:lnTo>
                    <a:lnTo>
                      <a:pt x="3023" y="973"/>
                    </a:lnTo>
                    <a:lnTo>
                      <a:pt x="3020" y="976"/>
                    </a:lnTo>
                    <a:lnTo>
                      <a:pt x="3011" y="985"/>
                    </a:lnTo>
                    <a:lnTo>
                      <a:pt x="3000" y="993"/>
                    </a:lnTo>
                    <a:lnTo>
                      <a:pt x="2986" y="1000"/>
                    </a:lnTo>
                    <a:lnTo>
                      <a:pt x="2970" y="1006"/>
                    </a:lnTo>
                    <a:lnTo>
                      <a:pt x="2953" y="1011"/>
                    </a:lnTo>
                    <a:lnTo>
                      <a:pt x="2934" y="1015"/>
                    </a:lnTo>
                    <a:lnTo>
                      <a:pt x="2914" y="1016"/>
                    </a:lnTo>
                    <a:lnTo>
                      <a:pt x="2893" y="1016"/>
                    </a:lnTo>
                    <a:lnTo>
                      <a:pt x="2872" y="1015"/>
                    </a:lnTo>
                    <a:lnTo>
                      <a:pt x="2849" y="1011"/>
                    </a:lnTo>
                    <a:lnTo>
                      <a:pt x="2829" y="1006"/>
                    </a:lnTo>
                    <a:lnTo>
                      <a:pt x="2808" y="998"/>
                    </a:lnTo>
                    <a:lnTo>
                      <a:pt x="2798" y="993"/>
                    </a:lnTo>
                    <a:lnTo>
                      <a:pt x="2788" y="988"/>
                    </a:lnTo>
                    <a:lnTo>
                      <a:pt x="2779" y="980"/>
                    </a:lnTo>
                    <a:lnTo>
                      <a:pt x="2770" y="974"/>
                    </a:lnTo>
                    <a:lnTo>
                      <a:pt x="2753" y="958"/>
                    </a:lnTo>
                    <a:lnTo>
                      <a:pt x="2737" y="942"/>
                    </a:lnTo>
                    <a:lnTo>
                      <a:pt x="2724" y="924"/>
                    </a:lnTo>
                    <a:lnTo>
                      <a:pt x="2713" y="907"/>
                    </a:lnTo>
                    <a:lnTo>
                      <a:pt x="2703" y="888"/>
                    </a:lnTo>
                    <a:lnTo>
                      <a:pt x="2694" y="868"/>
                    </a:lnTo>
                    <a:lnTo>
                      <a:pt x="2687" y="849"/>
                    </a:lnTo>
                    <a:lnTo>
                      <a:pt x="2682" y="829"/>
                    </a:lnTo>
                    <a:lnTo>
                      <a:pt x="2673" y="791"/>
                    </a:lnTo>
                    <a:lnTo>
                      <a:pt x="2667" y="754"/>
                    </a:lnTo>
                    <a:lnTo>
                      <a:pt x="2662" y="721"/>
                    </a:lnTo>
                    <a:lnTo>
                      <a:pt x="2657" y="692"/>
                    </a:lnTo>
                    <a:lnTo>
                      <a:pt x="2648" y="656"/>
                    </a:lnTo>
                    <a:lnTo>
                      <a:pt x="2639" y="605"/>
                    </a:lnTo>
                    <a:lnTo>
                      <a:pt x="2629" y="545"/>
                    </a:lnTo>
                    <a:lnTo>
                      <a:pt x="2617" y="481"/>
                    </a:lnTo>
                    <a:lnTo>
                      <a:pt x="2609" y="450"/>
                    </a:lnTo>
                    <a:lnTo>
                      <a:pt x="2601" y="421"/>
                    </a:lnTo>
                    <a:lnTo>
                      <a:pt x="2592" y="394"/>
                    </a:lnTo>
                    <a:lnTo>
                      <a:pt x="2582" y="370"/>
                    </a:lnTo>
                    <a:lnTo>
                      <a:pt x="2577" y="359"/>
                    </a:lnTo>
                    <a:lnTo>
                      <a:pt x="2572" y="350"/>
                    </a:lnTo>
                    <a:lnTo>
                      <a:pt x="2566" y="341"/>
                    </a:lnTo>
                    <a:lnTo>
                      <a:pt x="2560" y="335"/>
                    </a:lnTo>
                    <a:lnTo>
                      <a:pt x="2553" y="329"/>
                    </a:lnTo>
                    <a:lnTo>
                      <a:pt x="2547" y="325"/>
                    </a:lnTo>
                    <a:lnTo>
                      <a:pt x="2540" y="322"/>
                    </a:lnTo>
                    <a:lnTo>
                      <a:pt x="2533" y="321"/>
                    </a:lnTo>
                    <a:lnTo>
                      <a:pt x="2526" y="321"/>
                    </a:lnTo>
                    <a:lnTo>
                      <a:pt x="2521" y="322"/>
                    </a:lnTo>
                    <a:lnTo>
                      <a:pt x="2516" y="324"/>
                    </a:lnTo>
                    <a:lnTo>
                      <a:pt x="2512" y="326"/>
                    </a:lnTo>
                    <a:lnTo>
                      <a:pt x="2508" y="329"/>
                    </a:lnTo>
                    <a:lnTo>
                      <a:pt x="2506" y="331"/>
                    </a:lnTo>
                    <a:lnTo>
                      <a:pt x="2505" y="335"/>
                    </a:lnTo>
                    <a:lnTo>
                      <a:pt x="2503" y="339"/>
                    </a:lnTo>
                    <a:lnTo>
                      <a:pt x="2503" y="349"/>
                    </a:lnTo>
                    <a:lnTo>
                      <a:pt x="2505" y="359"/>
                    </a:lnTo>
                    <a:lnTo>
                      <a:pt x="2508" y="371"/>
                    </a:lnTo>
                    <a:lnTo>
                      <a:pt x="2515" y="385"/>
                    </a:lnTo>
                    <a:lnTo>
                      <a:pt x="2528" y="414"/>
                    </a:lnTo>
                    <a:lnTo>
                      <a:pt x="2546" y="446"/>
                    </a:lnTo>
                    <a:lnTo>
                      <a:pt x="2562" y="481"/>
                    </a:lnTo>
                    <a:lnTo>
                      <a:pt x="2577" y="515"/>
                    </a:lnTo>
                    <a:lnTo>
                      <a:pt x="2585" y="532"/>
                    </a:lnTo>
                    <a:lnTo>
                      <a:pt x="2592" y="555"/>
                    </a:lnTo>
                    <a:lnTo>
                      <a:pt x="2600" y="581"/>
                    </a:lnTo>
                    <a:lnTo>
                      <a:pt x="2608" y="610"/>
                    </a:lnTo>
                    <a:lnTo>
                      <a:pt x="2617" y="641"/>
                    </a:lnTo>
                    <a:lnTo>
                      <a:pt x="2624" y="673"/>
                    </a:lnTo>
                    <a:lnTo>
                      <a:pt x="2631" y="707"/>
                    </a:lnTo>
                    <a:lnTo>
                      <a:pt x="2637" y="741"/>
                    </a:lnTo>
                    <a:lnTo>
                      <a:pt x="2642" y="774"/>
                    </a:lnTo>
                    <a:lnTo>
                      <a:pt x="2644" y="808"/>
                    </a:lnTo>
                    <a:lnTo>
                      <a:pt x="2646" y="839"/>
                    </a:lnTo>
                    <a:lnTo>
                      <a:pt x="2644" y="868"/>
                    </a:lnTo>
                    <a:lnTo>
                      <a:pt x="2643" y="882"/>
                    </a:lnTo>
                    <a:lnTo>
                      <a:pt x="2641" y="894"/>
                    </a:lnTo>
                    <a:lnTo>
                      <a:pt x="2638" y="905"/>
                    </a:lnTo>
                    <a:lnTo>
                      <a:pt x="2634" y="917"/>
                    </a:lnTo>
                    <a:lnTo>
                      <a:pt x="2629" y="927"/>
                    </a:lnTo>
                    <a:lnTo>
                      <a:pt x="2624" y="935"/>
                    </a:lnTo>
                    <a:lnTo>
                      <a:pt x="2618" y="943"/>
                    </a:lnTo>
                    <a:lnTo>
                      <a:pt x="2612" y="949"/>
                    </a:lnTo>
                    <a:lnTo>
                      <a:pt x="2604" y="954"/>
                    </a:lnTo>
                    <a:lnTo>
                      <a:pt x="2596" y="959"/>
                    </a:lnTo>
                    <a:lnTo>
                      <a:pt x="2586" y="963"/>
                    </a:lnTo>
                    <a:lnTo>
                      <a:pt x="2576" y="965"/>
                    </a:lnTo>
                    <a:lnTo>
                      <a:pt x="2565" y="969"/>
                    </a:lnTo>
                    <a:lnTo>
                      <a:pt x="2552" y="970"/>
                    </a:lnTo>
                    <a:lnTo>
                      <a:pt x="2541" y="971"/>
                    </a:lnTo>
                    <a:lnTo>
                      <a:pt x="2527" y="973"/>
                    </a:lnTo>
                    <a:lnTo>
                      <a:pt x="2501" y="971"/>
                    </a:lnTo>
                    <a:lnTo>
                      <a:pt x="2473" y="969"/>
                    </a:lnTo>
                    <a:lnTo>
                      <a:pt x="2445" y="963"/>
                    </a:lnTo>
                    <a:lnTo>
                      <a:pt x="2415" y="955"/>
                    </a:lnTo>
                    <a:lnTo>
                      <a:pt x="2387" y="947"/>
                    </a:lnTo>
                    <a:lnTo>
                      <a:pt x="2360" y="934"/>
                    </a:lnTo>
                    <a:lnTo>
                      <a:pt x="2346" y="928"/>
                    </a:lnTo>
                    <a:lnTo>
                      <a:pt x="2334" y="920"/>
                    </a:lnTo>
                    <a:lnTo>
                      <a:pt x="2321" y="913"/>
                    </a:lnTo>
                    <a:lnTo>
                      <a:pt x="2309" y="905"/>
                    </a:lnTo>
                    <a:lnTo>
                      <a:pt x="2298" y="897"/>
                    </a:lnTo>
                    <a:lnTo>
                      <a:pt x="2288" y="888"/>
                    </a:lnTo>
                    <a:lnTo>
                      <a:pt x="2278" y="879"/>
                    </a:lnTo>
                    <a:lnTo>
                      <a:pt x="2268" y="869"/>
                    </a:lnTo>
                    <a:lnTo>
                      <a:pt x="2260" y="859"/>
                    </a:lnTo>
                    <a:lnTo>
                      <a:pt x="2253" y="848"/>
                    </a:lnTo>
                    <a:lnTo>
                      <a:pt x="2246" y="837"/>
                    </a:lnTo>
                    <a:lnTo>
                      <a:pt x="2241" y="825"/>
                    </a:lnTo>
                    <a:lnTo>
                      <a:pt x="2231" y="799"/>
                    </a:lnTo>
                    <a:lnTo>
                      <a:pt x="2221" y="769"/>
                    </a:lnTo>
                    <a:lnTo>
                      <a:pt x="2213" y="737"/>
                    </a:lnTo>
                    <a:lnTo>
                      <a:pt x="2203" y="703"/>
                    </a:lnTo>
                    <a:lnTo>
                      <a:pt x="2185" y="632"/>
                    </a:lnTo>
                    <a:lnTo>
                      <a:pt x="2167" y="560"/>
                    </a:lnTo>
                    <a:lnTo>
                      <a:pt x="2157" y="523"/>
                    </a:lnTo>
                    <a:lnTo>
                      <a:pt x="2147" y="490"/>
                    </a:lnTo>
                    <a:lnTo>
                      <a:pt x="2137" y="457"/>
                    </a:lnTo>
                    <a:lnTo>
                      <a:pt x="2125" y="427"/>
                    </a:lnTo>
                    <a:lnTo>
                      <a:pt x="2113" y="400"/>
                    </a:lnTo>
                    <a:lnTo>
                      <a:pt x="2100" y="376"/>
                    </a:lnTo>
                    <a:lnTo>
                      <a:pt x="2094" y="366"/>
                    </a:lnTo>
                    <a:lnTo>
                      <a:pt x="2088" y="356"/>
                    </a:lnTo>
                    <a:lnTo>
                      <a:pt x="2080" y="349"/>
                    </a:lnTo>
                    <a:lnTo>
                      <a:pt x="2073" y="341"/>
                    </a:lnTo>
                    <a:lnTo>
                      <a:pt x="2060" y="330"/>
                    </a:lnTo>
                    <a:lnTo>
                      <a:pt x="2050" y="321"/>
                    </a:lnTo>
                    <a:lnTo>
                      <a:pt x="2042" y="314"/>
                    </a:lnTo>
                    <a:lnTo>
                      <a:pt x="2034" y="310"/>
                    </a:lnTo>
                    <a:lnTo>
                      <a:pt x="2031" y="309"/>
                    </a:lnTo>
                    <a:lnTo>
                      <a:pt x="2027" y="309"/>
                    </a:lnTo>
                    <a:lnTo>
                      <a:pt x="2026" y="312"/>
                    </a:lnTo>
                    <a:lnTo>
                      <a:pt x="2026" y="316"/>
                    </a:lnTo>
                    <a:lnTo>
                      <a:pt x="2028" y="331"/>
                    </a:lnTo>
                    <a:lnTo>
                      <a:pt x="2035" y="352"/>
                    </a:lnTo>
                    <a:lnTo>
                      <a:pt x="2047" y="379"/>
                    </a:lnTo>
                    <a:lnTo>
                      <a:pt x="2058" y="410"/>
                    </a:lnTo>
                    <a:lnTo>
                      <a:pt x="2077" y="455"/>
                    </a:lnTo>
                    <a:lnTo>
                      <a:pt x="2103" y="520"/>
                    </a:lnTo>
                    <a:lnTo>
                      <a:pt x="2118" y="557"/>
                    </a:lnTo>
                    <a:lnTo>
                      <a:pt x="2132" y="596"/>
                    </a:lnTo>
                    <a:lnTo>
                      <a:pt x="2145" y="637"/>
                    </a:lnTo>
                    <a:lnTo>
                      <a:pt x="2158" y="678"/>
                    </a:lnTo>
                    <a:lnTo>
                      <a:pt x="2168" y="718"/>
                    </a:lnTo>
                    <a:lnTo>
                      <a:pt x="2175" y="756"/>
                    </a:lnTo>
                    <a:lnTo>
                      <a:pt x="2178" y="774"/>
                    </a:lnTo>
                    <a:lnTo>
                      <a:pt x="2180" y="792"/>
                    </a:lnTo>
                    <a:lnTo>
                      <a:pt x="2180" y="808"/>
                    </a:lnTo>
                    <a:lnTo>
                      <a:pt x="2180" y="823"/>
                    </a:lnTo>
                    <a:lnTo>
                      <a:pt x="2179" y="837"/>
                    </a:lnTo>
                    <a:lnTo>
                      <a:pt x="2175" y="849"/>
                    </a:lnTo>
                    <a:lnTo>
                      <a:pt x="2172" y="860"/>
                    </a:lnTo>
                    <a:lnTo>
                      <a:pt x="2165" y="870"/>
                    </a:lnTo>
                    <a:lnTo>
                      <a:pt x="2159" y="878"/>
                    </a:lnTo>
                    <a:lnTo>
                      <a:pt x="2150" y="884"/>
                    </a:lnTo>
                    <a:lnTo>
                      <a:pt x="2140" y="888"/>
                    </a:lnTo>
                    <a:lnTo>
                      <a:pt x="2128" y="890"/>
                    </a:lnTo>
                    <a:lnTo>
                      <a:pt x="2103" y="890"/>
                    </a:lnTo>
                    <a:lnTo>
                      <a:pt x="2080" y="889"/>
                    </a:lnTo>
                    <a:lnTo>
                      <a:pt x="2059" y="887"/>
                    </a:lnTo>
                    <a:lnTo>
                      <a:pt x="2039" y="883"/>
                    </a:lnTo>
                    <a:lnTo>
                      <a:pt x="2022" y="878"/>
                    </a:lnTo>
                    <a:lnTo>
                      <a:pt x="2004" y="872"/>
                    </a:lnTo>
                    <a:lnTo>
                      <a:pt x="1989" y="865"/>
                    </a:lnTo>
                    <a:lnTo>
                      <a:pt x="1974" y="857"/>
                    </a:lnTo>
                    <a:lnTo>
                      <a:pt x="1959" y="848"/>
                    </a:lnTo>
                    <a:lnTo>
                      <a:pt x="1946" y="838"/>
                    </a:lnTo>
                    <a:lnTo>
                      <a:pt x="1932" y="827"/>
                    </a:lnTo>
                    <a:lnTo>
                      <a:pt x="1918" y="815"/>
                    </a:lnTo>
                    <a:lnTo>
                      <a:pt x="1891" y="789"/>
                    </a:lnTo>
                    <a:lnTo>
                      <a:pt x="1861" y="762"/>
                    </a:lnTo>
                    <a:lnTo>
                      <a:pt x="1845" y="748"/>
                    </a:lnTo>
                    <a:lnTo>
                      <a:pt x="1831" y="734"/>
                    </a:lnTo>
                    <a:lnTo>
                      <a:pt x="1817" y="722"/>
                    </a:lnTo>
                    <a:lnTo>
                      <a:pt x="1806" y="711"/>
                    </a:lnTo>
                    <a:lnTo>
                      <a:pt x="1796" y="698"/>
                    </a:lnTo>
                    <a:lnTo>
                      <a:pt x="1786" y="686"/>
                    </a:lnTo>
                    <a:lnTo>
                      <a:pt x="1777" y="673"/>
                    </a:lnTo>
                    <a:lnTo>
                      <a:pt x="1770" y="659"/>
                    </a:lnTo>
                    <a:lnTo>
                      <a:pt x="1762" y="646"/>
                    </a:lnTo>
                    <a:lnTo>
                      <a:pt x="1756" y="632"/>
                    </a:lnTo>
                    <a:lnTo>
                      <a:pt x="1750" y="616"/>
                    </a:lnTo>
                    <a:lnTo>
                      <a:pt x="1744" y="598"/>
                    </a:lnTo>
                    <a:lnTo>
                      <a:pt x="1734" y="560"/>
                    </a:lnTo>
                    <a:lnTo>
                      <a:pt x="1722" y="515"/>
                    </a:lnTo>
                    <a:lnTo>
                      <a:pt x="1716" y="486"/>
                    </a:lnTo>
                    <a:lnTo>
                      <a:pt x="1707" y="460"/>
                    </a:lnTo>
                    <a:lnTo>
                      <a:pt x="1700" y="432"/>
                    </a:lnTo>
                    <a:lnTo>
                      <a:pt x="1690" y="407"/>
                    </a:lnTo>
                    <a:lnTo>
                      <a:pt x="1681" y="384"/>
                    </a:lnTo>
                    <a:lnTo>
                      <a:pt x="1672" y="362"/>
                    </a:lnTo>
                    <a:lnTo>
                      <a:pt x="1664" y="344"/>
                    </a:lnTo>
                    <a:lnTo>
                      <a:pt x="1655" y="327"/>
                    </a:lnTo>
                    <a:lnTo>
                      <a:pt x="1646" y="315"/>
                    </a:lnTo>
                    <a:lnTo>
                      <a:pt x="1639" y="306"/>
                    </a:lnTo>
                    <a:lnTo>
                      <a:pt x="1636" y="304"/>
                    </a:lnTo>
                    <a:lnTo>
                      <a:pt x="1632" y="301"/>
                    </a:lnTo>
                    <a:lnTo>
                      <a:pt x="1630" y="301"/>
                    </a:lnTo>
                    <a:lnTo>
                      <a:pt x="1627" y="301"/>
                    </a:lnTo>
                    <a:lnTo>
                      <a:pt x="1626" y="304"/>
                    </a:lnTo>
                    <a:lnTo>
                      <a:pt x="1624" y="306"/>
                    </a:lnTo>
                    <a:lnTo>
                      <a:pt x="1622" y="311"/>
                    </a:lnTo>
                    <a:lnTo>
                      <a:pt x="1622" y="317"/>
                    </a:lnTo>
                    <a:lnTo>
                      <a:pt x="1622" y="334"/>
                    </a:lnTo>
                    <a:lnTo>
                      <a:pt x="1624" y="356"/>
                    </a:lnTo>
                    <a:lnTo>
                      <a:pt x="1632" y="406"/>
                    </a:lnTo>
                    <a:lnTo>
                      <a:pt x="1642" y="454"/>
                    </a:lnTo>
                    <a:lnTo>
                      <a:pt x="1652" y="497"/>
                    </a:lnTo>
                    <a:lnTo>
                      <a:pt x="1664" y="538"/>
                    </a:lnTo>
                    <a:lnTo>
                      <a:pt x="1674" y="577"/>
                    </a:lnTo>
                    <a:lnTo>
                      <a:pt x="1682" y="613"/>
                    </a:lnTo>
                    <a:lnTo>
                      <a:pt x="1686" y="631"/>
                    </a:lnTo>
                    <a:lnTo>
                      <a:pt x="1690" y="647"/>
                    </a:lnTo>
                    <a:lnTo>
                      <a:pt x="1691" y="662"/>
                    </a:lnTo>
                    <a:lnTo>
                      <a:pt x="1692" y="677"/>
                    </a:lnTo>
                    <a:lnTo>
                      <a:pt x="1696" y="703"/>
                    </a:lnTo>
                    <a:lnTo>
                      <a:pt x="1699" y="726"/>
                    </a:lnTo>
                    <a:lnTo>
                      <a:pt x="1699" y="747"/>
                    </a:lnTo>
                    <a:lnTo>
                      <a:pt x="1699" y="766"/>
                    </a:lnTo>
                    <a:lnTo>
                      <a:pt x="1696" y="782"/>
                    </a:lnTo>
                    <a:lnTo>
                      <a:pt x="1692" y="796"/>
                    </a:lnTo>
                    <a:lnTo>
                      <a:pt x="1690" y="801"/>
                    </a:lnTo>
                    <a:lnTo>
                      <a:pt x="1687" y="807"/>
                    </a:lnTo>
                    <a:lnTo>
                      <a:pt x="1684" y="812"/>
                    </a:lnTo>
                    <a:lnTo>
                      <a:pt x="1680" y="817"/>
                    </a:lnTo>
                    <a:lnTo>
                      <a:pt x="1675" y="820"/>
                    </a:lnTo>
                    <a:lnTo>
                      <a:pt x="1670" y="824"/>
                    </a:lnTo>
                    <a:lnTo>
                      <a:pt x="1665" y="827"/>
                    </a:lnTo>
                    <a:lnTo>
                      <a:pt x="1659" y="829"/>
                    </a:lnTo>
                    <a:lnTo>
                      <a:pt x="1644" y="833"/>
                    </a:lnTo>
                    <a:lnTo>
                      <a:pt x="1627" y="835"/>
                    </a:lnTo>
                    <a:lnTo>
                      <a:pt x="1607" y="835"/>
                    </a:lnTo>
                    <a:lnTo>
                      <a:pt x="1585" y="833"/>
                    </a:lnTo>
                    <a:lnTo>
                      <a:pt x="1559" y="830"/>
                    </a:lnTo>
                    <a:lnTo>
                      <a:pt x="1530" y="825"/>
                    </a:lnTo>
                    <a:lnTo>
                      <a:pt x="1515" y="822"/>
                    </a:lnTo>
                    <a:lnTo>
                      <a:pt x="1500" y="818"/>
                    </a:lnTo>
                    <a:lnTo>
                      <a:pt x="1486" y="813"/>
                    </a:lnTo>
                    <a:lnTo>
                      <a:pt x="1473" y="808"/>
                    </a:lnTo>
                    <a:lnTo>
                      <a:pt x="1460" y="803"/>
                    </a:lnTo>
                    <a:lnTo>
                      <a:pt x="1448" y="797"/>
                    </a:lnTo>
                    <a:lnTo>
                      <a:pt x="1437" y="791"/>
                    </a:lnTo>
                    <a:lnTo>
                      <a:pt x="1425" y="783"/>
                    </a:lnTo>
                    <a:lnTo>
                      <a:pt x="1414" y="776"/>
                    </a:lnTo>
                    <a:lnTo>
                      <a:pt x="1404" y="768"/>
                    </a:lnTo>
                    <a:lnTo>
                      <a:pt x="1394" y="761"/>
                    </a:lnTo>
                    <a:lnTo>
                      <a:pt x="1384" y="751"/>
                    </a:lnTo>
                    <a:lnTo>
                      <a:pt x="1367" y="732"/>
                    </a:lnTo>
                    <a:lnTo>
                      <a:pt x="1350" y="712"/>
                    </a:lnTo>
                    <a:lnTo>
                      <a:pt x="1335" y="689"/>
                    </a:lnTo>
                    <a:lnTo>
                      <a:pt x="1322" y="666"/>
                    </a:lnTo>
                    <a:lnTo>
                      <a:pt x="1309" y="641"/>
                    </a:lnTo>
                    <a:lnTo>
                      <a:pt x="1298" y="615"/>
                    </a:lnTo>
                    <a:lnTo>
                      <a:pt x="1288" y="586"/>
                    </a:lnTo>
                    <a:lnTo>
                      <a:pt x="1279" y="557"/>
                    </a:lnTo>
                    <a:lnTo>
                      <a:pt x="1271" y="526"/>
                    </a:lnTo>
                    <a:lnTo>
                      <a:pt x="1263" y="495"/>
                    </a:lnTo>
                    <a:lnTo>
                      <a:pt x="1258" y="482"/>
                    </a:lnTo>
                    <a:lnTo>
                      <a:pt x="1244" y="452"/>
                    </a:lnTo>
                    <a:lnTo>
                      <a:pt x="1226" y="415"/>
                    </a:lnTo>
                    <a:lnTo>
                      <a:pt x="1204" y="376"/>
                    </a:lnTo>
                    <a:lnTo>
                      <a:pt x="1194" y="360"/>
                    </a:lnTo>
                    <a:lnTo>
                      <a:pt x="1184" y="347"/>
                    </a:lnTo>
                    <a:lnTo>
                      <a:pt x="1181" y="344"/>
                    </a:lnTo>
                    <a:lnTo>
                      <a:pt x="1176" y="340"/>
                    </a:lnTo>
                    <a:lnTo>
                      <a:pt x="1172" y="339"/>
                    </a:lnTo>
                    <a:lnTo>
                      <a:pt x="1170" y="337"/>
                    </a:lnTo>
                    <a:lnTo>
                      <a:pt x="1167" y="340"/>
                    </a:lnTo>
                    <a:lnTo>
                      <a:pt x="1165" y="342"/>
                    </a:lnTo>
                    <a:lnTo>
                      <a:pt x="1162" y="349"/>
                    </a:lnTo>
                    <a:lnTo>
                      <a:pt x="1161" y="356"/>
                    </a:lnTo>
                    <a:lnTo>
                      <a:pt x="1161" y="366"/>
                    </a:lnTo>
                    <a:lnTo>
                      <a:pt x="1161" y="377"/>
                    </a:lnTo>
                    <a:lnTo>
                      <a:pt x="1162" y="392"/>
                    </a:lnTo>
                    <a:lnTo>
                      <a:pt x="1165" y="410"/>
                    </a:lnTo>
                    <a:lnTo>
                      <a:pt x="1176" y="478"/>
                    </a:lnTo>
                    <a:lnTo>
                      <a:pt x="1187" y="535"/>
                    </a:lnTo>
                    <a:lnTo>
                      <a:pt x="1196" y="581"/>
                    </a:lnTo>
                    <a:lnTo>
                      <a:pt x="1201" y="621"/>
                    </a:lnTo>
                    <a:lnTo>
                      <a:pt x="1202" y="639"/>
                    </a:lnTo>
                    <a:lnTo>
                      <a:pt x="1202" y="657"/>
                    </a:lnTo>
                    <a:lnTo>
                      <a:pt x="1201" y="673"/>
                    </a:lnTo>
                    <a:lnTo>
                      <a:pt x="1197" y="691"/>
                    </a:lnTo>
                    <a:lnTo>
                      <a:pt x="1192" y="707"/>
                    </a:lnTo>
                    <a:lnTo>
                      <a:pt x="1186" y="724"/>
                    </a:lnTo>
                    <a:lnTo>
                      <a:pt x="1176" y="742"/>
                    </a:lnTo>
                    <a:lnTo>
                      <a:pt x="1165" y="762"/>
                    </a:lnTo>
                    <a:lnTo>
                      <a:pt x="1156" y="771"/>
                    </a:lnTo>
                    <a:lnTo>
                      <a:pt x="1145" y="778"/>
                    </a:lnTo>
                    <a:lnTo>
                      <a:pt x="1131" y="786"/>
                    </a:lnTo>
                    <a:lnTo>
                      <a:pt x="1115" y="793"/>
                    </a:lnTo>
                    <a:lnTo>
                      <a:pt x="1095" y="798"/>
                    </a:lnTo>
                    <a:lnTo>
                      <a:pt x="1073" y="804"/>
                    </a:lnTo>
                    <a:lnTo>
                      <a:pt x="1050" y="808"/>
                    </a:lnTo>
                    <a:lnTo>
                      <a:pt x="1024" y="813"/>
                    </a:lnTo>
                    <a:lnTo>
                      <a:pt x="996" y="815"/>
                    </a:lnTo>
                    <a:lnTo>
                      <a:pt x="967" y="819"/>
                    </a:lnTo>
                    <a:lnTo>
                      <a:pt x="936" y="822"/>
                    </a:lnTo>
                    <a:lnTo>
                      <a:pt x="904" y="823"/>
                    </a:lnTo>
                    <a:lnTo>
                      <a:pt x="836" y="824"/>
                    </a:lnTo>
                    <a:lnTo>
                      <a:pt x="766" y="824"/>
                    </a:lnTo>
                    <a:lnTo>
                      <a:pt x="694" y="820"/>
                    </a:lnTo>
                    <a:lnTo>
                      <a:pt x="623" y="817"/>
                    </a:lnTo>
                    <a:lnTo>
                      <a:pt x="552" y="810"/>
                    </a:lnTo>
                    <a:lnTo>
                      <a:pt x="483" y="802"/>
                    </a:lnTo>
                    <a:lnTo>
                      <a:pt x="420" y="793"/>
                    </a:lnTo>
                    <a:lnTo>
                      <a:pt x="361" y="782"/>
                    </a:lnTo>
                    <a:lnTo>
                      <a:pt x="333" y="776"/>
                    </a:lnTo>
                    <a:lnTo>
                      <a:pt x="309" y="769"/>
                    </a:lnTo>
                    <a:lnTo>
                      <a:pt x="286" y="763"/>
                    </a:lnTo>
                    <a:lnTo>
                      <a:pt x="265" y="757"/>
                    </a:lnTo>
                    <a:lnTo>
                      <a:pt x="252" y="748"/>
                    </a:lnTo>
                    <a:lnTo>
                      <a:pt x="227" y="727"/>
                    </a:lnTo>
                    <a:lnTo>
                      <a:pt x="210" y="712"/>
                    </a:lnTo>
                    <a:lnTo>
                      <a:pt x="191" y="694"/>
                    </a:lnTo>
                    <a:lnTo>
                      <a:pt x="172" y="676"/>
                    </a:lnTo>
                    <a:lnTo>
                      <a:pt x="151" y="654"/>
                    </a:lnTo>
                    <a:lnTo>
                      <a:pt x="130" y="631"/>
                    </a:lnTo>
                    <a:lnTo>
                      <a:pt x="109" y="606"/>
                    </a:lnTo>
                    <a:lnTo>
                      <a:pt x="89" y="580"/>
                    </a:lnTo>
                    <a:lnTo>
                      <a:pt x="69" y="551"/>
                    </a:lnTo>
                    <a:lnTo>
                      <a:pt x="50" y="522"/>
                    </a:lnTo>
                    <a:lnTo>
                      <a:pt x="35" y="492"/>
                    </a:lnTo>
                    <a:lnTo>
                      <a:pt x="22" y="462"/>
                    </a:lnTo>
                    <a:lnTo>
                      <a:pt x="10" y="431"/>
                    </a:lnTo>
                    <a:lnTo>
                      <a:pt x="3" y="400"/>
                    </a:lnTo>
                    <a:lnTo>
                      <a:pt x="0" y="369"/>
                    </a:lnTo>
                    <a:lnTo>
                      <a:pt x="2" y="337"/>
                    </a:lnTo>
                    <a:lnTo>
                      <a:pt x="7" y="306"/>
                    </a:lnTo>
                    <a:lnTo>
                      <a:pt x="18" y="276"/>
                    </a:lnTo>
                    <a:lnTo>
                      <a:pt x="35" y="246"/>
                    </a:lnTo>
                    <a:lnTo>
                      <a:pt x="59" y="218"/>
                    </a:lnTo>
                    <a:lnTo>
                      <a:pt x="89" y="190"/>
                    </a:lnTo>
                    <a:lnTo>
                      <a:pt x="126" y="164"/>
                    </a:lnTo>
                    <a:lnTo>
                      <a:pt x="171" y="139"/>
                    </a:lnTo>
                    <a:lnTo>
                      <a:pt x="224" y="117"/>
                    </a:lnTo>
                    <a:lnTo>
                      <a:pt x="286" y="95"/>
                    </a:lnTo>
                    <a:lnTo>
                      <a:pt x="357" y="77"/>
                    </a:lnTo>
                    <a:lnTo>
                      <a:pt x="438" y="60"/>
                    </a:lnTo>
                    <a:lnTo>
                      <a:pt x="529" y="45"/>
                    </a:lnTo>
                    <a:lnTo>
                      <a:pt x="630" y="35"/>
                    </a:lnTo>
                    <a:lnTo>
                      <a:pt x="705" y="28"/>
                    </a:lnTo>
                    <a:lnTo>
                      <a:pt x="773" y="22"/>
                    </a:lnTo>
                    <a:lnTo>
                      <a:pt x="831" y="15"/>
                    </a:lnTo>
                    <a:lnTo>
                      <a:pt x="881" y="10"/>
                    </a:lnTo>
                    <a:lnTo>
                      <a:pt x="921" y="5"/>
                    </a:lnTo>
                    <a:lnTo>
                      <a:pt x="951" y="3"/>
                    </a:lnTo>
                    <a:lnTo>
                      <a:pt x="970" y="0"/>
                    </a:lnTo>
                    <a:lnTo>
                      <a:pt x="976" y="0"/>
                    </a:lnTo>
                    <a:close/>
                  </a:path>
                </a:pathLst>
              </a:custGeom>
              <a:solidFill>
                <a:srgbClr val="00764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69" name="Google Shape;369;p12"/>
              <p:cNvSpPr/>
              <p:nvPr/>
            </p:nvSpPr>
            <p:spPr>
              <a:xfrm>
                <a:off x="3546" y="2132"/>
                <a:ext cx="1195" cy="510"/>
              </a:xfrm>
              <a:custGeom>
                <a:rect b="b" l="l" r="r" t="t"/>
                <a:pathLst>
                  <a:path extrusionOk="0" h="2547" w="5972">
                    <a:moveTo>
                      <a:pt x="976" y="0"/>
                    </a:moveTo>
                    <a:lnTo>
                      <a:pt x="1112" y="0"/>
                    </a:lnTo>
                    <a:lnTo>
                      <a:pt x="1249" y="2"/>
                    </a:lnTo>
                    <a:lnTo>
                      <a:pt x="1392" y="4"/>
                    </a:lnTo>
                    <a:lnTo>
                      <a:pt x="1535" y="8"/>
                    </a:lnTo>
                    <a:lnTo>
                      <a:pt x="1681" y="13"/>
                    </a:lnTo>
                    <a:lnTo>
                      <a:pt x="1830" y="22"/>
                    </a:lnTo>
                    <a:lnTo>
                      <a:pt x="1904" y="25"/>
                    </a:lnTo>
                    <a:lnTo>
                      <a:pt x="1979" y="32"/>
                    </a:lnTo>
                    <a:lnTo>
                      <a:pt x="2055" y="38"/>
                    </a:lnTo>
                    <a:lnTo>
                      <a:pt x="2130" y="44"/>
                    </a:lnTo>
                    <a:lnTo>
                      <a:pt x="2206" y="53"/>
                    </a:lnTo>
                    <a:lnTo>
                      <a:pt x="2283" y="62"/>
                    </a:lnTo>
                    <a:lnTo>
                      <a:pt x="2359" y="70"/>
                    </a:lnTo>
                    <a:lnTo>
                      <a:pt x="2436" y="82"/>
                    </a:lnTo>
                    <a:lnTo>
                      <a:pt x="2512" y="93"/>
                    </a:lnTo>
                    <a:lnTo>
                      <a:pt x="2588" y="105"/>
                    </a:lnTo>
                    <a:lnTo>
                      <a:pt x="2666" y="119"/>
                    </a:lnTo>
                    <a:lnTo>
                      <a:pt x="2742" y="134"/>
                    </a:lnTo>
                    <a:lnTo>
                      <a:pt x="2818" y="149"/>
                    </a:lnTo>
                    <a:lnTo>
                      <a:pt x="2895" y="166"/>
                    </a:lnTo>
                    <a:lnTo>
                      <a:pt x="2971" y="185"/>
                    </a:lnTo>
                    <a:lnTo>
                      <a:pt x="3047" y="205"/>
                    </a:lnTo>
                    <a:lnTo>
                      <a:pt x="3122" y="225"/>
                    </a:lnTo>
                    <a:lnTo>
                      <a:pt x="3198" y="248"/>
                    </a:lnTo>
                    <a:lnTo>
                      <a:pt x="3273" y="271"/>
                    </a:lnTo>
                    <a:lnTo>
                      <a:pt x="3348" y="296"/>
                    </a:lnTo>
                    <a:lnTo>
                      <a:pt x="3424" y="324"/>
                    </a:lnTo>
                    <a:lnTo>
                      <a:pt x="3503" y="354"/>
                    </a:lnTo>
                    <a:lnTo>
                      <a:pt x="3585" y="386"/>
                    </a:lnTo>
                    <a:lnTo>
                      <a:pt x="3669" y="421"/>
                    </a:lnTo>
                    <a:lnTo>
                      <a:pt x="3755" y="460"/>
                    </a:lnTo>
                    <a:lnTo>
                      <a:pt x="3844" y="500"/>
                    </a:lnTo>
                    <a:lnTo>
                      <a:pt x="3932" y="542"/>
                    </a:lnTo>
                    <a:lnTo>
                      <a:pt x="4023" y="588"/>
                    </a:lnTo>
                    <a:lnTo>
                      <a:pt x="4116" y="637"/>
                    </a:lnTo>
                    <a:lnTo>
                      <a:pt x="4209" y="688"/>
                    </a:lnTo>
                    <a:lnTo>
                      <a:pt x="4303" y="742"/>
                    </a:lnTo>
                    <a:lnTo>
                      <a:pt x="4396" y="798"/>
                    </a:lnTo>
                    <a:lnTo>
                      <a:pt x="4491" y="857"/>
                    </a:lnTo>
                    <a:lnTo>
                      <a:pt x="4585" y="919"/>
                    </a:lnTo>
                    <a:lnTo>
                      <a:pt x="4678" y="984"/>
                    </a:lnTo>
                    <a:lnTo>
                      <a:pt x="4772" y="1051"/>
                    </a:lnTo>
                    <a:lnTo>
                      <a:pt x="4863" y="1121"/>
                    </a:lnTo>
                    <a:lnTo>
                      <a:pt x="4954" y="1194"/>
                    </a:lnTo>
                    <a:lnTo>
                      <a:pt x="5044" y="1270"/>
                    </a:lnTo>
                    <a:lnTo>
                      <a:pt x="5131" y="1347"/>
                    </a:lnTo>
                    <a:lnTo>
                      <a:pt x="5217" y="1428"/>
                    </a:lnTo>
                    <a:lnTo>
                      <a:pt x="5301" y="1513"/>
                    </a:lnTo>
                    <a:lnTo>
                      <a:pt x="5382" y="1599"/>
                    </a:lnTo>
                    <a:lnTo>
                      <a:pt x="5461" y="1689"/>
                    </a:lnTo>
                    <a:lnTo>
                      <a:pt x="5537" y="1782"/>
                    </a:lnTo>
                    <a:lnTo>
                      <a:pt x="5609" y="1876"/>
                    </a:lnTo>
                    <a:lnTo>
                      <a:pt x="5678" y="1974"/>
                    </a:lnTo>
                    <a:lnTo>
                      <a:pt x="5743" y="2075"/>
                    </a:lnTo>
                    <a:lnTo>
                      <a:pt x="5804" y="2178"/>
                    </a:lnTo>
                    <a:lnTo>
                      <a:pt x="5861" y="2285"/>
                    </a:lnTo>
                    <a:lnTo>
                      <a:pt x="5914" y="2394"/>
                    </a:lnTo>
                    <a:lnTo>
                      <a:pt x="5961" y="2505"/>
                    </a:lnTo>
                    <a:lnTo>
                      <a:pt x="5965" y="2513"/>
                    </a:lnTo>
                    <a:lnTo>
                      <a:pt x="5970" y="2527"/>
                    </a:lnTo>
                    <a:lnTo>
                      <a:pt x="5972" y="2535"/>
                    </a:lnTo>
                    <a:lnTo>
                      <a:pt x="5972" y="2542"/>
                    </a:lnTo>
                    <a:lnTo>
                      <a:pt x="5971" y="2544"/>
                    </a:lnTo>
                    <a:lnTo>
                      <a:pt x="5970" y="2545"/>
                    </a:lnTo>
                    <a:lnTo>
                      <a:pt x="5967" y="2547"/>
                    </a:lnTo>
                    <a:lnTo>
                      <a:pt x="5965" y="2547"/>
                    </a:lnTo>
                    <a:lnTo>
                      <a:pt x="5961" y="2547"/>
                    </a:lnTo>
                    <a:lnTo>
                      <a:pt x="5955" y="2544"/>
                    </a:lnTo>
                    <a:lnTo>
                      <a:pt x="5949" y="2540"/>
                    </a:lnTo>
                    <a:lnTo>
                      <a:pt x="5941" y="2535"/>
                    </a:lnTo>
                    <a:lnTo>
                      <a:pt x="5922" y="2522"/>
                    </a:lnTo>
                    <a:lnTo>
                      <a:pt x="5897" y="2499"/>
                    </a:lnTo>
                    <a:lnTo>
                      <a:pt x="5865" y="2469"/>
                    </a:lnTo>
                    <a:lnTo>
                      <a:pt x="5825" y="2429"/>
                    </a:lnTo>
                    <a:lnTo>
                      <a:pt x="5776" y="2379"/>
                    </a:lnTo>
                    <a:lnTo>
                      <a:pt x="5719" y="2318"/>
                    </a:lnTo>
                    <a:lnTo>
                      <a:pt x="5610" y="2193"/>
                    </a:lnTo>
                    <a:lnTo>
                      <a:pt x="5523" y="2091"/>
                    </a:lnTo>
                    <a:lnTo>
                      <a:pt x="5453" y="2009"/>
                    </a:lnTo>
                    <a:lnTo>
                      <a:pt x="5396" y="1944"/>
                    </a:lnTo>
                    <a:lnTo>
                      <a:pt x="5370" y="1916"/>
                    </a:lnTo>
                    <a:lnTo>
                      <a:pt x="5345" y="1893"/>
                    </a:lnTo>
                    <a:lnTo>
                      <a:pt x="5320" y="1873"/>
                    </a:lnTo>
                    <a:lnTo>
                      <a:pt x="5295" y="1854"/>
                    </a:lnTo>
                    <a:lnTo>
                      <a:pt x="5269" y="1838"/>
                    </a:lnTo>
                    <a:lnTo>
                      <a:pt x="5240" y="1824"/>
                    </a:lnTo>
                    <a:lnTo>
                      <a:pt x="5210" y="1810"/>
                    </a:lnTo>
                    <a:lnTo>
                      <a:pt x="5176" y="1799"/>
                    </a:lnTo>
                    <a:lnTo>
                      <a:pt x="5130" y="1783"/>
                    </a:lnTo>
                    <a:lnTo>
                      <a:pt x="5089" y="1767"/>
                    </a:lnTo>
                    <a:lnTo>
                      <a:pt x="5053" y="1749"/>
                    </a:lnTo>
                    <a:lnTo>
                      <a:pt x="5020" y="1732"/>
                    </a:lnTo>
                    <a:lnTo>
                      <a:pt x="4992" y="1714"/>
                    </a:lnTo>
                    <a:lnTo>
                      <a:pt x="4965" y="1695"/>
                    </a:lnTo>
                    <a:lnTo>
                      <a:pt x="4943" y="1675"/>
                    </a:lnTo>
                    <a:lnTo>
                      <a:pt x="4923" y="1657"/>
                    </a:lnTo>
                    <a:lnTo>
                      <a:pt x="4905" y="1637"/>
                    </a:lnTo>
                    <a:lnTo>
                      <a:pt x="4889" y="1617"/>
                    </a:lnTo>
                    <a:lnTo>
                      <a:pt x="4874" y="1596"/>
                    </a:lnTo>
                    <a:lnTo>
                      <a:pt x="4861" y="1574"/>
                    </a:lnTo>
                    <a:lnTo>
                      <a:pt x="4836" y="1532"/>
                    </a:lnTo>
                    <a:lnTo>
                      <a:pt x="4811" y="1488"/>
                    </a:lnTo>
                    <a:lnTo>
                      <a:pt x="4799" y="1471"/>
                    </a:lnTo>
                    <a:lnTo>
                      <a:pt x="4769" y="1427"/>
                    </a:lnTo>
                    <a:lnTo>
                      <a:pt x="4731" y="1367"/>
                    </a:lnTo>
                    <a:lnTo>
                      <a:pt x="4687" y="1306"/>
                    </a:lnTo>
                    <a:lnTo>
                      <a:pt x="4666" y="1277"/>
                    </a:lnTo>
                    <a:lnTo>
                      <a:pt x="4647" y="1252"/>
                    </a:lnTo>
                    <a:lnTo>
                      <a:pt x="4631" y="1232"/>
                    </a:lnTo>
                    <a:lnTo>
                      <a:pt x="4618" y="1219"/>
                    </a:lnTo>
                    <a:lnTo>
                      <a:pt x="4613" y="1215"/>
                    </a:lnTo>
                    <a:lnTo>
                      <a:pt x="4611" y="1214"/>
                    </a:lnTo>
                    <a:lnTo>
                      <a:pt x="4608" y="1215"/>
                    </a:lnTo>
                    <a:lnTo>
                      <a:pt x="4608" y="1217"/>
                    </a:lnTo>
                    <a:lnTo>
                      <a:pt x="4608" y="1224"/>
                    </a:lnTo>
                    <a:lnTo>
                      <a:pt x="4612" y="1232"/>
                    </a:lnTo>
                    <a:lnTo>
                      <a:pt x="4616" y="1245"/>
                    </a:lnTo>
                    <a:lnTo>
                      <a:pt x="4622" y="1260"/>
                    </a:lnTo>
                    <a:lnTo>
                      <a:pt x="4637" y="1295"/>
                    </a:lnTo>
                    <a:lnTo>
                      <a:pt x="4653" y="1327"/>
                    </a:lnTo>
                    <a:lnTo>
                      <a:pt x="4671" y="1357"/>
                    </a:lnTo>
                    <a:lnTo>
                      <a:pt x="4688" y="1387"/>
                    </a:lnTo>
                    <a:lnTo>
                      <a:pt x="4721" y="1440"/>
                    </a:lnTo>
                    <a:lnTo>
                      <a:pt x="4748" y="1484"/>
                    </a:lnTo>
                    <a:lnTo>
                      <a:pt x="4758" y="1502"/>
                    </a:lnTo>
                    <a:lnTo>
                      <a:pt x="4764" y="1517"/>
                    </a:lnTo>
                    <a:lnTo>
                      <a:pt x="4767" y="1524"/>
                    </a:lnTo>
                    <a:lnTo>
                      <a:pt x="4768" y="1529"/>
                    </a:lnTo>
                    <a:lnTo>
                      <a:pt x="4768" y="1534"/>
                    </a:lnTo>
                    <a:lnTo>
                      <a:pt x="4767" y="1538"/>
                    </a:lnTo>
                    <a:lnTo>
                      <a:pt x="4764" y="1542"/>
                    </a:lnTo>
                    <a:lnTo>
                      <a:pt x="4761" y="1544"/>
                    </a:lnTo>
                    <a:lnTo>
                      <a:pt x="4756" y="1546"/>
                    </a:lnTo>
                    <a:lnTo>
                      <a:pt x="4748" y="1546"/>
                    </a:lnTo>
                    <a:lnTo>
                      <a:pt x="4741" y="1544"/>
                    </a:lnTo>
                    <a:lnTo>
                      <a:pt x="4731" y="1543"/>
                    </a:lnTo>
                    <a:lnTo>
                      <a:pt x="4720" y="1541"/>
                    </a:lnTo>
                    <a:lnTo>
                      <a:pt x="4707" y="1537"/>
                    </a:lnTo>
                    <a:lnTo>
                      <a:pt x="4653" y="1522"/>
                    </a:lnTo>
                    <a:lnTo>
                      <a:pt x="4605" y="1507"/>
                    </a:lnTo>
                    <a:lnTo>
                      <a:pt x="4582" y="1501"/>
                    </a:lnTo>
                    <a:lnTo>
                      <a:pt x="4561" y="1493"/>
                    </a:lnTo>
                    <a:lnTo>
                      <a:pt x="4541" y="1484"/>
                    </a:lnTo>
                    <a:lnTo>
                      <a:pt x="4521" y="1477"/>
                    </a:lnTo>
                    <a:lnTo>
                      <a:pt x="4502" y="1467"/>
                    </a:lnTo>
                    <a:lnTo>
                      <a:pt x="4485" y="1457"/>
                    </a:lnTo>
                    <a:lnTo>
                      <a:pt x="4469" y="1446"/>
                    </a:lnTo>
                    <a:lnTo>
                      <a:pt x="4453" y="1433"/>
                    </a:lnTo>
                    <a:lnTo>
                      <a:pt x="4438" y="1418"/>
                    </a:lnTo>
                    <a:lnTo>
                      <a:pt x="4423" y="1402"/>
                    </a:lnTo>
                    <a:lnTo>
                      <a:pt x="4409" y="1385"/>
                    </a:lnTo>
                    <a:lnTo>
                      <a:pt x="4395" y="1365"/>
                    </a:lnTo>
                    <a:lnTo>
                      <a:pt x="4383" y="1342"/>
                    </a:lnTo>
                    <a:lnTo>
                      <a:pt x="4370" y="1316"/>
                    </a:lnTo>
                    <a:lnTo>
                      <a:pt x="4358" y="1290"/>
                    </a:lnTo>
                    <a:lnTo>
                      <a:pt x="4345" y="1261"/>
                    </a:lnTo>
                    <a:lnTo>
                      <a:pt x="4320" y="1200"/>
                    </a:lnTo>
                    <a:lnTo>
                      <a:pt x="4297" y="1138"/>
                    </a:lnTo>
                    <a:lnTo>
                      <a:pt x="4273" y="1076"/>
                    </a:lnTo>
                    <a:lnTo>
                      <a:pt x="4248" y="1019"/>
                    </a:lnTo>
                    <a:lnTo>
                      <a:pt x="4235" y="993"/>
                    </a:lnTo>
                    <a:lnTo>
                      <a:pt x="4223" y="969"/>
                    </a:lnTo>
                    <a:lnTo>
                      <a:pt x="4210" y="948"/>
                    </a:lnTo>
                    <a:lnTo>
                      <a:pt x="4198" y="929"/>
                    </a:lnTo>
                    <a:lnTo>
                      <a:pt x="4172" y="900"/>
                    </a:lnTo>
                    <a:lnTo>
                      <a:pt x="4149" y="874"/>
                    </a:lnTo>
                    <a:lnTo>
                      <a:pt x="4129" y="853"/>
                    </a:lnTo>
                    <a:lnTo>
                      <a:pt x="4114" y="839"/>
                    </a:lnTo>
                    <a:lnTo>
                      <a:pt x="4108" y="835"/>
                    </a:lnTo>
                    <a:lnTo>
                      <a:pt x="4106" y="834"/>
                    </a:lnTo>
                    <a:lnTo>
                      <a:pt x="4104" y="835"/>
                    </a:lnTo>
                    <a:lnTo>
                      <a:pt x="4104" y="839"/>
                    </a:lnTo>
                    <a:lnTo>
                      <a:pt x="4113" y="857"/>
                    </a:lnTo>
                    <a:lnTo>
                      <a:pt x="4133" y="890"/>
                    </a:lnTo>
                    <a:lnTo>
                      <a:pt x="4148" y="913"/>
                    </a:lnTo>
                    <a:lnTo>
                      <a:pt x="4163" y="942"/>
                    </a:lnTo>
                    <a:lnTo>
                      <a:pt x="4179" y="973"/>
                    </a:lnTo>
                    <a:lnTo>
                      <a:pt x="4197" y="1008"/>
                    </a:lnTo>
                    <a:lnTo>
                      <a:pt x="4214" y="1045"/>
                    </a:lnTo>
                    <a:lnTo>
                      <a:pt x="4232" y="1084"/>
                    </a:lnTo>
                    <a:lnTo>
                      <a:pt x="4248" y="1121"/>
                    </a:lnTo>
                    <a:lnTo>
                      <a:pt x="4262" y="1160"/>
                    </a:lnTo>
                    <a:lnTo>
                      <a:pt x="4275" y="1196"/>
                    </a:lnTo>
                    <a:lnTo>
                      <a:pt x="4285" y="1230"/>
                    </a:lnTo>
                    <a:lnTo>
                      <a:pt x="4293" y="1261"/>
                    </a:lnTo>
                    <a:lnTo>
                      <a:pt x="4298" y="1286"/>
                    </a:lnTo>
                    <a:lnTo>
                      <a:pt x="4298" y="1297"/>
                    </a:lnTo>
                    <a:lnTo>
                      <a:pt x="4298" y="1307"/>
                    </a:lnTo>
                    <a:lnTo>
                      <a:pt x="4297" y="1316"/>
                    </a:lnTo>
                    <a:lnTo>
                      <a:pt x="4294" y="1322"/>
                    </a:lnTo>
                    <a:lnTo>
                      <a:pt x="4290" y="1327"/>
                    </a:lnTo>
                    <a:lnTo>
                      <a:pt x="4285" y="1330"/>
                    </a:lnTo>
                    <a:lnTo>
                      <a:pt x="4279" y="1331"/>
                    </a:lnTo>
                    <a:lnTo>
                      <a:pt x="4272" y="1330"/>
                    </a:lnTo>
                    <a:lnTo>
                      <a:pt x="4237" y="1320"/>
                    </a:lnTo>
                    <a:lnTo>
                      <a:pt x="4195" y="1307"/>
                    </a:lnTo>
                    <a:lnTo>
                      <a:pt x="4152" y="1294"/>
                    </a:lnTo>
                    <a:lnTo>
                      <a:pt x="4107" y="1279"/>
                    </a:lnTo>
                    <a:lnTo>
                      <a:pt x="4084" y="1270"/>
                    </a:lnTo>
                    <a:lnTo>
                      <a:pt x="4063" y="1261"/>
                    </a:lnTo>
                    <a:lnTo>
                      <a:pt x="4043" y="1252"/>
                    </a:lnTo>
                    <a:lnTo>
                      <a:pt x="4025" y="1242"/>
                    </a:lnTo>
                    <a:lnTo>
                      <a:pt x="4007" y="1232"/>
                    </a:lnTo>
                    <a:lnTo>
                      <a:pt x="3993" y="1222"/>
                    </a:lnTo>
                    <a:lnTo>
                      <a:pt x="3981" y="1212"/>
                    </a:lnTo>
                    <a:lnTo>
                      <a:pt x="3971" y="1201"/>
                    </a:lnTo>
                    <a:lnTo>
                      <a:pt x="3962" y="1187"/>
                    </a:lnTo>
                    <a:lnTo>
                      <a:pt x="3952" y="1169"/>
                    </a:lnTo>
                    <a:lnTo>
                      <a:pt x="3942" y="1146"/>
                    </a:lnTo>
                    <a:lnTo>
                      <a:pt x="3931" y="1121"/>
                    </a:lnTo>
                    <a:lnTo>
                      <a:pt x="3907" y="1065"/>
                    </a:lnTo>
                    <a:lnTo>
                      <a:pt x="3882" y="1003"/>
                    </a:lnTo>
                    <a:lnTo>
                      <a:pt x="3857" y="938"/>
                    </a:lnTo>
                    <a:lnTo>
                      <a:pt x="3832" y="878"/>
                    </a:lnTo>
                    <a:lnTo>
                      <a:pt x="3821" y="849"/>
                    </a:lnTo>
                    <a:lnTo>
                      <a:pt x="3810" y="823"/>
                    </a:lnTo>
                    <a:lnTo>
                      <a:pt x="3799" y="801"/>
                    </a:lnTo>
                    <a:lnTo>
                      <a:pt x="3787" y="781"/>
                    </a:lnTo>
                    <a:lnTo>
                      <a:pt x="3774" y="754"/>
                    </a:lnTo>
                    <a:lnTo>
                      <a:pt x="3759" y="729"/>
                    </a:lnTo>
                    <a:lnTo>
                      <a:pt x="3744" y="706"/>
                    </a:lnTo>
                    <a:lnTo>
                      <a:pt x="3728" y="686"/>
                    </a:lnTo>
                    <a:lnTo>
                      <a:pt x="3714" y="667"/>
                    </a:lnTo>
                    <a:lnTo>
                      <a:pt x="3699" y="651"/>
                    </a:lnTo>
                    <a:lnTo>
                      <a:pt x="3686" y="637"/>
                    </a:lnTo>
                    <a:lnTo>
                      <a:pt x="3674" y="627"/>
                    </a:lnTo>
                    <a:lnTo>
                      <a:pt x="3664" y="618"/>
                    </a:lnTo>
                    <a:lnTo>
                      <a:pt x="3655" y="615"/>
                    </a:lnTo>
                    <a:lnTo>
                      <a:pt x="3653" y="613"/>
                    </a:lnTo>
                    <a:lnTo>
                      <a:pt x="3649" y="612"/>
                    </a:lnTo>
                    <a:lnTo>
                      <a:pt x="3648" y="613"/>
                    </a:lnTo>
                    <a:lnTo>
                      <a:pt x="3646" y="615"/>
                    </a:lnTo>
                    <a:lnTo>
                      <a:pt x="3645" y="617"/>
                    </a:lnTo>
                    <a:lnTo>
                      <a:pt x="3645" y="620"/>
                    </a:lnTo>
                    <a:lnTo>
                      <a:pt x="3646" y="623"/>
                    </a:lnTo>
                    <a:lnTo>
                      <a:pt x="3648" y="628"/>
                    </a:lnTo>
                    <a:lnTo>
                      <a:pt x="3654" y="641"/>
                    </a:lnTo>
                    <a:lnTo>
                      <a:pt x="3664" y="657"/>
                    </a:lnTo>
                    <a:lnTo>
                      <a:pt x="3680" y="683"/>
                    </a:lnTo>
                    <a:lnTo>
                      <a:pt x="3699" y="714"/>
                    </a:lnTo>
                    <a:lnTo>
                      <a:pt x="3719" y="751"/>
                    </a:lnTo>
                    <a:lnTo>
                      <a:pt x="3740" y="789"/>
                    </a:lnTo>
                    <a:lnTo>
                      <a:pt x="3762" y="832"/>
                    </a:lnTo>
                    <a:lnTo>
                      <a:pt x="3785" y="877"/>
                    </a:lnTo>
                    <a:lnTo>
                      <a:pt x="3806" y="922"/>
                    </a:lnTo>
                    <a:lnTo>
                      <a:pt x="3827" y="967"/>
                    </a:lnTo>
                    <a:lnTo>
                      <a:pt x="3846" y="1010"/>
                    </a:lnTo>
                    <a:lnTo>
                      <a:pt x="3864" y="1051"/>
                    </a:lnTo>
                    <a:lnTo>
                      <a:pt x="3877" y="1090"/>
                    </a:lnTo>
                    <a:lnTo>
                      <a:pt x="3889" y="1125"/>
                    </a:lnTo>
                    <a:lnTo>
                      <a:pt x="3892" y="1140"/>
                    </a:lnTo>
                    <a:lnTo>
                      <a:pt x="3895" y="1154"/>
                    </a:lnTo>
                    <a:lnTo>
                      <a:pt x="3896" y="1166"/>
                    </a:lnTo>
                    <a:lnTo>
                      <a:pt x="3897" y="1177"/>
                    </a:lnTo>
                    <a:lnTo>
                      <a:pt x="3896" y="1186"/>
                    </a:lnTo>
                    <a:lnTo>
                      <a:pt x="3895" y="1194"/>
                    </a:lnTo>
                    <a:lnTo>
                      <a:pt x="3891" y="1199"/>
                    </a:lnTo>
                    <a:lnTo>
                      <a:pt x="3886" y="1201"/>
                    </a:lnTo>
                    <a:lnTo>
                      <a:pt x="3872" y="1204"/>
                    </a:lnTo>
                    <a:lnTo>
                      <a:pt x="3856" y="1204"/>
                    </a:lnTo>
                    <a:lnTo>
                      <a:pt x="3837" y="1202"/>
                    </a:lnTo>
                    <a:lnTo>
                      <a:pt x="3816" y="1201"/>
                    </a:lnTo>
                    <a:lnTo>
                      <a:pt x="3792" y="1197"/>
                    </a:lnTo>
                    <a:lnTo>
                      <a:pt x="3769" y="1192"/>
                    </a:lnTo>
                    <a:lnTo>
                      <a:pt x="3745" y="1186"/>
                    </a:lnTo>
                    <a:lnTo>
                      <a:pt x="3720" y="1179"/>
                    </a:lnTo>
                    <a:lnTo>
                      <a:pt x="3695" y="1170"/>
                    </a:lnTo>
                    <a:lnTo>
                      <a:pt x="3673" y="1160"/>
                    </a:lnTo>
                    <a:lnTo>
                      <a:pt x="3650" y="1149"/>
                    </a:lnTo>
                    <a:lnTo>
                      <a:pt x="3629" y="1136"/>
                    </a:lnTo>
                    <a:lnTo>
                      <a:pt x="3620" y="1130"/>
                    </a:lnTo>
                    <a:lnTo>
                      <a:pt x="3611" y="1124"/>
                    </a:lnTo>
                    <a:lnTo>
                      <a:pt x="3603" y="1116"/>
                    </a:lnTo>
                    <a:lnTo>
                      <a:pt x="3597" y="1109"/>
                    </a:lnTo>
                    <a:lnTo>
                      <a:pt x="3589" y="1101"/>
                    </a:lnTo>
                    <a:lnTo>
                      <a:pt x="3584" y="1094"/>
                    </a:lnTo>
                    <a:lnTo>
                      <a:pt x="3579" y="1086"/>
                    </a:lnTo>
                    <a:lnTo>
                      <a:pt x="3575" y="1078"/>
                    </a:lnTo>
                    <a:lnTo>
                      <a:pt x="3558" y="1034"/>
                    </a:lnTo>
                    <a:lnTo>
                      <a:pt x="3535" y="970"/>
                    </a:lnTo>
                    <a:lnTo>
                      <a:pt x="3507" y="893"/>
                    </a:lnTo>
                    <a:lnTo>
                      <a:pt x="3474" y="810"/>
                    </a:lnTo>
                    <a:lnTo>
                      <a:pt x="3458" y="768"/>
                    </a:lnTo>
                    <a:lnTo>
                      <a:pt x="3442" y="728"/>
                    </a:lnTo>
                    <a:lnTo>
                      <a:pt x="3424" y="689"/>
                    </a:lnTo>
                    <a:lnTo>
                      <a:pt x="3408" y="653"/>
                    </a:lnTo>
                    <a:lnTo>
                      <a:pt x="3392" y="621"/>
                    </a:lnTo>
                    <a:lnTo>
                      <a:pt x="3376" y="592"/>
                    </a:lnTo>
                    <a:lnTo>
                      <a:pt x="3368" y="581"/>
                    </a:lnTo>
                    <a:lnTo>
                      <a:pt x="3362" y="570"/>
                    </a:lnTo>
                    <a:lnTo>
                      <a:pt x="3354" y="561"/>
                    </a:lnTo>
                    <a:lnTo>
                      <a:pt x="3348" y="553"/>
                    </a:lnTo>
                    <a:lnTo>
                      <a:pt x="3323" y="530"/>
                    </a:lnTo>
                    <a:lnTo>
                      <a:pt x="3301" y="510"/>
                    </a:lnTo>
                    <a:lnTo>
                      <a:pt x="3291" y="502"/>
                    </a:lnTo>
                    <a:lnTo>
                      <a:pt x="3282" y="496"/>
                    </a:lnTo>
                    <a:lnTo>
                      <a:pt x="3275" y="491"/>
                    </a:lnTo>
                    <a:lnTo>
                      <a:pt x="3268" y="488"/>
                    </a:lnTo>
                    <a:lnTo>
                      <a:pt x="3263" y="487"/>
                    </a:lnTo>
                    <a:lnTo>
                      <a:pt x="3261" y="488"/>
                    </a:lnTo>
                    <a:lnTo>
                      <a:pt x="3260" y="492"/>
                    </a:lnTo>
                    <a:lnTo>
                      <a:pt x="3261" y="498"/>
                    </a:lnTo>
                    <a:lnTo>
                      <a:pt x="3265" y="507"/>
                    </a:lnTo>
                    <a:lnTo>
                      <a:pt x="3270" y="517"/>
                    </a:lnTo>
                    <a:lnTo>
                      <a:pt x="3278" y="532"/>
                    </a:lnTo>
                    <a:lnTo>
                      <a:pt x="3288" y="548"/>
                    </a:lnTo>
                    <a:lnTo>
                      <a:pt x="3301" y="571"/>
                    </a:lnTo>
                    <a:lnTo>
                      <a:pt x="3317" y="600"/>
                    </a:lnTo>
                    <a:lnTo>
                      <a:pt x="3333" y="633"/>
                    </a:lnTo>
                    <a:lnTo>
                      <a:pt x="3353" y="673"/>
                    </a:lnTo>
                    <a:lnTo>
                      <a:pt x="3393" y="762"/>
                    </a:lnTo>
                    <a:lnTo>
                      <a:pt x="3433" y="857"/>
                    </a:lnTo>
                    <a:lnTo>
                      <a:pt x="3452" y="903"/>
                    </a:lnTo>
                    <a:lnTo>
                      <a:pt x="3469" y="948"/>
                    </a:lnTo>
                    <a:lnTo>
                      <a:pt x="3484" y="989"/>
                    </a:lnTo>
                    <a:lnTo>
                      <a:pt x="3497" y="1026"/>
                    </a:lnTo>
                    <a:lnTo>
                      <a:pt x="3507" y="1059"/>
                    </a:lnTo>
                    <a:lnTo>
                      <a:pt x="3513" y="1085"/>
                    </a:lnTo>
                    <a:lnTo>
                      <a:pt x="3514" y="1095"/>
                    </a:lnTo>
                    <a:lnTo>
                      <a:pt x="3514" y="1103"/>
                    </a:lnTo>
                    <a:lnTo>
                      <a:pt x="3513" y="1109"/>
                    </a:lnTo>
                    <a:lnTo>
                      <a:pt x="3512" y="1113"/>
                    </a:lnTo>
                    <a:lnTo>
                      <a:pt x="3508" y="1114"/>
                    </a:lnTo>
                    <a:lnTo>
                      <a:pt x="3504" y="1116"/>
                    </a:lnTo>
                    <a:lnTo>
                      <a:pt x="3498" y="1119"/>
                    </a:lnTo>
                    <a:lnTo>
                      <a:pt x="3492" y="1120"/>
                    </a:lnTo>
                    <a:lnTo>
                      <a:pt x="3475" y="1123"/>
                    </a:lnTo>
                    <a:lnTo>
                      <a:pt x="3456" y="1124"/>
                    </a:lnTo>
                    <a:lnTo>
                      <a:pt x="3433" y="1125"/>
                    </a:lnTo>
                    <a:lnTo>
                      <a:pt x="3408" y="1125"/>
                    </a:lnTo>
                    <a:lnTo>
                      <a:pt x="3381" y="1123"/>
                    </a:lnTo>
                    <a:lnTo>
                      <a:pt x="3353" y="1120"/>
                    </a:lnTo>
                    <a:lnTo>
                      <a:pt x="3324" y="1116"/>
                    </a:lnTo>
                    <a:lnTo>
                      <a:pt x="3295" y="1110"/>
                    </a:lnTo>
                    <a:lnTo>
                      <a:pt x="3266" y="1104"/>
                    </a:lnTo>
                    <a:lnTo>
                      <a:pt x="3238" y="1095"/>
                    </a:lnTo>
                    <a:lnTo>
                      <a:pt x="3212" y="1085"/>
                    </a:lnTo>
                    <a:lnTo>
                      <a:pt x="3188" y="1073"/>
                    </a:lnTo>
                    <a:lnTo>
                      <a:pt x="3178" y="1066"/>
                    </a:lnTo>
                    <a:lnTo>
                      <a:pt x="3169" y="1059"/>
                    </a:lnTo>
                    <a:lnTo>
                      <a:pt x="3159" y="1051"/>
                    </a:lnTo>
                    <a:lnTo>
                      <a:pt x="3150" y="1043"/>
                    </a:lnTo>
                    <a:lnTo>
                      <a:pt x="3135" y="1026"/>
                    </a:lnTo>
                    <a:lnTo>
                      <a:pt x="3120" y="1009"/>
                    </a:lnTo>
                    <a:lnTo>
                      <a:pt x="3106" y="990"/>
                    </a:lnTo>
                    <a:lnTo>
                      <a:pt x="3095" y="970"/>
                    </a:lnTo>
                    <a:lnTo>
                      <a:pt x="3084" y="950"/>
                    </a:lnTo>
                    <a:lnTo>
                      <a:pt x="3074" y="929"/>
                    </a:lnTo>
                    <a:lnTo>
                      <a:pt x="3065" y="908"/>
                    </a:lnTo>
                    <a:lnTo>
                      <a:pt x="3057" y="887"/>
                    </a:lnTo>
                    <a:lnTo>
                      <a:pt x="3045" y="843"/>
                    </a:lnTo>
                    <a:lnTo>
                      <a:pt x="3034" y="799"/>
                    </a:lnTo>
                    <a:lnTo>
                      <a:pt x="3025" y="759"/>
                    </a:lnTo>
                    <a:lnTo>
                      <a:pt x="3018" y="722"/>
                    </a:lnTo>
                    <a:lnTo>
                      <a:pt x="3010" y="679"/>
                    </a:lnTo>
                    <a:lnTo>
                      <a:pt x="3000" y="631"/>
                    </a:lnTo>
                    <a:lnTo>
                      <a:pt x="2988" y="577"/>
                    </a:lnTo>
                    <a:lnTo>
                      <a:pt x="2973" y="522"/>
                    </a:lnTo>
                    <a:lnTo>
                      <a:pt x="2964" y="496"/>
                    </a:lnTo>
                    <a:lnTo>
                      <a:pt x="2956" y="470"/>
                    </a:lnTo>
                    <a:lnTo>
                      <a:pt x="2946" y="445"/>
                    </a:lnTo>
                    <a:lnTo>
                      <a:pt x="2938" y="422"/>
                    </a:lnTo>
                    <a:lnTo>
                      <a:pt x="2928" y="401"/>
                    </a:lnTo>
                    <a:lnTo>
                      <a:pt x="2919" y="384"/>
                    </a:lnTo>
                    <a:lnTo>
                      <a:pt x="2909" y="369"/>
                    </a:lnTo>
                    <a:lnTo>
                      <a:pt x="2899" y="356"/>
                    </a:lnTo>
                    <a:lnTo>
                      <a:pt x="2888" y="346"/>
                    </a:lnTo>
                    <a:lnTo>
                      <a:pt x="2879" y="339"/>
                    </a:lnTo>
                    <a:lnTo>
                      <a:pt x="2872" y="335"/>
                    </a:lnTo>
                    <a:lnTo>
                      <a:pt x="2867" y="335"/>
                    </a:lnTo>
                    <a:lnTo>
                      <a:pt x="2865" y="335"/>
                    </a:lnTo>
                    <a:lnTo>
                      <a:pt x="2863" y="336"/>
                    </a:lnTo>
                    <a:lnTo>
                      <a:pt x="2863" y="339"/>
                    </a:lnTo>
                    <a:lnTo>
                      <a:pt x="2862" y="341"/>
                    </a:lnTo>
                    <a:lnTo>
                      <a:pt x="2862" y="347"/>
                    </a:lnTo>
                    <a:lnTo>
                      <a:pt x="2863" y="356"/>
                    </a:lnTo>
                    <a:lnTo>
                      <a:pt x="2870" y="380"/>
                    </a:lnTo>
                    <a:lnTo>
                      <a:pt x="2882" y="410"/>
                    </a:lnTo>
                    <a:lnTo>
                      <a:pt x="2895" y="444"/>
                    </a:lnTo>
                    <a:lnTo>
                      <a:pt x="2913" y="480"/>
                    </a:lnTo>
                    <a:lnTo>
                      <a:pt x="2924" y="500"/>
                    </a:lnTo>
                    <a:lnTo>
                      <a:pt x="2934" y="525"/>
                    </a:lnTo>
                    <a:lnTo>
                      <a:pt x="2944" y="555"/>
                    </a:lnTo>
                    <a:lnTo>
                      <a:pt x="2954" y="587"/>
                    </a:lnTo>
                    <a:lnTo>
                      <a:pt x="2964" y="622"/>
                    </a:lnTo>
                    <a:lnTo>
                      <a:pt x="2973" y="658"/>
                    </a:lnTo>
                    <a:lnTo>
                      <a:pt x="2983" y="696"/>
                    </a:lnTo>
                    <a:lnTo>
                      <a:pt x="2990" y="734"/>
                    </a:lnTo>
                    <a:lnTo>
                      <a:pt x="3005" y="808"/>
                    </a:lnTo>
                    <a:lnTo>
                      <a:pt x="3016" y="874"/>
                    </a:lnTo>
                    <a:lnTo>
                      <a:pt x="3024" y="927"/>
                    </a:lnTo>
                    <a:lnTo>
                      <a:pt x="3026" y="959"/>
                    </a:lnTo>
                    <a:lnTo>
                      <a:pt x="3026" y="964"/>
                    </a:lnTo>
                    <a:lnTo>
                      <a:pt x="3025" y="968"/>
                    </a:lnTo>
                    <a:lnTo>
                      <a:pt x="3023" y="973"/>
                    </a:lnTo>
                    <a:lnTo>
                      <a:pt x="3020" y="976"/>
                    </a:lnTo>
                    <a:lnTo>
                      <a:pt x="3011" y="985"/>
                    </a:lnTo>
                    <a:lnTo>
                      <a:pt x="3000" y="993"/>
                    </a:lnTo>
                    <a:lnTo>
                      <a:pt x="2986" y="1000"/>
                    </a:lnTo>
                    <a:lnTo>
                      <a:pt x="2970" y="1006"/>
                    </a:lnTo>
                    <a:lnTo>
                      <a:pt x="2953" y="1011"/>
                    </a:lnTo>
                    <a:lnTo>
                      <a:pt x="2934" y="1015"/>
                    </a:lnTo>
                    <a:lnTo>
                      <a:pt x="2914" y="1016"/>
                    </a:lnTo>
                    <a:lnTo>
                      <a:pt x="2893" y="1016"/>
                    </a:lnTo>
                    <a:lnTo>
                      <a:pt x="2872" y="1015"/>
                    </a:lnTo>
                    <a:lnTo>
                      <a:pt x="2849" y="1011"/>
                    </a:lnTo>
                    <a:lnTo>
                      <a:pt x="2829" y="1006"/>
                    </a:lnTo>
                    <a:lnTo>
                      <a:pt x="2808" y="998"/>
                    </a:lnTo>
                    <a:lnTo>
                      <a:pt x="2798" y="993"/>
                    </a:lnTo>
                    <a:lnTo>
                      <a:pt x="2788" y="988"/>
                    </a:lnTo>
                    <a:lnTo>
                      <a:pt x="2779" y="980"/>
                    </a:lnTo>
                    <a:lnTo>
                      <a:pt x="2770" y="974"/>
                    </a:lnTo>
                    <a:lnTo>
                      <a:pt x="2753" y="958"/>
                    </a:lnTo>
                    <a:lnTo>
                      <a:pt x="2737" y="942"/>
                    </a:lnTo>
                    <a:lnTo>
                      <a:pt x="2724" y="924"/>
                    </a:lnTo>
                    <a:lnTo>
                      <a:pt x="2713" y="907"/>
                    </a:lnTo>
                    <a:lnTo>
                      <a:pt x="2703" y="888"/>
                    </a:lnTo>
                    <a:lnTo>
                      <a:pt x="2694" y="868"/>
                    </a:lnTo>
                    <a:lnTo>
                      <a:pt x="2687" y="849"/>
                    </a:lnTo>
                    <a:lnTo>
                      <a:pt x="2682" y="829"/>
                    </a:lnTo>
                    <a:lnTo>
                      <a:pt x="2673" y="791"/>
                    </a:lnTo>
                    <a:lnTo>
                      <a:pt x="2667" y="754"/>
                    </a:lnTo>
                    <a:lnTo>
                      <a:pt x="2662" y="721"/>
                    </a:lnTo>
                    <a:lnTo>
                      <a:pt x="2657" y="692"/>
                    </a:lnTo>
                    <a:lnTo>
                      <a:pt x="2648" y="656"/>
                    </a:lnTo>
                    <a:lnTo>
                      <a:pt x="2639" y="605"/>
                    </a:lnTo>
                    <a:lnTo>
                      <a:pt x="2629" y="545"/>
                    </a:lnTo>
                    <a:lnTo>
                      <a:pt x="2617" y="481"/>
                    </a:lnTo>
                    <a:lnTo>
                      <a:pt x="2609" y="450"/>
                    </a:lnTo>
                    <a:lnTo>
                      <a:pt x="2601" y="421"/>
                    </a:lnTo>
                    <a:lnTo>
                      <a:pt x="2592" y="394"/>
                    </a:lnTo>
                    <a:lnTo>
                      <a:pt x="2582" y="370"/>
                    </a:lnTo>
                    <a:lnTo>
                      <a:pt x="2577" y="359"/>
                    </a:lnTo>
                    <a:lnTo>
                      <a:pt x="2572" y="350"/>
                    </a:lnTo>
                    <a:lnTo>
                      <a:pt x="2566" y="341"/>
                    </a:lnTo>
                    <a:lnTo>
                      <a:pt x="2560" y="335"/>
                    </a:lnTo>
                    <a:lnTo>
                      <a:pt x="2553" y="329"/>
                    </a:lnTo>
                    <a:lnTo>
                      <a:pt x="2547" y="325"/>
                    </a:lnTo>
                    <a:lnTo>
                      <a:pt x="2540" y="322"/>
                    </a:lnTo>
                    <a:lnTo>
                      <a:pt x="2533" y="321"/>
                    </a:lnTo>
                    <a:lnTo>
                      <a:pt x="2526" y="321"/>
                    </a:lnTo>
                    <a:lnTo>
                      <a:pt x="2521" y="322"/>
                    </a:lnTo>
                    <a:lnTo>
                      <a:pt x="2516" y="324"/>
                    </a:lnTo>
                    <a:lnTo>
                      <a:pt x="2512" y="326"/>
                    </a:lnTo>
                    <a:lnTo>
                      <a:pt x="2508" y="329"/>
                    </a:lnTo>
                    <a:lnTo>
                      <a:pt x="2506" y="331"/>
                    </a:lnTo>
                    <a:lnTo>
                      <a:pt x="2505" y="335"/>
                    </a:lnTo>
                    <a:lnTo>
                      <a:pt x="2503" y="339"/>
                    </a:lnTo>
                    <a:lnTo>
                      <a:pt x="2503" y="349"/>
                    </a:lnTo>
                    <a:lnTo>
                      <a:pt x="2505" y="359"/>
                    </a:lnTo>
                    <a:lnTo>
                      <a:pt x="2508" y="371"/>
                    </a:lnTo>
                    <a:lnTo>
                      <a:pt x="2515" y="385"/>
                    </a:lnTo>
                    <a:lnTo>
                      <a:pt x="2528" y="414"/>
                    </a:lnTo>
                    <a:lnTo>
                      <a:pt x="2546" y="446"/>
                    </a:lnTo>
                    <a:lnTo>
                      <a:pt x="2562" y="481"/>
                    </a:lnTo>
                    <a:lnTo>
                      <a:pt x="2577" y="515"/>
                    </a:lnTo>
                    <a:lnTo>
                      <a:pt x="2585" y="532"/>
                    </a:lnTo>
                    <a:lnTo>
                      <a:pt x="2592" y="555"/>
                    </a:lnTo>
                    <a:lnTo>
                      <a:pt x="2600" y="581"/>
                    </a:lnTo>
                    <a:lnTo>
                      <a:pt x="2608" y="610"/>
                    </a:lnTo>
                    <a:lnTo>
                      <a:pt x="2617" y="641"/>
                    </a:lnTo>
                    <a:lnTo>
                      <a:pt x="2624" y="673"/>
                    </a:lnTo>
                    <a:lnTo>
                      <a:pt x="2631" y="707"/>
                    </a:lnTo>
                    <a:lnTo>
                      <a:pt x="2637" y="741"/>
                    </a:lnTo>
                    <a:lnTo>
                      <a:pt x="2642" y="774"/>
                    </a:lnTo>
                    <a:lnTo>
                      <a:pt x="2644" y="808"/>
                    </a:lnTo>
                    <a:lnTo>
                      <a:pt x="2646" y="839"/>
                    </a:lnTo>
                    <a:lnTo>
                      <a:pt x="2644" y="868"/>
                    </a:lnTo>
                    <a:lnTo>
                      <a:pt x="2643" y="882"/>
                    </a:lnTo>
                    <a:lnTo>
                      <a:pt x="2641" y="894"/>
                    </a:lnTo>
                    <a:lnTo>
                      <a:pt x="2638" y="905"/>
                    </a:lnTo>
                    <a:lnTo>
                      <a:pt x="2634" y="917"/>
                    </a:lnTo>
                    <a:lnTo>
                      <a:pt x="2629" y="927"/>
                    </a:lnTo>
                    <a:lnTo>
                      <a:pt x="2624" y="935"/>
                    </a:lnTo>
                    <a:lnTo>
                      <a:pt x="2618" y="943"/>
                    </a:lnTo>
                    <a:lnTo>
                      <a:pt x="2612" y="949"/>
                    </a:lnTo>
                    <a:lnTo>
                      <a:pt x="2604" y="954"/>
                    </a:lnTo>
                    <a:lnTo>
                      <a:pt x="2596" y="959"/>
                    </a:lnTo>
                    <a:lnTo>
                      <a:pt x="2586" y="963"/>
                    </a:lnTo>
                    <a:lnTo>
                      <a:pt x="2576" y="965"/>
                    </a:lnTo>
                    <a:lnTo>
                      <a:pt x="2565" y="969"/>
                    </a:lnTo>
                    <a:lnTo>
                      <a:pt x="2552" y="970"/>
                    </a:lnTo>
                    <a:lnTo>
                      <a:pt x="2541" y="971"/>
                    </a:lnTo>
                    <a:lnTo>
                      <a:pt x="2527" y="973"/>
                    </a:lnTo>
                    <a:lnTo>
                      <a:pt x="2501" y="971"/>
                    </a:lnTo>
                    <a:lnTo>
                      <a:pt x="2473" y="969"/>
                    </a:lnTo>
                    <a:lnTo>
                      <a:pt x="2445" y="963"/>
                    </a:lnTo>
                    <a:lnTo>
                      <a:pt x="2415" y="955"/>
                    </a:lnTo>
                    <a:lnTo>
                      <a:pt x="2387" y="947"/>
                    </a:lnTo>
                    <a:lnTo>
                      <a:pt x="2360" y="934"/>
                    </a:lnTo>
                    <a:lnTo>
                      <a:pt x="2346" y="928"/>
                    </a:lnTo>
                    <a:lnTo>
                      <a:pt x="2334" y="920"/>
                    </a:lnTo>
                    <a:lnTo>
                      <a:pt x="2321" y="913"/>
                    </a:lnTo>
                    <a:lnTo>
                      <a:pt x="2309" y="905"/>
                    </a:lnTo>
                    <a:lnTo>
                      <a:pt x="2298" y="897"/>
                    </a:lnTo>
                    <a:lnTo>
                      <a:pt x="2288" y="888"/>
                    </a:lnTo>
                    <a:lnTo>
                      <a:pt x="2278" y="879"/>
                    </a:lnTo>
                    <a:lnTo>
                      <a:pt x="2268" y="869"/>
                    </a:lnTo>
                    <a:lnTo>
                      <a:pt x="2260" y="859"/>
                    </a:lnTo>
                    <a:lnTo>
                      <a:pt x="2253" y="848"/>
                    </a:lnTo>
                    <a:lnTo>
                      <a:pt x="2246" y="837"/>
                    </a:lnTo>
                    <a:lnTo>
                      <a:pt x="2241" y="825"/>
                    </a:lnTo>
                    <a:lnTo>
                      <a:pt x="2231" y="799"/>
                    </a:lnTo>
                    <a:lnTo>
                      <a:pt x="2221" y="769"/>
                    </a:lnTo>
                    <a:lnTo>
                      <a:pt x="2213" y="737"/>
                    </a:lnTo>
                    <a:lnTo>
                      <a:pt x="2203" y="703"/>
                    </a:lnTo>
                    <a:lnTo>
                      <a:pt x="2185" y="632"/>
                    </a:lnTo>
                    <a:lnTo>
                      <a:pt x="2167" y="560"/>
                    </a:lnTo>
                    <a:lnTo>
                      <a:pt x="2157" y="523"/>
                    </a:lnTo>
                    <a:lnTo>
                      <a:pt x="2147" y="490"/>
                    </a:lnTo>
                    <a:lnTo>
                      <a:pt x="2137" y="457"/>
                    </a:lnTo>
                    <a:lnTo>
                      <a:pt x="2125" y="427"/>
                    </a:lnTo>
                    <a:lnTo>
                      <a:pt x="2113" y="400"/>
                    </a:lnTo>
                    <a:lnTo>
                      <a:pt x="2100" y="376"/>
                    </a:lnTo>
                    <a:lnTo>
                      <a:pt x="2094" y="366"/>
                    </a:lnTo>
                    <a:lnTo>
                      <a:pt x="2088" y="356"/>
                    </a:lnTo>
                    <a:lnTo>
                      <a:pt x="2080" y="349"/>
                    </a:lnTo>
                    <a:lnTo>
                      <a:pt x="2073" y="341"/>
                    </a:lnTo>
                    <a:lnTo>
                      <a:pt x="2060" y="330"/>
                    </a:lnTo>
                    <a:lnTo>
                      <a:pt x="2050" y="321"/>
                    </a:lnTo>
                    <a:lnTo>
                      <a:pt x="2042" y="314"/>
                    </a:lnTo>
                    <a:lnTo>
                      <a:pt x="2034" y="310"/>
                    </a:lnTo>
                    <a:lnTo>
                      <a:pt x="2031" y="309"/>
                    </a:lnTo>
                    <a:lnTo>
                      <a:pt x="2027" y="309"/>
                    </a:lnTo>
                    <a:lnTo>
                      <a:pt x="2026" y="312"/>
                    </a:lnTo>
                    <a:lnTo>
                      <a:pt x="2026" y="316"/>
                    </a:lnTo>
                    <a:lnTo>
                      <a:pt x="2028" y="331"/>
                    </a:lnTo>
                    <a:lnTo>
                      <a:pt x="2035" y="352"/>
                    </a:lnTo>
                    <a:lnTo>
                      <a:pt x="2047" y="379"/>
                    </a:lnTo>
                    <a:lnTo>
                      <a:pt x="2058" y="410"/>
                    </a:lnTo>
                    <a:lnTo>
                      <a:pt x="2077" y="455"/>
                    </a:lnTo>
                    <a:lnTo>
                      <a:pt x="2103" y="520"/>
                    </a:lnTo>
                    <a:lnTo>
                      <a:pt x="2118" y="557"/>
                    </a:lnTo>
                    <a:lnTo>
                      <a:pt x="2132" y="596"/>
                    </a:lnTo>
                    <a:lnTo>
                      <a:pt x="2145" y="637"/>
                    </a:lnTo>
                    <a:lnTo>
                      <a:pt x="2158" y="678"/>
                    </a:lnTo>
                    <a:lnTo>
                      <a:pt x="2168" y="718"/>
                    </a:lnTo>
                    <a:lnTo>
                      <a:pt x="2175" y="756"/>
                    </a:lnTo>
                    <a:lnTo>
                      <a:pt x="2178" y="774"/>
                    </a:lnTo>
                    <a:lnTo>
                      <a:pt x="2180" y="792"/>
                    </a:lnTo>
                    <a:lnTo>
                      <a:pt x="2180" y="808"/>
                    </a:lnTo>
                    <a:lnTo>
                      <a:pt x="2180" y="823"/>
                    </a:lnTo>
                    <a:lnTo>
                      <a:pt x="2179" y="837"/>
                    </a:lnTo>
                    <a:lnTo>
                      <a:pt x="2175" y="849"/>
                    </a:lnTo>
                    <a:lnTo>
                      <a:pt x="2172" y="860"/>
                    </a:lnTo>
                    <a:lnTo>
                      <a:pt x="2165" y="870"/>
                    </a:lnTo>
                    <a:lnTo>
                      <a:pt x="2159" y="878"/>
                    </a:lnTo>
                    <a:lnTo>
                      <a:pt x="2150" y="884"/>
                    </a:lnTo>
                    <a:lnTo>
                      <a:pt x="2140" y="888"/>
                    </a:lnTo>
                    <a:lnTo>
                      <a:pt x="2128" y="890"/>
                    </a:lnTo>
                    <a:lnTo>
                      <a:pt x="2103" y="890"/>
                    </a:lnTo>
                    <a:lnTo>
                      <a:pt x="2080" y="889"/>
                    </a:lnTo>
                    <a:lnTo>
                      <a:pt x="2059" y="887"/>
                    </a:lnTo>
                    <a:lnTo>
                      <a:pt x="2039" y="883"/>
                    </a:lnTo>
                    <a:lnTo>
                      <a:pt x="2022" y="878"/>
                    </a:lnTo>
                    <a:lnTo>
                      <a:pt x="2004" y="872"/>
                    </a:lnTo>
                    <a:lnTo>
                      <a:pt x="1989" y="865"/>
                    </a:lnTo>
                    <a:lnTo>
                      <a:pt x="1974" y="857"/>
                    </a:lnTo>
                    <a:lnTo>
                      <a:pt x="1959" y="848"/>
                    </a:lnTo>
                    <a:lnTo>
                      <a:pt x="1946" y="838"/>
                    </a:lnTo>
                    <a:lnTo>
                      <a:pt x="1932" y="827"/>
                    </a:lnTo>
                    <a:lnTo>
                      <a:pt x="1918" y="815"/>
                    </a:lnTo>
                    <a:lnTo>
                      <a:pt x="1891" y="789"/>
                    </a:lnTo>
                    <a:lnTo>
                      <a:pt x="1861" y="762"/>
                    </a:lnTo>
                    <a:lnTo>
                      <a:pt x="1845" y="748"/>
                    </a:lnTo>
                    <a:lnTo>
                      <a:pt x="1831" y="734"/>
                    </a:lnTo>
                    <a:lnTo>
                      <a:pt x="1817" y="722"/>
                    </a:lnTo>
                    <a:lnTo>
                      <a:pt x="1806" y="711"/>
                    </a:lnTo>
                    <a:lnTo>
                      <a:pt x="1796" y="698"/>
                    </a:lnTo>
                    <a:lnTo>
                      <a:pt x="1786" y="686"/>
                    </a:lnTo>
                    <a:lnTo>
                      <a:pt x="1777" y="673"/>
                    </a:lnTo>
                    <a:lnTo>
                      <a:pt x="1770" y="659"/>
                    </a:lnTo>
                    <a:lnTo>
                      <a:pt x="1762" y="646"/>
                    </a:lnTo>
                    <a:lnTo>
                      <a:pt x="1756" y="632"/>
                    </a:lnTo>
                    <a:lnTo>
                      <a:pt x="1750" y="616"/>
                    </a:lnTo>
                    <a:lnTo>
                      <a:pt x="1744" y="598"/>
                    </a:lnTo>
                    <a:lnTo>
                      <a:pt x="1734" y="560"/>
                    </a:lnTo>
                    <a:lnTo>
                      <a:pt x="1722" y="515"/>
                    </a:lnTo>
                    <a:lnTo>
                      <a:pt x="1716" y="486"/>
                    </a:lnTo>
                    <a:lnTo>
                      <a:pt x="1707" y="460"/>
                    </a:lnTo>
                    <a:lnTo>
                      <a:pt x="1700" y="432"/>
                    </a:lnTo>
                    <a:lnTo>
                      <a:pt x="1690" y="407"/>
                    </a:lnTo>
                    <a:lnTo>
                      <a:pt x="1681" y="384"/>
                    </a:lnTo>
                    <a:lnTo>
                      <a:pt x="1672" y="362"/>
                    </a:lnTo>
                    <a:lnTo>
                      <a:pt x="1664" y="344"/>
                    </a:lnTo>
                    <a:lnTo>
                      <a:pt x="1655" y="327"/>
                    </a:lnTo>
                    <a:lnTo>
                      <a:pt x="1646" y="315"/>
                    </a:lnTo>
                    <a:lnTo>
                      <a:pt x="1639" y="306"/>
                    </a:lnTo>
                    <a:lnTo>
                      <a:pt x="1636" y="304"/>
                    </a:lnTo>
                    <a:lnTo>
                      <a:pt x="1632" y="301"/>
                    </a:lnTo>
                    <a:lnTo>
                      <a:pt x="1630" y="301"/>
                    </a:lnTo>
                    <a:lnTo>
                      <a:pt x="1627" y="301"/>
                    </a:lnTo>
                    <a:lnTo>
                      <a:pt x="1626" y="304"/>
                    </a:lnTo>
                    <a:lnTo>
                      <a:pt x="1624" y="306"/>
                    </a:lnTo>
                    <a:lnTo>
                      <a:pt x="1622" y="311"/>
                    </a:lnTo>
                    <a:lnTo>
                      <a:pt x="1622" y="317"/>
                    </a:lnTo>
                    <a:lnTo>
                      <a:pt x="1622" y="334"/>
                    </a:lnTo>
                    <a:lnTo>
                      <a:pt x="1624" y="356"/>
                    </a:lnTo>
                    <a:lnTo>
                      <a:pt x="1632" y="406"/>
                    </a:lnTo>
                    <a:lnTo>
                      <a:pt x="1642" y="454"/>
                    </a:lnTo>
                    <a:lnTo>
                      <a:pt x="1652" y="497"/>
                    </a:lnTo>
                    <a:lnTo>
                      <a:pt x="1664" y="538"/>
                    </a:lnTo>
                    <a:lnTo>
                      <a:pt x="1674" y="577"/>
                    </a:lnTo>
                    <a:lnTo>
                      <a:pt x="1682" y="613"/>
                    </a:lnTo>
                    <a:lnTo>
                      <a:pt x="1686" y="631"/>
                    </a:lnTo>
                    <a:lnTo>
                      <a:pt x="1690" y="647"/>
                    </a:lnTo>
                    <a:lnTo>
                      <a:pt x="1691" y="662"/>
                    </a:lnTo>
                    <a:lnTo>
                      <a:pt x="1692" y="677"/>
                    </a:lnTo>
                    <a:lnTo>
                      <a:pt x="1696" y="703"/>
                    </a:lnTo>
                    <a:lnTo>
                      <a:pt x="1699" y="726"/>
                    </a:lnTo>
                    <a:lnTo>
                      <a:pt x="1699" y="747"/>
                    </a:lnTo>
                    <a:lnTo>
                      <a:pt x="1699" y="766"/>
                    </a:lnTo>
                    <a:lnTo>
                      <a:pt x="1696" y="782"/>
                    </a:lnTo>
                    <a:lnTo>
                      <a:pt x="1692" y="796"/>
                    </a:lnTo>
                    <a:lnTo>
                      <a:pt x="1690" y="801"/>
                    </a:lnTo>
                    <a:lnTo>
                      <a:pt x="1687" y="807"/>
                    </a:lnTo>
                    <a:lnTo>
                      <a:pt x="1684" y="812"/>
                    </a:lnTo>
                    <a:lnTo>
                      <a:pt x="1680" y="817"/>
                    </a:lnTo>
                    <a:lnTo>
                      <a:pt x="1675" y="820"/>
                    </a:lnTo>
                    <a:lnTo>
                      <a:pt x="1670" y="824"/>
                    </a:lnTo>
                    <a:lnTo>
                      <a:pt x="1665" y="827"/>
                    </a:lnTo>
                    <a:lnTo>
                      <a:pt x="1659" y="829"/>
                    </a:lnTo>
                    <a:lnTo>
                      <a:pt x="1644" y="833"/>
                    </a:lnTo>
                    <a:lnTo>
                      <a:pt x="1627" y="835"/>
                    </a:lnTo>
                    <a:lnTo>
                      <a:pt x="1607" y="835"/>
                    </a:lnTo>
                    <a:lnTo>
                      <a:pt x="1585" y="833"/>
                    </a:lnTo>
                    <a:lnTo>
                      <a:pt x="1559" y="830"/>
                    </a:lnTo>
                    <a:lnTo>
                      <a:pt x="1530" y="825"/>
                    </a:lnTo>
                    <a:lnTo>
                      <a:pt x="1515" y="822"/>
                    </a:lnTo>
                    <a:lnTo>
                      <a:pt x="1500" y="818"/>
                    </a:lnTo>
                    <a:lnTo>
                      <a:pt x="1486" y="813"/>
                    </a:lnTo>
                    <a:lnTo>
                      <a:pt x="1473" y="808"/>
                    </a:lnTo>
                    <a:lnTo>
                      <a:pt x="1460" y="803"/>
                    </a:lnTo>
                    <a:lnTo>
                      <a:pt x="1448" y="797"/>
                    </a:lnTo>
                    <a:lnTo>
                      <a:pt x="1437" y="791"/>
                    </a:lnTo>
                    <a:lnTo>
                      <a:pt x="1425" y="783"/>
                    </a:lnTo>
                    <a:lnTo>
                      <a:pt x="1414" y="776"/>
                    </a:lnTo>
                    <a:lnTo>
                      <a:pt x="1404" y="768"/>
                    </a:lnTo>
                    <a:lnTo>
                      <a:pt x="1394" y="761"/>
                    </a:lnTo>
                    <a:lnTo>
                      <a:pt x="1384" y="751"/>
                    </a:lnTo>
                    <a:lnTo>
                      <a:pt x="1367" y="732"/>
                    </a:lnTo>
                    <a:lnTo>
                      <a:pt x="1350" y="712"/>
                    </a:lnTo>
                    <a:lnTo>
                      <a:pt x="1335" y="689"/>
                    </a:lnTo>
                    <a:lnTo>
                      <a:pt x="1322" y="666"/>
                    </a:lnTo>
                    <a:lnTo>
                      <a:pt x="1309" y="641"/>
                    </a:lnTo>
                    <a:lnTo>
                      <a:pt x="1298" y="615"/>
                    </a:lnTo>
                    <a:lnTo>
                      <a:pt x="1288" y="586"/>
                    </a:lnTo>
                    <a:lnTo>
                      <a:pt x="1279" y="557"/>
                    </a:lnTo>
                    <a:lnTo>
                      <a:pt x="1271" y="526"/>
                    </a:lnTo>
                    <a:lnTo>
                      <a:pt x="1263" y="495"/>
                    </a:lnTo>
                    <a:lnTo>
                      <a:pt x="1258" y="482"/>
                    </a:lnTo>
                    <a:lnTo>
                      <a:pt x="1244" y="452"/>
                    </a:lnTo>
                    <a:lnTo>
                      <a:pt x="1226" y="415"/>
                    </a:lnTo>
                    <a:lnTo>
                      <a:pt x="1204" y="376"/>
                    </a:lnTo>
                    <a:lnTo>
                      <a:pt x="1194" y="360"/>
                    </a:lnTo>
                    <a:lnTo>
                      <a:pt x="1184" y="347"/>
                    </a:lnTo>
                    <a:lnTo>
                      <a:pt x="1181" y="344"/>
                    </a:lnTo>
                    <a:lnTo>
                      <a:pt x="1176" y="340"/>
                    </a:lnTo>
                    <a:lnTo>
                      <a:pt x="1172" y="339"/>
                    </a:lnTo>
                    <a:lnTo>
                      <a:pt x="1170" y="337"/>
                    </a:lnTo>
                    <a:lnTo>
                      <a:pt x="1167" y="340"/>
                    </a:lnTo>
                    <a:lnTo>
                      <a:pt x="1165" y="342"/>
                    </a:lnTo>
                    <a:lnTo>
                      <a:pt x="1162" y="349"/>
                    </a:lnTo>
                    <a:lnTo>
                      <a:pt x="1161" y="356"/>
                    </a:lnTo>
                    <a:lnTo>
                      <a:pt x="1161" y="366"/>
                    </a:lnTo>
                    <a:lnTo>
                      <a:pt x="1161" y="377"/>
                    </a:lnTo>
                    <a:lnTo>
                      <a:pt x="1162" y="392"/>
                    </a:lnTo>
                    <a:lnTo>
                      <a:pt x="1165" y="410"/>
                    </a:lnTo>
                    <a:lnTo>
                      <a:pt x="1176" y="478"/>
                    </a:lnTo>
                    <a:lnTo>
                      <a:pt x="1187" y="535"/>
                    </a:lnTo>
                    <a:lnTo>
                      <a:pt x="1196" y="581"/>
                    </a:lnTo>
                    <a:lnTo>
                      <a:pt x="1201" y="621"/>
                    </a:lnTo>
                    <a:lnTo>
                      <a:pt x="1202" y="639"/>
                    </a:lnTo>
                    <a:lnTo>
                      <a:pt x="1202" y="657"/>
                    </a:lnTo>
                    <a:lnTo>
                      <a:pt x="1201" y="673"/>
                    </a:lnTo>
                    <a:lnTo>
                      <a:pt x="1197" y="691"/>
                    </a:lnTo>
                    <a:lnTo>
                      <a:pt x="1192" y="707"/>
                    </a:lnTo>
                    <a:lnTo>
                      <a:pt x="1186" y="724"/>
                    </a:lnTo>
                    <a:lnTo>
                      <a:pt x="1176" y="742"/>
                    </a:lnTo>
                    <a:lnTo>
                      <a:pt x="1165" y="762"/>
                    </a:lnTo>
                    <a:lnTo>
                      <a:pt x="1156" y="771"/>
                    </a:lnTo>
                    <a:lnTo>
                      <a:pt x="1145" y="778"/>
                    </a:lnTo>
                    <a:lnTo>
                      <a:pt x="1131" y="786"/>
                    </a:lnTo>
                    <a:lnTo>
                      <a:pt x="1115" y="793"/>
                    </a:lnTo>
                    <a:lnTo>
                      <a:pt x="1095" y="798"/>
                    </a:lnTo>
                    <a:lnTo>
                      <a:pt x="1073" y="804"/>
                    </a:lnTo>
                    <a:lnTo>
                      <a:pt x="1050" y="808"/>
                    </a:lnTo>
                    <a:lnTo>
                      <a:pt x="1024" y="813"/>
                    </a:lnTo>
                    <a:lnTo>
                      <a:pt x="996" y="815"/>
                    </a:lnTo>
                    <a:lnTo>
                      <a:pt x="967" y="819"/>
                    </a:lnTo>
                    <a:lnTo>
                      <a:pt x="936" y="822"/>
                    </a:lnTo>
                    <a:lnTo>
                      <a:pt x="904" y="823"/>
                    </a:lnTo>
                    <a:lnTo>
                      <a:pt x="836" y="824"/>
                    </a:lnTo>
                    <a:lnTo>
                      <a:pt x="766" y="824"/>
                    </a:lnTo>
                    <a:lnTo>
                      <a:pt x="694" y="820"/>
                    </a:lnTo>
                    <a:lnTo>
                      <a:pt x="623" y="817"/>
                    </a:lnTo>
                    <a:lnTo>
                      <a:pt x="552" y="810"/>
                    </a:lnTo>
                    <a:lnTo>
                      <a:pt x="483" y="802"/>
                    </a:lnTo>
                    <a:lnTo>
                      <a:pt x="420" y="793"/>
                    </a:lnTo>
                    <a:lnTo>
                      <a:pt x="361" y="782"/>
                    </a:lnTo>
                    <a:lnTo>
                      <a:pt x="333" y="776"/>
                    </a:lnTo>
                    <a:lnTo>
                      <a:pt x="309" y="769"/>
                    </a:lnTo>
                    <a:lnTo>
                      <a:pt x="286" y="763"/>
                    </a:lnTo>
                    <a:lnTo>
                      <a:pt x="265" y="757"/>
                    </a:lnTo>
                    <a:lnTo>
                      <a:pt x="252" y="748"/>
                    </a:lnTo>
                    <a:lnTo>
                      <a:pt x="227" y="727"/>
                    </a:lnTo>
                    <a:lnTo>
                      <a:pt x="210" y="712"/>
                    </a:lnTo>
                    <a:lnTo>
                      <a:pt x="191" y="694"/>
                    </a:lnTo>
                    <a:lnTo>
                      <a:pt x="172" y="676"/>
                    </a:lnTo>
                    <a:lnTo>
                      <a:pt x="151" y="654"/>
                    </a:lnTo>
                    <a:lnTo>
                      <a:pt x="130" y="631"/>
                    </a:lnTo>
                    <a:lnTo>
                      <a:pt x="109" y="606"/>
                    </a:lnTo>
                    <a:lnTo>
                      <a:pt x="89" y="580"/>
                    </a:lnTo>
                    <a:lnTo>
                      <a:pt x="69" y="551"/>
                    </a:lnTo>
                    <a:lnTo>
                      <a:pt x="50" y="522"/>
                    </a:lnTo>
                    <a:lnTo>
                      <a:pt x="35" y="492"/>
                    </a:lnTo>
                    <a:lnTo>
                      <a:pt x="22" y="462"/>
                    </a:lnTo>
                    <a:lnTo>
                      <a:pt x="10" y="431"/>
                    </a:lnTo>
                    <a:lnTo>
                      <a:pt x="3" y="400"/>
                    </a:lnTo>
                    <a:lnTo>
                      <a:pt x="0" y="369"/>
                    </a:lnTo>
                    <a:lnTo>
                      <a:pt x="2" y="337"/>
                    </a:lnTo>
                    <a:lnTo>
                      <a:pt x="7" y="306"/>
                    </a:lnTo>
                    <a:lnTo>
                      <a:pt x="18" y="276"/>
                    </a:lnTo>
                    <a:lnTo>
                      <a:pt x="35" y="246"/>
                    </a:lnTo>
                    <a:lnTo>
                      <a:pt x="59" y="218"/>
                    </a:lnTo>
                    <a:lnTo>
                      <a:pt x="89" y="190"/>
                    </a:lnTo>
                    <a:lnTo>
                      <a:pt x="126" y="164"/>
                    </a:lnTo>
                    <a:lnTo>
                      <a:pt x="171" y="139"/>
                    </a:lnTo>
                    <a:lnTo>
                      <a:pt x="224" y="117"/>
                    </a:lnTo>
                    <a:lnTo>
                      <a:pt x="286" y="95"/>
                    </a:lnTo>
                    <a:lnTo>
                      <a:pt x="357" y="77"/>
                    </a:lnTo>
                    <a:lnTo>
                      <a:pt x="438" y="60"/>
                    </a:lnTo>
                    <a:lnTo>
                      <a:pt x="529" y="45"/>
                    </a:lnTo>
                    <a:lnTo>
                      <a:pt x="630" y="35"/>
                    </a:lnTo>
                    <a:lnTo>
                      <a:pt x="705" y="28"/>
                    </a:lnTo>
                    <a:lnTo>
                      <a:pt x="773" y="22"/>
                    </a:lnTo>
                    <a:lnTo>
                      <a:pt x="831" y="15"/>
                    </a:lnTo>
                    <a:lnTo>
                      <a:pt x="881" y="10"/>
                    </a:lnTo>
                    <a:lnTo>
                      <a:pt x="921" y="5"/>
                    </a:lnTo>
                    <a:lnTo>
                      <a:pt x="951" y="3"/>
                    </a:lnTo>
                    <a:lnTo>
                      <a:pt x="970" y="0"/>
                    </a:lnTo>
                    <a:lnTo>
                      <a:pt x="976" y="0"/>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70" name="Google Shape;370;p12"/>
              <p:cNvSpPr/>
              <p:nvPr/>
            </p:nvSpPr>
            <p:spPr>
              <a:xfrm>
                <a:off x="3464" y="1861"/>
                <a:ext cx="1347" cy="304"/>
              </a:xfrm>
              <a:custGeom>
                <a:rect b="b" l="l" r="r" t="t"/>
                <a:pathLst>
                  <a:path extrusionOk="0" h="1518" w="6731">
                    <a:moveTo>
                      <a:pt x="359" y="1311"/>
                    </a:moveTo>
                    <a:lnTo>
                      <a:pt x="399" y="1272"/>
                    </a:lnTo>
                    <a:lnTo>
                      <a:pt x="441" y="1234"/>
                    </a:lnTo>
                    <a:lnTo>
                      <a:pt x="484" y="1199"/>
                    </a:lnTo>
                    <a:lnTo>
                      <a:pt x="528" y="1166"/>
                    </a:lnTo>
                    <a:lnTo>
                      <a:pt x="571" y="1135"/>
                    </a:lnTo>
                    <a:lnTo>
                      <a:pt x="616" y="1105"/>
                    </a:lnTo>
                    <a:lnTo>
                      <a:pt x="661" y="1077"/>
                    </a:lnTo>
                    <a:lnTo>
                      <a:pt x="706" y="1051"/>
                    </a:lnTo>
                    <a:lnTo>
                      <a:pt x="752" y="1026"/>
                    </a:lnTo>
                    <a:lnTo>
                      <a:pt x="797" y="1003"/>
                    </a:lnTo>
                    <a:lnTo>
                      <a:pt x="843" y="984"/>
                    </a:lnTo>
                    <a:lnTo>
                      <a:pt x="888" y="964"/>
                    </a:lnTo>
                    <a:lnTo>
                      <a:pt x="934" y="946"/>
                    </a:lnTo>
                    <a:lnTo>
                      <a:pt x="979" y="930"/>
                    </a:lnTo>
                    <a:lnTo>
                      <a:pt x="1024" y="916"/>
                    </a:lnTo>
                    <a:lnTo>
                      <a:pt x="1068" y="902"/>
                    </a:lnTo>
                    <a:lnTo>
                      <a:pt x="1112" y="891"/>
                    </a:lnTo>
                    <a:lnTo>
                      <a:pt x="1154" y="880"/>
                    </a:lnTo>
                    <a:lnTo>
                      <a:pt x="1195" y="871"/>
                    </a:lnTo>
                    <a:lnTo>
                      <a:pt x="1236" y="864"/>
                    </a:lnTo>
                    <a:lnTo>
                      <a:pt x="1276" y="857"/>
                    </a:lnTo>
                    <a:lnTo>
                      <a:pt x="1315" y="852"/>
                    </a:lnTo>
                    <a:lnTo>
                      <a:pt x="1352" y="849"/>
                    </a:lnTo>
                    <a:lnTo>
                      <a:pt x="1389" y="846"/>
                    </a:lnTo>
                    <a:lnTo>
                      <a:pt x="1424" y="844"/>
                    </a:lnTo>
                    <a:lnTo>
                      <a:pt x="1456" y="844"/>
                    </a:lnTo>
                    <a:lnTo>
                      <a:pt x="1487" y="844"/>
                    </a:lnTo>
                    <a:lnTo>
                      <a:pt x="1516" y="846"/>
                    </a:lnTo>
                    <a:lnTo>
                      <a:pt x="1543" y="849"/>
                    </a:lnTo>
                    <a:lnTo>
                      <a:pt x="1570" y="851"/>
                    </a:lnTo>
                    <a:lnTo>
                      <a:pt x="1593" y="856"/>
                    </a:lnTo>
                    <a:lnTo>
                      <a:pt x="1613" y="861"/>
                    </a:lnTo>
                    <a:lnTo>
                      <a:pt x="1653" y="871"/>
                    </a:lnTo>
                    <a:lnTo>
                      <a:pt x="1688" y="880"/>
                    </a:lnTo>
                    <a:lnTo>
                      <a:pt x="1722" y="886"/>
                    </a:lnTo>
                    <a:lnTo>
                      <a:pt x="1752" y="891"/>
                    </a:lnTo>
                    <a:lnTo>
                      <a:pt x="1779" y="894"/>
                    </a:lnTo>
                    <a:lnTo>
                      <a:pt x="1804" y="895"/>
                    </a:lnTo>
                    <a:lnTo>
                      <a:pt x="1828" y="894"/>
                    </a:lnTo>
                    <a:lnTo>
                      <a:pt x="1849" y="891"/>
                    </a:lnTo>
                    <a:lnTo>
                      <a:pt x="1870" y="886"/>
                    </a:lnTo>
                    <a:lnTo>
                      <a:pt x="1889" y="880"/>
                    </a:lnTo>
                    <a:lnTo>
                      <a:pt x="1906" y="871"/>
                    </a:lnTo>
                    <a:lnTo>
                      <a:pt x="1924" y="861"/>
                    </a:lnTo>
                    <a:lnTo>
                      <a:pt x="1940" y="849"/>
                    </a:lnTo>
                    <a:lnTo>
                      <a:pt x="1956" y="835"/>
                    </a:lnTo>
                    <a:lnTo>
                      <a:pt x="1973" y="819"/>
                    </a:lnTo>
                    <a:lnTo>
                      <a:pt x="1989" y="801"/>
                    </a:lnTo>
                    <a:lnTo>
                      <a:pt x="2005" y="784"/>
                    </a:lnTo>
                    <a:lnTo>
                      <a:pt x="2017" y="769"/>
                    </a:lnTo>
                    <a:lnTo>
                      <a:pt x="2027" y="755"/>
                    </a:lnTo>
                    <a:lnTo>
                      <a:pt x="2035" y="743"/>
                    </a:lnTo>
                    <a:lnTo>
                      <a:pt x="2040" y="733"/>
                    </a:lnTo>
                    <a:lnTo>
                      <a:pt x="2041" y="724"/>
                    </a:lnTo>
                    <a:lnTo>
                      <a:pt x="2041" y="720"/>
                    </a:lnTo>
                    <a:lnTo>
                      <a:pt x="2041" y="716"/>
                    </a:lnTo>
                    <a:lnTo>
                      <a:pt x="2040" y="713"/>
                    </a:lnTo>
                    <a:lnTo>
                      <a:pt x="2037" y="710"/>
                    </a:lnTo>
                    <a:lnTo>
                      <a:pt x="2032" y="705"/>
                    </a:lnTo>
                    <a:lnTo>
                      <a:pt x="2024" y="701"/>
                    </a:lnTo>
                    <a:lnTo>
                      <a:pt x="2012" y="698"/>
                    </a:lnTo>
                    <a:lnTo>
                      <a:pt x="2000" y="696"/>
                    </a:lnTo>
                    <a:lnTo>
                      <a:pt x="1965" y="694"/>
                    </a:lnTo>
                    <a:lnTo>
                      <a:pt x="1920" y="693"/>
                    </a:lnTo>
                    <a:lnTo>
                      <a:pt x="1870" y="693"/>
                    </a:lnTo>
                    <a:lnTo>
                      <a:pt x="1822" y="693"/>
                    </a:lnTo>
                    <a:lnTo>
                      <a:pt x="1778" y="693"/>
                    </a:lnTo>
                    <a:lnTo>
                      <a:pt x="1740" y="690"/>
                    </a:lnTo>
                    <a:lnTo>
                      <a:pt x="1727" y="688"/>
                    </a:lnTo>
                    <a:lnTo>
                      <a:pt x="1716" y="685"/>
                    </a:lnTo>
                    <a:lnTo>
                      <a:pt x="1712" y="683"/>
                    </a:lnTo>
                    <a:lnTo>
                      <a:pt x="1709" y="680"/>
                    </a:lnTo>
                    <a:lnTo>
                      <a:pt x="1707" y="676"/>
                    </a:lnTo>
                    <a:lnTo>
                      <a:pt x="1706" y="674"/>
                    </a:lnTo>
                    <a:lnTo>
                      <a:pt x="1707" y="670"/>
                    </a:lnTo>
                    <a:lnTo>
                      <a:pt x="1708" y="665"/>
                    </a:lnTo>
                    <a:lnTo>
                      <a:pt x="1711" y="660"/>
                    </a:lnTo>
                    <a:lnTo>
                      <a:pt x="1716" y="655"/>
                    </a:lnTo>
                    <a:lnTo>
                      <a:pt x="1728" y="643"/>
                    </a:lnTo>
                    <a:lnTo>
                      <a:pt x="1747" y="629"/>
                    </a:lnTo>
                    <a:lnTo>
                      <a:pt x="1768" y="614"/>
                    </a:lnTo>
                    <a:lnTo>
                      <a:pt x="1787" y="602"/>
                    </a:lnTo>
                    <a:lnTo>
                      <a:pt x="1802" y="593"/>
                    </a:lnTo>
                    <a:lnTo>
                      <a:pt x="1817" y="588"/>
                    </a:lnTo>
                    <a:lnTo>
                      <a:pt x="1829" y="584"/>
                    </a:lnTo>
                    <a:lnTo>
                      <a:pt x="1842" y="583"/>
                    </a:lnTo>
                    <a:lnTo>
                      <a:pt x="1853" y="584"/>
                    </a:lnTo>
                    <a:lnTo>
                      <a:pt x="1865" y="587"/>
                    </a:lnTo>
                    <a:lnTo>
                      <a:pt x="1890" y="597"/>
                    </a:lnTo>
                    <a:lnTo>
                      <a:pt x="1920" y="612"/>
                    </a:lnTo>
                    <a:lnTo>
                      <a:pt x="1938" y="620"/>
                    </a:lnTo>
                    <a:lnTo>
                      <a:pt x="1959" y="630"/>
                    </a:lnTo>
                    <a:lnTo>
                      <a:pt x="1983" y="639"/>
                    </a:lnTo>
                    <a:lnTo>
                      <a:pt x="2009" y="649"/>
                    </a:lnTo>
                    <a:lnTo>
                      <a:pt x="2036" y="659"/>
                    </a:lnTo>
                    <a:lnTo>
                      <a:pt x="2059" y="669"/>
                    </a:lnTo>
                    <a:lnTo>
                      <a:pt x="2079" y="680"/>
                    </a:lnTo>
                    <a:lnTo>
                      <a:pt x="2096" y="693"/>
                    </a:lnTo>
                    <a:lnTo>
                      <a:pt x="2112" y="704"/>
                    </a:lnTo>
                    <a:lnTo>
                      <a:pt x="2126" y="714"/>
                    </a:lnTo>
                    <a:lnTo>
                      <a:pt x="2141" y="723"/>
                    </a:lnTo>
                    <a:lnTo>
                      <a:pt x="2155" y="730"/>
                    </a:lnTo>
                    <a:lnTo>
                      <a:pt x="2162" y="734"/>
                    </a:lnTo>
                    <a:lnTo>
                      <a:pt x="2170" y="736"/>
                    </a:lnTo>
                    <a:lnTo>
                      <a:pt x="2177" y="738"/>
                    </a:lnTo>
                    <a:lnTo>
                      <a:pt x="2186" y="739"/>
                    </a:lnTo>
                    <a:lnTo>
                      <a:pt x="2195" y="740"/>
                    </a:lnTo>
                    <a:lnTo>
                      <a:pt x="2203" y="740"/>
                    </a:lnTo>
                    <a:lnTo>
                      <a:pt x="2213" y="739"/>
                    </a:lnTo>
                    <a:lnTo>
                      <a:pt x="2225" y="736"/>
                    </a:lnTo>
                    <a:lnTo>
                      <a:pt x="2236" y="734"/>
                    </a:lnTo>
                    <a:lnTo>
                      <a:pt x="2248" y="730"/>
                    </a:lnTo>
                    <a:lnTo>
                      <a:pt x="2262" y="725"/>
                    </a:lnTo>
                    <a:lnTo>
                      <a:pt x="2276" y="719"/>
                    </a:lnTo>
                    <a:lnTo>
                      <a:pt x="2308" y="704"/>
                    </a:lnTo>
                    <a:lnTo>
                      <a:pt x="2344" y="683"/>
                    </a:lnTo>
                    <a:lnTo>
                      <a:pt x="2363" y="671"/>
                    </a:lnTo>
                    <a:lnTo>
                      <a:pt x="2378" y="660"/>
                    </a:lnTo>
                    <a:lnTo>
                      <a:pt x="2389" y="650"/>
                    </a:lnTo>
                    <a:lnTo>
                      <a:pt x="2398" y="639"/>
                    </a:lnTo>
                    <a:lnTo>
                      <a:pt x="2403" y="629"/>
                    </a:lnTo>
                    <a:lnTo>
                      <a:pt x="2407" y="619"/>
                    </a:lnTo>
                    <a:lnTo>
                      <a:pt x="2408" y="609"/>
                    </a:lnTo>
                    <a:lnTo>
                      <a:pt x="2407" y="600"/>
                    </a:lnTo>
                    <a:lnTo>
                      <a:pt x="2404" y="592"/>
                    </a:lnTo>
                    <a:lnTo>
                      <a:pt x="2399" y="583"/>
                    </a:lnTo>
                    <a:lnTo>
                      <a:pt x="2393" y="574"/>
                    </a:lnTo>
                    <a:lnTo>
                      <a:pt x="2386" y="565"/>
                    </a:lnTo>
                    <a:lnTo>
                      <a:pt x="2369" y="550"/>
                    </a:lnTo>
                    <a:lnTo>
                      <a:pt x="2351" y="538"/>
                    </a:lnTo>
                    <a:lnTo>
                      <a:pt x="2332" y="525"/>
                    </a:lnTo>
                    <a:lnTo>
                      <a:pt x="2314" y="514"/>
                    </a:lnTo>
                    <a:lnTo>
                      <a:pt x="2301" y="504"/>
                    </a:lnTo>
                    <a:lnTo>
                      <a:pt x="2292" y="497"/>
                    </a:lnTo>
                    <a:lnTo>
                      <a:pt x="2290" y="493"/>
                    </a:lnTo>
                    <a:lnTo>
                      <a:pt x="2290" y="491"/>
                    </a:lnTo>
                    <a:lnTo>
                      <a:pt x="2292" y="488"/>
                    </a:lnTo>
                    <a:lnTo>
                      <a:pt x="2297" y="486"/>
                    </a:lnTo>
                    <a:lnTo>
                      <a:pt x="2304" y="484"/>
                    </a:lnTo>
                    <a:lnTo>
                      <a:pt x="2314" y="482"/>
                    </a:lnTo>
                    <a:lnTo>
                      <a:pt x="2328" y="482"/>
                    </a:lnTo>
                    <a:lnTo>
                      <a:pt x="2344" y="481"/>
                    </a:lnTo>
                    <a:lnTo>
                      <a:pt x="2351" y="479"/>
                    </a:lnTo>
                    <a:lnTo>
                      <a:pt x="2366" y="477"/>
                    </a:lnTo>
                    <a:lnTo>
                      <a:pt x="2389" y="476"/>
                    </a:lnTo>
                    <a:lnTo>
                      <a:pt x="2419" y="476"/>
                    </a:lnTo>
                    <a:lnTo>
                      <a:pt x="2436" y="477"/>
                    </a:lnTo>
                    <a:lnTo>
                      <a:pt x="2452" y="479"/>
                    </a:lnTo>
                    <a:lnTo>
                      <a:pt x="2469" y="483"/>
                    </a:lnTo>
                    <a:lnTo>
                      <a:pt x="2487" y="489"/>
                    </a:lnTo>
                    <a:lnTo>
                      <a:pt x="2504" y="496"/>
                    </a:lnTo>
                    <a:lnTo>
                      <a:pt x="2520" y="505"/>
                    </a:lnTo>
                    <a:lnTo>
                      <a:pt x="2537" y="517"/>
                    </a:lnTo>
                    <a:lnTo>
                      <a:pt x="2553" y="530"/>
                    </a:lnTo>
                    <a:lnTo>
                      <a:pt x="2568" y="544"/>
                    </a:lnTo>
                    <a:lnTo>
                      <a:pt x="2584" y="558"/>
                    </a:lnTo>
                    <a:lnTo>
                      <a:pt x="2600" y="572"/>
                    </a:lnTo>
                    <a:lnTo>
                      <a:pt x="2616" y="583"/>
                    </a:lnTo>
                    <a:lnTo>
                      <a:pt x="2633" y="594"/>
                    </a:lnTo>
                    <a:lnTo>
                      <a:pt x="2649" y="603"/>
                    </a:lnTo>
                    <a:lnTo>
                      <a:pt x="2665" y="610"/>
                    </a:lnTo>
                    <a:lnTo>
                      <a:pt x="2683" y="617"/>
                    </a:lnTo>
                    <a:lnTo>
                      <a:pt x="2700" y="620"/>
                    </a:lnTo>
                    <a:lnTo>
                      <a:pt x="2719" y="622"/>
                    </a:lnTo>
                    <a:lnTo>
                      <a:pt x="2727" y="622"/>
                    </a:lnTo>
                    <a:lnTo>
                      <a:pt x="2737" y="620"/>
                    </a:lnTo>
                    <a:lnTo>
                      <a:pt x="2746" y="618"/>
                    </a:lnTo>
                    <a:lnTo>
                      <a:pt x="2756" y="617"/>
                    </a:lnTo>
                    <a:lnTo>
                      <a:pt x="2766" y="613"/>
                    </a:lnTo>
                    <a:lnTo>
                      <a:pt x="2776" y="609"/>
                    </a:lnTo>
                    <a:lnTo>
                      <a:pt x="2786" y="605"/>
                    </a:lnTo>
                    <a:lnTo>
                      <a:pt x="2796" y="599"/>
                    </a:lnTo>
                    <a:lnTo>
                      <a:pt x="2817" y="587"/>
                    </a:lnTo>
                    <a:lnTo>
                      <a:pt x="2839" y="569"/>
                    </a:lnTo>
                    <a:lnTo>
                      <a:pt x="2842" y="563"/>
                    </a:lnTo>
                    <a:lnTo>
                      <a:pt x="2849" y="545"/>
                    </a:lnTo>
                    <a:lnTo>
                      <a:pt x="2850" y="534"/>
                    </a:lnTo>
                    <a:lnTo>
                      <a:pt x="2850" y="522"/>
                    </a:lnTo>
                    <a:lnTo>
                      <a:pt x="2849" y="515"/>
                    </a:lnTo>
                    <a:lnTo>
                      <a:pt x="2846" y="508"/>
                    </a:lnTo>
                    <a:lnTo>
                      <a:pt x="2844" y="502"/>
                    </a:lnTo>
                    <a:lnTo>
                      <a:pt x="2839" y="496"/>
                    </a:lnTo>
                    <a:lnTo>
                      <a:pt x="2829" y="482"/>
                    </a:lnTo>
                    <a:lnTo>
                      <a:pt x="2820" y="469"/>
                    </a:lnTo>
                    <a:lnTo>
                      <a:pt x="2816" y="464"/>
                    </a:lnTo>
                    <a:lnTo>
                      <a:pt x="2814" y="459"/>
                    </a:lnTo>
                    <a:lnTo>
                      <a:pt x="2814" y="454"/>
                    </a:lnTo>
                    <a:lnTo>
                      <a:pt x="2815" y="451"/>
                    </a:lnTo>
                    <a:lnTo>
                      <a:pt x="2819" y="447"/>
                    </a:lnTo>
                    <a:lnTo>
                      <a:pt x="2825" y="446"/>
                    </a:lnTo>
                    <a:lnTo>
                      <a:pt x="2835" y="444"/>
                    </a:lnTo>
                    <a:lnTo>
                      <a:pt x="2849" y="444"/>
                    </a:lnTo>
                    <a:lnTo>
                      <a:pt x="2865" y="447"/>
                    </a:lnTo>
                    <a:lnTo>
                      <a:pt x="2886" y="449"/>
                    </a:lnTo>
                    <a:lnTo>
                      <a:pt x="2912" y="454"/>
                    </a:lnTo>
                    <a:lnTo>
                      <a:pt x="2943" y="461"/>
                    </a:lnTo>
                    <a:lnTo>
                      <a:pt x="2950" y="468"/>
                    </a:lnTo>
                    <a:lnTo>
                      <a:pt x="2971" y="488"/>
                    </a:lnTo>
                    <a:lnTo>
                      <a:pt x="2986" y="500"/>
                    </a:lnTo>
                    <a:lnTo>
                      <a:pt x="3005" y="513"/>
                    </a:lnTo>
                    <a:lnTo>
                      <a:pt x="3026" y="525"/>
                    </a:lnTo>
                    <a:lnTo>
                      <a:pt x="3049" y="538"/>
                    </a:lnTo>
                    <a:lnTo>
                      <a:pt x="3062" y="543"/>
                    </a:lnTo>
                    <a:lnTo>
                      <a:pt x="3076" y="548"/>
                    </a:lnTo>
                    <a:lnTo>
                      <a:pt x="3089" y="552"/>
                    </a:lnTo>
                    <a:lnTo>
                      <a:pt x="3104" y="555"/>
                    </a:lnTo>
                    <a:lnTo>
                      <a:pt x="3119" y="558"/>
                    </a:lnTo>
                    <a:lnTo>
                      <a:pt x="3134" y="560"/>
                    </a:lnTo>
                    <a:lnTo>
                      <a:pt x="3151" y="560"/>
                    </a:lnTo>
                    <a:lnTo>
                      <a:pt x="3168" y="560"/>
                    </a:lnTo>
                    <a:lnTo>
                      <a:pt x="3185" y="559"/>
                    </a:lnTo>
                    <a:lnTo>
                      <a:pt x="3203" y="557"/>
                    </a:lnTo>
                    <a:lnTo>
                      <a:pt x="3222" y="553"/>
                    </a:lnTo>
                    <a:lnTo>
                      <a:pt x="3239" y="548"/>
                    </a:lnTo>
                    <a:lnTo>
                      <a:pt x="3259" y="540"/>
                    </a:lnTo>
                    <a:lnTo>
                      <a:pt x="3278" y="533"/>
                    </a:lnTo>
                    <a:lnTo>
                      <a:pt x="3298" y="522"/>
                    </a:lnTo>
                    <a:lnTo>
                      <a:pt x="3318" y="510"/>
                    </a:lnTo>
                    <a:lnTo>
                      <a:pt x="3320" y="504"/>
                    </a:lnTo>
                    <a:lnTo>
                      <a:pt x="3324" y="487"/>
                    </a:lnTo>
                    <a:lnTo>
                      <a:pt x="3323" y="474"/>
                    </a:lnTo>
                    <a:lnTo>
                      <a:pt x="3320" y="461"/>
                    </a:lnTo>
                    <a:lnTo>
                      <a:pt x="3318" y="452"/>
                    </a:lnTo>
                    <a:lnTo>
                      <a:pt x="3314" y="444"/>
                    </a:lnTo>
                    <a:lnTo>
                      <a:pt x="3309" y="436"/>
                    </a:lnTo>
                    <a:lnTo>
                      <a:pt x="3304" y="426"/>
                    </a:lnTo>
                    <a:lnTo>
                      <a:pt x="3300" y="422"/>
                    </a:lnTo>
                    <a:lnTo>
                      <a:pt x="3298" y="418"/>
                    </a:lnTo>
                    <a:lnTo>
                      <a:pt x="3297" y="414"/>
                    </a:lnTo>
                    <a:lnTo>
                      <a:pt x="3297" y="412"/>
                    </a:lnTo>
                    <a:lnTo>
                      <a:pt x="3298" y="411"/>
                    </a:lnTo>
                    <a:lnTo>
                      <a:pt x="3299" y="408"/>
                    </a:lnTo>
                    <a:lnTo>
                      <a:pt x="3301" y="407"/>
                    </a:lnTo>
                    <a:lnTo>
                      <a:pt x="3305" y="407"/>
                    </a:lnTo>
                    <a:lnTo>
                      <a:pt x="3313" y="406"/>
                    </a:lnTo>
                    <a:lnTo>
                      <a:pt x="3324" y="407"/>
                    </a:lnTo>
                    <a:lnTo>
                      <a:pt x="3336" y="409"/>
                    </a:lnTo>
                    <a:lnTo>
                      <a:pt x="3350" y="413"/>
                    </a:lnTo>
                    <a:lnTo>
                      <a:pt x="3381" y="422"/>
                    </a:lnTo>
                    <a:lnTo>
                      <a:pt x="3415" y="432"/>
                    </a:lnTo>
                    <a:lnTo>
                      <a:pt x="3445" y="442"/>
                    </a:lnTo>
                    <a:lnTo>
                      <a:pt x="3471" y="451"/>
                    </a:lnTo>
                    <a:lnTo>
                      <a:pt x="3482" y="456"/>
                    </a:lnTo>
                    <a:lnTo>
                      <a:pt x="3494" y="463"/>
                    </a:lnTo>
                    <a:lnTo>
                      <a:pt x="3506" y="473"/>
                    </a:lnTo>
                    <a:lnTo>
                      <a:pt x="3517" y="483"/>
                    </a:lnTo>
                    <a:lnTo>
                      <a:pt x="3531" y="494"/>
                    </a:lnTo>
                    <a:lnTo>
                      <a:pt x="3545" y="507"/>
                    </a:lnTo>
                    <a:lnTo>
                      <a:pt x="3560" y="518"/>
                    </a:lnTo>
                    <a:lnTo>
                      <a:pt x="3577" y="529"/>
                    </a:lnTo>
                    <a:lnTo>
                      <a:pt x="3595" y="538"/>
                    </a:lnTo>
                    <a:lnTo>
                      <a:pt x="3615" y="545"/>
                    </a:lnTo>
                    <a:lnTo>
                      <a:pt x="3626" y="549"/>
                    </a:lnTo>
                    <a:lnTo>
                      <a:pt x="3637" y="552"/>
                    </a:lnTo>
                    <a:lnTo>
                      <a:pt x="3648" y="553"/>
                    </a:lnTo>
                    <a:lnTo>
                      <a:pt x="3661" y="554"/>
                    </a:lnTo>
                    <a:lnTo>
                      <a:pt x="3675" y="554"/>
                    </a:lnTo>
                    <a:lnTo>
                      <a:pt x="3687" y="553"/>
                    </a:lnTo>
                    <a:lnTo>
                      <a:pt x="3702" y="550"/>
                    </a:lnTo>
                    <a:lnTo>
                      <a:pt x="3717" y="548"/>
                    </a:lnTo>
                    <a:lnTo>
                      <a:pt x="3732" y="544"/>
                    </a:lnTo>
                    <a:lnTo>
                      <a:pt x="3748" y="539"/>
                    </a:lnTo>
                    <a:lnTo>
                      <a:pt x="3764" y="533"/>
                    </a:lnTo>
                    <a:lnTo>
                      <a:pt x="3783" y="525"/>
                    </a:lnTo>
                    <a:lnTo>
                      <a:pt x="3792" y="515"/>
                    </a:lnTo>
                    <a:lnTo>
                      <a:pt x="3812" y="491"/>
                    </a:lnTo>
                    <a:lnTo>
                      <a:pt x="3817" y="483"/>
                    </a:lnTo>
                    <a:lnTo>
                      <a:pt x="3821" y="476"/>
                    </a:lnTo>
                    <a:lnTo>
                      <a:pt x="3824" y="468"/>
                    </a:lnTo>
                    <a:lnTo>
                      <a:pt x="3827" y="461"/>
                    </a:lnTo>
                    <a:lnTo>
                      <a:pt x="3828" y="453"/>
                    </a:lnTo>
                    <a:lnTo>
                      <a:pt x="3828" y="446"/>
                    </a:lnTo>
                    <a:lnTo>
                      <a:pt x="3826" y="438"/>
                    </a:lnTo>
                    <a:lnTo>
                      <a:pt x="3822" y="431"/>
                    </a:lnTo>
                    <a:lnTo>
                      <a:pt x="3821" y="428"/>
                    </a:lnTo>
                    <a:lnTo>
                      <a:pt x="3819" y="426"/>
                    </a:lnTo>
                    <a:lnTo>
                      <a:pt x="3819" y="423"/>
                    </a:lnTo>
                    <a:lnTo>
                      <a:pt x="3819" y="421"/>
                    </a:lnTo>
                    <a:lnTo>
                      <a:pt x="3822" y="418"/>
                    </a:lnTo>
                    <a:lnTo>
                      <a:pt x="3828" y="416"/>
                    </a:lnTo>
                    <a:lnTo>
                      <a:pt x="3836" y="414"/>
                    </a:lnTo>
                    <a:lnTo>
                      <a:pt x="3846" y="416"/>
                    </a:lnTo>
                    <a:lnTo>
                      <a:pt x="3858" y="417"/>
                    </a:lnTo>
                    <a:lnTo>
                      <a:pt x="3872" y="419"/>
                    </a:lnTo>
                    <a:lnTo>
                      <a:pt x="3905" y="427"/>
                    </a:lnTo>
                    <a:lnTo>
                      <a:pt x="3944" y="439"/>
                    </a:lnTo>
                    <a:lnTo>
                      <a:pt x="3985" y="453"/>
                    </a:lnTo>
                    <a:lnTo>
                      <a:pt x="4030" y="471"/>
                    </a:lnTo>
                    <a:lnTo>
                      <a:pt x="4074" y="491"/>
                    </a:lnTo>
                    <a:lnTo>
                      <a:pt x="4113" y="510"/>
                    </a:lnTo>
                    <a:lnTo>
                      <a:pt x="4150" y="529"/>
                    </a:lnTo>
                    <a:lnTo>
                      <a:pt x="4184" y="544"/>
                    </a:lnTo>
                    <a:lnTo>
                      <a:pt x="4201" y="552"/>
                    </a:lnTo>
                    <a:lnTo>
                      <a:pt x="4219" y="557"/>
                    </a:lnTo>
                    <a:lnTo>
                      <a:pt x="4236" y="559"/>
                    </a:lnTo>
                    <a:lnTo>
                      <a:pt x="4254" y="560"/>
                    </a:lnTo>
                    <a:lnTo>
                      <a:pt x="4272" y="560"/>
                    </a:lnTo>
                    <a:lnTo>
                      <a:pt x="4291" y="558"/>
                    </a:lnTo>
                    <a:lnTo>
                      <a:pt x="4311" y="553"/>
                    </a:lnTo>
                    <a:lnTo>
                      <a:pt x="4331" y="544"/>
                    </a:lnTo>
                    <a:lnTo>
                      <a:pt x="4337" y="534"/>
                    </a:lnTo>
                    <a:lnTo>
                      <a:pt x="4351" y="509"/>
                    </a:lnTo>
                    <a:lnTo>
                      <a:pt x="4358" y="493"/>
                    </a:lnTo>
                    <a:lnTo>
                      <a:pt x="4365" y="478"/>
                    </a:lnTo>
                    <a:lnTo>
                      <a:pt x="4368" y="463"/>
                    </a:lnTo>
                    <a:lnTo>
                      <a:pt x="4371" y="451"/>
                    </a:lnTo>
                    <a:lnTo>
                      <a:pt x="4371" y="448"/>
                    </a:lnTo>
                    <a:lnTo>
                      <a:pt x="4372" y="446"/>
                    </a:lnTo>
                    <a:lnTo>
                      <a:pt x="4373" y="443"/>
                    </a:lnTo>
                    <a:lnTo>
                      <a:pt x="4375" y="442"/>
                    </a:lnTo>
                    <a:lnTo>
                      <a:pt x="4380" y="441"/>
                    </a:lnTo>
                    <a:lnTo>
                      <a:pt x="4386" y="439"/>
                    </a:lnTo>
                    <a:lnTo>
                      <a:pt x="4393" y="442"/>
                    </a:lnTo>
                    <a:lnTo>
                      <a:pt x="4401" y="444"/>
                    </a:lnTo>
                    <a:lnTo>
                      <a:pt x="4411" y="448"/>
                    </a:lnTo>
                    <a:lnTo>
                      <a:pt x="4421" y="453"/>
                    </a:lnTo>
                    <a:lnTo>
                      <a:pt x="4443" y="464"/>
                    </a:lnTo>
                    <a:lnTo>
                      <a:pt x="4467" y="479"/>
                    </a:lnTo>
                    <a:lnTo>
                      <a:pt x="4489" y="494"/>
                    </a:lnTo>
                    <a:lnTo>
                      <a:pt x="4509" y="510"/>
                    </a:lnTo>
                    <a:lnTo>
                      <a:pt x="4532" y="528"/>
                    </a:lnTo>
                    <a:lnTo>
                      <a:pt x="4563" y="552"/>
                    </a:lnTo>
                    <a:lnTo>
                      <a:pt x="4581" y="564"/>
                    </a:lnTo>
                    <a:lnTo>
                      <a:pt x="4600" y="575"/>
                    </a:lnTo>
                    <a:lnTo>
                      <a:pt x="4620" y="587"/>
                    </a:lnTo>
                    <a:lnTo>
                      <a:pt x="4643" y="597"/>
                    </a:lnTo>
                    <a:lnTo>
                      <a:pt x="4665" y="605"/>
                    </a:lnTo>
                    <a:lnTo>
                      <a:pt x="4689" y="612"/>
                    </a:lnTo>
                    <a:lnTo>
                      <a:pt x="4702" y="614"/>
                    </a:lnTo>
                    <a:lnTo>
                      <a:pt x="4714" y="615"/>
                    </a:lnTo>
                    <a:lnTo>
                      <a:pt x="4727" y="615"/>
                    </a:lnTo>
                    <a:lnTo>
                      <a:pt x="4739" y="615"/>
                    </a:lnTo>
                    <a:lnTo>
                      <a:pt x="4751" y="615"/>
                    </a:lnTo>
                    <a:lnTo>
                      <a:pt x="4764" y="613"/>
                    </a:lnTo>
                    <a:lnTo>
                      <a:pt x="4776" y="610"/>
                    </a:lnTo>
                    <a:lnTo>
                      <a:pt x="4789" y="607"/>
                    </a:lnTo>
                    <a:lnTo>
                      <a:pt x="4803" y="602"/>
                    </a:lnTo>
                    <a:lnTo>
                      <a:pt x="4815" y="595"/>
                    </a:lnTo>
                    <a:lnTo>
                      <a:pt x="4828" y="588"/>
                    </a:lnTo>
                    <a:lnTo>
                      <a:pt x="4840" y="579"/>
                    </a:lnTo>
                    <a:lnTo>
                      <a:pt x="4838" y="575"/>
                    </a:lnTo>
                    <a:lnTo>
                      <a:pt x="4833" y="565"/>
                    </a:lnTo>
                    <a:lnTo>
                      <a:pt x="4829" y="558"/>
                    </a:lnTo>
                    <a:lnTo>
                      <a:pt x="4826" y="550"/>
                    </a:lnTo>
                    <a:lnTo>
                      <a:pt x="4825" y="542"/>
                    </a:lnTo>
                    <a:lnTo>
                      <a:pt x="4825" y="534"/>
                    </a:lnTo>
                    <a:lnTo>
                      <a:pt x="4825" y="525"/>
                    </a:lnTo>
                    <a:lnTo>
                      <a:pt x="4829" y="518"/>
                    </a:lnTo>
                    <a:lnTo>
                      <a:pt x="4831" y="514"/>
                    </a:lnTo>
                    <a:lnTo>
                      <a:pt x="4834" y="510"/>
                    </a:lnTo>
                    <a:lnTo>
                      <a:pt x="4838" y="507"/>
                    </a:lnTo>
                    <a:lnTo>
                      <a:pt x="4843" y="504"/>
                    </a:lnTo>
                    <a:lnTo>
                      <a:pt x="4848" y="502"/>
                    </a:lnTo>
                    <a:lnTo>
                      <a:pt x="4854" y="499"/>
                    </a:lnTo>
                    <a:lnTo>
                      <a:pt x="4860" y="498"/>
                    </a:lnTo>
                    <a:lnTo>
                      <a:pt x="4868" y="496"/>
                    </a:lnTo>
                    <a:lnTo>
                      <a:pt x="4886" y="494"/>
                    </a:lnTo>
                    <a:lnTo>
                      <a:pt x="4909" y="496"/>
                    </a:lnTo>
                    <a:lnTo>
                      <a:pt x="4934" y="497"/>
                    </a:lnTo>
                    <a:lnTo>
                      <a:pt x="4952" y="498"/>
                    </a:lnTo>
                    <a:lnTo>
                      <a:pt x="4961" y="498"/>
                    </a:lnTo>
                    <a:lnTo>
                      <a:pt x="4969" y="499"/>
                    </a:lnTo>
                    <a:lnTo>
                      <a:pt x="4977" y="502"/>
                    </a:lnTo>
                    <a:lnTo>
                      <a:pt x="4986" y="504"/>
                    </a:lnTo>
                    <a:lnTo>
                      <a:pt x="4997" y="509"/>
                    </a:lnTo>
                    <a:lnTo>
                      <a:pt x="5010" y="515"/>
                    </a:lnTo>
                    <a:lnTo>
                      <a:pt x="5025" y="525"/>
                    </a:lnTo>
                    <a:lnTo>
                      <a:pt x="5043" y="537"/>
                    </a:lnTo>
                    <a:lnTo>
                      <a:pt x="5091" y="568"/>
                    </a:lnTo>
                    <a:lnTo>
                      <a:pt x="5156" y="614"/>
                    </a:lnTo>
                    <a:lnTo>
                      <a:pt x="5182" y="632"/>
                    </a:lnTo>
                    <a:lnTo>
                      <a:pt x="5207" y="648"/>
                    </a:lnTo>
                    <a:lnTo>
                      <a:pt x="5233" y="662"/>
                    </a:lnTo>
                    <a:lnTo>
                      <a:pt x="5258" y="673"/>
                    </a:lnTo>
                    <a:lnTo>
                      <a:pt x="5283" y="683"/>
                    </a:lnTo>
                    <a:lnTo>
                      <a:pt x="5305" y="691"/>
                    </a:lnTo>
                    <a:lnTo>
                      <a:pt x="5328" y="698"/>
                    </a:lnTo>
                    <a:lnTo>
                      <a:pt x="5348" y="701"/>
                    </a:lnTo>
                    <a:lnTo>
                      <a:pt x="5367" y="704"/>
                    </a:lnTo>
                    <a:lnTo>
                      <a:pt x="5382" y="704"/>
                    </a:lnTo>
                    <a:lnTo>
                      <a:pt x="5389" y="704"/>
                    </a:lnTo>
                    <a:lnTo>
                      <a:pt x="5394" y="703"/>
                    </a:lnTo>
                    <a:lnTo>
                      <a:pt x="5400" y="701"/>
                    </a:lnTo>
                    <a:lnTo>
                      <a:pt x="5404" y="699"/>
                    </a:lnTo>
                    <a:lnTo>
                      <a:pt x="5408" y="696"/>
                    </a:lnTo>
                    <a:lnTo>
                      <a:pt x="5410" y="693"/>
                    </a:lnTo>
                    <a:lnTo>
                      <a:pt x="5412" y="689"/>
                    </a:lnTo>
                    <a:lnTo>
                      <a:pt x="5413" y="685"/>
                    </a:lnTo>
                    <a:lnTo>
                      <a:pt x="5412" y="680"/>
                    </a:lnTo>
                    <a:lnTo>
                      <a:pt x="5410" y="675"/>
                    </a:lnTo>
                    <a:lnTo>
                      <a:pt x="5408" y="669"/>
                    </a:lnTo>
                    <a:lnTo>
                      <a:pt x="5403" y="663"/>
                    </a:lnTo>
                    <a:lnTo>
                      <a:pt x="5400" y="658"/>
                    </a:lnTo>
                    <a:lnTo>
                      <a:pt x="5398" y="644"/>
                    </a:lnTo>
                    <a:lnTo>
                      <a:pt x="5397" y="635"/>
                    </a:lnTo>
                    <a:lnTo>
                      <a:pt x="5399" y="627"/>
                    </a:lnTo>
                    <a:lnTo>
                      <a:pt x="5400" y="623"/>
                    </a:lnTo>
                    <a:lnTo>
                      <a:pt x="5403" y="619"/>
                    </a:lnTo>
                    <a:lnTo>
                      <a:pt x="5407" y="615"/>
                    </a:lnTo>
                    <a:lnTo>
                      <a:pt x="5412" y="613"/>
                    </a:lnTo>
                    <a:lnTo>
                      <a:pt x="5417" y="610"/>
                    </a:lnTo>
                    <a:lnTo>
                      <a:pt x="5424" y="608"/>
                    </a:lnTo>
                    <a:lnTo>
                      <a:pt x="5432" y="607"/>
                    </a:lnTo>
                    <a:lnTo>
                      <a:pt x="5440" y="607"/>
                    </a:lnTo>
                    <a:lnTo>
                      <a:pt x="5451" y="607"/>
                    </a:lnTo>
                    <a:lnTo>
                      <a:pt x="5464" y="608"/>
                    </a:lnTo>
                    <a:lnTo>
                      <a:pt x="5478" y="610"/>
                    </a:lnTo>
                    <a:lnTo>
                      <a:pt x="5493" y="613"/>
                    </a:lnTo>
                    <a:lnTo>
                      <a:pt x="5510" y="618"/>
                    </a:lnTo>
                    <a:lnTo>
                      <a:pt x="5529" y="623"/>
                    </a:lnTo>
                    <a:lnTo>
                      <a:pt x="5550" y="630"/>
                    </a:lnTo>
                    <a:lnTo>
                      <a:pt x="5574" y="639"/>
                    </a:lnTo>
                    <a:lnTo>
                      <a:pt x="5627" y="660"/>
                    </a:lnTo>
                    <a:lnTo>
                      <a:pt x="5690" y="688"/>
                    </a:lnTo>
                    <a:lnTo>
                      <a:pt x="5710" y="695"/>
                    </a:lnTo>
                    <a:lnTo>
                      <a:pt x="5765" y="713"/>
                    </a:lnTo>
                    <a:lnTo>
                      <a:pt x="5848" y="738"/>
                    </a:lnTo>
                    <a:lnTo>
                      <a:pt x="5952" y="766"/>
                    </a:lnTo>
                    <a:lnTo>
                      <a:pt x="6009" y="781"/>
                    </a:lnTo>
                    <a:lnTo>
                      <a:pt x="6068" y="795"/>
                    </a:lnTo>
                    <a:lnTo>
                      <a:pt x="6129" y="809"/>
                    </a:lnTo>
                    <a:lnTo>
                      <a:pt x="6190" y="821"/>
                    </a:lnTo>
                    <a:lnTo>
                      <a:pt x="6251" y="832"/>
                    </a:lnTo>
                    <a:lnTo>
                      <a:pt x="6310" y="841"/>
                    </a:lnTo>
                    <a:lnTo>
                      <a:pt x="6339" y="845"/>
                    </a:lnTo>
                    <a:lnTo>
                      <a:pt x="6367" y="847"/>
                    </a:lnTo>
                    <a:lnTo>
                      <a:pt x="6395" y="850"/>
                    </a:lnTo>
                    <a:lnTo>
                      <a:pt x="6421" y="851"/>
                    </a:lnTo>
                    <a:lnTo>
                      <a:pt x="6472" y="855"/>
                    </a:lnTo>
                    <a:lnTo>
                      <a:pt x="6521" y="861"/>
                    </a:lnTo>
                    <a:lnTo>
                      <a:pt x="6566" y="867"/>
                    </a:lnTo>
                    <a:lnTo>
                      <a:pt x="6607" y="876"/>
                    </a:lnTo>
                    <a:lnTo>
                      <a:pt x="6674" y="891"/>
                    </a:lnTo>
                    <a:lnTo>
                      <a:pt x="6718" y="902"/>
                    </a:lnTo>
                    <a:lnTo>
                      <a:pt x="6728" y="905"/>
                    </a:lnTo>
                    <a:lnTo>
                      <a:pt x="6731" y="905"/>
                    </a:lnTo>
                    <a:lnTo>
                      <a:pt x="6723" y="902"/>
                    </a:lnTo>
                    <a:lnTo>
                      <a:pt x="6706" y="895"/>
                    </a:lnTo>
                    <a:lnTo>
                      <a:pt x="6639" y="867"/>
                    </a:lnTo>
                    <a:lnTo>
                      <a:pt x="6525" y="816"/>
                    </a:lnTo>
                    <a:lnTo>
                      <a:pt x="6385" y="756"/>
                    </a:lnTo>
                    <a:lnTo>
                      <a:pt x="6253" y="698"/>
                    </a:lnTo>
                    <a:lnTo>
                      <a:pt x="6129" y="640"/>
                    </a:lnTo>
                    <a:lnTo>
                      <a:pt x="6016" y="588"/>
                    </a:lnTo>
                    <a:lnTo>
                      <a:pt x="5912" y="539"/>
                    </a:lnTo>
                    <a:lnTo>
                      <a:pt x="5821" y="496"/>
                    </a:lnTo>
                    <a:lnTo>
                      <a:pt x="5743" y="458"/>
                    </a:lnTo>
                    <a:lnTo>
                      <a:pt x="5680" y="426"/>
                    </a:lnTo>
                    <a:lnTo>
                      <a:pt x="5624" y="399"/>
                    </a:lnTo>
                    <a:lnTo>
                      <a:pt x="5564" y="373"/>
                    </a:lnTo>
                    <a:lnTo>
                      <a:pt x="5503" y="348"/>
                    </a:lnTo>
                    <a:lnTo>
                      <a:pt x="5440" y="326"/>
                    </a:lnTo>
                    <a:lnTo>
                      <a:pt x="5374" y="303"/>
                    </a:lnTo>
                    <a:lnTo>
                      <a:pt x="5307" y="282"/>
                    </a:lnTo>
                    <a:lnTo>
                      <a:pt x="5237" y="262"/>
                    </a:lnTo>
                    <a:lnTo>
                      <a:pt x="5166" y="243"/>
                    </a:lnTo>
                    <a:lnTo>
                      <a:pt x="5125" y="233"/>
                    </a:lnTo>
                    <a:lnTo>
                      <a:pt x="5073" y="223"/>
                    </a:lnTo>
                    <a:lnTo>
                      <a:pt x="5016" y="213"/>
                    </a:lnTo>
                    <a:lnTo>
                      <a:pt x="4951" y="202"/>
                    </a:lnTo>
                    <a:lnTo>
                      <a:pt x="4881" y="191"/>
                    </a:lnTo>
                    <a:lnTo>
                      <a:pt x="4809" y="178"/>
                    </a:lnTo>
                    <a:lnTo>
                      <a:pt x="4734" y="167"/>
                    </a:lnTo>
                    <a:lnTo>
                      <a:pt x="4657" y="156"/>
                    </a:lnTo>
                    <a:lnTo>
                      <a:pt x="4581" y="144"/>
                    </a:lnTo>
                    <a:lnTo>
                      <a:pt x="4507" y="132"/>
                    </a:lnTo>
                    <a:lnTo>
                      <a:pt x="4435" y="122"/>
                    </a:lnTo>
                    <a:lnTo>
                      <a:pt x="4367" y="111"/>
                    </a:lnTo>
                    <a:lnTo>
                      <a:pt x="4305" y="101"/>
                    </a:lnTo>
                    <a:lnTo>
                      <a:pt x="4249" y="92"/>
                    </a:lnTo>
                    <a:lnTo>
                      <a:pt x="4201" y="84"/>
                    </a:lnTo>
                    <a:lnTo>
                      <a:pt x="4164" y="75"/>
                    </a:lnTo>
                    <a:lnTo>
                      <a:pt x="4086" y="60"/>
                    </a:lnTo>
                    <a:lnTo>
                      <a:pt x="3997" y="44"/>
                    </a:lnTo>
                    <a:lnTo>
                      <a:pt x="3898" y="30"/>
                    </a:lnTo>
                    <a:lnTo>
                      <a:pt x="3798" y="16"/>
                    </a:lnTo>
                    <a:lnTo>
                      <a:pt x="3748" y="11"/>
                    </a:lnTo>
                    <a:lnTo>
                      <a:pt x="3700" y="6"/>
                    </a:lnTo>
                    <a:lnTo>
                      <a:pt x="3653" y="4"/>
                    </a:lnTo>
                    <a:lnTo>
                      <a:pt x="3610" y="1"/>
                    </a:lnTo>
                    <a:lnTo>
                      <a:pt x="3570" y="0"/>
                    </a:lnTo>
                    <a:lnTo>
                      <a:pt x="3534" y="0"/>
                    </a:lnTo>
                    <a:lnTo>
                      <a:pt x="3502" y="2"/>
                    </a:lnTo>
                    <a:lnTo>
                      <a:pt x="3476" y="6"/>
                    </a:lnTo>
                    <a:lnTo>
                      <a:pt x="3449" y="11"/>
                    </a:lnTo>
                    <a:lnTo>
                      <a:pt x="3411" y="15"/>
                    </a:lnTo>
                    <a:lnTo>
                      <a:pt x="3366" y="20"/>
                    </a:lnTo>
                    <a:lnTo>
                      <a:pt x="3314" y="25"/>
                    </a:lnTo>
                    <a:lnTo>
                      <a:pt x="3193" y="34"/>
                    </a:lnTo>
                    <a:lnTo>
                      <a:pt x="3062" y="41"/>
                    </a:lnTo>
                    <a:lnTo>
                      <a:pt x="2928" y="46"/>
                    </a:lnTo>
                    <a:lnTo>
                      <a:pt x="2805" y="49"/>
                    </a:lnTo>
                    <a:lnTo>
                      <a:pt x="2751" y="50"/>
                    </a:lnTo>
                    <a:lnTo>
                      <a:pt x="2703" y="49"/>
                    </a:lnTo>
                    <a:lnTo>
                      <a:pt x="2663" y="47"/>
                    </a:lnTo>
                    <a:lnTo>
                      <a:pt x="2631" y="46"/>
                    </a:lnTo>
                    <a:lnTo>
                      <a:pt x="2570" y="39"/>
                    </a:lnTo>
                    <a:lnTo>
                      <a:pt x="2498" y="32"/>
                    </a:lnTo>
                    <a:lnTo>
                      <a:pt x="2457" y="29"/>
                    </a:lnTo>
                    <a:lnTo>
                      <a:pt x="2414" y="26"/>
                    </a:lnTo>
                    <a:lnTo>
                      <a:pt x="2368" y="24"/>
                    </a:lnTo>
                    <a:lnTo>
                      <a:pt x="2321" y="22"/>
                    </a:lnTo>
                    <a:lnTo>
                      <a:pt x="2272" y="21"/>
                    </a:lnTo>
                    <a:lnTo>
                      <a:pt x="2221" y="22"/>
                    </a:lnTo>
                    <a:lnTo>
                      <a:pt x="2168" y="25"/>
                    </a:lnTo>
                    <a:lnTo>
                      <a:pt x="2115" y="29"/>
                    </a:lnTo>
                    <a:lnTo>
                      <a:pt x="2061" y="35"/>
                    </a:lnTo>
                    <a:lnTo>
                      <a:pt x="2006" y="42"/>
                    </a:lnTo>
                    <a:lnTo>
                      <a:pt x="1951" y="52"/>
                    </a:lnTo>
                    <a:lnTo>
                      <a:pt x="1895" y="65"/>
                    </a:lnTo>
                    <a:lnTo>
                      <a:pt x="1835" y="82"/>
                    </a:lnTo>
                    <a:lnTo>
                      <a:pt x="1767" y="102"/>
                    </a:lnTo>
                    <a:lnTo>
                      <a:pt x="1691" y="125"/>
                    </a:lnTo>
                    <a:lnTo>
                      <a:pt x="1609" y="152"/>
                    </a:lnTo>
                    <a:lnTo>
                      <a:pt x="1521" y="181"/>
                    </a:lnTo>
                    <a:lnTo>
                      <a:pt x="1429" y="213"/>
                    </a:lnTo>
                    <a:lnTo>
                      <a:pt x="1332" y="248"/>
                    </a:lnTo>
                    <a:lnTo>
                      <a:pt x="1234" y="286"/>
                    </a:lnTo>
                    <a:lnTo>
                      <a:pt x="1133" y="325"/>
                    </a:lnTo>
                    <a:lnTo>
                      <a:pt x="1032" y="367"/>
                    </a:lnTo>
                    <a:lnTo>
                      <a:pt x="931" y="411"/>
                    </a:lnTo>
                    <a:lnTo>
                      <a:pt x="831" y="456"/>
                    </a:lnTo>
                    <a:lnTo>
                      <a:pt x="781" y="479"/>
                    </a:lnTo>
                    <a:lnTo>
                      <a:pt x="732" y="503"/>
                    </a:lnTo>
                    <a:lnTo>
                      <a:pt x="684" y="528"/>
                    </a:lnTo>
                    <a:lnTo>
                      <a:pt x="636" y="552"/>
                    </a:lnTo>
                    <a:lnTo>
                      <a:pt x="590" y="577"/>
                    </a:lnTo>
                    <a:lnTo>
                      <a:pt x="545" y="602"/>
                    </a:lnTo>
                    <a:lnTo>
                      <a:pt x="500" y="628"/>
                    </a:lnTo>
                    <a:lnTo>
                      <a:pt x="458" y="654"/>
                    </a:lnTo>
                    <a:lnTo>
                      <a:pt x="423" y="678"/>
                    </a:lnTo>
                    <a:lnTo>
                      <a:pt x="388" y="706"/>
                    </a:lnTo>
                    <a:lnTo>
                      <a:pt x="353" y="739"/>
                    </a:lnTo>
                    <a:lnTo>
                      <a:pt x="318" y="775"/>
                    </a:lnTo>
                    <a:lnTo>
                      <a:pt x="284" y="815"/>
                    </a:lnTo>
                    <a:lnTo>
                      <a:pt x="252" y="856"/>
                    </a:lnTo>
                    <a:lnTo>
                      <a:pt x="221" y="900"/>
                    </a:lnTo>
                    <a:lnTo>
                      <a:pt x="191" y="946"/>
                    </a:lnTo>
                    <a:lnTo>
                      <a:pt x="162" y="992"/>
                    </a:lnTo>
                    <a:lnTo>
                      <a:pt x="135" y="1040"/>
                    </a:lnTo>
                    <a:lnTo>
                      <a:pt x="110" y="1088"/>
                    </a:lnTo>
                    <a:lnTo>
                      <a:pt x="87" y="1136"/>
                    </a:lnTo>
                    <a:lnTo>
                      <a:pt x="66" y="1182"/>
                    </a:lnTo>
                    <a:lnTo>
                      <a:pt x="47" y="1228"/>
                    </a:lnTo>
                    <a:lnTo>
                      <a:pt x="32" y="1272"/>
                    </a:lnTo>
                    <a:lnTo>
                      <a:pt x="18" y="1314"/>
                    </a:lnTo>
                    <a:lnTo>
                      <a:pt x="10" y="1353"/>
                    </a:lnTo>
                    <a:lnTo>
                      <a:pt x="2" y="1389"/>
                    </a:lnTo>
                    <a:lnTo>
                      <a:pt x="0" y="1422"/>
                    </a:lnTo>
                    <a:lnTo>
                      <a:pt x="0" y="1450"/>
                    </a:lnTo>
                    <a:lnTo>
                      <a:pt x="5" y="1475"/>
                    </a:lnTo>
                    <a:lnTo>
                      <a:pt x="12" y="1494"/>
                    </a:lnTo>
                    <a:lnTo>
                      <a:pt x="25" y="1508"/>
                    </a:lnTo>
                    <a:lnTo>
                      <a:pt x="42" y="1516"/>
                    </a:lnTo>
                    <a:lnTo>
                      <a:pt x="63" y="1518"/>
                    </a:lnTo>
                    <a:lnTo>
                      <a:pt x="90" y="1513"/>
                    </a:lnTo>
                    <a:lnTo>
                      <a:pt x="121" y="1500"/>
                    </a:lnTo>
                    <a:lnTo>
                      <a:pt x="157" y="1479"/>
                    </a:lnTo>
                    <a:lnTo>
                      <a:pt x="199" y="1450"/>
                    </a:lnTo>
                    <a:lnTo>
                      <a:pt x="247" y="1413"/>
                    </a:lnTo>
                    <a:lnTo>
                      <a:pt x="299" y="1367"/>
                    </a:lnTo>
                    <a:lnTo>
                      <a:pt x="359" y="1311"/>
                    </a:lnTo>
                    <a:close/>
                  </a:path>
                </a:pathLst>
              </a:custGeom>
              <a:solidFill>
                <a:srgbClr val="00764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71" name="Google Shape;371;p12"/>
              <p:cNvSpPr/>
              <p:nvPr/>
            </p:nvSpPr>
            <p:spPr>
              <a:xfrm>
                <a:off x="3464" y="1861"/>
                <a:ext cx="1347" cy="304"/>
              </a:xfrm>
              <a:custGeom>
                <a:rect b="b" l="l" r="r" t="t"/>
                <a:pathLst>
                  <a:path extrusionOk="0" h="1518" w="6731">
                    <a:moveTo>
                      <a:pt x="359" y="1311"/>
                    </a:moveTo>
                    <a:lnTo>
                      <a:pt x="399" y="1272"/>
                    </a:lnTo>
                    <a:lnTo>
                      <a:pt x="441" y="1234"/>
                    </a:lnTo>
                    <a:lnTo>
                      <a:pt x="484" y="1199"/>
                    </a:lnTo>
                    <a:lnTo>
                      <a:pt x="528" y="1166"/>
                    </a:lnTo>
                    <a:lnTo>
                      <a:pt x="571" y="1135"/>
                    </a:lnTo>
                    <a:lnTo>
                      <a:pt x="616" y="1105"/>
                    </a:lnTo>
                    <a:lnTo>
                      <a:pt x="661" y="1077"/>
                    </a:lnTo>
                    <a:lnTo>
                      <a:pt x="706" y="1051"/>
                    </a:lnTo>
                    <a:lnTo>
                      <a:pt x="752" y="1026"/>
                    </a:lnTo>
                    <a:lnTo>
                      <a:pt x="797" y="1003"/>
                    </a:lnTo>
                    <a:lnTo>
                      <a:pt x="843" y="984"/>
                    </a:lnTo>
                    <a:lnTo>
                      <a:pt x="888" y="964"/>
                    </a:lnTo>
                    <a:lnTo>
                      <a:pt x="934" y="946"/>
                    </a:lnTo>
                    <a:lnTo>
                      <a:pt x="979" y="930"/>
                    </a:lnTo>
                    <a:lnTo>
                      <a:pt x="1024" y="916"/>
                    </a:lnTo>
                    <a:lnTo>
                      <a:pt x="1068" y="902"/>
                    </a:lnTo>
                    <a:lnTo>
                      <a:pt x="1112" y="891"/>
                    </a:lnTo>
                    <a:lnTo>
                      <a:pt x="1154" y="880"/>
                    </a:lnTo>
                    <a:lnTo>
                      <a:pt x="1195" y="871"/>
                    </a:lnTo>
                    <a:lnTo>
                      <a:pt x="1236" y="864"/>
                    </a:lnTo>
                    <a:lnTo>
                      <a:pt x="1276" y="857"/>
                    </a:lnTo>
                    <a:lnTo>
                      <a:pt x="1315" y="852"/>
                    </a:lnTo>
                    <a:lnTo>
                      <a:pt x="1352" y="849"/>
                    </a:lnTo>
                    <a:lnTo>
                      <a:pt x="1389" y="846"/>
                    </a:lnTo>
                    <a:lnTo>
                      <a:pt x="1424" y="844"/>
                    </a:lnTo>
                    <a:lnTo>
                      <a:pt x="1456" y="844"/>
                    </a:lnTo>
                    <a:lnTo>
                      <a:pt x="1487" y="844"/>
                    </a:lnTo>
                    <a:lnTo>
                      <a:pt x="1516" y="846"/>
                    </a:lnTo>
                    <a:lnTo>
                      <a:pt x="1543" y="849"/>
                    </a:lnTo>
                    <a:lnTo>
                      <a:pt x="1570" y="851"/>
                    </a:lnTo>
                    <a:lnTo>
                      <a:pt x="1593" y="856"/>
                    </a:lnTo>
                    <a:lnTo>
                      <a:pt x="1613" y="861"/>
                    </a:lnTo>
                    <a:lnTo>
                      <a:pt x="1653" y="871"/>
                    </a:lnTo>
                    <a:lnTo>
                      <a:pt x="1688" y="880"/>
                    </a:lnTo>
                    <a:lnTo>
                      <a:pt x="1722" y="886"/>
                    </a:lnTo>
                    <a:lnTo>
                      <a:pt x="1752" y="891"/>
                    </a:lnTo>
                    <a:lnTo>
                      <a:pt x="1779" y="894"/>
                    </a:lnTo>
                    <a:lnTo>
                      <a:pt x="1804" y="895"/>
                    </a:lnTo>
                    <a:lnTo>
                      <a:pt x="1828" y="894"/>
                    </a:lnTo>
                    <a:lnTo>
                      <a:pt x="1849" y="891"/>
                    </a:lnTo>
                    <a:lnTo>
                      <a:pt x="1870" y="886"/>
                    </a:lnTo>
                    <a:lnTo>
                      <a:pt x="1889" y="880"/>
                    </a:lnTo>
                    <a:lnTo>
                      <a:pt x="1906" y="871"/>
                    </a:lnTo>
                    <a:lnTo>
                      <a:pt x="1924" y="861"/>
                    </a:lnTo>
                    <a:lnTo>
                      <a:pt x="1940" y="849"/>
                    </a:lnTo>
                    <a:lnTo>
                      <a:pt x="1956" y="835"/>
                    </a:lnTo>
                    <a:lnTo>
                      <a:pt x="1973" y="819"/>
                    </a:lnTo>
                    <a:lnTo>
                      <a:pt x="1989" y="801"/>
                    </a:lnTo>
                    <a:lnTo>
                      <a:pt x="2005" y="784"/>
                    </a:lnTo>
                    <a:lnTo>
                      <a:pt x="2017" y="769"/>
                    </a:lnTo>
                    <a:lnTo>
                      <a:pt x="2027" y="755"/>
                    </a:lnTo>
                    <a:lnTo>
                      <a:pt x="2035" y="743"/>
                    </a:lnTo>
                    <a:lnTo>
                      <a:pt x="2040" y="733"/>
                    </a:lnTo>
                    <a:lnTo>
                      <a:pt x="2041" y="724"/>
                    </a:lnTo>
                    <a:lnTo>
                      <a:pt x="2041" y="720"/>
                    </a:lnTo>
                    <a:lnTo>
                      <a:pt x="2041" y="716"/>
                    </a:lnTo>
                    <a:lnTo>
                      <a:pt x="2040" y="713"/>
                    </a:lnTo>
                    <a:lnTo>
                      <a:pt x="2037" y="710"/>
                    </a:lnTo>
                    <a:lnTo>
                      <a:pt x="2032" y="705"/>
                    </a:lnTo>
                    <a:lnTo>
                      <a:pt x="2024" y="701"/>
                    </a:lnTo>
                    <a:lnTo>
                      <a:pt x="2012" y="698"/>
                    </a:lnTo>
                    <a:lnTo>
                      <a:pt x="2000" y="696"/>
                    </a:lnTo>
                    <a:lnTo>
                      <a:pt x="1965" y="694"/>
                    </a:lnTo>
                    <a:lnTo>
                      <a:pt x="1920" y="693"/>
                    </a:lnTo>
                    <a:lnTo>
                      <a:pt x="1870" y="693"/>
                    </a:lnTo>
                    <a:lnTo>
                      <a:pt x="1822" y="693"/>
                    </a:lnTo>
                    <a:lnTo>
                      <a:pt x="1778" y="693"/>
                    </a:lnTo>
                    <a:lnTo>
                      <a:pt x="1740" y="690"/>
                    </a:lnTo>
                    <a:lnTo>
                      <a:pt x="1727" y="688"/>
                    </a:lnTo>
                    <a:lnTo>
                      <a:pt x="1716" y="685"/>
                    </a:lnTo>
                    <a:lnTo>
                      <a:pt x="1712" y="683"/>
                    </a:lnTo>
                    <a:lnTo>
                      <a:pt x="1709" y="680"/>
                    </a:lnTo>
                    <a:lnTo>
                      <a:pt x="1707" y="676"/>
                    </a:lnTo>
                    <a:lnTo>
                      <a:pt x="1706" y="674"/>
                    </a:lnTo>
                    <a:lnTo>
                      <a:pt x="1707" y="670"/>
                    </a:lnTo>
                    <a:lnTo>
                      <a:pt x="1708" y="665"/>
                    </a:lnTo>
                    <a:lnTo>
                      <a:pt x="1711" y="660"/>
                    </a:lnTo>
                    <a:lnTo>
                      <a:pt x="1716" y="655"/>
                    </a:lnTo>
                    <a:lnTo>
                      <a:pt x="1728" y="643"/>
                    </a:lnTo>
                    <a:lnTo>
                      <a:pt x="1747" y="629"/>
                    </a:lnTo>
                    <a:lnTo>
                      <a:pt x="1768" y="614"/>
                    </a:lnTo>
                    <a:lnTo>
                      <a:pt x="1787" y="602"/>
                    </a:lnTo>
                    <a:lnTo>
                      <a:pt x="1802" y="593"/>
                    </a:lnTo>
                    <a:lnTo>
                      <a:pt x="1817" y="588"/>
                    </a:lnTo>
                    <a:lnTo>
                      <a:pt x="1829" y="584"/>
                    </a:lnTo>
                    <a:lnTo>
                      <a:pt x="1842" y="583"/>
                    </a:lnTo>
                    <a:lnTo>
                      <a:pt x="1853" y="584"/>
                    </a:lnTo>
                    <a:lnTo>
                      <a:pt x="1865" y="587"/>
                    </a:lnTo>
                    <a:lnTo>
                      <a:pt x="1890" y="597"/>
                    </a:lnTo>
                    <a:lnTo>
                      <a:pt x="1920" y="612"/>
                    </a:lnTo>
                    <a:lnTo>
                      <a:pt x="1938" y="620"/>
                    </a:lnTo>
                    <a:lnTo>
                      <a:pt x="1959" y="630"/>
                    </a:lnTo>
                    <a:lnTo>
                      <a:pt x="1983" y="639"/>
                    </a:lnTo>
                    <a:lnTo>
                      <a:pt x="2009" y="649"/>
                    </a:lnTo>
                    <a:lnTo>
                      <a:pt x="2036" y="659"/>
                    </a:lnTo>
                    <a:lnTo>
                      <a:pt x="2059" y="669"/>
                    </a:lnTo>
                    <a:lnTo>
                      <a:pt x="2079" y="680"/>
                    </a:lnTo>
                    <a:lnTo>
                      <a:pt x="2096" y="693"/>
                    </a:lnTo>
                    <a:lnTo>
                      <a:pt x="2112" y="704"/>
                    </a:lnTo>
                    <a:lnTo>
                      <a:pt x="2126" y="714"/>
                    </a:lnTo>
                    <a:lnTo>
                      <a:pt x="2141" y="723"/>
                    </a:lnTo>
                    <a:lnTo>
                      <a:pt x="2155" y="730"/>
                    </a:lnTo>
                    <a:lnTo>
                      <a:pt x="2162" y="734"/>
                    </a:lnTo>
                    <a:lnTo>
                      <a:pt x="2170" y="736"/>
                    </a:lnTo>
                    <a:lnTo>
                      <a:pt x="2177" y="738"/>
                    </a:lnTo>
                    <a:lnTo>
                      <a:pt x="2186" y="739"/>
                    </a:lnTo>
                    <a:lnTo>
                      <a:pt x="2195" y="740"/>
                    </a:lnTo>
                    <a:lnTo>
                      <a:pt x="2203" y="740"/>
                    </a:lnTo>
                    <a:lnTo>
                      <a:pt x="2213" y="739"/>
                    </a:lnTo>
                    <a:lnTo>
                      <a:pt x="2225" y="736"/>
                    </a:lnTo>
                    <a:lnTo>
                      <a:pt x="2236" y="734"/>
                    </a:lnTo>
                    <a:lnTo>
                      <a:pt x="2248" y="730"/>
                    </a:lnTo>
                    <a:lnTo>
                      <a:pt x="2262" y="725"/>
                    </a:lnTo>
                    <a:lnTo>
                      <a:pt x="2276" y="719"/>
                    </a:lnTo>
                    <a:lnTo>
                      <a:pt x="2308" y="704"/>
                    </a:lnTo>
                    <a:lnTo>
                      <a:pt x="2344" y="683"/>
                    </a:lnTo>
                    <a:lnTo>
                      <a:pt x="2363" y="671"/>
                    </a:lnTo>
                    <a:lnTo>
                      <a:pt x="2378" y="660"/>
                    </a:lnTo>
                    <a:lnTo>
                      <a:pt x="2389" y="650"/>
                    </a:lnTo>
                    <a:lnTo>
                      <a:pt x="2398" y="639"/>
                    </a:lnTo>
                    <a:lnTo>
                      <a:pt x="2403" y="629"/>
                    </a:lnTo>
                    <a:lnTo>
                      <a:pt x="2407" y="619"/>
                    </a:lnTo>
                    <a:lnTo>
                      <a:pt x="2408" y="609"/>
                    </a:lnTo>
                    <a:lnTo>
                      <a:pt x="2407" y="600"/>
                    </a:lnTo>
                    <a:lnTo>
                      <a:pt x="2404" y="592"/>
                    </a:lnTo>
                    <a:lnTo>
                      <a:pt x="2399" y="583"/>
                    </a:lnTo>
                    <a:lnTo>
                      <a:pt x="2393" y="574"/>
                    </a:lnTo>
                    <a:lnTo>
                      <a:pt x="2386" y="565"/>
                    </a:lnTo>
                    <a:lnTo>
                      <a:pt x="2369" y="550"/>
                    </a:lnTo>
                    <a:lnTo>
                      <a:pt x="2351" y="538"/>
                    </a:lnTo>
                    <a:lnTo>
                      <a:pt x="2332" y="525"/>
                    </a:lnTo>
                    <a:lnTo>
                      <a:pt x="2314" y="514"/>
                    </a:lnTo>
                    <a:lnTo>
                      <a:pt x="2301" y="504"/>
                    </a:lnTo>
                    <a:lnTo>
                      <a:pt x="2292" y="497"/>
                    </a:lnTo>
                    <a:lnTo>
                      <a:pt x="2290" y="493"/>
                    </a:lnTo>
                    <a:lnTo>
                      <a:pt x="2290" y="491"/>
                    </a:lnTo>
                    <a:lnTo>
                      <a:pt x="2292" y="488"/>
                    </a:lnTo>
                    <a:lnTo>
                      <a:pt x="2297" y="486"/>
                    </a:lnTo>
                    <a:lnTo>
                      <a:pt x="2304" y="484"/>
                    </a:lnTo>
                    <a:lnTo>
                      <a:pt x="2314" y="482"/>
                    </a:lnTo>
                    <a:lnTo>
                      <a:pt x="2328" y="482"/>
                    </a:lnTo>
                    <a:lnTo>
                      <a:pt x="2344" y="481"/>
                    </a:lnTo>
                    <a:lnTo>
                      <a:pt x="2351" y="479"/>
                    </a:lnTo>
                    <a:lnTo>
                      <a:pt x="2366" y="477"/>
                    </a:lnTo>
                    <a:lnTo>
                      <a:pt x="2389" y="476"/>
                    </a:lnTo>
                    <a:lnTo>
                      <a:pt x="2419" y="476"/>
                    </a:lnTo>
                    <a:lnTo>
                      <a:pt x="2436" y="477"/>
                    </a:lnTo>
                    <a:lnTo>
                      <a:pt x="2452" y="479"/>
                    </a:lnTo>
                    <a:lnTo>
                      <a:pt x="2469" y="483"/>
                    </a:lnTo>
                    <a:lnTo>
                      <a:pt x="2487" y="489"/>
                    </a:lnTo>
                    <a:lnTo>
                      <a:pt x="2504" y="496"/>
                    </a:lnTo>
                    <a:lnTo>
                      <a:pt x="2520" y="505"/>
                    </a:lnTo>
                    <a:lnTo>
                      <a:pt x="2537" y="517"/>
                    </a:lnTo>
                    <a:lnTo>
                      <a:pt x="2553" y="530"/>
                    </a:lnTo>
                    <a:lnTo>
                      <a:pt x="2568" y="544"/>
                    </a:lnTo>
                    <a:lnTo>
                      <a:pt x="2584" y="558"/>
                    </a:lnTo>
                    <a:lnTo>
                      <a:pt x="2600" y="572"/>
                    </a:lnTo>
                    <a:lnTo>
                      <a:pt x="2616" y="583"/>
                    </a:lnTo>
                    <a:lnTo>
                      <a:pt x="2633" y="594"/>
                    </a:lnTo>
                    <a:lnTo>
                      <a:pt x="2649" y="603"/>
                    </a:lnTo>
                    <a:lnTo>
                      <a:pt x="2665" y="610"/>
                    </a:lnTo>
                    <a:lnTo>
                      <a:pt x="2683" y="617"/>
                    </a:lnTo>
                    <a:lnTo>
                      <a:pt x="2700" y="620"/>
                    </a:lnTo>
                    <a:lnTo>
                      <a:pt x="2719" y="622"/>
                    </a:lnTo>
                    <a:lnTo>
                      <a:pt x="2727" y="622"/>
                    </a:lnTo>
                    <a:lnTo>
                      <a:pt x="2737" y="620"/>
                    </a:lnTo>
                    <a:lnTo>
                      <a:pt x="2746" y="618"/>
                    </a:lnTo>
                    <a:lnTo>
                      <a:pt x="2756" y="617"/>
                    </a:lnTo>
                    <a:lnTo>
                      <a:pt x="2766" y="613"/>
                    </a:lnTo>
                    <a:lnTo>
                      <a:pt x="2776" y="609"/>
                    </a:lnTo>
                    <a:lnTo>
                      <a:pt x="2786" y="605"/>
                    </a:lnTo>
                    <a:lnTo>
                      <a:pt x="2796" y="599"/>
                    </a:lnTo>
                    <a:lnTo>
                      <a:pt x="2817" y="587"/>
                    </a:lnTo>
                    <a:lnTo>
                      <a:pt x="2839" y="569"/>
                    </a:lnTo>
                    <a:lnTo>
                      <a:pt x="2842" y="563"/>
                    </a:lnTo>
                    <a:lnTo>
                      <a:pt x="2849" y="545"/>
                    </a:lnTo>
                    <a:lnTo>
                      <a:pt x="2850" y="534"/>
                    </a:lnTo>
                    <a:lnTo>
                      <a:pt x="2850" y="522"/>
                    </a:lnTo>
                    <a:lnTo>
                      <a:pt x="2849" y="515"/>
                    </a:lnTo>
                    <a:lnTo>
                      <a:pt x="2846" y="508"/>
                    </a:lnTo>
                    <a:lnTo>
                      <a:pt x="2844" y="502"/>
                    </a:lnTo>
                    <a:lnTo>
                      <a:pt x="2839" y="496"/>
                    </a:lnTo>
                    <a:lnTo>
                      <a:pt x="2829" y="482"/>
                    </a:lnTo>
                    <a:lnTo>
                      <a:pt x="2820" y="469"/>
                    </a:lnTo>
                    <a:lnTo>
                      <a:pt x="2816" y="464"/>
                    </a:lnTo>
                    <a:lnTo>
                      <a:pt x="2814" y="459"/>
                    </a:lnTo>
                    <a:lnTo>
                      <a:pt x="2814" y="454"/>
                    </a:lnTo>
                    <a:lnTo>
                      <a:pt x="2815" y="451"/>
                    </a:lnTo>
                    <a:lnTo>
                      <a:pt x="2819" y="447"/>
                    </a:lnTo>
                    <a:lnTo>
                      <a:pt x="2825" y="446"/>
                    </a:lnTo>
                    <a:lnTo>
                      <a:pt x="2835" y="444"/>
                    </a:lnTo>
                    <a:lnTo>
                      <a:pt x="2849" y="444"/>
                    </a:lnTo>
                    <a:lnTo>
                      <a:pt x="2865" y="447"/>
                    </a:lnTo>
                    <a:lnTo>
                      <a:pt x="2886" y="449"/>
                    </a:lnTo>
                    <a:lnTo>
                      <a:pt x="2912" y="454"/>
                    </a:lnTo>
                    <a:lnTo>
                      <a:pt x="2943" y="461"/>
                    </a:lnTo>
                    <a:lnTo>
                      <a:pt x="2950" y="468"/>
                    </a:lnTo>
                    <a:lnTo>
                      <a:pt x="2971" y="488"/>
                    </a:lnTo>
                    <a:lnTo>
                      <a:pt x="2986" y="500"/>
                    </a:lnTo>
                    <a:lnTo>
                      <a:pt x="3005" y="513"/>
                    </a:lnTo>
                    <a:lnTo>
                      <a:pt x="3026" y="525"/>
                    </a:lnTo>
                    <a:lnTo>
                      <a:pt x="3049" y="538"/>
                    </a:lnTo>
                    <a:lnTo>
                      <a:pt x="3062" y="543"/>
                    </a:lnTo>
                    <a:lnTo>
                      <a:pt x="3076" y="548"/>
                    </a:lnTo>
                    <a:lnTo>
                      <a:pt x="3089" y="552"/>
                    </a:lnTo>
                    <a:lnTo>
                      <a:pt x="3104" y="555"/>
                    </a:lnTo>
                    <a:lnTo>
                      <a:pt x="3119" y="558"/>
                    </a:lnTo>
                    <a:lnTo>
                      <a:pt x="3134" y="560"/>
                    </a:lnTo>
                    <a:lnTo>
                      <a:pt x="3151" y="560"/>
                    </a:lnTo>
                    <a:lnTo>
                      <a:pt x="3168" y="560"/>
                    </a:lnTo>
                    <a:lnTo>
                      <a:pt x="3185" y="559"/>
                    </a:lnTo>
                    <a:lnTo>
                      <a:pt x="3203" y="557"/>
                    </a:lnTo>
                    <a:lnTo>
                      <a:pt x="3222" y="553"/>
                    </a:lnTo>
                    <a:lnTo>
                      <a:pt x="3239" y="548"/>
                    </a:lnTo>
                    <a:lnTo>
                      <a:pt x="3259" y="540"/>
                    </a:lnTo>
                    <a:lnTo>
                      <a:pt x="3278" y="533"/>
                    </a:lnTo>
                    <a:lnTo>
                      <a:pt x="3298" y="522"/>
                    </a:lnTo>
                    <a:lnTo>
                      <a:pt x="3318" y="510"/>
                    </a:lnTo>
                    <a:lnTo>
                      <a:pt x="3320" y="504"/>
                    </a:lnTo>
                    <a:lnTo>
                      <a:pt x="3324" y="487"/>
                    </a:lnTo>
                    <a:lnTo>
                      <a:pt x="3323" y="474"/>
                    </a:lnTo>
                    <a:lnTo>
                      <a:pt x="3320" y="461"/>
                    </a:lnTo>
                    <a:lnTo>
                      <a:pt x="3318" y="452"/>
                    </a:lnTo>
                    <a:lnTo>
                      <a:pt x="3314" y="444"/>
                    </a:lnTo>
                    <a:lnTo>
                      <a:pt x="3309" y="436"/>
                    </a:lnTo>
                    <a:lnTo>
                      <a:pt x="3304" y="426"/>
                    </a:lnTo>
                    <a:lnTo>
                      <a:pt x="3300" y="422"/>
                    </a:lnTo>
                    <a:lnTo>
                      <a:pt x="3298" y="418"/>
                    </a:lnTo>
                    <a:lnTo>
                      <a:pt x="3297" y="414"/>
                    </a:lnTo>
                    <a:lnTo>
                      <a:pt x="3297" y="412"/>
                    </a:lnTo>
                    <a:lnTo>
                      <a:pt x="3298" y="411"/>
                    </a:lnTo>
                    <a:lnTo>
                      <a:pt x="3299" y="408"/>
                    </a:lnTo>
                    <a:lnTo>
                      <a:pt x="3301" y="407"/>
                    </a:lnTo>
                    <a:lnTo>
                      <a:pt x="3305" y="407"/>
                    </a:lnTo>
                    <a:lnTo>
                      <a:pt x="3313" y="406"/>
                    </a:lnTo>
                    <a:lnTo>
                      <a:pt x="3324" y="407"/>
                    </a:lnTo>
                    <a:lnTo>
                      <a:pt x="3336" y="409"/>
                    </a:lnTo>
                    <a:lnTo>
                      <a:pt x="3350" y="413"/>
                    </a:lnTo>
                    <a:lnTo>
                      <a:pt x="3381" y="422"/>
                    </a:lnTo>
                    <a:lnTo>
                      <a:pt x="3415" y="432"/>
                    </a:lnTo>
                    <a:lnTo>
                      <a:pt x="3445" y="442"/>
                    </a:lnTo>
                    <a:lnTo>
                      <a:pt x="3471" y="451"/>
                    </a:lnTo>
                    <a:lnTo>
                      <a:pt x="3482" y="456"/>
                    </a:lnTo>
                    <a:lnTo>
                      <a:pt x="3494" y="463"/>
                    </a:lnTo>
                    <a:lnTo>
                      <a:pt x="3506" y="473"/>
                    </a:lnTo>
                    <a:lnTo>
                      <a:pt x="3517" y="483"/>
                    </a:lnTo>
                    <a:lnTo>
                      <a:pt x="3531" y="494"/>
                    </a:lnTo>
                    <a:lnTo>
                      <a:pt x="3545" y="507"/>
                    </a:lnTo>
                    <a:lnTo>
                      <a:pt x="3560" y="518"/>
                    </a:lnTo>
                    <a:lnTo>
                      <a:pt x="3577" y="529"/>
                    </a:lnTo>
                    <a:lnTo>
                      <a:pt x="3595" y="538"/>
                    </a:lnTo>
                    <a:lnTo>
                      <a:pt x="3615" y="545"/>
                    </a:lnTo>
                    <a:lnTo>
                      <a:pt x="3626" y="549"/>
                    </a:lnTo>
                    <a:lnTo>
                      <a:pt x="3637" y="552"/>
                    </a:lnTo>
                    <a:lnTo>
                      <a:pt x="3648" y="553"/>
                    </a:lnTo>
                    <a:lnTo>
                      <a:pt x="3661" y="554"/>
                    </a:lnTo>
                    <a:lnTo>
                      <a:pt x="3675" y="554"/>
                    </a:lnTo>
                    <a:lnTo>
                      <a:pt x="3687" y="553"/>
                    </a:lnTo>
                    <a:lnTo>
                      <a:pt x="3702" y="550"/>
                    </a:lnTo>
                    <a:lnTo>
                      <a:pt x="3717" y="548"/>
                    </a:lnTo>
                    <a:lnTo>
                      <a:pt x="3732" y="544"/>
                    </a:lnTo>
                    <a:lnTo>
                      <a:pt x="3748" y="539"/>
                    </a:lnTo>
                    <a:lnTo>
                      <a:pt x="3764" y="533"/>
                    </a:lnTo>
                    <a:lnTo>
                      <a:pt x="3783" y="525"/>
                    </a:lnTo>
                    <a:lnTo>
                      <a:pt x="3792" y="515"/>
                    </a:lnTo>
                    <a:lnTo>
                      <a:pt x="3812" y="491"/>
                    </a:lnTo>
                    <a:lnTo>
                      <a:pt x="3817" y="483"/>
                    </a:lnTo>
                    <a:lnTo>
                      <a:pt x="3821" y="476"/>
                    </a:lnTo>
                    <a:lnTo>
                      <a:pt x="3824" y="468"/>
                    </a:lnTo>
                    <a:lnTo>
                      <a:pt x="3827" y="461"/>
                    </a:lnTo>
                    <a:lnTo>
                      <a:pt x="3828" y="453"/>
                    </a:lnTo>
                    <a:lnTo>
                      <a:pt x="3828" y="446"/>
                    </a:lnTo>
                    <a:lnTo>
                      <a:pt x="3826" y="438"/>
                    </a:lnTo>
                    <a:lnTo>
                      <a:pt x="3822" y="431"/>
                    </a:lnTo>
                    <a:lnTo>
                      <a:pt x="3821" y="428"/>
                    </a:lnTo>
                    <a:lnTo>
                      <a:pt x="3819" y="426"/>
                    </a:lnTo>
                    <a:lnTo>
                      <a:pt x="3819" y="423"/>
                    </a:lnTo>
                    <a:lnTo>
                      <a:pt x="3819" y="421"/>
                    </a:lnTo>
                    <a:lnTo>
                      <a:pt x="3822" y="418"/>
                    </a:lnTo>
                    <a:lnTo>
                      <a:pt x="3828" y="416"/>
                    </a:lnTo>
                    <a:lnTo>
                      <a:pt x="3836" y="414"/>
                    </a:lnTo>
                    <a:lnTo>
                      <a:pt x="3846" y="416"/>
                    </a:lnTo>
                    <a:lnTo>
                      <a:pt x="3858" y="417"/>
                    </a:lnTo>
                    <a:lnTo>
                      <a:pt x="3872" y="419"/>
                    </a:lnTo>
                    <a:lnTo>
                      <a:pt x="3905" y="427"/>
                    </a:lnTo>
                    <a:lnTo>
                      <a:pt x="3944" y="439"/>
                    </a:lnTo>
                    <a:lnTo>
                      <a:pt x="3985" y="453"/>
                    </a:lnTo>
                    <a:lnTo>
                      <a:pt x="4030" y="471"/>
                    </a:lnTo>
                    <a:lnTo>
                      <a:pt x="4074" y="491"/>
                    </a:lnTo>
                    <a:lnTo>
                      <a:pt x="4113" y="510"/>
                    </a:lnTo>
                    <a:lnTo>
                      <a:pt x="4150" y="529"/>
                    </a:lnTo>
                    <a:lnTo>
                      <a:pt x="4184" y="544"/>
                    </a:lnTo>
                    <a:lnTo>
                      <a:pt x="4201" y="552"/>
                    </a:lnTo>
                    <a:lnTo>
                      <a:pt x="4219" y="557"/>
                    </a:lnTo>
                    <a:lnTo>
                      <a:pt x="4236" y="559"/>
                    </a:lnTo>
                    <a:lnTo>
                      <a:pt x="4254" y="560"/>
                    </a:lnTo>
                    <a:lnTo>
                      <a:pt x="4272" y="560"/>
                    </a:lnTo>
                    <a:lnTo>
                      <a:pt x="4291" y="558"/>
                    </a:lnTo>
                    <a:lnTo>
                      <a:pt x="4311" y="553"/>
                    </a:lnTo>
                    <a:lnTo>
                      <a:pt x="4331" y="544"/>
                    </a:lnTo>
                    <a:lnTo>
                      <a:pt x="4337" y="534"/>
                    </a:lnTo>
                    <a:lnTo>
                      <a:pt x="4351" y="509"/>
                    </a:lnTo>
                    <a:lnTo>
                      <a:pt x="4358" y="493"/>
                    </a:lnTo>
                    <a:lnTo>
                      <a:pt x="4365" y="478"/>
                    </a:lnTo>
                    <a:lnTo>
                      <a:pt x="4368" y="463"/>
                    </a:lnTo>
                    <a:lnTo>
                      <a:pt x="4371" y="451"/>
                    </a:lnTo>
                    <a:lnTo>
                      <a:pt x="4371" y="448"/>
                    </a:lnTo>
                    <a:lnTo>
                      <a:pt x="4372" y="446"/>
                    </a:lnTo>
                    <a:lnTo>
                      <a:pt x="4373" y="443"/>
                    </a:lnTo>
                    <a:lnTo>
                      <a:pt x="4375" y="442"/>
                    </a:lnTo>
                    <a:lnTo>
                      <a:pt x="4380" y="441"/>
                    </a:lnTo>
                    <a:lnTo>
                      <a:pt x="4386" y="439"/>
                    </a:lnTo>
                    <a:lnTo>
                      <a:pt x="4393" y="442"/>
                    </a:lnTo>
                    <a:lnTo>
                      <a:pt x="4401" y="444"/>
                    </a:lnTo>
                    <a:lnTo>
                      <a:pt x="4411" y="448"/>
                    </a:lnTo>
                    <a:lnTo>
                      <a:pt x="4421" y="453"/>
                    </a:lnTo>
                    <a:lnTo>
                      <a:pt x="4443" y="464"/>
                    </a:lnTo>
                    <a:lnTo>
                      <a:pt x="4467" y="479"/>
                    </a:lnTo>
                    <a:lnTo>
                      <a:pt x="4489" y="494"/>
                    </a:lnTo>
                    <a:lnTo>
                      <a:pt x="4509" y="510"/>
                    </a:lnTo>
                    <a:lnTo>
                      <a:pt x="4532" y="528"/>
                    </a:lnTo>
                    <a:lnTo>
                      <a:pt x="4563" y="552"/>
                    </a:lnTo>
                    <a:lnTo>
                      <a:pt x="4581" y="564"/>
                    </a:lnTo>
                    <a:lnTo>
                      <a:pt x="4600" y="575"/>
                    </a:lnTo>
                    <a:lnTo>
                      <a:pt x="4620" y="587"/>
                    </a:lnTo>
                    <a:lnTo>
                      <a:pt x="4643" y="597"/>
                    </a:lnTo>
                    <a:lnTo>
                      <a:pt x="4665" y="605"/>
                    </a:lnTo>
                    <a:lnTo>
                      <a:pt x="4689" y="612"/>
                    </a:lnTo>
                    <a:lnTo>
                      <a:pt x="4702" y="614"/>
                    </a:lnTo>
                    <a:lnTo>
                      <a:pt x="4714" y="615"/>
                    </a:lnTo>
                    <a:lnTo>
                      <a:pt x="4727" y="615"/>
                    </a:lnTo>
                    <a:lnTo>
                      <a:pt x="4739" y="615"/>
                    </a:lnTo>
                    <a:lnTo>
                      <a:pt x="4751" y="615"/>
                    </a:lnTo>
                    <a:lnTo>
                      <a:pt x="4764" y="613"/>
                    </a:lnTo>
                    <a:lnTo>
                      <a:pt x="4776" y="610"/>
                    </a:lnTo>
                    <a:lnTo>
                      <a:pt x="4789" y="607"/>
                    </a:lnTo>
                    <a:lnTo>
                      <a:pt x="4803" y="602"/>
                    </a:lnTo>
                    <a:lnTo>
                      <a:pt x="4815" y="595"/>
                    </a:lnTo>
                    <a:lnTo>
                      <a:pt x="4828" y="588"/>
                    </a:lnTo>
                    <a:lnTo>
                      <a:pt x="4840" y="579"/>
                    </a:lnTo>
                    <a:lnTo>
                      <a:pt x="4838" y="575"/>
                    </a:lnTo>
                    <a:lnTo>
                      <a:pt x="4833" y="565"/>
                    </a:lnTo>
                    <a:lnTo>
                      <a:pt x="4829" y="558"/>
                    </a:lnTo>
                    <a:lnTo>
                      <a:pt x="4826" y="550"/>
                    </a:lnTo>
                    <a:lnTo>
                      <a:pt x="4825" y="542"/>
                    </a:lnTo>
                    <a:lnTo>
                      <a:pt x="4825" y="534"/>
                    </a:lnTo>
                    <a:lnTo>
                      <a:pt x="4825" y="525"/>
                    </a:lnTo>
                    <a:lnTo>
                      <a:pt x="4829" y="518"/>
                    </a:lnTo>
                    <a:lnTo>
                      <a:pt x="4831" y="514"/>
                    </a:lnTo>
                    <a:lnTo>
                      <a:pt x="4834" y="510"/>
                    </a:lnTo>
                    <a:lnTo>
                      <a:pt x="4838" y="507"/>
                    </a:lnTo>
                    <a:lnTo>
                      <a:pt x="4843" y="504"/>
                    </a:lnTo>
                    <a:lnTo>
                      <a:pt x="4848" y="502"/>
                    </a:lnTo>
                    <a:lnTo>
                      <a:pt x="4854" y="499"/>
                    </a:lnTo>
                    <a:lnTo>
                      <a:pt x="4860" y="498"/>
                    </a:lnTo>
                    <a:lnTo>
                      <a:pt x="4868" y="496"/>
                    </a:lnTo>
                    <a:lnTo>
                      <a:pt x="4886" y="494"/>
                    </a:lnTo>
                    <a:lnTo>
                      <a:pt x="4909" y="496"/>
                    </a:lnTo>
                    <a:lnTo>
                      <a:pt x="4934" y="497"/>
                    </a:lnTo>
                    <a:lnTo>
                      <a:pt x="4952" y="498"/>
                    </a:lnTo>
                    <a:lnTo>
                      <a:pt x="4961" y="498"/>
                    </a:lnTo>
                    <a:lnTo>
                      <a:pt x="4969" y="499"/>
                    </a:lnTo>
                    <a:lnTo>
                      <a:pt x="4977" y="502"/>
                    </a:lnTo>
                    <a:lnTo>
                      <a:pt x="4986" y="504"/>
                    </a:lnTo>
                    <a:lnTo>
                      <a:pt x="4997" y="509"/>
                    </a:lnTo>
                    <a:lnTo>
                      <a:pt x="5010" y="515"/>
                    </a:lnTo>
                    <a:lnTo>
                      <a:pt x="5025" y="525"/>
                    </a:lnTo>
                    <a:lnTo>
                      <a:pt x="5043" y="537"/>
                    </a:lnTo>
                    <a:lnTo>
                      <a:pt x="5091" y="568"/>
                    </a:lnTo>
                    <a:lnTo>
                      <a:pt x="5156" y="614"/>
                    </a:lnTo>
                    <a:lnTo>
                      <a:pt x="5182" y="632"/>
                    </a:lnTo>
                    <a:lnTo>
                      <a:pt x="5207" y="648"/>
                    </a:lnTo>
                    <a:lnTo>
                      <a:pt x="5233" y="662"/>
                    </a:lnTo>
                    <a:lnTo>
                      <a:pt x="5258" y="673"/>
                    </a:lnTo>
                    <a:lnTo>
                      <a:pt x="5283" y="683"/>
                    </a:lnTo>
                    <a:lnTo>
                      <a:pt x="5305" y="691"/>
                    </a:lnTo>
                    <a:lnTo>
                      <a:pt x="5328" y="698"/>
                    </a:lnTo>
                    <a:lnTo>
                      <a:pt x="5348" y="701"/>
                    </a:lnTo>
                    <a:lnTo>
                      <a:pt x="5367" y="704"/>
                    </a:lnTo>
                    <a:lnTo>
                      <a:pt x="5382" y="704"/>
                    </a:lnTo>
                    <a:lnTo>
                      <a:pt x="5389" y="704"/>
                    </a:lnTo>
                    <a:lnTo>
                      <a:pt x="5394" y="703"/>
                    </a:lnTo>
                    <a:lnTo>
                      <a:pt x="5400" y="701"/>
                    </a:lnTo>
                    <a:lnTo>
                      <a:pt x="5404" y="699"/>
                    </a:lnTo>
                    <a:lnTo>
                      <a:pt x="5408" y="696"/>
                    </a:lnTo>
                    <a:lnTo>
                      <a:pt x="5410" y="693"/>
                    </a:lnTo>
                    <a:lnTo>
                      <a:pt x="5412" y="689"/>
                    </a:lnTo>
                    <a:lnTo>
                      <a:pt x="5413" y="685"/>
                    </a:lnTo>
                    <a:lnTo>
                      <a:pt x="5412" y="680"/>
                    </a:lnTo>
                    <a:lnTo>
                      <a:pt x="5410" y="675"/>
                    </a:lnTo>
                    <a:lnTo>
                      <a:pt x="5408" y="669"/>
                    </a:lnTo>
                    <a:lnTo>
                      <a:pt x="5403" y="663"/>
                    </a:lnTo>
                    <a:lnTo>
                      <a:pt x="5400" y="658"/>
                    </a:lnTo>
                    <a:lnTo>
                      <a:pt x="5398" y="644"/>
                    </a:lnTo>
                    <a:lnTo>
                      <a:pt x="5397" y="635"/>
                    </a:lnTo>
                    <a:lnTo>
                      <a:pt x="5399" y="627"/>
                    </a:lnTo>
                    <a:lnTo>
                      <a:pt x="5400" y="623"/>
                    </a:lnTo>
                    <a:lnTo>
                      <a:pt x="5403" y="619"/>
                    </a:lnTo>
                    <a:lnTo>
                      <a:pt x="5407" y="615"/>
                    </a:lnTo>
                    <a:lnTo>
                      <a:pt x="5412" y="613"/>
                    </a:lnTo>
                    <a:lnTo>
                      <a:pt x="5417" y="610"/>
                    </a:lnTo>
                    <a:lnTo>
                      <a:pt x="5424" y="608"/>
                    </a:lnTo>
                    <a:lnTo>
                      <a:pt x="5432" y="607"/>
                    </a:lnTo>
                    <a:lnTo>
                      <a:pt x="5440" y="607"/>
                    </a:lnTo>
                    <a:lnTo>
                      <a:pt x="5451" y="607"/>
                    </a:lnTo>
                    <a:lnTo>
                      <a:pt x="5464" y="608"/>
                    </a:lnTo>
                    <a:lnTo>
                      <a:pt x="5478" y="610"/>
                    </a:lnTo>
                    <a:lnTo>
                      <a:pt x="5493" y="613"/>
                    </a:lnTo>
                    <a:lnTo>
                      <a:pt x="5510" y="618"/>
                    </a:lnTo>
                    <a:lnTo>
                      <a:pt x="5529" y="623"/>
                    </a:lnTo>
                    <a:lnTo>
                      <a:pt x="5550" y="630"/>
                    </a:lnTo>
                    <a:lnTo>
                      <a:pt x="5574" y="639"/>
                    </a:lnTo>
                    <a:lnTo>
                      <a:pt x="5627" y="660"/>
                    </a:lnTo>
                    <a:lnTo>
                      <a:pt x="5690" y="688"/>
                    </a:lnTo>
                    <a:lnTo>
                      <a:pt x="5710" y="695"/>
                    </a:lnTo>
                    <a:lnTo>
                      <a:pt x="5765" y="713"/>
                    </a:lnTo>
                    <a:lnTo>
                      <a:pt x="5848" y="738"/>
                    </a:lnTo>
                    <a:lnTo>
                      <a:pt x="5952" y="766"/>
                    </a:lnTo>
                    <a:lnTo>
                      <a:pt x="6009" y="781"/>
                    </a:lnTo>
                    <a:lnTo>
                      <a:pt x="6068" y="795"/>
                    </a:lnTo>
                    <a:lnTo>
                      <a:pt x="6129" y="809"/>
                    </a:lnTo>
                    <a:lnTo>
                      <a:pt x="6190" y="821"/>
                    </a:lnTo>
                    <a:lnTo>
                      <a:pt x="6251" y="832"/>
                    </a:lnTo>
                    <a:lnTo>
                      <a:pt x="6310" y="841"/>
                    </a:lnTo>
                    <a:lnTo>
                      <a:pt x="6339" y="845"/>
                    </a:lnTo>
                    <a:lnTo>
                      <a:pt x="6367" y="847"/>
                    </a:lnTo>
                    <a:lnTo>
                      <a:pt x="6395" y="850"/>
                    </a:lnTo>
                    <a:lnTo>
                      <a:pt x="6421" y="851"/>
                    </a:lnTo>
                    <a:lnTo>
                      <a:pt x="6472" y="855"/>
                    </a:lnTo>
                    <a:lnTo>
                      <a:pt x="6521" y="861"/>
                    </a:lnTo>
                    <a:lnTo>
                      <a:pt x="6566" y="867"/>
                    </a:lnTo>
                    <a:lnTo>
                      <a:pt x="6607" y="876"/>
                    </a:lnTo>
                    <a:lnTo>
                      <a:pt x="6674" y="891"/>
                    </a:lnTo>
                    <a:lnTo>
                      <a:pt x="6718" y="902"/>
                    </a:lnTo>
                    <a:lnTo>
                      <a:pt x="6728" y="905"/>
                    </a:lnTo>
                    <a:lnTo>
                      <a:pt x="6731" y="905"/>
                    </a:lnTo>
                    <a:lnTo>
                      <a:pt x="6723" y="902"/>
                    </a:lnTo>
                    <a:lnTo>
                      <a:pt x="6706" y="895"/>
                    </a:lnTo>
                    <a:lnTo>
                      <a:pt x="6639" y="867"/>
                    </a:lnTo>
                    <a:lnTo>
                      <a:pt x="6525" y="816"/>
                    </a:lnTo>
                    <a:lnTo>
                      <a:pt x="6385" y="756"/>
                    </a:lnTo>
                    <a:lnTo>
                      <a:pt x="6253" y="698"/>
                    </a:lnTo>
                    <a:lnTo>
                      <a:pt x="6129" y="640"/>
                    </a:lnTo>
                    <a:lnTo>
                      <a:pt x="6016" y="588"/>
                    </a:lnTo>
                    <a:lnTo>
                      <a:pt x="5912" y="539"/>
                    </a:lnTo>
                    <a:lnTo>
                      <a:pt x="5821" y="496"/>
                    </a:lnTo>
                    <a:lnTo>
                      <a:pt x="5743" y="458"/>
                    </a:lnTo>
                    <a:lnTo>
                      <a:pt x="5680" y="426"/>
                    </a:lnTo>
                    <a:lnTo>
                      <a:pt x="5624" y="399"/>
                    </a:lnTo>
                    <a:lnTo>
                      <a:pt x="5564" y="373"/>
                    </a:lnTo>
                    <a:lnTo>
                      <a:pt x="5503" y="348"/>
                    </a:lnTo>
                    <a:lnTo>
                      <a:pt x="5440" y="326"/>
                    </a:lnTo>
                    <a:lnTo>
                      <a:pt x="5374" y="303"/>
                    </a:lnTo>
                    <a:lnTo>
                      <a:pt x="5307" y="282"/>
                    </a:lnTo>
                    <a:lnTo>
                      <a:pt x="5237" y="262"/>
                    </a:lnTo>
                    <a:lnTo>
                      <a:pt x="5166" y="243"/>
                    </a:lnTo>
                    <a:lnTo>
                      <a:pt x="5125" y="233"/>
                    </a:lnTo>
                    <a:lnTo>
                      <a:pt x="5073" y="223"/>
                    </a:lnTo>
                    <a:lnTo>
                      <a:pt x="5016" y="213"/>
                    </a:lnTo>
                    <a:lnTo>
                      <a:pt x="4951" y="202"/>
                    </a:lnTo>
                    <a:lnTo>
                      <a:pt x="4881" y="191"/>
                    </a:lnTo>
                    <a:lnTo>
                      <a:pt x="4809" y="178"/>
                    </a:lnTo>
                    <a:lnTo>
                      <a:pt x="4734" y="167"/>
                    </a:lnTo>
                    <a:lnTo>
                      <a:pt x="4657" y="156"/>
                    </a:lnTo>
                    <a:lnTo>
                      <a:pt x="4581" y="144"/>
                    </a:lnTo>
                    <a:lnTo>
                      <a:pt x="4507" y="132"/>
                    </a:lnTo>
                    <a:lnTo>
                      <a:pt x="4435" y="122"/>
                    </a:lnTo>
                    <a:lnTo>
                      <a:pt x="4367" y="111"/>
                    </a:lnTo>
                    <a:lnTo>
                      <a:pt x="4305" y="101"/>
                    </a:lnTo>
                    <a:lnTo>
                      <a:pt x="4249" y="92"/>
                    </a:lnTo>
                    <a:lnTo>
                      <a:pt x="4201" y="84"/>
                    </a:lnTo>
                    <a:lnTo>
                      <a:pt x="4164" y="75"/>
                    </a:lnTo>
                    <a:lnTo>
                      <a:pt x="4086" y="60"/>
                    </a:lnTo>
                    <a:lnTo>
                      <a:pt x="3997" y="44"/>
                    </a:lnTo>
                    <a:lnTo>
                      <a:pt x="3898" y="30"/>
                    </a:lnTo>
                    <a:lnTo>
                      <a:pt x="3798" y="16"/>
                    </a:lnTo>
                    <a:lnTo>
                      <a:pt x="3748" y="11"/>
                    </a:lnTo>
                    <a:lnTo>
                      <a:pt x="3700" y="6"/>
                    </a:lnTo>
                    <a:lnTo>
                      <a:pt x="3653" y="4"/>
                    </a:lnTo>
                    <a:lnTo>
                      <a:pt x="3610" y="1"/>
                    </a:lnTo>
                    <a:lnTo>
                      <a:pt x="3570" y="0"/>
                    </a:lnTo>
                    <a:lnTo>
                      <a:pt x="3534" y="0"/>
                    </a:lnTo>
                    <a:lnTo>
                      <a:pt x="3502" y="2"/>
                    </a:lnTo>
                    <a:lnTo>
                      <a:pt x="3476" y="6"/>
                    </a:lnTo>
                    <a:lnTo>
                      <a:pt x="3449" y="11"/>
                    </a:lnTo>
                    <a:lnTo>
                      <a:pt x="3411" y="15"/>
                    </a:lnTo>
                    <a:lnTo>
                      <a:pt x="3366" y="20"/>
                    </a:lnTo>
                    <a:lnTo>
                      <a:pt x="3314" y="25"/>
                    </a:lnTo>
                    <a:lnTo>
                      <a:pt x="3193" y="34"/>
                    </a:lnTo>
                    <a:lnTo>
                      <a:pt x="3062" y="41"/>
                    </a:lnTo>
                    <a:lnTo>
                      <a:pt x="2928" y="46"/>
                    </a:lnTo>
                    <a:lnTo>
                      <a:pt x="2805" y="49"/>
                    </a:lnTo>
                    <a:lnTo>
                      <a:pt x="2751" y="50"/>
                    </a:lnTo>
                    <a:lnTo>
                      <a:pt x="2703" y="49"/>
                    </a:lnTo>
                    <a:lnTo>
                      <a:pt x="2663" y="47"/>
                    </a:lnTo>
                    <a:lnTo>
                      <a:pt x="2631" y="46"/>
                    </a:lnTo>
                    <a:lnTo>
                      <a:pt x="2570" y="39"/>
                    </a:lnTo>
                    <a:lnTo>
                      <a:pt x="2498" y="32"/>
                    </a:lnTo>
                    <a:lnTo>
                      <a:pt x="2457" y="29"/>
                    </a:lnTo>
                    <a:lnTo>
                      <a:pt x="2414" y="26"/>
                    </a:lnTo>
                    <a:lnTo>
                      <a:pt x="2368" y="24"/>
                    </a:lnTo>
                    <a:lnTo>
                      <a:pt x="2321" y="22"/>
                    </a:lnTo>
                    <a:lnTo>
                      <a:pt x="2272" y="21"/>
                    </a:lnTo>
                    <a:lnTo>
                      <a:pt x="2221" y="22"/>
                    </a:lnTo>
                    <a:lnTo>
                      <a:pt x="2168" y="25"/>
                    </a:lnTo>
                    <a:lnTo>
                      <a:pt x="2115" y="29"/>
                    </a:lnTo>
                    <a:lnTo>
                      <a:pt x="2061" y="35"/>
                    </a:lnTo>
                    <a:lnTo>
                      <a:pt x="2006" y="42"/>
                    </a:lnTo>
                    <a:lnTo>
                      <a:pt x="1951" y="52"/>
                    </a:lnTo>
                    <a:lnTo>
                      <a:pt x="1895" y="65"/>
                    </a:lnTo>
                    <a:lnTo>
                      <a:pt x="1835" y="82"/>
                    </a:lnTo>
                    <a:lnTo>
                      <a:pt x="1767" y="102"/>
                    </a:lnTo>
                    <a:lnTo>
                      <a:pt x="1691" y="125"/>
                    </a:lnTo>
                    <a:lnTo>
                      <a:pt x="1609" y="152"/>
                    </a:lnTo>
                    <a:lnTo>
                      <a:pt x="1521" y="181"/>
                    </a:lnTo>
                    <a:lnTo>
                      <a:pt x="1429" y="213"/>
                    </a:lnTo>
                    <a:lnTo>
                      <a:pt x="1332" y="248"/>
                    </a:lnTo>
                    <a:lnTo>
                      <a:pt x="1234" y="286"/>
                    </a:lnTo>
                    <a:lnTo>
                      <a:pt x="1133" y="325"/>
                    </a:lnTo>
                    <a:lnTo>
                      <a:pt x="1032" y="367"/>
                    </a:lnTo>
                    <a:lnTo>
                      <a:pt x="931" y="411"/>
                    </a:lnTo>
                    <a:lnTo>
                      <a:pt x="831" y="456"/>
                    </a:lnTo>
                    <a:lnTo>
                      <a:pt x="781" y="479"/>
                    </a:lnTo>
                    <a:lnTo>
                      <a:pt x="732" y="503"/>
                    </a:lnTo>
                    <a:lnTo>
                      <a:pt x="684" y="528"/>
                    </a:lnTo>
                    <a:lnTo>
                      <a:pt x="636" y="552"/>
                    </a:lnTo>
                    <a:lnTo>
                      <a:pt x="590" y="577"/>
                    </a:lnTo>
                    <a:lnTo>
                      <a:pt x="545" y="602"/>
                    </a:lnTo>
                    <a:lnTo>
                      <a:pt x="500" y="628"/>
                    </a:lnTo>
                    <a:lnTo>
                      <a:pt x="458" y="654"/>
                    </a:lnTo>
                    <a:lnTo>
                      <a:pt x="423" y="678"/>
                    </a:lnTo>
                    <a:lnTo>
                      <a:pt x="388" y="706"/>
                    </a:lnTo>
                    <a:lnTo>
                      <a:pt x="353" y="739"/>
                    </a:lnTo>
                    <a:lnTo>
                      <a:pt x="318" y="775"/>
                    </a:lnTo>
                    <a:lnTo>
                      <a:pt x="284" y="815"/>
                    </a:lnTo>
                    <a:lnTo>
                      <a:pt x="252" y="856"/>
                    </a:lnTo>
                    <a:lnTo>
                      <a:pt x="221" y="900"/>
                    </a:lnTo>
                    <a:lnTo>
                      <a:pt x="191" y="946"/>
                    </a:lnTo>
                    <a:lnTo>
                      <a:pt x="162" y="992"/>
                    </a:lnTo>
                    <a:lnTo>
                      <a:pt x="135" y="1040"/>
                    </a:lnTo>
                    <a:lnTo>
                      <a:pt x="110" y="1088"/>
                    </a:lnTo>
                    <a:lnTo>
                      <a:pt x="87" y="1136"/>
                    </a:lnTo>
                    <a:lnTo>
                      <a:pt x="66" y="1182"/>
                    </a:lnTo>
                    <a:lnTo>
                      <a:pt x="47" y="1228"/>
                    </a:lnTo>
                    <a:lnTo>
                      <a:pt x="32" y="1272"/>
                    </a:lnTo>
                    <a:lnTo>
                      <a:pt x="18" y="1314"/>
                    </a:lnTo>
                    <a:lnTo>
                      <a:pt x="10" y="1353"/>
                    </a:lnTo>
                    <a:lnTo>
                      <a:pt x="2" y="1389"/>
                    </a:lnTo>
                    <a:lnTo>
                      <a:pt x="0" y="1422"/>
                    </a:lnTo>
                    <a:lnTo>
                      <a:pt x="0" y="1450"/>
                    </a:lnTo>
                    <a:lnTo>
                      <a:pt x="5" y="1475"/>
                    </a:lnTo>
                    <a:lnTo>
                      <a:pt x="12" y="1494"/>
                    </a:lnTo>
                    <a:lnTo>
                      <a:pt x="25" y="1508"/>
                    </a:lnTo>
                    <a:lnTo>
                      <a:pt x="42" y="1516"/>
                    </a:lnTo>
                    <a:lnTo>
                      <a:pt x="63" y="1518"/>
                    </a:lnTo>
                    <a:lnTo>
                      <a:pt x="90" y="1513"/>
                    </a:lnTo>
                    <a:lnTo>
                      <a:pt x="121" y="1500"/>
                    </a:lnTo>
                    <a:lnTo>
                      <a:pt x="157" y="1479"/>
                    </a:lnTo>
                    <a:lnTo>
                      <a:pt x="199" y="1450"/>
                    </a:lnTo>
                    <a:lnTo>
                      <a:pt x="247" y="1413"/>
                    </a:lnTo>
                    <a:lnTo>
                      <a:pt x="299" y="1367"/>
                    </a:lnTo>
                    <a:lnTo>
                      <a:pt x="359" y="1311"/>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72" name="Google Shape;372;p12"/>
              <p:cNvSpPr/>
              <p:nvPr/>
            </p:nvSpPr>
            <p:spPr>
              <a:xfrm>
                <a:off x="3248" y="832"/>
                <a:ext cx="1120" cy="639"/>
              </a:xfrm>
              <a:custGeom>
                <a:rect b="b" l="l" r="r" t="t"/>
                <a:pathLst>
                  <a:path extrusionOk="0" h="3194" w="5601">
                    <a:moveTo>
                      <a:pt x="489" y="2922"/>
                    </a:moveTo>
                    <a:lnTo>
                      <a:pt x="509" y="2906"/>
                    </a:lnTo>
                    <a:lnTo>
                      <a:pt x="534" y="2887"/>
                    </a:lnTo>
                    <a:lnTo>
                      <a:pt x="566" y="2865"/>
                    </a:lnTo>
                    <a:lnTo>
                      <a:pt x="602" y="2841"/>
                    </a:lnTo>
                    <a:lnTo>
                      <a:pt x="644" y="2815"/>
                    </a:lnTo>
                    <a:lnTo>
                      <a:pt x="687" y="2787"/>
                    </a:lnTo>
                    <a:lnTo>
                      <a:pt x="733" y="2759"/>
                    </a:lnTo>
                    <a:lnTo>
                      <a:pt x="783" y="2730"/>
                    </a:lnTo>
                    <a:lnTo>
                      <a:pt x="833" y="2701"/>
                    </a:lnTo>
                    <a:lnTo>
                      <a:pt x="884" y="2674"/>
                    </a:lnTo>
                    <a:lnTo>
                      <a:pt x="936" y="2646"/>
                    </a:lnTo>
                    <a:lnTo>
                      <a:pt x="987" y="2623"/>
                    </a:lnTo>
                    <a:lnTo>
                      <a:pt x="1035" y="2600"/>
                    </a:lnTo>
                    <a:lnTo>
                      <a:pt x="1083" y="2580"/>
                    </a:lnTo>
                    <a:lnTo>
                      <a:pt x="1106" y="2571"/>
                    </a:lnTo>
                    <a:lnTo>
                      <a:pt x="1129" y="2564"/>
                    </a:lnTo>
                    <a:lnTo>
                      <a:pt x="1150" y="2558"/>
                    </a:lnTo>
                    <a:lnTo>
                      <a:pt x="1170" y="2551"/>
                    </a:lnTo>
                    <a:lnTo>
                      <a:pt x="1208" y="2540"/>
                    </a:lnTo>
                    <a:lnTo>
                      <a:pt x="1242" y="2529"/>
                    </a:lnTo>
                    <a:lnTo>
                      <a:pt x="1274" y="2518"/>
                    </a:lnTo>
                    <a:lnTo>
                      <a:pt x="1301" y="2506"/>
                    </a:lnTo>
                    <a:lnTo>
                      <a:pt x="1327" y="2495"/>
                    </a:lnTo>
                    <a:lnTo>
                      <a:pt x="1349" y="2483"/>
                    </a:lnTo>
                    <a:lnTo>
                      <a:pt x="1369" y="2470"/>
                    </a:lnTo>
                    <a:lnTo>
                      <a:pt x="1386" y="2457"/>
                    </a:lnTo>
                    <a:lnTo>
                      <a:pt x="1401" y="2442"/>
                    </a:lnTo>
                    <a:lnTo>
                      <a:pt x="1415" y="2427"/>
                    </a:lnTo>
                    <a:lnTo>
                      <a:pt x="1426" y="2410"/>
                    </a:lnTo>
                    <a:lnTo>
                      <a:pt x="1436" y="2393"/>
                    </a:lnTo>
                    <a:lnTo>
                      <a:pt x="1443" y="2374"/>
                    </a:lnTo>
                    <a:lnTo>
                      <a:pt x="1451" y="2354"/>
                    </a:lnTo>
                    <a:lnTo>
                      <a:pt x="1457" y="2333"/>
                    </a:lnTo>
                    <a:lnTo>
                      <a:pt x="1462" y="2309"/>
                    </a:lnTo>
                    <a:lnTo>
                      <a:pt x="1466" y="2287"/>
                    </a:lnTo>
                    <a:lnTo>
                      <a:pt x="1470" y="2267"/>
                    </a:lnTo>
                    <a:lnTo>
                      <a:pt x="1472" y="2251"/>
                    </a:lnTo>
                    <a:lnTo>
                      <a:pt x="1472" y="2237"/>
                    </a:lnTo>
                    <a:lnTo>
                      <a:pt x="1471" y="2226"/>
                    </a:lnTo>
                    <a:lnTo>
                      <a:pt x="1468" y="2217"/>
                    </a:lnTo>
                    <a:lnTo>
                      <a:pt x="1467" y="2214"/>
                    </a:lnTo>
                    <a:lnTo>
                      <a:pt x="1465" y="2211"/>
                    </a:lnTo>
                    <a:lnTo>
                      <a:pt x="1462" y="2209"/>
                    </a:lnTo>
                    <a:lnTo>
                      <a:pt x="1458" y="2207"/>
                    </a:lnTo>
                    <a:lnTo>
                      <a:pt x="1451" y="2206"/>
                    </a:lnTo>
                    <a:lnTo>
                      <a:pt x="1442" y="2207"/>
                    </a:lnTo>
                    <a:lnTo>
                      <a:pt x="1431" y="2209"/>
                    </a:lnTo>
                    <a:lnTo>
                      <a:pt x="1417" y="2214"/>
                    </a:lnTo>
                    <a:lnTo>
                      <a:pt x="1387" y="2229"/>
                    </a:lnTo>
                    <a:lnTo>
                      <a:pt x="1347" y="2251"/>
                    </a:lnTo>
                    <a:lnTo>
                      <a:pt x="1305" y="2276"/>
                    </a:lnTo>
                    <a:lnTo>
                      <a:pt x="1262" y="2302"/>
                    </a:lnTo>
                    <a:lnTo>
                      <a:pt x="1225" y="2324"/>
                    </a:lnTo>
                    <a:lnTo>
                      <a:pt x="1191" y="2342"/>
                    </a:lnTo>
                    <a:lnTo>
                      <a:pt x="1178" y="2347"/>
                    </a:lnTo>
                    <a:lnTo>
                      <a:pt x="1166" y="2349"/>
                    </a:lnTo>
                    <a:lnTo>
                      <a:pt x="1163" y="2349"/>
                    </a:lnTo>
                    <a:lnTo>
                      <a:pt x="1159" y="2349"/>
                    </a:lnTo>
                    <a:lnTo>
                      <a:pt x="1155" y="2347"/>
                    </a:lnTo>
                    <a:lnTo>
                      <a:pt x="1153" y="2344"/>
                    </a:lnTo>
                    <a:lnTo>
                      <a:pt x="1151" y="2342"/>
                    </a:lnTo>
                    <a:lnTo>
                      <a:pt x="1150" y="2337"/>
                    </a:lnTo>
                    <a:lnTo>
                      <a:pt x="1150" y="2330"/>
                    </a:lnTo>
                    <a:lnTo>
                      <a:pt x="1151" y="2324"/>
                    </a:lnTo>
                    <a:lnTo>
                      <a:pt x="1156" y="2307"/>
                    </a:lnTo>
                    <a:lnTo>
                      <a:pt x="1165" y="2284"/>
                    </a:lnTo>
                    <a:lnTo>
                      <a:pt x="1176" y="2261"/>
                    </a:lnTo>
                    <a:lnTo>
                      <a:pt x="1186" y="2242"/>
                    </a:lnTo>
                    <a:lnTo>
                      <a:pt x="1195" y="2226"/>
                    </a:lnTo>
                    <a:lnTo>
                      <a:pt x="1205" y="2213"/>
                    </a:lnTo>
                    <a:lnTo>
                      <a:pt x="1215" y="2204"/>
                    </a:lnTo>
                    <a:lnTo>
                      <a:pt x="1225" y="2197"/>
                    </a:lnTo>
                    <a:lnTo>
                      <a:pt x="1235" y="2192"/>
                    </a:lnTo>
                    <a:lnTo>
                      <a:pt x="1246" y="2189"/>
                    </a:lnTo>
                    <a:lnTo>
                      <a:pt x="1274" y="2186"/>
                    </a:lnTo>
                    <a:lnTo>
                      <a:pt x="1307" y="2184"/>
                    </a:lnTo>
                    <a:lnTo>
                      <a:pt x="1327" y="2182"/>
                    </a:lnTo>
                    <a:lnTo>
                      <a:pt x="1349" y="2181"/>
                    </a:lnTo>
                    <a:lnTo>
                      <a:pt x="1375" y="2177"/>
                    </a:lnTo>
                    <a:lnTo>
                      <a:pt x="1402" y="2171"/>
                    </a:lnTo>
                    <a:lnTo>
                      <a:pt x="1431" y="2166"/>
                    </a:lnTo>
                    <a:lnTo>
                      <a:pt x="1456" y="2162"/>
                    </a:lnTo>
                    <a:lnTo>
                      <a:pt x="1480" y="2161"/>
                    </a:lnTo>
                    <a:lnTo>
                      <a:pt x="1500" y="2162"/>
                    </a:lnTo>
                    <a:lnTo>
                      <a:pt x="1537" y="2164"/>
                    </a:lnTo>
                    <a:lnTo>
                      <a:pt x="1571" y="2164"/>
                    </a:lnTo>
                    <a:lnTo>
                      <a:pt x="1578" y="2163"/>
                    </a:lnTo>
                    <a:lnTo>
                      <a:pt x="1586" y="2162"/>
                    </a:lnTo>
                    <a:lnTo>
                      <a:pt x="1593" y="2159"/>
                    </a:lnTo>
                    <a:lnTo>
                      <a:pt x="1601" y="2156"/>
                    </a:lnTo>
                    <a:lnTo>
                      <a:pt x="1609" y="2152"/>
                    </a:lnTo>
                    <a:lnTo>
                      <a:pt x="1617" y="2147"/>
                    </a:lnTo>
                    <a:lnTo>
                      <a:pt x="1624" y="2141"/>
                    </a:lnTo>
                    <a:lnTo>
                      <a:pt x="1633" y="2135"/>
                    </a:lnTo>
                    <a:lnTo>
                      <a:pt x="1642" y="2126"/>
                    </a:lnTo>
                    <a:lnTo>
                      <a:pt x="1649" y="2117"/>
                    </a:lnTo>
                    <a:lnTo>
                      <a:pt x="1659" y="2106"/>
                    </a:lnTo>
                    <a:lnTo>
                      <a:pt x="1668" y="2093"/>
                    </a:lnTo>
                    <a:lnTo>
                      <a:pt x="1687" y="2063"/>
                    </a:lnTo>
                    <a:lnTo>
                      <a:pt x="1709" y="2027"/>
                    </a:lnTo>
                    <a:lnTo>
                      <a:pt x="1718" y="2008"/>
                    </a:lnTo>
                    <a:lnTo>
                      <a:pt x="1725" y="1992"/>
                    </a:lnTo>
                    <a:lnTo>
                      <a:pt x="1729" y="1977"/>
                    </a:lnTo>
                    <a:lnTo>
                      <a:pt x="1732" y="1964"/>
                    </a:lnTo>
                    <a:lnTo>
                      <a:pt x="1730" y="1952"/>
                    </a:lnTo>
                    <a:lnTo>
                      <a:pt x="1729" y="1942"/>
                    </a:lnTo>
                    <a:lnTo>
                      <a:pt x="1724" y="1934"/>
                    </a:lnTo>
                    <a:lnTo>
                      <a:pt x="1719" y="1926"/>
                    </a:lnTo>
                    <a:lnTo>
                      <a:pt x="1712" y="1920"/>
                    </a:lnTo>
                    <a:lnTo>
                      <a:pt x="1703" y="1914"/>
                    </a:lnTo>
                    <a:lnTo>
                      <a:pt x="1694" y="1910"/>
                    </a:lnTo>
                    <a:lnTo>
                      <a:pt x="1683" y="1906"/>
                    </a:lnTo>
                    <a:lnTo>
                      <a:pt x="1662" y="1902"/>
                    </a:lnTo>
                    <a:lnTo>
                      <a:pt x="1638" y="1900"/>
                    </a:lnTo>
                    <a:lnTo>
                      <a:pt x="1616" y="1899"/>
                    </a:lnTo>
                    <a:lnTo>
                      <a:pt x="1596" y="1897"/>
                    </a:lnTo>
                    <a:lnTo>
                      <a:pt x="1578" y="1896"/>
                    </a:lnTo>
                    <a:lnTo>
                      <a:pt x="1567" y="1894"/>
                    </a:lnTo>
                    <a:lnTo>
                      <a:pt x="1563" y="1891"/>
                    </a:lnTo>
                    <a:lnTo>
                      <a:pt x="1562" y="1889"/>
                    </a:lnTo>
                    <a:lnTo>
                      <a:pt x="1563" y="1885"/>
                    </a:lnTo>
                    <a:lnTo>
                      <a:pt x="1566" y="1880"/>
                    </a:lnTo>
                    <a:lnTo>
                      <a:pt x="1572" y="1874"/>
                    </a:lnTo>
                    <a:lnTo>
                      <a:pt x="1579" y="1867"/>
                    </a:lnTo>
                    <a:lnTo>
                      <a:pt x="1591" y="1859"/>
                    </a:lnTo>
                    <a:lnTo>
                      <a:pt x="1604" y="1850"/>
                    </a:lnTo>
                    <a:lnTo>
                      <a:pt x="1609" y="1846"/>
                    </a:lnTo>
                    <a:lnTo>
                      <a:pt x="1622" y="1836"/>
                    </a:lnTo>
                    <a:lnTo>
                      <a:pt x="1642" y="1824"/>
                    </a:lnTo>
                    <a:lnTo>
                      <a:pt x="1668" y="1809"/>
                    </a:lnTo>
                    <a:lnTo>
                      <a:pt x="1683" y="1803"/>
                    </a:lnTo>
                    <a:lnTo>
                      <a:pt x="1699" y="1796"/>
                    </a:lnTo>
                    <a:lnTo>
                      <a:pt x="1715" y="1791"/>
                    </a:lnTo>
                    <a:lnTo>
                      <a:pt x="1734" y="1788"/>
                    </a:lnTo>
                    <a:lnTo>
                      <a:pt x="1753" y="1785"/>
                    </a:lnTo>
                    <a:lnTo>
                      <a:pt x="1773" y="1785"/>
                    </a:lnTo>
                    <a:lnTo>
                      <a:pt x="1792" y="1786"/>
                    </a:lnTo>
                    <a:lnTo>
                      <a:pt x="1813" y="1790"/>
                    </a:lnTo>
                    <a:lnTo>
                      <a:pt x="1833" y="1796"/>
                    </a:lnTo>
                    <a:lnTo>
                      <a:pt x="1853" y="1800"/>
                    </a:lnTo>
                    <a:lnTo>
                      <a:pt x="1873" y="1804"/>
                    </a:lnTo>
                    <a:lnTo>
                      <a:pt x="1893" y="1806"/>
                    </a:lnTo>
                    <a:lnTo>
                      <a:pt x="1911" y="1808"/>
                    </a:lnTo>
                    <a:lnTo>
                      <a:pt x="1930" y="1806"/>
                    </a:lnTo>
                    <a:lnTo>
                      <a:pt x="1949" y="1805"/>
                    </a:lnTo>
                    <a:lnTo>
                      <a:pt x="1966" y="1800"/>
                    </a:lnTo>
                    <a:lnTo>
                      <a:pt x="1984" y="1794"/>
                    </a:lnTo>
                    <a:lnTo>
                      <a:pt x="2000" y="1786"/>
                    </a:lnTo>
                    <a:lnTo>
                      <a:pt x="2007" y="1780"/>
                    </a:lnTo>
                    <a:lnTo>
                      <a:pt x="2015" y="1775"/>
                    </a:lnTo>
                    <a:lnTo>
                      <a:pt x="2022" y="1769"/>
                    </a:lnTo>
                    <a:lnTo>
                      <a:pt x="2030" y="1761"/>
                    </a:lnTo>
                    <a:lnTo>
                      <a:pt x="2037" y="1754"/>
                    </a:lnTo>
                    <a:lnTo>
                      <a:pt x="2044" y="1745"/>
                    </a:lnTo>
                    <a:lnTo>
                      <a:pt x="2050" y="1735"/>
                    </a:lnTo>
                    <a:lnTo>
                      <a:pt x="2056" y="1725"/>
                    </a:lnTo>
                    <a:lnTo>
                      <a:pt x="2069" y="1703"/>
                    </a:lnTo>
                    <a:lnTo>
                      <a:pt x="2079" y="1676"/>
                    </a:lnTo>
                    <a:lnTo>
                      <a:pt x="2079" y="1669"/>
                    </a:lnTo>
                    <a:lnTo>
                      <a:pt x="2075" y="1651"/>
                    </a:lnTo>
                    <a:lnTo>
                      <a:pt x="2070" y="1642"/>
                    </a:lnTo>
                    <a:lnTo>
                      <a:pt x="2062" y="1632"/>
                    </a:lnTo>
                    <a:lnTo>
                      <a:pt x="2057" y="1625"/>
                    </a:lnTo>
                    <a:lnTo>
                      <a:pt x="2052" y="1622"/>
                    </a:lnTo>
                    <a:lnTo>
                      <a:pt x="2046" y="1617"/>
                    </a:lnTo>
                    <a:lnTo>
                      <a:pt x="2040" y="1613"/>
                    </a:lnTo>
                    <a:lnTo>
                      <a:pt x="2024" y="1607"/>
                    </a:lnTo>
                    <a:lnTo>
                      <a:pt x="2010" y="1602"/>
                    </a:lnTo>
                    <a:lnTo>
                      <a:pt x="2004" y="1599"/>
                    </a:lnTo>
                    <a:lnTo>
                      <a:pt x="1999" y="1595"/>
                    </a:lnTo>
                    <a:lnTo>
                      <a:pt x="1996" y="1592"/>
                    </a:lnTo>
                    <a:lnTo>
                      <a:pt x="1995" y="1588"/>
                    </a:lnTo>
                    <a:lnTo>
                      <a:pt x="1997" y="1584"/>
                    </a:lnTo>
                    <a:lnTo>
                      <a:pt x="2001" y="1579"/>
                    </a:lnTo>
                    <a:lnTo>
                      <a:pt x="2010" y="1573"/>
                    </a:lnTo>
                    <a:lnTo>
                      <a:pt x="2021" y="1567"/>
                    </a:lnTo>
                    <a:lnTo>
                      <a:pt x="2037" y="1559"/>
                    </a:lnTo>
                    <a:lnTo>
                      <a:pt x="2057" y="1552"/>
                    </a:lnTo>
                    <a:lnTo>
                      <a:pt x="2084" y="1543"/>
                    </a:lnTo>
                    <a:lnTo>
                      <a:pt x="2113" y="1533"/>
                    </a:lnTo>
                    <a:lnTo>
                      <a:pt x="2123" y="1537"/>
                    </a:lnTo>
                    <a:lnTo>
                      <a:pt x="2151" y="1543"/>
                    </a:lnTo>
                    <a:lnTo>
                      <a:pt x="2170" y="1545"/>
                    </a:lnTo>
                    <a:lnTo>
                      <a:pt x="2192" y="1547"/>
                    </a:lnTo>
                    <a:lnTo>
                      <a:pt x="2216" y="1547"/>
                    </a:lnTo>
                    <a:lnTo>
                      <a:pt x="2242" y="1544"/>
                    </a:lnTo>
                    <a:lnTo>
                      <a:pt x="2256" y="1543"/>
                    </a:lnTo>
                    <a:lnTo>
                      <a:pt x="2269" y="1540"/>
                    </a:lnTo>
                    <a:lnTo>
                      <a:pt x="2283" y="1537"/>
                    </a:lnTo>
                    <a:lnTo>
                      <a:pt x="2298" y="1532"/>
                    </a:lnTo>
                    <a:lnTo>
                      <a:pt x="2312" y="1527"/>
                    </a:lnTo>
                    <a:lnTo>
                      <a:pt x="2327" y="1520"/>
                    </a:lnTo>
                    <a:lnTo>
                      <a:pt x="2341" y="1513"/>
                    </a:lnTo>
                    <a:lnTo>
                      <a:pt x="2356" y="1504"/>
                    </a:lnTo>
                    <a:lnTo>
                      <a:pt x="2369" y="1494"/>
                    </a:lnTo>
                    <a:lnTo>
                      <a:pt x="2383" y="1483"/>
                    </a:lnTo>
                    <a:lnTo>
                      <a:pt x="2397" y="1471"/>
                    </a:lnTo>
                    <a:lnTo>
                      <a:pt x="2410" y="1457"/>
                    </a:lnTo>
                    <a:lnTo>
                      <a:pt x="2424" y="1442"/>
                    </a:lnTo>
                    <a:lnTo>
                      <a:pt x="2437" y="1424"/>
                    </a:lnTo>
                    <a:lnTo>
                      <a:pt x="2448" y="1406"/>
                    </a:lnTo>
                    <a:lnTo>
                      <a:pt x="2459" y="1386"/>
                    </a:lnTo>
                    <a:lnTo>
                      <a:pt x="2459" y="1378"/>
                    </a:lnTo>
                    <a:lnTo>
                      <a:pt x="2453" y="1362"/>
                    </a:lnTo>
                    <a:lnTo>
                      <a:pt x="2447" y="1352"/>
                    </a:lnTo>
                    <a:lnTo>
                      <a:pt x="2437" y="1342"/>
                    </a:lnTo>
                    <a:lnTo>
                      <a:pt x="2430" y="1336"/>
                    </a:lnTo>
                    <a:lnTo>
                      <a:pt x="2423" y="1331"/>
                    </a:lnTo>
                    <a:lnTo>
                      <a:pt x="2414" y="1326"/>
                    </a:lnTo>
                    <a:lnTo>
                      <a:pt x="2405" y="1321"/>
                    </a:lnTo>
                    <a:lnTo>
                      <a:pt x="2400" y="1318"/>
                    </a:lnTo>
                    <a:lnTo>
                      <a:pt x="2397" y="1316"/>
                    </a:lnTo>
                    <a:lnTo>
                      <a:pt x="2394" y="1314"/>
                    </a:lnTo>
                    <a:lnTo>
                      <a:pt x="2393" y="1312"/>
                    </a:lnTo>
                    <a:lnTo>
                      <a:pt x="2392" y="1310"/>
                    </a:lnTo>
                    <a:lnTo>
                      <a:pt x="2393" y="1307"/>
                    </a:lnTo>
                    <a:lnTo>
                      <a:pt x="2394" y="1305"/>
                    </a:lnTo>
                    <a:lnTo>
                      <a:pt x="2397" y="1302"/>
                    </a:lnTo>
                    <a:lnTo>
                      <a:pt x="2404" y="1297"/>
                    </a:lnTo>
                    <a:lnTo>
                      <a:pt x="2413" y="1292"/>
                    </a:lnTo>
                    <a:lnTo>
                      <a:pt x="2425" y="1288"/>
                    </a:lnTo>
                    <a:lnTo>
                      <a:pt x="2440" y="1283"/>
                    </a:lnTo>
                    <a:lnTo>
                      <a:pt x="2472" y="1275"/>
                    </a:lnTo>
                    <a:lnTo>
                      <a:pt x="2505" y="1267"/>
                    </a:lnTo>
                    <a:lnTo>
                      <a:pt x="2536" y="1261"/>
                    </a:lnTo>
                    <a:lnTo>
                      <a:pt x="2564" y="1257"/>
                    </a:lnTo>
                    <a:lnTo>
                      <a:pt x="2575" y="1256"/>
                    </a:lnTo>
                    <a:lnTo>
                      <a:pt x="2589" y="1257"/>
                    </a:lnTo>
                    <a:lnTo>
                      <a:pt x="2603" y="1260"/>
                    </a:lnTo>
                    <a:lnTo>
                      <a:pt x="2619" y="1262"/>
                    </a:lnTo>
                    <a:lnTo>
                      <a:pt x="2636" y="1266"/>
                    </a:lnTo>
                    <a:lnTo>
                      <a:pt x="2654" y="1268"/>
                    </a:lnTo>
                    <a:lnTo>
                      <a:pt x="2672" y="1271"/>
                    </a:lnTo>
                    <a:lnTo>
                      <a:pt x="2692" y="1271"/>
                    </a:lnTo>
                    <a:lnTo>
                      <a:pt x="2712" y="1270"/>
                    </a:lnTo>
                    <a:lnTo>
                      <a:pt x="2734" y="1266"/>
                    </a:lnTo>
                    <a:lnTo>
                      <a:pt x="2745" y="1263"/>
                    </a:lnTo>
                    <a:lnTo>
                      <a:pt x="2756" y="1260"/>
                    </a:lnTo>
                    <a:lnTo>
                      <a:pt x="2767" y="1255"/>
                    </a:lnTo>
                    <a:lnTo>
                      <a:pt x="2779" y="1250"/>
                    </a:lnTo>
                    <a:lnTo>
                      <a:pt x="2790" y="1242"/>
                    </a:lnTo>
                    <a:lnTo>
                      <a:pt x="2801" y="1235"/>
                    </a:lnTo>
                    <a:lnTo>
                      <a:pt x="2812" y="1226"/>
                    </a:lnTo>
                    <a:lnTo>
                      <a:pt x="2823" y="1216"/>
                    </a:lnTo>
                    <a:lnTo>
                      <a:pt x="2835" y="1205"/>
                    </a:lnTo>
                    <a:lnTo>
                      <a:pt x="2846" y="1192"/>
                    </a:lnTo>
                    <a:lnTo>
                      <a:pt x="2858" y="1178"/>
                    </a:lnTo>
                    <a:lnTo>
                      <a:pt x="2870" y="1162"/>
                    </a:lnTo>
                    <a:lnTo>
                      <a:pt x="2873" y="1150"/>
                    </a:lnTo>
                    <a:lnTo>
                      <a:pt x="2877" y="1119"/>
                    </a:lnTo>
                    <a:lnTo>
                      <a:pt x="2877" y="1110"/>
                    </a:lnTo>
                    <a:lnTo>
                      <a:pt x="2877" y="1102"/>
                    </a:lnTo>
                    <a:lnTo>
                      <a:pt x="2876" y="1094"/>
                    </a:lnTo>
                    <a:lnTo>
                      <a:pt x="2873" y="1086"/>
                    </a:lnTo>
                    <a:lnTo>
                      <a:pt x="2871" y="1079"/>
                    </a:lnTo>
                    <a:lnTo>
                      <a:pt x="2867" y="1072"/>
                    </a:lnTo>
                    <a:lnTo>
                      <a:pt x="2861" y="1067"/>
                    </a:lnTo>
                    <a:lnTo>
                      <a:pt x="2855" y="1064"/>
                    </a:lnTo>
                    <a:lnTo>
                      <a:pt x="2851" y="1062"/>
                    </a:lnTo>
                    <a:lnTo>
                      <a:pt x="2850" y="1060"/>
                    </a:lnTo>
                    <a:lnTo>
                      <a:pt x="2847" y="1059"/>
                    </a:lnTo>
                    <a:lnTo>
                      <a:pt x="2847" y="1056"/>
                    </a:lnTo>
                    <a:lnTo>
                      <a:pt x="2847" y="1054"/>
                    </a:lnTo>
                    <a:lnTo>
                      <a:pt x="2847" y="1051"/>
                    </a:lnTo>
                    <a:lnTo>
                      <a:pt x="2848" y="1049"/>
                    </a:lnTo>
                    <a:lnTo>
                      <a:pt x="2851" y="1047"/>
                    </a:lnTo>
                    <a:lnTo>
                      <a:pt x="2857" y="1042"/>
                    </a:lnTo>
                    <a:lnTo>
                      <a:pt x="2866" y="1037"/>
                    </a:lnTo>
                    <a:lnTo>
                      <a:pt x="2877" y="1032"/>
                    </a:lnTo>
                    <a:lnTo>
                      <a:pt x="2891" y="1027"/>
                    </a:lnTo>
                    <a:lnTo>
                      <a:pt x="2925" y="1017"/>
                    </a:lnTo>
                    <a:lnTo>
                      <a:pt x="2964" y="1007"/>
                    </a:lnTo>
                    <a:lnTo>
                      <a:pt x="3008" y="997"/>
                    </a:lnTo>
                    <a:lnTo>
                      <a:pt x="3057" y="990"/>
                    </a:lnTo>
                    <a:lnTo>
                      <a:pt x="3104" y="985"/>
                    </a:lnTo>
                    <a:lnTo>
                      <a:pt x="3148" y="981"/>
                    </a:lnTo>
                    <a:lnTo>
                      <a:pt x="3188" y="979"/>
                    </a:lnTo>
                    <a:lnTo>
                      <a:pt x="3225" y="975"/>
                    </a:lnTo>
                    <a:lnTo>
                      <a:pt x="3243" y="971"/>
                    </a:lnTo>
                    <a:lnTo>
                      <a:pt x="3260" y="968"/>
                    </a:lnTo>
                    <a:lnTo>
                      <a:pt x="3276" y="961"/>
                    </a:lnTo>
                    <a:lnTo>
                      <a:pt x="3293" y="954"/>
                    </a:lnTo>
                    <a:lnTo>
                      <a:pt x="3308" y="944"/>
                    </a:lnTo>
                    <a:lnTo>
                      <a:pt x="3321" y="933"/>
                    </a:lnTo>
                    <a:lnTo>
                      <a:pt x="3335" y="918"/>
                    </a:lnTo>
                    <a:lnTo>
                      <a:pt x="3349" y="901"/>
                    </a:lnTo>
                    <a:lnTo>
                      <a:pt x="3350" y="889"/>
                    </a:lnTo>
                    <a:lnTo>
                      <a:pt x="3350" y="860"/>
                    </a:lnTo>
                    <a:lnTo>
                      <a:pt x="3349" y="844"/>
                    </a:lnTo>
                    <a:lnTo>
                      <a:pt x="3346" y="828"/>
                    </a:lnTo>
                    <a:lnTo>
                      <a:pt x="3344" y="814"/>
                    </a:lnTo>
                    <a:lnTo>
                      <a:pt x="3339" y="802"/>
                    </a:lnTo>
                    <a:lnTo>
                      <a:pt x="3338" y="800"/>
                    </a:lnTo>
                    <a:lnTo>
                      <a:pt x="3336" y="798"/>
                    </a:lnTo>
                    <a:lnTo>
                      <a:pt x="3336" y="795"/>
                    </a:lnTo>
                    <a:lnTo>
                      <a:pt x="3338" y="794"/>
                    </a:lnTo>
                    <a:lnTo>
                      <a:pt x="3340" y="790"/>
                    </a:lnTo>
                    <a:lnTo>
                      <a:pt x="3345" y="788"/>
                    </a:lnTo>
                    <a:lnTo>
                      <a:pt x="3351" y="784"/>
                    </a:lnTo>
                    <a:lnTo>
                      <a:pt x="3360" y="783"/>
                    </a:lnTo>
                    <a:lnTo>
                      <a:pt x="3370" y="780"/>
                    </a:lnTo>
                    <a:lnTo>
                      <a:pt x="3381" y="779"/>
                    </a:lnTo>
                    <a:lnTo>
                      <a:pt x="3407" y="778"/>
                    </a:lnTo>
                    <a:lnTo>
                      <a:pt x="3434" y="778"/>
                    </a:lnTo>
                    <a:lnTo>
                      <a:pt x="3461" y="779"/>
                    </a:lnTo>
                    <a:lnTo>
                      <a:pt x="3487" y="783"/>
                    </a:lnTo>
                    <a:lnTo>
                      <a:pt x="3517" y="787"/>
                    </a:lnTo>
                    <a:lnTo>
                      <a:pt x="3556" y="792"/>
                    </a:lnTo>
                    <a:lnTo>
                      <a:pt x="3577" y="793"/>
                    </a:lnTo>
                    <a:lnTo>
                      <a:pt x="3600" y="793"/>
                    </a:lnTo>
                    <a:lnTo>
                      <a:pt x="3623" y="792"/>
                    </a:lnTo>
                    <a:lnTo>
                      <a:pt x="3648" y="789"/>
                    </a:lnTo>
                    <a:lnTo>
                      <a:pt x="3672" y="784"/>
                    </a:lnTo>
                    <a:lnTo>
                      <a:pt x="3696" y="778"/>
                    </a:lnTo>
                    <a:lnTo>
                      <a:pt x="3707" y="774"/>
                    </a:lnTo>
                    <a:lnTo>
                      <a:pt x="3718" y="769"/>
                    </a:lnTo>
                    <a:lnTo>
                      <a:pt x="3729" y="763"/>
                    </a:lnTo>
                    <a:lnTo>
                      <a:pt x="3741" y="757"/>
                    </a:lnTo>
                    <a:lnTo>
                      <a:pt x="3751" y="749"/>
                    </a:lnTo>
                    <a:lnTo>
                      <a:pt x="3761" y="742"/>
                    </a:lnTo>
                    <a:lnTo>
                      <a:pt x="3769" y="733"/>
                    </a:lnTo>
                    <a:lnTo>
                      <a:pt x="3779" y="723"/>
                    </a:lnTo>
                    <a:lnTo>
                      <a:pt x="3787" y="712"/>
                    </a:lnTo>
                    <a:lnTo>
                      <a:pt x="3794" y="700"/>
                    </a:lnTo>
                    <a:lnTo>
                      <a:pt x="3802" y="688"/>
                    </a:lnTo>
                    <a:lnTo>
                      <a:pt x="3808" y="673"/>
                    </a:lnTo>
                    <a:lnTo>
                      <a:pt x="3804" y="672"/>
                    </a:lnTo>
                    <a:lnTo>
                      <a:pt x="3794" y="665"/>
                    </a:lnTo>
                    <a:lnTo>
                      <a:pt x="3789" y="660"/>
                    </a:lnTo>
                    <a:lnTo>
                      <a:pt x="3783" y="655"/>
                    </a:lnTo>
                    <a:lnTo>
                      <a:pt x="3778" y="649"/>
                    </a:lnTo>
                    <a:lnTo>
                      <a:pt x="3773" y="642"/>
                    </a:lnTo>
                    <a:lnTo>
                      <a:pt x="3771" y="634"/>
                    </a:lnTo>
                    <a:lnTo>
                      <a:pt x="3768" y="627"/>
                    </a:lnTo>
                    <a:lnTo>
                      <a:pt x="3768" y="622"/>
                    </a:lnTo>
                    <a:lnTo>
                      <a:pt x="3769" y="618"/>
                    </a:lnTo>
                    <a:lnTo>
                      <a:pt x="3771" y="613"/>
                    </a:lnTo>
                    <a:lnTo>
                      <a:pt x="3773" y="609"/>
                    </a:lnTo>
                    <a:lnTo>
                      <a:pt x="3776" y="604"/>
                    </a:lnTo>
                    <a:lnTo>
                      <a:pt x="3779" y="599"/>
                    </a:lnTo>
                    <a:lnTo>
                      <a:pt x="3784" y="594"/>
                    </a:lnTo>
                    <a:lnTo>
                      <a:pt x="3791" y="589"/>
                    </a:lnTo>
                    <a:lnTo>
                      <a:pt x="3804" y="579"/>
                    </a:lnTo>
                    <a:lnTo>
                      <a:pt x="3823" y="569"/>
                    </a:lnTo>
                    <a:lnTo>
                      <a:pt x="3849" y="557"/>
                    </a:lnTo>
                    <a:lnTo>
                      <a:pt x="3872" y="546"/>
                    </a:lnTo>
                    <a:lnTo>
                      <a:pt x="3883" y="539"/>
                    </a:lnTo>
                    <a:lnTo>
                      <a:pt x="3895" y="536"/>
                    </a:lnTo>
                    <a:lnTo>
                      <a:pt x="3908" y="531"/>
                    </a:lnTo>
                    <a:lnTo>
                      <a:pt x="3920" y="528"/>
                    </a:lnTo>
                    <a:lnTo>
                      <a:pt x="3935" y="526"/>
                    </a:lnTo>
                    <a:lnTo>
                      <a:pt x="3952" y="524"/>
                    </a:lnTo>
                    <a:lnTo>
                      <a:pt x="3970" y="524"/>
                    </a:lnTo>
                    <a:lnTo>
                      <a:pt x="3990" y="526"/>
                    </a:lnTo>
                    <a:lnTo>
                      <a:pt x="4013" y="528"/>
                    </a:lnTo>
                    <a:lnTo>
                      <a:pt x="4039" y="532"/>
                    </a:lnTo>
                    <a:lnTo>
                      <a:pt x="4068" y="538"/>
                    </a:lnTo>
                    <a:lnTo>
                      <a:pt x="4100" y="546"/>
                    </a:lnTo>
                    <a:lnTo>
                      <a:pt x="4115" y="549"/>
                    </a:lnTo>
                    <a:lnTo>
                      <a:pt x="4130" y="552"/>
                    </a:lnTo>
                    <a:lnTo>
                      <a:pt x="4144" y="554"/>
                    </a:lnTo>
                    <a:lnTo>
                      <a:pt x="4159" y="556"/>
                    </a:lnTo>
                    <a:lnTo>
                      <a:pt x="4187" y="557"/>
                    </a:lnTo>
                    <a:lnTo>
                      <a:pt x="4215" y="556"/>
                    </a:lnTo>
                    <a:lnTo>
                      <a:pt x="4241" y="552"/>
                    </a:lnTo>
                    <a:lnTo>
                      <a:pt x="4265" y="547"/>
                    </a:lnTo>
                    <a:lnTo>
                      <a:pt x="4287" y="541"/>
                    </a:lnTo>
                    <a:lnTo>
                      <a:pt x="4307" y="533"/>
                    </a:lnTo>
                    <a:lnTo>
                      <a:pt x="4325" y="524"/>
                    </a:lnTo>
                    <a:lnTo>
                      <a:pt x="4338" y="514"/>
                    </a:lnTo>
                    <a:lnTo>
                      <a:pt x="4345" y="509"/>
                    </a:lnTo>
                    <a:lnTo>
                      <a:pt x="4348" y="504"/>
                    </a:lnTo>
                    <a:lnTo>
                      <a:pt x="4353" y="499"/>
                    </a:lnTo>
                    <a:lnTo>
                      <a:pt x="4356" y="494"/>
                    </a:lnTo>
                    <a:lnTo>
                      <a:pt x="4357" y="491"/>
                    </a:lnTo>
                    <a:lnTo>
                      <a:pt x="4358" y="486"/>
                    </a:lnTo>
                    <a:lnTo>
                      <a:pt x="4357" y="481"/>
                    </a:lnTo>
                    <a:lnTo>
                      <a:pt x="4356" y="477"/>
                    </a:lnTo>
                    <a:lnTo>
                      <a:pt x="4353" y="472"/>
                    </a:lnTo>
                    <a:lnTo>
                      <a:pt x="4350" y="468"/>
                    </a:lnTo>
                    <a:lnTo>
                      <a:pt x="4343" y="465"/>
                    </a:lnTo>
                    <a:lnTo>
                      <a:pt x="4337" y="461"/>
                    </a:lnTo>
                    <a:lnTo>
                      <a:pt x="4332" y="457"/>
                    </a:lnTo>
                    <a:lnTo>
                      <a:pt x="4322" y="447"/>
                    </a:lnTo>
                    <a:lnTo>
                      <a:pt x="4318" y="441"/>
                    </a:lnTo>
                    <a:lnTo>
                      <a:pt x="4316" y="432"/>
                    </a:lnTo>
                    <a:lnTo>
                      <a:pt x="4315" y="428"/>
                    </a:lnTo>
                    <a:lnTo>
                      <a:pt x="4316" y="423"/>
                    </a:lnTo>
                    <a:lnTo>
                      <a:pt x="4317" y="418"/>
                    </a:lnTo>
                    <a:lnTo>
                      <a:pt x="4320" y="415"/>
                    </a:lnTo>
                    <a:lnTo>
                      <a:pt x="4322" y="410"/>
                    </a:lnTo>
                    <a:lnTo>
                      <a:pt x="4327" y="405"/>
                    </a:lnTo>
                    <a:lnTo>
                      <a:pt x="4333" y="400"/>
                    </a:lnTo>
                    <a:lnTo>
                      <a:pt x="4341" y="395"/>
                    </a:lnTo>
                    <a:lnTo>
                      <a:pt x="4351" y="388"/>
                    </a:lnTo>
                    <a:lnTo>
                      <a:pt x="4361" y="383"/>
                    </a:lnTo>
                    <a:lnTo>
                      <a:pt x="4375" y="378"/>
                    </a:lnTo>
                    <a:lnTo>
                      <a:pt x="4389" y="373"/>
                    </a:lnTo>
                    <a:lnTo>
                      <a:pt x="4406" y="368"/>
                    </a:lnTo>
                    <a:lnTo>
                      <a:pt x="4426" y="363"/>
                    </a:lnTo>
                    <a:lnTo>
                      <a:pt x="4447" y="358"/>
                    </a:lnTo>
                    <a:lnTo>
                      <a:pt x="4471" y="355"/>
                    </a:lnTo>
                    <a:lnTo>
                      <a:pt x="4527" y="346"/>
                    </a:lnTo>
                    <a:lnTo>
                      <a:pt x="4594" y="337"/>
                    </a:lnTo>
                    <a:lnTo>
                      <a:pt x="4614" y="333"/>
                    </a:lnTo>
                    <a:lnTo>
                      <a:pt x="4671" y="320"/>
                    </a:lnTo>
                    <a:lnTo>
                      <a:pt x="4755" y="300"/>
                    </a:lnTo>
                    <a:lnTo>
                      <a:pt x="4860" y="272"/>
                    </a:lnTo>
                    <a:lnTo>
                      <a:pt x="4916" y="256"/>
                    </a:lnTo>
                    <a:lnTo>
                      <a:pt x="4975" y="239"/>
                    </a:lnTo>
                    <a:lnTo>
                      <a:pt x="5035" y="220"/>
                    </a:lnTo>
                    <a:lnTo>
                      <a:pt x="5095" y="200"/>
                    </a:lnTo>
                    <a:lnTo>
                      <a:pt x="5152" y="179"/>
                    </a:lnTo>
                    <a:lnTo>
                      <a:pt x="5208" y="157"/>
                    </a:lnTo>
                    <a:lnTo>
                      <a:pt x="5262" y="134"/>
                    </a:lnTo>
                    <a:lnTo>
                      <a:pt x="5310" y="110"/>
                    </a:lnTo>
                    <a:lnTo>
                      <a:pt x="5355" y="88"/>
                    </a:lnTo>
                    <a:lnTo>
                      <a:pt x="5400" y="68"/>
                    </a:lnTo>
                    <a:lnTo>
                      <a:pt x="5441" y="51"/>
                    </a:lnTo>
                    <a:lnTo>
                      <a:pt x="5481" y="36"/>
                    </a:lnTo>
                    <a:lnTo>
                      <a:pt x="5516" y="25"/>
                    </a:lnTo>
                    <a:lnTo>
                      <a:pt x="5546" y="15"/>
                    </a:lnTo>
                    <a:lnTo>
                      <a:pt x="5571" y="9"/>
                    </a:lnTo>
                    <a:lnTo>
                      <a:pt x="5590" y="4"/>
                    </a:lnTo>
                    <a:lnTo>
                      <a:pt x="5600" y="1"/>
                    </a:lnTo>
                    <a:lnTo>
                      <a:pt x="5601" y="0"/>
                    </a:lnTo>
                    <a:lnTo>
                      <a:pt x="5594" y="1"/>
                    </a:lnTo>
                    <a:lnTo>
                      <a:pt x="5576" y="4"/>
                    </a:lnTo>
                    <a:lnTo>
                      <a:pt x="5546" y="9"/>
                    </a:lnTo>
                    <a:lnTo>
                      <a:pt x="5504" y="15"/>
                    </a:lnTo>
                    <a:lnTo>
                      <a:pt x="5449" y="23"/>
                    </a:lnTo>
                    <a:lnTo>
                      <a:pt x="5379" y="31"/>
                    </a:lnTo>
                    <a:lnTo>
                      <a:pt x="5304" y="39"/>
                    </a:lnTo>
                    <a:lnTo>
                      <a:pt x="5231" y="48"/>
                    </a:lnTo>
                    <a:lnTo>
                      <a:pt x="5158" y="55"/>
                    </a:lnTo>
                    <a:lnTo>
                      <a:pt x="5088" y="61"/>
                    </a:lnTo>
                    <a:lnTo>
                      <a:pt x="5020" y="69"/>
                    </a:lnTo>
                    <a:lnTo>
                      <a:pt x="4954" y="75"/>
                    </a:lnTo>
                    <a:lnTo>
                      <a:pt x="4890" y="80"/>
                    </a:lnTo>
                    <a:lnTo>
                      <a:pt x="4829" y="86"/>
                    </a:lnTo>
                    <a:lnTo>
                      <a:pt x="4770" y="91"/>
                    </a:lnTo>
                    <a:lnTo>
                      <a:pt x="4715" y="96"/>
                    </a:lnTo>
                    <a:lnTo>
                      <a:pt x="4663" y="100"/>
                    </a:lnTo>
                    <a:lnTo>
                      <a:pt x="4614" y="104"/>
                    </a:lnTo>
                    <a:lnTo>
                      <a:pt x="4568" y="108"/>
                    </a:lnTo>
                    <a:lnTo>
                      <a:pt x="4527" y="110"/>
                    </a:lnTo>
                    <a:lnTo>
                      <a:pt x="4489" y="113"/>
                    </a:lnTo>
                    <a:lnTo>
                      <a:pt x="4456" y="115"/>
                    </a:lnTo>
                    <a:lnTo>
                      <a:pt x="4393" y="121"/>
                    </a:lnTo>
                    <a:lnTo>
                      <a:pt x="4331" y="130"/>
                    </a:lnTo>
                    <a:lnTo>
                      <a:pt x="4266" y="140"/>
                    </a:lnTo>
                    <a:lnTo>
                      <a:pt x="4200" y="152"/>
                    </a:lnTo>
                    <a:lnTo>
                      <a:pt x="4131" y="167"/>
                    </a:lnTo>
                    <a:lnTo>
                      <a:pt x="4061" y="184"/>
                    </a:lnTo>
                    <a:lnTo>
                      <a:pt x="3990" y="202"/>
                    </a:lnTo>
                    <a:lnTo>
                      <a:pt x="3917" y="224"/>
                    </a:lnTo>
                    <a:lnTo>
                      <a:pt x="3877" y="236"/>
                    </a:lnTo>
                    <a:lnTo>
                      <a:pt x="3828" y="252"/>
                    </a:lnTo>
                    <a:lnTo>
                      <a:pt x="3773" y="272"/>
                    </a:lnTo>
                    <a:lnTo>
                      <a:pt x="3713" y="296"/>
                    </a:lnTo>
                    <a:lnTo>
                      <a:pt x="3647" y="321"/>
                    </a:lnTo>
                    <a:lnTo>
                      <a:pt x="3580" y="347"/>
                    </a:lnTo>
                    <a:lnTo>
                      <a:pt x="3509" y="376"/>
                    </a:lnTo>
                    <a:lnTo>
                      <a:pt x="3437" y="405"/>
                    </a:lnTo>
                    <a:lnTo>
                      <a:pt x="3366" y="433"/>
                    </a:lnTo>
                    <a:lnTo>
                      <a:pt x="3296" y="461"/>
                    </a:lnTo>
                    <a:lnTo>
                      <a:pt x="3229" y="488"/>
                    </a:lnTo>
                    <a:lnTo>
                      <a:pt x="3164" y="513"/>
                    </a:lnTo>
                    <a:lnTo>
                      <a:pt x="3105" y="536"/>
                    </a:lnTo>
                    <a:lnTo>
                      <a:pt x="3052" y="556"/>
                    </a:lnTo>
                    <a:lnTo>
                      <a:pt x="3007" y="572"/>
                    </a:lnTo>
                    <a:lnTo>
                      <a:pt x="2968" y="584"/>
                    </a:lnTo>
                    <a:lnTo>
                      <a:pt x="2896" y="609"/>
                    </a:lnTo>
                    <a:lnTo>
                      <a:pt x="2811" y="641"/>
                    </a:lnTo>
                    <a:lnTo>
                      <a:pt x="2719" y="677"/>
                    </a:lnTo>
                    <a:lnTo>
                      <a:pt x="2626" y="717"/>
                    </a:lnTo>
                    <a:lnTo>
                      <a:pt x="2580" y="738"/>
                    </a:lnTo>
                    <a:lnTo>
                      <a:pt x="2536" y="758"/>
                    </a:lnTo>
                    <a:lnTo>
                      <a:pt x="2495" y="779"/>
                    </a:lnTo>
                    <a:lnTo>
                      <a:pt x="2457" y="799"/>
                    </a:lnTo>
                    <a:lnTo>
                      <a:pt x="2422" y="818"/>
                    </a:lnTo>
                    <a:lnTo>
                      <a:pt x="2392" y="836"/>
                    </a:lnTo>
                    <a:lnTo>
                      <a:pt x="2366" y="855"/>
                    </a:lnTo>
                    <a:lnTo>
                      <a:pt x="2346" y="871"/>
                    </a:lnTo>
                    <a:lnTo>
                      <a:pt x="2324" y="889"/>
                    </a:lnTo>
                    <a:lnTo>
                      <a:pt x="2293" y="911"/>
                    </a:lnTo>
                    <a:lnTo>
                      <a:pt x="2257" y="939"/>
                    </a:lnTo>
                    <a:lnTo>
                      <a:pt x="2213" y="969"/>
                    </a:lnTo>
                    <a:lnTo>
                      <a:pt x="2113" y="1037"/>
                    </a:lnTo>
                    <a:lnTo>
                      <a:pt x="2004" y="1111"/>
                    </a:lnTo>
                    <a:lnTo>
                      <a:pt x="1891" y="1183"/>
                    </a:lnTo>
                    <a:lnTo>
                      <a:pt x="1787" y="1250"/>
                    </a:lnTo>
                    <a:lnTo>
                      <a:pt x="1740" y="1278"/>
                    </a:lnTo>
                    <a:lnTo>
                      <a:pt x="1698" y="1302"/>
                    </a:lnTo>
                    <a:lnTo>
                      <a:pt x="1663" y="1322"/>
                    </a:lnTo>
                    <a:lnTo>
                      <a:pt x="1634" y="1336"/>
                    </a:lnTo>
                    <a:lnTo>
                      <a:pt x="1579" y="1359"/>
                    </a:lnTo>
                    <a:lnTo>
                      <a:pt x="1513" y="1389"/>
                    </a:lnTo>
                    <a:lnTo>
                      <a:pt x="1477" y="1407"/>
                    </a:lnTo>
                    <a:lnTo>
                      <a:pt x="1438" y="1426"/>
                    </a:lnTo>
                    <a:lnTo>
                      <a:pt x="1398" y="1447"/>
                    </a:lnTo>
                    <a:lnTo>
                      <a:pt x="1356" y="1469"/>
                    </a:lnTo>
                    <a:lnTo>
                      <a:pt x="1314" y="1494"/>
                    </a:lnTo>
                    <a:lnTo>
                      <a:pt x="1270" y="1522"/>
                    </a:lnTo>
                    <a:lnTo>
                      <a:pt x="1226" y="1550"/>
                    </a:lnTo>
                    <a:lnTo>
                      <a:pt x="1183" y="1582"/>
                    </a:lnTo>
                    <a:lnTo>
                      <a:pt x="1139" y="1614"/>
                    </a:lnTo>
                    <a:lnTo>
                      <a:pt x="1095" y="1649"/>
                    </a:lnTo>
                    <a:lnTo>
                      <a:pt x="1053" y="1686"/>
                    </a:lnTo>
                    <a:lnTo>
                      <a:pt x="1012" y="1726"/>
                    </a:lnTo>
                    <a:lnTo>
                      <a:pt x="968" y="1771"/>
                    </a:lnTo>
                    <a:lnTo>
                      <a:pt x="919" y="1822"/>
                    </a:lnTo>
                    <a:lnTo>
                      <a:pt x="866" y="1881"/>
                    </a:lnTo>
                    <a:lnTo>
                      <a:pt x="807" y="1945"/>
                    </a:lnTo>
                    <a:lnTo>
                      <a:pt x="746" y="2015"/>
                    </a:lnTo>
                    <a:lnTo>
                      <a:pt x="683" y="2088"/>
                    </a:lnTo>
                    <a:lnTo>
                      <a:pt x="617" y="2167"/>
                    </a:lnTo>
                    <a:lnTo>
                      <a:pt x="551" y="2249"/>
                    </a:lnTo>
                    <a:lnTo>
                      <a:pt x="485" y="2334"/>
                    </a:lnTo>
                    <a:lnTo>
                      <a:pt x="418" y="2420"/>
                    </a:lnTo>
                    <a:lnTo>
                      <a:pt x="353" y="2509"/>
                    </a:lnTo>
                    <a:lnTo>
                      <a:pt x="289" y="2599"/>
                    </a:lnTo>
                    <a:lnTo>
                      <a:pt x="258" y="2644"/>
                    </a:lnTo>
                    <a:lnTo>
                      <a:pt x="228" y="2690"/>
                    </a:lnTo>
                    <a:lnTo>
                      <a:pt x="199" y="2735"/>
                    </a:lnTo>
                    <a:lnTo>
                      <a:pt x="171" y="2780"/>
                    </a:lnTo>
                    <a:lnTo>
                      <a:pt x="143" y="2825"/>
                    </a:lnTo>
                    <a:lnTo>
                      <a:pt x="117" y="2868"/>
                    </a:lnTo>
                    <a:lnTo>
                      <a:pt x="92" y="2913"/>
                    </a:lnTo>
                    <a:lnTo>
                      <a:pt x="68" y="2957"/>
                    </a:lnTo>
                    <a:lnTo>
                      <a:pt x="51" y="2992"/>
                    </a:lnTo>
                    <a:lnTo>
                      <a:pt x="35" y="3023"/>
                    </a:lnTo>
                    <a:lnTo>
                      <a:pt x="23" y="3053"/>
                    </a:lnTo>
                    <a:lnTo>
                      <a:pt x="13" y="3079"/>
                    </a:lnTo>
                    <a:lnTo>
                      <a:pt x="6" y="3102"/>
                    </a:lnTo>
                    <a:lnTo>
                      <a:pt x="2" y="3122"/>
                    </a:lnTo>
                    <a:lnTo>
                      <a:pt x="0" y="3141"/>
                    </a:lnTo>
                    <a:lnTo>
                      <a:pt x="1" y="3155"/>
                    </a:lnTo>
                    <a:lnTo>
                      <a:pt x="3" y="3168"/>
                    </a:lnTo>
                    <a:lnTo>
                      <a:pt x="8" y="3178"/>
                    </a:lnTo>
                    <a:lnTo>
                      <a:pt x="15" y="3185"/>
                    </a:lnTo>
                    <a:lnTo>
                      <a:pt x="23" y="3190"/>
                    </a:lnTo>
                    <a:lnTo>
                      <a:pt x="35" y="3193"/>
                    </a:lnTo>
                    <a:lnTo>
                      <a:pt x="47" y="3194"/>
                    </a:lnTo>
                    <a:lnTo>
                      <a:pt x="62" y="3193"/>
                    </a:lnTo>
                    <a:lnTo>
                      <a:pt x="78" y="3189"/>
                    </a:lnTo>
                    <a:lnTo>
                      <a:pt x="96" y="3184"/>
                    </a:lnTo>
                    <a:lnTo>
                      <a:pt x="114" y="3177"/>
                    </a:lnTo>
                    <a:lnTo>
                      <a:pt x="136" y="3168"/>
                    </a:lnTo>
                    <a:lnTo>
                      <a:pt x="157" y="3158"/>
                    </a:lnTo>
                    <a:lnTo>
                      <a:pt x="181" y="3145"/>
                    </a:lnTo>
                    <a:lnTo>
                      <a:pt x="204" y="3132"/>
                    </a:lnTo>
                    <a:lnTo>
                      <a:pt x="229" y="3116"/>
                    </a:lnTo>
                    <a:lnTo>
                      <a:pt x="255" y="3099"/>
                    </a:lnTo>
                    <a:lnTo>
                      <a:pt x="310" y="3062"/>
                    </a:lnTo>
                    <a:lnTo>
                      <a:pt x="368" y="3019"/>
                    </a:lnTo>
                    <a:lnTo>
                      <a:pt x="428" y="2972"/>
                    </a:lnTo>
                    <a:lnTo>
                      <a:pt x="489" y="2922"/>
                    </a:lnTo>
                    <a:close/>
                  </a:path>
                </a:pathLst>
              </a:custGeom>
              <a:solidFill>
                <a:srgbClr val="00764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73" name="Google Shape;373;p12"/>
              <p:cNvSpPr/>
              <p:nvPr/>
            </p:nvSpPr>
            <p:spPr>
              <a:xfrm>
                <a:off x="3248" y="832"/>
                <a:ext cx="1120" cy="639"/>
              </a:xfrm>
              <a:custGeom>
                <a:rect b="b" l="l" r="r" t="t"/>
                <a:pathLst>
                  <a:path extrusionOk="0" h="3194" w="5601">
                    <a:moveTo>
                      <a:pt x="489" y="2922"/>
                    </a:moveTo>
                    <a:lnTo>
                      <a:pt x="509" y="2906"/>
                    </a:lnTo>
                    <a:lnTo>
                      <a:pt x="534" y="2887"/>
                    </a:lnTo>
                    <a:lnTo>
                      <a:pt x="566" y="2865"/>
                    </a:lnTo>
                    <a:lnTo>
                      <a:pt x="602" y="2841"/>
                    </a:lnTo>
                    <a:lnTo>
                      <a:pt x="644" y="2815"/>
                    </a:lnTo>
                    <a:lnTo>
                      <a:pt x="687" y="2787"/>
                    </a:lnTo>
                    <a:lnTo>
                      <a:pt x="733" y="2759"/>
                    </a:lnTo>
                    <a:lnTo>
                      <a:pt x="783" y="2730"/>
                    </a:lnTo>
                    <a:lnTo>
                      <a:pt x="833" y="2701"/>
                    </a:lnTo>
                    <a:lnTo>
                      <a:pt x="884" y="2674"/>
                    </a:lnTo>
                    <a:lnTo>
                      <a:pt x="936" y="2646"/>
                    </a:lnTo>
                    <a:lnTo>
                      <a:pt x="987" y="2623"/>
                    </a:lnTo>
                    <a:lnTo>
                      <a:pt x="1035" y="2600"/>
                    </a:lnTo>
                    <a:lnTo>
                      <a:pt x="1083" y="2580"/>
                    </a:lnTo>
                    <a:lnTo>
                      <a:pt x="1106" y="2571"/>
                    </a:lnTo>
                    <a:lnTo>
                      <a:pt x="1129" y="2564"/>
                    </a:lnTo>
                    <a:lnTo>
                      <a:pt x="1150" y="2558"/>
                    </a:lnTo>
                    <a:lnTo>
                      <a:pt x="1170" y="2551"/>
                    </a:lnTo>
                    <a:lnTo>
                      <a:pt x="1208" y="2540"/>
                    </a:lnTo>
                    <a:lnTo>
                      <a:pt x="1242" y="2529"/>
                    </a:lnTo>
                    <a:lnTo>
                      <a:pt x="1274" y="2518"/>
                    </a:lnTo>
                    <a:lnTo>
                      <a:pt x="1301" y="2506"/>
                    </a:lnTo>
                    <a:lnTo>
                      <a:pt x="1327" y="2495"/>
                    </a:lnTo>
                    <a:lnTo>
                      <a:pt x="1349" y="2483"/>
                    </a:lnTo>
                    <a:lnTo>
                      <a:pt x="1369" y="2470"/>
                    </a:lnTo>
                    <a:lnTo>
                      <a:pt x="1386" y="2457"/>
                    </a:lnTo>
                    <a:lnTo>
                      <a:pt x="1401" y="2442"/>
                    </a:lnTo>
                    <a:lnTo>
                      <a:pt x="1415" y="2427"/>
                    </a:lnTo>
                    <a:lnTo>
                      <a:pt x="1426" y="2410"/>
                    </a:lnTo>
                    <a:lnTo>
                      <a:pt x="1436" y="2393"/>
                    </a:lnTo>
                    <a:lnTo>
                      <a:pt x="1443" y="2374"/>
                    </a:lnTo>
                    <a:lnTo>
                      <a:pt x="1451" y="2354"/>
                    </a:lnTo>
                    <a:lnTo>
                      <a:pt x="1457" y="2333"/>
                    </a:lnTo>
                    <a:lnTo>
                      <a:pt x="1462" y="2309"/>
                    </a:lnTo>
                    <a:lnTo>
                      <a:pt x="1466" y="2287"/>
                    </a:lnTo>
                    <a:lnTo>
                      <a:pt x="1470" y="2267"/>
                    </a:lnTo>
                    <a:lnTo>
                      <a:pt x="1472" y="2251"/>
                    </a:lnTo>
                    <a:lnTo>
                      <a:pt x="1472" y="2237"/>
                    </a:lnTo>
                    <a:lnTo>
                      <a:pt x="1471" y="2226"/>
                    </a:lnTo>
                    <a:lnTo>
                      <a:pt x="1468" y="2217"/>
                    </a:lnTo>
                    <a:lnTo>
                      <a:pt x="1467" y="2214"/>
                    </a:lnTo>
                    <a:lnTo>
                      <a:pt x="1465" y="2211"/>
                    </a:lnTo>
                    <a:lnTo>
                      <a:pt x="1462" y="2209"/>
                    </a:lnTo>
                    <a:lnTo>
                      <a:pt x="1458" y="2207"/>
                    </a:lnTo>
                    <a:lnTo>
                      <a:pt x="1451" y="2206"/>
                    </a:lnTo>
                    <a:lnTo>
                      <a:pt x="1442" y="2207"/>
                    </a:lnTo>
                    <a:lnTo>
                      <a:pt x="1431" y="2209"/>
                    </a:lnTo>
                    <a:lnTo>
                      <a:pt x="1417" y="2214"/>
                    </a:lnTo>
                    <a:lnTo>
                      <a:pt x="1387" y="2229"/>
                    </a:lnTo>
                    <a:lnTo>
                      <a:pt x="1347" y="2251"/>
                    </a:lnTo>
                    <a:lnTo>
                      <a:pt x="1305" y="2276"/>
                    </a:lnTo>
                    <a:lnTo>
                      <a:pt x="1262" y="2302"/>
                    </a:lnTo>
                    <a:lnTo>
                      <a:pt x="1225" y="2324"/>
                    </a:lnTo>
                    <a:lnTo>
                      <a:pt x="1191" y="2342"/>
                    </a:lnTo>
                    <a:lnTo>
                      <a:pt x="1178" y="2347"/>
                    </a:lnTo>
                    <a:lnTo>
                      <a:pt x="1166" y="2349"/>
                    </a:lnTo>
                    <a:lnTo>
                      <a:pt x="1163" y="2349"/>
                    </a:lnTo>
                    <a:lnTo>
                      <a:pt x="1159" y="2349"/>
                    </a:lnTo>
                    <a:lnTo>
                      <a:pt x="1155" y="2347"/>
                    </a:lnTo>
                    <a:lnTo>
                      <a:pt x="1153" y="2344"/>
                    </a:lnTo>
                    <a:lnTo>
                      <a:pt x="1151" y="2342"/>
                    </a:lnTo>
                    <a:lnTo>
                      <a:pt x="1150" y="2337"/>
                    </a:lnTo>
                    <a:lnTo>
                      <a:pt x="1150" y="2330"/>
                    </a:lnTo>
                    <a:lnTo>
                      <a:pt x="1151" y="2324"/>
                    </a:lnTo>
                    <a:lnTo>
                      <a:pt x="1156" y="2307"/>
                    </a:lnTo>
                    <a:lnTo>
                      <a:pt x="1165" y="2284"/>
                    </a:lnTo>
                    <a:lnTo>
                      <a:pt x="1176" y="2261"/>
                    </a:lnTo>
                    <a:lnTo>
                      <a:pt x="1186" y="2242"/>
                    </a:lnTo>
                    <a:lnTo>
                      <a:pt x="1195" y="2226"/>
                    </a:lnTo>
                    <a:lnTo>
                      <a:pt x="1205" y="2213"/>
                    </a:lnTo>
                    <a:lnTo>
                      <a:pt x="1215" y="2204"/>
                    </a:lnTo>
                    <a:lnTo>
                      <a:pt x="1225" y="2197"/>
                    </a:lnTo>
                    <a:lnTo>
                      <a:pt x="1235" y="2192"/>
                    </a:lnTo>
                    <a:lnTo>
                      <a:pt x="1246" y="2189"/>
                    </a:lnTo>
                    <a:lnTo>
                      <a:pt x="1274" y="2186"/>
                    </a:lnTo>
                    <a:lnTo>
                      <a:pt x="1307" y="2184"/>
                    </a:lnTo>
                    <a:lnTo>
                      <a:pt x="1327" y="2182"/>
                    </a:lnTo>
                    <a:lnTo>
                      <a:pt x="1349" y="2181"/>
                    </a:lnTo>
                    <a:lnTo>
                      <a:pt x="1375" y="2177"/>
                    </a:lnTo>
                    <a:lnTo>
                      <a:pt x="1402" y="2171"/>
                    </a:lnTo>
                    <a:lnTo>
                      <a:pt x="1431" y="2166"/>
                    </a:lnTo>
                    <a:lnTo>
                      <a:pt x="1456" y="2162"/>
                    </a:lnTo>
                    <a:lnTo>
                      <a:pt x="1480" y="2161"/>
                    </a:lnTo>
                    <a:lnTo>
                      <a:pt x="1500" y="2162"/>
                    </a:lnTo>
                    <a:lnTo>
                      <a:pt x="1537" y="2164"/>
                    </a:lnTo>
                    <a:lnTo>
                      <a:pt x="1571" y="2164"/>
                    </a:lnTo>
                    <a:lnTo>
                      <a:pt x="1578" y="2163"/>
                    </a:lnTo>
                    <a:lnTo>
                      <a:pt x="1586" y="2162"/>
                    </a:lnTo>
                    <a:lnTo>
                      <a:pt x="1593" y="2159"/>
                    </a:lnTo>
                    <a:lnTo>
                      <a:pt x="1601" y="2156"/>
                    </a:lnTo>
                    <a:lnTo>
                      <a:pt x="1609" y="2152"/>
                    </a:lnTo>
                    <a:lnTo>
                      <a:pt x="1617" y="2147"/>
                    </a:lnTo>
                    <a:lnTo>
                      <a:pt x="1624" y="2141"/>
                    </a:lnTo>
                    <a:lnTo>
                      <a:pt x="1633" y="2135"/>
                    </a:lnTo>
                    <a:lnTo>
                      <a:pt x="1642" y="2126"/>
                    </a:lnTo>
                    <a:lnTo>
                      <a:pt x="1649" y="2117"/>
                    </a:lnTo>
                    <a:lnTo>
                      <a:pt x="1659" y="2106"/>
                    </a:lnTo>
                    <a:lnTo>
                      <a:pt x="1668" y="2093"/>
                    </a:lnTo>
                    <a:lnTo>
                      <a:pt x="1687" y="2063"/>
                    </a:lnTo>
                    <a:lnTo>
                      <a:pt x="1709" y="2027"/>
                    </a:lnTo>
                    <a:lnTo>
                      <a:pt x="1718" y="2008"/>
                    </a:lnTo>
                    <a:lnTo>
                      <a:pt x="1725" y="1992"/>
                    </a:lnTo>
                    <a:lnTo>
                      <a:pt x="1729" y="1977"/>
                    </a:lnTo>
                    <a:lnTo>
                      <a:pt x="1732" y="1964"/>
                    </a:lnTo>
                    <a:lnTo>
                      <a:pt x="1730" y="1952"/>
                    </a:lnTo>
                    <a:lnTo>
                      <a:pt x="1729" y="1942"/>
                    </a:lnTo>
                    <a:lnTo>
                      <a:pt x="1724" y="1934"/>
                    </a:lnTo>
                    <a:lnTo>
                      <a:pt x="1719" y="1926"/>
                    </a:lnTo>
                    <a:lnTo>
                      <a:pt x="1712" y="1920"/>
                    </a:lnTo>
                    <a:lnTo>
                      <a:pt x="1703" y="1914"/>
                    </a:lnTo>
                    <a:lnTo>
                      <a:pt x="1694" y="1910"/>
                    </a:lnTo>
                    <a:lnTo>
                      <a:pt x="1683" y="1906"/>
                    </a:lnTo>
                    <a:lnTo>
                      <a:pt x="1662" y="1902"/>
                    </a:lnTo>
                    <a:lnTo>
                      <a:pt x="1638" y="1900"/>
                    </a:lnTo>
                    <a:lnTo>
                      <a:pt x="1616" y="1899"/>
                    </a:lnTo>
                    <a:lnTo>
                      <a:pt x="1596" y="1897"/>
                    </a:lnTo>
                    <a:lnTo>
                      <a:pt x="1578" y="1896"/>
                    </a:lnTo>
                    <a:lnTo>
                      <a:pt x="1567" y="1894"/>
                    </a:lnTo>
                    <a:lnTo>
                      <a:pt x="1563" y="1891"/>
                    </a:lnTo>
                    <a:lnTo>
                      <a:pt x="1562" y="1889"/>
                    </a:lnTo>
                    <a:lnTo>
                      <a:pt x="1563" y="1885"/>
                    </a:lnTo>
                    <a:lnTo>
                      <a:pt x="1566" y="1880"/>
                    </a:lnTo>
                    <a:lnTo>
                      <a:pt x="1572" y="1874"/>
                    </a:lnTo>
                    <a:lnTo>
                      <a:pt x="1579" y="1867"/>
                    </a:lnTo>
                    <a:lnTo>
                      <a:pt x="1591" y="1859"/>
                    </a:lnTo>
                    <a:lnTo>
                      <a:pt x="1604" y="1850"/>
                    </a:lnTo>
                    <a:lnTo>
                      <a:pt x="1609" y="1846"/>
                    </a:lnTo>
                    <a:lnTo>
                      <a:pt x="1622" y="1836"/>
                    </a:lnTo>
                    <a:lnTo>
                      <a:pt x="1642" y="1824"/>
                    </a:lnTo>
                    <a:lnTo>
                      <a:pt x="1668" y="1809"/>
                    </a:lnTo>
                    <a:lnTo>
                      <a:pt x="1683" y="1803"/>
                    </a:lnTo>
                    <a:lnTo>
                      <a:pt x="1699" y="1796"/>
                    </a:lnTo>
                    <a:lnTo>
                      <a:pt x="1715" y="1791"/>
                    </a:lnTo>
                    <a:lnTo>
                      <a:pt x="1734" y="1788"/>
                    </a:lnTo>
                    <a:lnTo>
                      <a:pt x="1753" y="1785"/>
                    </a:lnTo>
                    <a:lnTo>
                      <a:pt x="1773" y="1785"/>
                    </a:lnTo>
                    <a:lnTo>
                      <a:pt x="1792" y="1786"/>
                    </a:lnTo>
                    <a:lnTo>
                      <a:pt x="1813" y="1790"/>
                    </a:lnTo>
                    <a:lnTo>
                      <a:pt x="1833" y="1796"/>
                    </a:lnTo>
                    <a:lnTo>
                      <a:pt x="1853" y="1800"/>
                    </a:lnTo>
                    <a:lnTo>
                      <a:pt x="1873" y="1804"/>
                    </a:lnTo>
                    <a:lnTo>
                      <a:pt x="1893" y="1806"/>
                    </a:lnTo>
                    <a:lnTo>
                      <a:pt x="1911" y="1808"/>
                    </a:lnTo>
                    <a:lnTo>
                      <a:pt x="1930" y="1806"/>
                    </a:lnTo>
                    <a:lnTo>
                      <a:pt x="1949" y="1805"/>
                    </a:lnTo>
                    <a:lnTo>
                      <a:pt x="1966" y="1800"/>
                    </a:lnTo>
                    <a:lnTo>
                      <a:pt x="1984" y="1794"/>
                    </a:lnTo>
                    <a:lnTo>
                      <a:pt x="2000" y="1786"/>
                    </a:lnTo>
                    <a:lnTo>
                      <a:pt x="2007" y="1780"/>
                    </a:lnTo>
                    <a:lnTo>
                      <a:pt x="2015" y="1775"/>
                    </a:lnTo>
                    <a:lnTo>
                      <a:pt x="2022" y="1769"/>
                    </a:lnTo>
                    <a:lnTo>
                      <a:pt x="2030" y="1761"/>
                    </a:lnTo>
                    <a:lnTo>
                      <a:pt x="2037" y="1754"/>
                    </a:lnTo>
                    <a:lnTo>
                      <a:pt x="2044" y="1745"/>
                    </a:lnTo>
                    <a:lnTo>
                      <a:pt x="2050" y="1735"/>
                    </a:lnTo>
                    <a:lnTo>
                      <a:pt x="2056" y="1725"/>
                    </a:lnTo>
                    <a:lnTo>
                      <a:pt x="2069" y="1703"/>
                    </a:lnTo>
                    <a:lnTo>
                      <a:pt x="2079" y="1676"/>
                    </a:lnTo>
                    <a:lnTo>
                      <a:pt x="2079" y="1669"/>
                    </a:lnTo>
                    <a:lnTo>
                      <a:pt x="2075" y="1651"/>
                    </a:lnTo>
                    <a:lnTo>
                      <a:pt x="2070" y="1642"/>
                    </a:lnTo>
                    <a:lnTo>
                      <a:pt x="2062" y="1632"/>
                    </a:lnTo>
                    <a:lnTo>
                      <a:pt x="2057" y="1625"/>
                    </a:lnTo>
                    <a:lnTo>
                      <a:pt x="2052" y="1622"/>
                    </a:lnTo>
                    <a:lnTo>
                      <a:pt x="2046" y="1617"/>
                    </a:lnTo>
                    <a:lnTo>
                      <a:pt x="2040" y="1613"/>
                    </a:lnTo>
                    <a:lnTo>
                      <a:pt x="2024" y="1607"/>
                    </a:lnTo>
                    <a:lnTo>
                      <a:pt x="2010" y="1602"/>
                    </a:lnTo>
                    <a:lnTo>
                      <a:pt x="2004" y="1599"/>
                    </a:lnTo>
                    <a:lnTo>
                      <a:pt x="1999" y="1595"/>
                    </a:lnTo>
                    <a:lnTo>
                      <a:pt x="1996" y="1592"/>
                    </a:lnTo>
                    <a:lnTo>
                      <a:pt x="1995" y="1588"/>
                    </a:lnTo>
                    <a:lnTo>
                      <a:pt x="1997" y="1584"/>
                    </a:lnTo>
                    <a:lnTo>
                      <a:pt x="2001" y="1579"/>
                    </a:lnTo>
                    <a:lnTo>
                      <a:pt x="2010" y="1573"/>
                    </a:lnTo>
                    <a:lnTo>
                      <a:pt x="2021" y="1567"/>
                    </a:lnTo>
                    <a:lnTo>
                      <a:pt x="2037" y="1559"/>
                    </a:lnTo>
                    <a:lnTo>
                      <a:pt x="2057" y="1552"/>
                    </a:lnTo>
                    <a:lnTo>
                      <a:pt x="2084" y="1543"/>
                    </a:lnTo>
                    <a:lnTo>
                      <a:pt x="2113" y="1533"/>
                    </a:lnTo>
                    <a:lnTo>
                      <a:pt x="2123" y="1537"/>
                    </a:lnTo>
                    <a:lnTo>
                      <a:pt x="2151" y="1543"/>
                    </a:lnTo>
                    <a:lnTo>
                      <a:pt x="2170" y="1545"/>
                    </a:lnTo>
                    <a:lnTo>
                      <a:pt x="2192" y="1547"/>
                    </a:lnTo>
                    <a:lnTo>
                      <a:pt x="2216" y="1547"/>
                    </a:lnTo>
                    <a:lnTo>
                      <a:pt x="2242" y="1544"/>
                    </a:lnTo>
                    <a:lnTo>
                      <a:pt x="2256" y="1543"/>
                    </a:lnTo>
                    <a:lnTo>
                      <a:pt x="2269" y="1540"/>
                    </a:lnTo>
                    <a:lnTo>
                      <a:pt x="2283" y="1537"/>
                    </a:lnTo>
                    <a:lnTo>
                      <a:pt x="2298" y="1532"/>
                    </a:lnTo>
                    <a:lnTo>
                      <a:pt x="2312" y="1527"/>
                    </a:lnTo>
                    <a:lnTo>
                      <a:pt x="2327" y="1520"/>
                    </a:lnTo>
                    <a:lnTo>
                      <a:pt x="2341" y="1513"/>
                    </a:lnTo>
                    <a:lnTo>
                      <a:pt x="2356" y="1504"/>
                    </a:lnTo>
                    <a:lnTo>
                      <a:pt x="2369" y="1494"/>
                    </a:lnTo>
                    <a:lnTo>
                      <a:pt x="2383" y="1483"/>
                    </a:lnTo>
                    <a:lnTo>
                      <a:pt x="2397" y="1471"/>
                    </a:lnTo>
                    <a:lnTo>
                      <a:pt x="2410" y="1457"/>
                    </a:lnTo>
                    <a:lnTo>
                      <a:pt x="2424" y="1442"/>
                    </a:lnTo>
                    <a:lnTo>
                      <a:pt x="2437" y="1424"/>
                    </a:lnTo>
                    <a:lnTo>
                      <a:pt x="2448" y="1406"/>
                    </a:lnTo>
                    <a:lnTo>
                      <a:pt x="2459" y="1386"/>
                    </a:lnTo>
                    <a:lnTo>
                      <a:pt x="2459" y="1378"/>
                    </a:lnTo>
                    <a:lnTo>
                      <a:pt x="2453" y="1362"/>
                    </a:lnTo>
                    <a:lnTo>
                      <a:pt x="2447" y="1352"/>
                    </a:lnTo>
                    <a:lnTo>
                      <a:pt x="2437" y="1342"/>
                    </a:lnTo>
                    <a:lnTo>
                      <a:pt x="2430" y="1336"/>
                    </a:lnTo>
                    <a:lnTo>
                      <a:pt x="2423" y="1331"/>
                    </a:lnTo>
                    <a:lnTo>
                      <a:pt x="2414" y="1326"/>
                    </a:lnTo>
                    <a:lnTo>
                      <a:pt x="2405" y="1321"/>
                    </a:lnTo>
                    <a:lnTo>
                      <a:pt x="2400" y="1318"/>
                    </a:lnTo>
                    <a:lnTo>
                      <a:pt x="2397" y="1316"/>
                    </a:lnTo>
                    <a:lnTo>
                      <a:pt x="2394" y="1314"/>
                    </a:lnTo>
                    <a:lnTo>
                      <a:pt x="2393" y="1312"/>
                    </a:lnTo>
                    <a:lnTo>
                      <a:pt x="2392" y="1310"/>
                    </a:lnTo>
                    <a:lnTo>
                      <a:pt x="2393" y="1307"/>
                    </a:lnTo>
                    <a:lnTo>
                      <a:pt x="2394" y="1305"/>
                    </a:lnTo>
                    <a:lnTo>
                      <a:pt x="2397" y="1302"/>
                    </a:lnTo>
                    <a:lnTo>
                      <a:pt x="2404" y="1297"/>
                    </a:lnTo>
                    <a:lnTo>
                      <a:pt x="2413" y="1292"/>
                    </a:lnTo>
                    <a:lnTo>
                      <a:pt x="2425" y="1288"/>
                    </a:lnTo>
                    <a:lnTo>
                      <a:pt x="2440" y="1283"/>
                    </a:lnTo>
                    <a:lnTo>
                      <a:pt x="2472" y="1275"/>
                    </a:lnTo>
                    <a:lnTo>
                      <a:pt x="2505" y="1267"/>
                    </a:lnTo>
                    <a:lnTo>
                      <a:pt x="2536" y="1261"/>
                    </a:lnTo>
                    <a:lnTo>
                      <a:pt x="2564" y="1257"/>
                    </a:lnTo>
                    <a:lnTo>
                      <a:pt x="2575" y="1256"/>
                    </a:lnTo>
                    <a:lnTo>
                      <a:pt x="2589" y="1257"/>
                    </a:lnTo>
                    <a:lnTo>
                      <a:pt x="2603" y="1260"/>
                    </a:lnTo>
                    <a:lnTo>
                      <a:pt x="2619" y="1262"/>
                    </a:lnTo>
                    <a:lnTo>
                      <a:pt x="2636" y="1266"/>
                    </a:lnTo>
                    <a:lnTo>
                      <a:pt x="2654" y="1268"/>
                    </a:lnTo>
                    <a:lnTo>
                      <a:pt x="2672" y="1271"/>
                    </a:lnTo>
                    <a:lnTo>
                      <a:pt x="2692" y="1271"/>
                    </a:lnTo>
                    <a:lnTo>
                      <a:pt x="2712" y="1270"/>
                    </a:lnTo>
                    <a:lnTo>
                      <a:pt x="2734" y="1266"/>
                    </a:lnTo>
                    <a:lnTo>
                      <a:pt x="2745" y="1263"/>
                    </a:lnTo>
                    <a:lnTo>
                      <a:pt x="2756" y="1260"/>
                    </a:lnTo>
                    <a:lnTo>
                      <a:pt x="2767" y="1255"/>
                    </a:lnTo>
                    <a:lnTo>
                      <a:pt x="2779" y="1250"/>
                    </a:lnTo>
                    <a:lnTo>
                      <a:pt x="2790" y="1242"/>
                    </a:lnTo>
                    <a:lnTo>
                      <a:pt x="2801" y="1235"/>
                    </a:lnTo>
                    <a:lnTo>
                      <a:pt x="2812" y="1226"/>
                    </a:lnTo>
                    <a:lnTo>
                      <a:pt x="2823" y="1216"/>
                    </a:lnTo>
                    <a:lnTo>
                      <a:pt x="2835" y="1205"/>
                    </a:lnTo>
                    <a:lnTo>
                      <a:pt x="2846" y="1192"/>
                    </a:lnTo>
                    <a:lnTo>
                      <a:pt x="2858" y="1178"/>
                    </a:lnTo>
                    <a:lnTo>
                      <a:pt x="2870" y="1162"/>
                    </a:lnTo>
                    <a:lnTo>
                      <a:pt x="2873" y="1150"/>
                    </a:lnTo>
                    <a:lnTo>
                      <a:pt x="2877" y="1119"/>
                    </a:lnTo>
                    <a:lnTo>
                      <a:pt x="2877" y="1110"/>
                    </a:lnTo>
                    <a:lnTo>
                      <a:pt x="2877" y="1102"/>
                    </a:lnTo>
                    <a:lnTo>
                      <a:pt x="2876" y="1094"/>
                    </a:lnTo>
                    <a:lnTo>
                      <a:pt x="2873" y="1086"/>
                    </a:lnTo>
                    <a:lnTo>
                      <a:pt x="2871" y="1079"/>
                    </a:lnTo>
                    <a:lnTo>
                      <a:pt x="2867" y="1072"/>
                    </a:lnTo>
                    <a:lnTo>
                      <a:pt x="2861" y="1067"/>
                    </a:lnTo>
                    <a:lnTo>
                      <a:pt x="2855" y="1064"/>
                    </a:lnTo>
                    <a:lnTo>
                      <a:pt x="2851" y="1062"/>
                    </a:lnTo>
                    <a:lnTo>
                      <a:pt x="2850" y="1060"/>
                    </a:lnTo>
                    <a:lnTo>
                      <a:pt x="2847" y="1059"/>
                    </a:lnTo>
                    <a:lnTo>
                      <a:pt x="2847" y="1056"/>
                    </a:lnTo>
                    <a:lnTo>
                      <a:pt x="2847" y="1054"/>
                    </a:lnTo>
                    <a:lnTo>
                      <a:pt x="2847" y="1051"/>
                    </a:lnTo>
                    <a:lnTo>
                      <a:pt x="2848" y="1049"/>
                    </a:lnTo>
                    <a:lnTo>
                      <a:pt x="2851" y="1047"/>
                    </a:lnTo>
                    <a:lnTo>
                      <a:pt x="2857" y="1042"/>
                    </a:lnTo>
                    <a:lnTo>
                      <a:pt x="2866" y="1037"/>
                    </a:lnTo>
                    <a:lnTo>
                      <a:pt x="2877" y="1032"/>
                    </a:lnTo>
                    <a:lnTo>
                      <a:pt x="2891" y="1027"/>
                    </a:lnTo>
                    <a:lnTo>
                      <a:pt x="2925" y="1017"/>
                    </a:lnTo>
                    <a:lnTo>
                      <a:pt x="2964" y="1007"/>
                    </a:lnTo>
                    <a:lnTo>
                      <a:pt x="3008" y="997"/>
                    </a:lnTo>
                    <a:lnTo>
                      <a:pt x="3057" y="990"/>
                    </a:lnTo>
                    <a:lnTo>
                      <a:pt x="3104" y="985"/>
                    </a:lnTo>
                    <a:lnTo>
                      <a:pt x="3148" y="981"/>
                    </a:lnTo>
                    <a:lnTo>
                      <a:pt x="3188" y="979"/>
                    </a:lnTo>
                    <a:lnTo>
                      <a:pt x="3225" y="975"/>
                    </a:lnTo>
                    <a:lnTo>
                      <a:pt x="3243" y="971"/>
                    </a:lnTo>
                    <a:lnTo>
                      <a:pt x="3260" y="968"/>
                    </a:lnTo>
                    <a:lnTo>
                      <a:pt x="3276" y="961"/>
                    </a:lnTo>
                    <a:lnTo>
                      <a:pt x="3293" y="954"/>
                    </a:lnTo>
                    <a:lnTo>
                      <a:pt x="3308" y="944"/>
                    </a:lnTo>
                    <a:lnTo>
                      <a:pt x="3321" y="933"/>
                    </a:lnTo>
                    <a:lnTo>
                      <a:pt x="3335" y="918"/>
                    </a:lnTo>
                    <a:lnTo>
                      <a:pt x="3349" y="901"/>
                    </a:lnTo>
                    <a:lnTo>
                      <a:pt x="3350" y="889"/>
                    </a:lnTo>
                    <a:lnTo>
                      <a:pt x="3350" y="860"/>
                    </a:lnTo>
                    <a:lnTo>
                      <a:pt x="3349" y="844"/>
                    </a:lnTo>
                    <a:lnTo>
                      <a:pt x="3346" y="828"/>
                    </a:lnTo>
                    <a:lnTo>
                      <a:pt x="3344" y="814"/>
                    </a:lnTo>
                    <a:lnTo>
                      <a:pt x="3339" y="802"/>
                    </a:lnTo>
                    <a:lnTo>
                      <a:pt x="3338" y="800"/>
                    </a:lnTo>
                    <a:lnTo>
                      <a:pt x="3336" y="798"/>
                    </a:lnTo>
                    <a:lnTo>
                      <a:pt x="3336" y="795"/>
                    </a:lnTo>
                    <a:lnTo>
                      <a:pt x="3338" y="794"/>
                    </a:lnTo>
                    <a:lnTo>
                      <a:pt x="3340" y="790"/>
                    </a:lnTo>
                    <a:lnTo>
                      <a:pt x="3345" y="788"/>
                    </a:lnTo>
                    <a:lnTo>
                      <a:pt x="3351" y="784"/>
                    </a:lnTo>
                    <a:lnTo>
                      <a:pt x="3360" y="783"/>
                    </a:lnTo>
                    <a:lnTo>
                      <a:pt x="3370" y="780"/>
                    </a:lnTo>
                    <a:lnTo>
                      <a:pt x="3381" y="779"/>
                    </a:lnTo>
                    <a:lnTo>
                      <a:pt x="3407" y="778"/>
                    </a:lnTo>
                    <a:lnTo>
                      <a:pt x="3434" y="778"/>
                    </a:lnTo>
                    <a:lnTo>
                      <a:pt x="3461" y="779"/>
                    </a:lnTo>
                    <a:lnTo>
                      <a:pt x="3487" y="783"/>
                    </a:lnTo>
                    <a:lnTo>
                      <a:pt x="3517" y="787"/>
                    </a:lnTo>
                    <a:lnTo>
                      <a:pt x="3556" y="792"/>
                    </a:lnTo>
                    <a:lnTo>
                      <a:pt x="3577" y="793"/>
                    </a:lnTo>
                    <a:lnTo>
                      <a:pt x="3600" y="793"/>
                    </a:lnTo>
                    <a:lnTo>
                      <a:pt x="3623" y="792"/>
                    </a:lnTo>
                    <a:lnTo>
                      <a:pt x="3648" y="789"/>
                    </a:lnTo>
                    <a:lnTo>
                      <a:pt x="3672" y="784"/>
                    </a:lnTo>
                    <a:lnTo>
                      <a:pt x="3696" y="778"/>
                    </a:lnTo>
                    <a:lnTo>
                      <a:pt x="3707" y="774"/>
                    </a:lnTo>
                    <a:lnTo>
                      <a:pt x="3718" y="769"/>
                    </a:lnTo>
                    <a:lnTo>
                      <a:pt x="3729" y="763"/>
                    </a:lnTo>
                    <a:lnTo>
                      <a:pt x="3741" y="757"/>
                    </a:lnTo>
                    <a:lnTo>
                      <a:pt x="3751" y="749"/>
                    </a:lnTo>
                    <a:lnTo>
                      <a:pt x="3761" y="742"/>
                    </a:lnTo>
                    <a:lnTo>
                      <a:pt x="3769" y="733"/>
                    </a:lnTo>
                    <a:lnTo>
                      <a:pt x="3779" y="723"/>
                    </a:lnTo>
                    <a:lnTo>
                      <a:pt x="3787" y="712"/>
                    </a:lnTo>
                    <a:lnTo>
                      <a:pt x="3794" y="700"/>
                    </a:lnTo>
                    <a:lnTo>
                      <a:pt x="3802" y="688"/>
                    </a:lnTo>
                    <a:lnTo>
                      <a:pt x="3808" y="673"/>
                    </a:lnTo>
                    <a:lnTo>
                      <a:pt x="3804" y="672"/>
                    </a:lnTo>
                    <a:lnTo>
                      <a:pt x="3794" y="665"/>
                    </a:lnTo>
                    <a:lnTo>
                      <a:pt x="3789" y="660"/>
                    </a:lnTo>
                    <a:lnTo>
                      <a:pt x="3783" y="655"/>
                    </a:lnTo>
                    <a:lnTo>
                      <a:pt x="3778" y="649"/>
                    </a:lnTo>
                    <a:lnTo>
                      <a:pt x="3773" y="642"/>
                    </a:lnTo>
                    <a:lnTo>
                      <a:pt x="3771" y="634"/>
                    </a:lnTo>
                    <a:lnTo>
                      <a:pt x="3768" y="627"/>
                    </a:lnTo>
                    <a:lnTo>
                      <a:pt x="3768" y="622"/>
                    </a:lnTo>
                    <a:lnTo>
                      <a:pt x="3769" y="618"/>
                    </a:lnTo>
                    <a:lnTo>
                      <a:pt x="3771" y="613"/>
                    </a:lnTo>
                    <a:lnTo>
                      <a:pt x="3773" y="609"/>
                    </a:lnTo>
                    <a:lnTo>
                      <a:pt x="3776" y="604"/>
                    </a:lnTo>
                    <a:lnTo>
                      <a:pt x="3779" y="599"/>
                    </a:lnTo>
                    <a:lnTo>
                      <a:pt x="3784" y="594"/>
                    </a:lnTo>
                    <a:lnTo>
                      <a:pt x="3791" y="589"/>
                    </a:lnTo>
                    <a:lnTo>
                      <a:pt x="3804" y="579"/>
                    </a:lnTo>
                    <a:lnTo>
                      <a:pt x="3823" y="569"/>
                    </a:lnTo>
                    <a:lnTo>
                      <a:pt x="3849" y="557"/>
                    </a:lnTo>
                    <a:lnTo>
                      <a:pt x="3872" y="546"/>
                    </a:lnTo>
                    <a:lnTo>
                      <a:pt x="3883" y="539"/>
                    </a:lnTo>
                    <a:lnTo>
                      <a:pt x="3895" y="536"/>
                    </a:lnTo>
                    <a:lnTo>
                      <a:pt x="3908" y="531"/>
                    </a:lnTo>
                    <a:lnTo>
                      <a:pt x="3920" y="528"/>
                    </a:lnTo>
                    <a:lnTo>
                      <a:pt x="3935" y="526"/>
                    </a:lnTo>
                    <a:lnTo>
                      <a:pt x="3952" y="524"/>
                    </a:lnTo>
                    <a:lnTo>
                      <a:pt x="3970" y="524"/>
                    </a:lnTo>
                    <a:lnTo>
                      <a:pt x="3990" y="526"/>
                    </a:lnTo>
                    <a:lnTo>
                      <a:pt x="4013" y="528"/>
                    </a:lnTo>
                    <a:lnTo>
                      <a:pt x="4039" y="532"/>
                    </a:lnTo>
                    <a:lnTo>
                      <a:pt x="4068" y="538"/>
                    </a:lnTo>
                    <a:lnTo>
                      <a:pt x="4100" y="546"/>
                    </a:lnTo>
                    <a:lnTo>
                      <a:pt x="4115" y="549"/>
                    </a:lnTo>
                    <a:lnTo>
                      <a:pt x="4130" y="552"/>
                    </a:lnTo>
                    <a:lnTo>
                      <a:pt x="4144" y="554"/>
                    </a:lnTo>
                    <a:lnTo>
                      <a:pt x="4159" y="556"/>
                    </a:lnTo>
                    <a:lnTo>
                      <a:pt x="4187" y="557"/>
                    </a:lnTo>
                    <a:lnTo>
                      <a:pt x="4215" y="556"/>
                    </a:lnTo>
                    <a:lnTo>
                      <a:pt x="4241" y="552"/>
                    </a:lnTo>
                    <a:lnTo>
                      <a:pt x="4265" y="547"/>
                    </a:lnTo>
                    <a:lnTo>
                      <a:pt x="4287" y="541"/>
                    </a:lnTo>
                    <a:lnTo>
                      <a:pt x="4307" y="533"/>
                    </a:lnTo>
                    <a:lnTo>
                      <a:pt x="4325" y="524"/>
                    </a:lnTo>
                    <a:lnTo>
                      <a:pt x="4338" y="514"/>
                    </a:lnTo>
                    <a:lnTo>
                      <a:pt x="4345" y="509"/>
                    </a:lnTo>
                    <a:lnTo>
                      <a:pt x="4348" y="504"/>
                    </a:lnTo>
                    <a:lnTo>
                      <a:pt x="4353" y="499"/>
                    </a:lnTo>
                    <a:lnTo>
                      <a:pt x="4356" y="494"/>
                    </a:lnTo>
                    <a:lnTo>
                      <a:pt x="4357" y="491"/>
                    </a:lnTo>
                    <a:lnTo>
                      <a:pt x="4358" y="486"/>
                    </a:lnTo>
                    <a:lnTo>
                      <a:pt x="4357" y="481"/>
                    </a:lnTo>
                    <a:lnTo>
                      <a:pt x="4356" y="477"/>
                    </a:lnTo>
                    <a:lnTo>
                      <a:pt x="4353" y="472"/>
                    </a:lnTo>
                    <a:lnTo>
                      <a:pt x="4350" y="468"/>
                    </a:lnTo>
                    <a:lnTo>
                      <a:pt x="4343" y="465"/>
                    </a:lnTo>
                    <a:lnTo>
                      <a:pt x="4337" y="461"/>
                    </a:lnTo>
                    <a:lnTo>
                      <a:pt x="4332" y="457"/>
                    </a:lnTo>
                    <a:lnTo>
                      <a:pt x="4322" y="447"/>
                    </a:lnTo>
                    <a:lnTo>
                      <a:pt x="4318" y="441"/>
                    </a:lnTo>
                    <a:lnTo>
                      <a:pt x="4316" y="432"/>
                    </a:lnTo>
                    <a:lnTo>
                      <a:pt x="4315" y="428"/>
                    </a:lnTo>
                    <a:lnTo>
                      <a:pt x="4316" y="423"/>
                    </a:lnTo>
                    <a:lnTo>
                      <a:pt x="4317" y="418"/>
                    </a:lnTo>
                    <a:lnTo>
                      <a:pt x="4320" y="415"/>
                    </a:lnTo>
                    <a:lnTo>
                      <a:pt x="4322" y="410"/>
                    </a:lnTo>
                    <a:lnTo>
                      <a:pt x="4327" y="405"/>
                    </a:lnTo>
                    <a:lnTo>
                      <a:pt x="4333" y="400"/>
                    </a:lnTo>
                    <a:lnTo>
                      <a:pt x="4341" y="395"/>
                    </a:lnTo>
                    <a:lnTo>
                      <a:pt x="4351" y="388"/>
                    </a:lnTo>
                    <a:lnTo>
                      <a:pt x="4361" y="383"/>
                    </a:lnTo>
                    <a:lnTo>
                      <a:pt x="4375" y="378"/>
                    </a:lnTo>
                    <a:lnTo>
                      <a:pt x="4389" y="373"/>
                    </a:lnTo>
                    <a:lnTo>
                      <a:pt x="4406" y="368"/>
                    </a:lnTo>
                    <a:lnTo>
                      <a:pt x="4426" y="363"/>
                    </a:lnTo>
                    <a:lnTo>
                      <a:pt x="4447" y="358"/>
                    </a:lnTo>
                    <a:lnTo>
                      <a:pt x="4471" y="355"/>
                    </a:lnTo>
                    <a:lnTo>
                      <a:pt x="4527" y="346"/>
                    </a:lnTo>
                    <a:lnTo>
                      <a:pt x="4594" y="337"/>
                    </a:lnTo>
                    <a:lnTo>
                      <a:pt x="4614" y="333"/>
                    </a:lnTo>
                    <a:lnTo>
                      <a:pt x="4671" y="320"/>
                    </a:lnTo>
                    <a:lnTo>
                      <a:pt x="4755" y="300"/>
                    </a:lnTo>
                    <a:lnTo>
                      <a:pt x="4860" y="272"/>
                    </a:lnTo>
                    <a:lnTo>
                      <a:pt x="4916" y="256"/>
                    </a:lnTo>
                    <a:lnTo>
                      <a:pt x="4975" y="239"/>
                    </a:lnTo>
                    <a:lnTo>
                      <a:pt x="5035" y="220"/>
                    </a:lnTo>
                    <a:lnTo>
                      <a:pt x="5095" y="200"/>
                    </a:lnTo>
                    <a:lnTo>
                      <a:pt x="5152" y="179"/>
                    </a:lnTo>
                    <a:lnTo>
                      <a:pt x="5208" y="157"/>
                    </a:lnTo>
                    <a:lnTo>
                      <a:pt x="5262" y="134"/>
                    </a:lnTo>
                    <a:lnTo>
                      <a:pt x="5310" y="110"/>
                    </a:lnTo>
                    <a:lnTo>
                      <a:pt x="5355" y="88"/>
                    </a:lnTo>
                    <a:lnTo>
                      <a:pt x="5400" y="68"/>
                    </a:lnTo>
                    <a:lnTo>
                      <a:pt x="5441" y="51"/>
                    </a:lnTo>
                    <a:lnTo>
                      <a:pt x="5481" y="36"/>
                    </a:lnTo>
                    <a:lnTo>
                      <a:pt x="5516" y="25"/>
                    </a:lnTo>
                    <a:lnTo>
                      <a:pt x="5546" y="15"/>
                    </a:lnTo>
                    <a:lnTo>
                      <a:pt x="5571" y="9"/>
                    </a:lnTo>
                    <a:lnTo>
                      <a:pt x="5590" y="4"/>
                    </a:lnTo>
                    <a:lnTo>
                      <a:pt x="5600" y="1"/>
                    </a:lnTo>
                    <a:lnTo>
                      <a:pt x="5601" y="0"/>
                    </a:lnTo>
                    <a:lnTo>
                      <a:pt x="5594" y="1"/>
                    </a:lnTo>
                    <a:lnTo>
                      <a:pt x="5576" y="4"/>
                    </a:lnTo>
                    <a:lnTo>
                      <a:pt x="5546" y="9"/>
                    </a:lnTo>
                    <a:lnTo>
                      <a:pt x="5504" y="15"/>
                    </a:lnTo>
                    <a:lnTo>
                      <a:pt x="5449" y="23"/>
                    </a:lnTo>
                    <a:lnTo>
                      <a:pt x="5379" y="31"/>
                    </a:lnTo>
                    <a:lnTo>
                      <a:pt x="5304" y="39"/>
                    </a:lnTo>
                    <a:lnTo>
                      <a:pt x="5231" y="48"/>
                    </a:lnTo>
                    <a:lnTo>
                      <a:pt x="5158" y="55"/>
                    </a:lnTo>
                    <a:lnTo>
                      <a:pt x="5088" y="61"/>
                    </a:lnTo>
                    <a:lnTo>
                      <a:pt x="5020" y="69"/>
                    </a:lnTo>
                    <a:lnTo>
                      <a:pt x="4954" y="75"/>
                    </a:lnTo>
                    <a:lnTo>
                      <a:pt x="4890" y="80"/>
                    </a:lnTo>
                    <a:lnTo>
                      <a:pt x="4829" y="86"/>
                    </a:lnTo>
                    <a:lnTo>
                      <a:pt x="4770" y="91"/>
                    </a:lnTo>
                    <a:lnTo>
                      <a:pt x="4715" y="96"/>
                    </a:lnTo>
                    <a:lnTo>
                      <a:pt x="4663" y="100"/>
                    </a:lnTo>
                    <a:lnTo>
                      <a:pt x="4614" y="104"/>
                    </a:lnTo>
                    <a:lnTo>
                      <a:pt x="4568" y="108"/>
                    </a:lnTo>
                    <a:lnTo>
                      <a:pt x="4527" y="110"/>
                    </a:lnTo>
                    <a:lnTo>
                      <a:pt x="4489" y="113"/>
                    </a:lnTo>
                    <a:lnTo>
                      <a:pt x="4456" y="115"/>
                    </a:lnTo>
                    <a:lnTo>
                      <a:pt x="4393" y="121"/>
                    </a:lnTo>
                    <a:lnTo>
                      <a:pt x="4331" y="130"/>
                    </a:lnTo>
                    <a:lnTo>
                      <a:pt x="4266" y="140"/>
                    </a:lnTo>
                    <a:lnTo>
                      <a:pt x="4200" y="152"/>
                    </a:lnTo>
                    <a:lnTo>
                      <a:pt x="4131" y="167"/>
                    </a:lnTo>
                    <a:lnTo>
                      <a:pt x="4061" y="184"/>
                    </a:lnTo>
                    <a:lnTo>
                      <a:pt x="3990" y="202"/>
                    </a:lnTo>
                    <a:lnTo>
                      <a:pt x="3917" y="224"/>
                    </a:lnTo>
                    <a:lnTo>
                      <a:pt x="3877" y="236"/>
                    </a:lnTo>
                    <a:lnTo>
                      <a:pt x="3828" y="252"/>
                    </a:lnTo>
                    <a:lnTo>
                      <a:pt x="3773" y="272"/>
                    </a:lnTo>
                    <a:lnTo>
                      <a:pt x="3713" y="296"/>
                    </a:lnTo>
                    <a:lnTo>
                      <a:pt x="3647" y="321"/>
                    </a:lnTo>
                    <a:lnTo>
                      <a:pt x="3580" y="347"/>
                    </a:lnTo>
                    <a:lnTo>
                      <a:pt x="3509" y="376"/>
                    </a:lnTo>
                    <a:lnTo>
                      <a:pt x="3437" y="405"/>
                    </a:lnTo>
                    <a:lnTo>
                      <a:pt x="3366" y="433"/>
                    </a:lnTo>
                    <a:lnTo>
                      <a:pt x="3296" y="461"/>
                    </a:lnTo>
                    <a:lnTo>
                      <a:pt x="3229" y="488"/>
                    </a:lnTo>
                    <a:lnTo>
                      <a:pt x="3164" y="513"/>
                    </a:lnTo>
                    <a:lnTo>
                      <a:pt x="3105" y="536"/>
                    </a:lnTo>
                    <a:lnTo>
                      <a:pt x="3052" y="556"/>
                    </a:lnTo>
                    <a:lnTo>
                      <a:pt x="3007" y="572"/>
                    </a:lnTo>
                    <a:lnTo>
                      <a:pt x="2968" y="584"/>
                    </a:lnTo>
                    <a:lnTo>
                      <a:pt x="2896" y="609"/>
                    </a:lnTo>
                    <a:lnTo>
                      <a:pt x="2811" y="641"/>
                    </a:lnTo>
                    <a:lnTo>
                      <a:pt x="2719" y="677"/>
                    </a:lnTo>
                    <a:lnTo>
                      <a:pt x="2626" y="717"/>
                    </a:lnTo>
                    <a:lnTo>
                      <a:pt x="2580" y="738"/>
                    </a:lnTo>
                    <a:lnTo>
                      <a:pt x="2536" y="758"/>
                    </a:lnTo>
                    <a:lnTo>
                      <a:pt x="2495" y="779"/>
                    </a:lnTo>
                    <a:lnTo>
                      <a:pt x="2457" y="799"/>
                    </a:lnTo>
                    <a:lnTo>
                      <a:pt x="2422" y="818"/>
                    </a:lnTo>
                    <a:lnTo>
                      <a:pt x="2392" y="836"/>
                    </a:lnTo>
                    <a:lnTo>
                      <a:pt x="2366" y="855"/>
                    </a:lnTo>
                    <a:lnTo>
                      <a:pt x="2346" y="871"/>
                    </a:lnTo>
                    <a:lnTo>
                      <a:pt x="2324" y="889"/>
                    </a:lnTo>
                    <a:lnTo>
                      <a:pt x="2293" y="911"/>
                    </a:lnTo>
                    <a:lnTo>
                      <a:pt x="2257" y="939"/>
                    </a:lnTo>
                    <a:lnTo>
                      <a:pt x="2213" y="969"/>
                    </a:lnTo>
                    <a:lnTo>
                      <a:pt x="2113" y="1037"/>
                    </a:lnTo>
                    <a:lnTo>
                      <a:pt x="2004" y="1111"/>
                    </a:lnTo>
                    <a:lnTo>
                      <a:pt x="1891" y="1183"/>
                    </a:lnTo>
                    <a:lnTo>
                      <a:pt x="1787" y="1250"/>
                    </a:lnTo>
                    <a:lnTo>
                      <a:pt x="1740" y="1278"/>
                    </a:lnTo>
                    <a:lnTo>
                      <a:pt x="1698" y="1302"/>
                    </a:lnTo>
                    <a:lnTo>
                      <a:pt x="1663" y="1322"/>
                    </a:lnTo>
                    <a:lnTo>
                      <a:pt x="1634" y="1336"/>
                    </a:lnTo>
                    <a:lnTo>
                      <a:pt x="1579" y="1359"/>
                    </a:lnTo>
                    <a:lnTo>
                      <a:pt x="1513" y="1389"/>
                    </a:lnTo>
                    <a:lnTo>
                      <a:pt x="1477" y="1407"/>
                    </a:lnTo>
                    <a:lnTo>
                      <a:pt x="1438" y="1426"/>
                    </a:lnTo>
                    <a:lnTo>
                      <a:pt x="1398" y="1447"/>
                    </a:lnTo>
                    <a:lnTo>
                      <a:pt x="1356" y="1469"/>
                    </a:lnTo>
                    <a:lnTo>
                      <a:pt x="1314" y="1494"/>
                    </a:lnTo>
                    <a:lnTo>
                      <a:pt x="1270" y="1522"/>
                    </a:lnTo>
                    <a:lnTo>
                      <a:pt x="1226" y="1550"/>
                    </a:lnTo>
                    <a:lnTo>
                      <a:pt x="1183" y="1582"/>
                    </a:lnTo>
                    <a:lnTo>
                      <a:pt x="1139" y="1614"/>
                    </a:lnTo>
                    <a:lnTo>
                      <a:pt x="1095" y="1649"/>
                    </a:lnTo>
                    <a:lnTo>
                      <a:pt x="1053" y="1686"/>
                    </a:lnTo>
                    <a:lnTo>
                      <a:pt x="1012" y="1726"/>
                    </a:lnTo>
                    <a:lnTo>
                      <a:pt x="968" y="1771"/>
                    </a:lnTo>
                    <a:lnTo>
                      <a:pt x="919" y="1822"/>
                    </a:lnTo>
                    <a:lnTo>
                      <a:pt x="866" y="1881"/>
                    </a:lnTo>
                    <a:lnTo>
                      <a:pt x="807" y="1945"/>
                    </a:lnTo>
                    <a:lnTo>
                      <a:pt x="746" y="2015"/>
                    </a:lnTo>
                    <a:lnTo>
                      <a:pt x="683" y="2088"/>
                    </a:lnTo>
                    <a:lnTo>
                      <a:pt x="617" y="2167"/>
                    </a:lnTo>
                    <a:lnTo>
                      <a:pt x="551" y="2249"/>
                    </a:lnTo>
                    <a:lnTo>
                      <a:pt x="485" y="2334"/>
                    </a:lnTo>
                    <a:lnTo>
                      <a:pt x="418" y="2420"/>
                    </a:lnTo>
                    <a:lnTo>
                      <a:pt x="353" y="2509"/>
                    </a:lnTo>
                    <a:lnTo>
                      <a:pt x="289" y="2599"/>
                    </a:lnTo>
                    <a:lnTo>
                      <a:pt x="258" y="2644"/>
                    </a:lnTo>
                    <a:lnTo>
                      <a:pt x="228" y="2690"/>
                    </a:lnTo>
                    <a:lnTo>
                      <a:pt x="199" y="2735"/>
                    </a:lnTo>
                    <a:lnTo>
                      <a:pt x="171" y="2780"/>
                    </a:lnTo>
                    <a:lnTo>
                      <a:pt x="143" y="2825"/>
                    </a:lnTo>
                    <a:lnTo>
                      <a:pt x="117" y="2868"/>
                    </a:lnTo>
                    <a:lnTo>
                      <a:pt x="92" y="2913"/>
                    </a:lnTo>
                    <a:lnTo>
                      <a:pt x="68" y="2957"/>
                    </a:lnTo>
                    <a:lnTo>
                      <a:pt x="51" y="2992"/>
                    </a:lnTo>
                    <a:lnTo>
                      <a:pt x="35" y="3023"/>
                    </a:lnTo>
                    <a:lnTo>
                      <a:pt x="23" y="3053"/>
                    </a:lnTo>
                    <a:lnTo>
                      <a:pt x="13" y="3079"/>
                    </a:lnTo>
                    <a:lnTo>
                      <a:pt x="6" y="3102"/>
                    </a:lnTo>
                    <a:lnTo>
                      <a:pt x="2" y="3122"/>
                    </a:lnTo>
                    <a:lnTo>
                      <a:pt x="0" y="3141"/>
                    </a:lnTo>
                    <a:lnTo>
                      <a:pt x="1" y="3155"/>
                    </a:lnTo>
                    <a:lnTo>
                      <a:pt x="3" y="3168"/>
                    </a:lnTo>
                    <a:lnTo>
                      <a:pt x="8" y="3178"/>
                    </a:lnTo>
                    <a:lnTo>
                      <a:pt x="15" y="3185"/>
                    </a:lnTo>
                    <a:lnTo>
                      <a:pt x="23" y="3190"/>
                    </a:lnTo>
                    <a:lnTo>
                      <a:pt x="35" y="3193"/>
                    </a:lnTo>
                    <a:lnTo>
                      <a:pt x="47" y="3194"/>
                    </a:lnTo>
                    <a:lnTo>
                      <a:pt x="62" y="3193"/>
                    </a:lnTo>
                    <a:lnTo>
                      <a:pt x="78" y="3189"/>
                    </a:lnTo>
                    <a:lnTo>
                      <a:pt x="96" y="3184"/>
                    </a:lnTo>
                    <a:lnTo>
                      <a:pt x="114" y="3177"/>
                    </a:lnTo>
                    <a:lnTo>
                      <a:pt x="136" y="3168"/>
                    </a:lnTo>
                    <a:lnTo>
                      <a:pt x="157" y="3158"/>
                    </a:lnTo>
                    <a:lnTo>
                      <a:pt x="181" y="3145"/>
                    </a:lnTo>
                    <a:lnTo>
                      <a:pt x="204" y="3132"/>
                    </a:lnTo>
                    <a:lnTo>
                      <a:pt x="229" y="3116"/>
                    </a:lnTo>
                    <a:lnTo>
                      <a:pt x="255" y="3099"/>
                    </a:lnTo>
                    <a:lnTo>
                      <a:pt x="310" y="3062"/>
                    </a:lnTo>
                    <a:lnTo>
                      <a:pt x="368" y="3019"/>
                    </a:lnTo>
                    <a:lnTo>
                      <a:pt x="428" y="2972"/>
                    </a:lnTo>
                    <a:lnTo>
                      <a:pt x="489" y="2922"/>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74" name="Google Shape;374;p12"/>
              <p:cNvSpPr/>
              <p:nvPr/>
            </p:nvSpPr>
            <p:spPr>
              <a:xfrm>
                <a:off x="1178" y="1179"/>
                <a:ext cx="1028" cy="782"/>
              </a:xfrm>
              <a:custGeom>
                <a:rect b="b" l="l" r="r" t="t"/>
                <a:pathLst>
                  <a:path extrusionOk="0" h="3906" w="5137">
                    <a:moveTo>
                      <a:pt x="4679" y="3579"/>
                    </a:moveTo>
                    <a:lnTo>
                      <a:pt x="4662" y="3560"/>
                    </a:lnTo>
                    <a:lnTo>
                      <a:pt x="4639" y="3538"/>
                    </a:lnTo>
                    <a:lnTo>
                      <a:pt x="4612" y="3511"/>
                    </a:lnTo>
                    <a:lnTo>
                      <a:pt x="4579" y="3483"/>
                    </a:lnTo>
                    <a:lnTo>
                      <a:pt x="4543" y="3451"/>
                    </a:lnTo>
                    <a:lnTo>
                      <a:pt x="4503" y="3418"/>
                    </a:lnTo>
                    <a:lnTo>
                      <a:pt x="4461" y="3384"/>
                    </a:lnTo>
                    <a:lnTo>
                      <a:pt x="4416" y="3348"/>
                    </a:lnTo>
                    <a:lnTo>
                      <a:pt x="4370" y="3313"/>
                    </a:lnTo>
                    <a:lnTo>
                      <a:pt x="4323" y="3279"/>
                    </a:lnTo>
                    <a:lnTo>
                      <a:pt x="4276" y="3245"/>
                    </a:lnTo>
                    <a:lnTo>
                      <a:pt x="4229" y="3214"/>
                    </a:lnTo>
                    <a:lnTo>
                      <a:pt x="4182" y="3186"/>
                    </a:lnTo>
                    <a:lnTo>
                      <a:pt x="4139" y="3159"/>
                    </a:lnTo>
                    <a:lnTo>
                      <a:pt x="4116" y="3147"/>
                    </a:lnTo>
                    <a:lnTo>
                      <a:pt x="4096" y="3137"/>
                    </a:lnTo>
                    <a:lnTo>
                      <a:pt x="4076" y="3127"/>
                    </a:lnTo>
                    <a:lnTo>
                      <a:pt x="4056" y="3118"/>
                    </a:lnTo>
                    <a:lnTo>
                      <a:pt x="4019" y="3103"/>
                    </a:lnTo>
                    <a:lnTo>
                      <a:pt x="3984" y="3091"/>
                    </a:lnTo>
                    <a:lnTo>
                      <a:pt x="3953" y="3079"/>
                    </a:lnTo>
                    <a:lnTo>
                      <a:pt x="3924" y="3071"/>
                    </a:lnTo>
                    <a:lnTo>
                      <a:pt x="3874" y="3057"/>
                    </a:lnTo>
                    <a:lnTo>
                      <a:pt x="3834" y="3043"/>
                    </a:lnTo>
                    <a:lnTo>
                      <a:pt x="3818" y="3037"/>
                    </a:lnTo>
                    <a:lnTo>
                      <a:pt x="3803" y="3028"/>
                    </a:lnTo>
                    <a:lnTo>
                      <a:pt x="3797" y="3025"/>
                    </a:lnTo>
                    <a:lnTo>
                      <a:pt x="3792" y="3020"/>
                    </a:lnTo>
                    <a:lnTo>
                      <a:pt x="3786" y="3013"/>
                    </a:lnTo>
                    <a:lnTo>
                      <a:pt x="3782" y="3008"/>
                    </a:lnTo>
                    <a:lnTo>
                      <a:pt x="3777" y="3002"/>
                    </a:lnTo>
                    <a:lnTo>
                      <a:pt x="3773" y="2995"/>
                    </a:lnTo>
                    <a:lnTo>
                      <a:pt x="3769" y="2987"/>
                    </a:lnTo>
                    <a:lnTo>
                      <a:pt x="3767" y="2978"/>
                    </a:lnTo>
                    <a:lnTo>
                      <a:pt x="3763" y="2958"/>
                    </a:lnTo>
                    <a:lnTo>
                      <a:pt x="3761" y="2936"/>
                    </a:lnTo>
                    <a:lnTo>
                      <a:pt x="3759" y="2911"/>
                    </a:lnTo>
                    <a:lnTo>
                      <a:pt x="3759" y="2890"/>
                    </a:lnTo>
                    <a:lnTo>
                      <a:pt x="3761" y="2869"/>
                    </a:lnTo>
                    <a:lnTo>
                      <a:pt x="3764" y="2851"/>
                    </a:lnTo>
                    <a:lnTo>
                      <a:pt x="3768" y="2835"/>
                    </a:lnTo>
                    <a:lnTo>
                      <a:pt x="3774" y="2820"/>
                    </a:lnTo>
                    <a:lnTo>
                      <a:pt x="3782" y="2809"/>
                    </a:lnTo>
                    <a:lnTo>
                      <a:pt x="3791" y="2797"/>
                    </a:lnTo>
                    <a:lnTo>
                      <a:pt x="3796" y="2794"/>
                    </a:lnTo>
                    <a:lnTo>
                      <a:pt x="3802" y="2790"/>
                    </a:lnTo>
                    <a:lnTo>
                      <a:pt x="3807" y="2787"/>
                    </a:lnTo>
                    <a:lnTo>
                      <a:pt x="3813" y="2784"/>
                    </a:lnTo>
                    <a:lnTo>
                      <a:pt x="3827" y="2781"/>
                    </a:lnTo>
                    <a:lnTo>
                      <a:pt x="3842" y="2780"/>
                    </a:lnTo>
                    <a:lnTo>
                      <a:pt x="3859" y="2780"/>
                    </a:lnTo>
                    <a:lnTo>
                      <a:pt x="3877" y="2784"/>
                    </a:lnTo>
                    <a:lnTo>
                      <a:pt x="3897" y="2789"/>
                    </a:lnTo>
                    <a:lnTo>
                      <a:pt x="3918" y="2797"/>
                    </a:lnTo>
                    <a:lnTo>
                      <a:pt x="3954" y="2809"/>
                    </a:lnTo>
                    <a:lnTo>
                      <a:pt x="3988" y="2817"/>
                    </a:lnTo>
                    <a:lnTo>
                      <a:pt x="4018" y="2822"/>
                    </a:lnTo>
                    <a:lnTo>
                      <a:pt x="4043" y="2824"/>
                    </a:lnTo>
                    <a:lnTo>
                      <a:pt x="4053" y="2824"/>
                    </a:lnTo>
                    <a:lnTo>
                      <a:pt x="4063" y="2822"/>
                    </a:lnTo>
                    <a:lnTo>
                      <a:pt x="4070" y="2821"/>
                    </a:lnTo>
                    <a:lnTo>
                      <a:pt x="4076" y="2819"/>
                    </a:lnTo>
                    <a:lnTo>
                      <a:pt x="4080" y="2816"/>
                    </a:lnTo>
                    <a:lnTo>
                      <a:pt x="4083" y="2812"/>
                    </a:lnTo>
                    <a:lnTo>
                      <a:pt x="4083" y="2807"/>
                    </a:lnTo>
                    <a:lnTo>
                      <a:pt x="4081" y="2802"/>
                    </a:lnTo>
                    <a:lnTo>
                      <a:pt x="4070" y="2780"/>
                    </a:lnTo>
                    <a:lnTo>
                      <a:pt x="4060" y="2762"/>
                    </a:lnTo>
                    <a:lnTo>
                      <a:pt x="4051" y="2749"/>
                    </a:lnTo>
                    <a:lnTo>
                      <a:pt x="4043" y="2740"/>
                    </a:lnTo>
                    <a:lnTo>
                      <a:pt x="4035" y="2734"/>
                    </a:lnTo>
                    <a:lnTo>
                      <a:pt x="4028" y="2730"/>
                    </a:lnTo>
                    <a:lnTo>
                      <a:pt x="4020" y="2728"/>
                    </a:lnTo>
                    <a:lnTo>
                      <a:pt x="4010" y="2728"/>
                    </a:lnTo>
                    <a:lnTo>
                      <a:pt x="3990" y="2729"/>
                    </a:lnTo>
                    <a:lnTo>
                      <a:pt x="3962" y="2729"/>
                    </a:lnTo>
                    <a:lnTo>
                      <a:pt x="3944" y="2728"/>
                    </a:lnTo>
                    <a:lnTo>
                      <a:pt x="3924" y="2724"/>
                    </a:lnTo>
                    <a:lnTo>
                      <a:pt x="3900" y="2718"/>
                    </a:lnTo>
                    <a:lnTo>
                      <a:pt x="3874" y="2709"/>
                    </a:lnTo>
                    <a:lnTo>
                      <a:pt x="3847" y="2700"/>
                    </a:lnTo>
                    <a:lnTo>
                      <a:pt x="3823" y="2694"/>
                    </a:lnTo>
                    <a:lnTo>
                      <a:pt x="3801" y="2691"/>
                    </a:lnTo>
                    <a:lnTo>
                      <a:pt x="3779" y="2690"/>
                    </a:lnTo>
                    <a:lnTo>
                      <a:pt x="3761" y="2689"/>
                    </a:lnTo>
                    <a:lnTo>
                      <a:pt x="3743" y="2688"/>
                    </a:lnTo>
                    <a:lnTo>
                      <a:pt x="3726" y="2686"/>
                    </a:lnTo>
                    <a:lnTo>
                      <a:pt x="3711" y="2684"/>
                    </a:lnTo>
                    <a:lnTo>
                      <a:pt x="3703" y="2683"/>
                    </a:lnTo>
                    <a:lnTo>
                      <a:pt x="3696" y="2680"/>
                    </a:lnTo>
                    <a:lnTo>
                      <a:pt x="3688" y="2676"/>
                    </a:lnTo>
                    <a:lnTo>
                      <a:pt x="3681" y="2673"/>
                    </a:lnTo>
                    <a:lnTo>
                      <a:pt x="3675" y="2668"/>
                    </a:lnTo>
                    <a:lnTo>
                      <a:pt x="3667" y="2661"/>
                    </a:lnTo>
                    <a:lnTo>
                      <a:pt x="3660" y="2655"/>
                    </a:lnTo>
                    <a:lnTo>
                      <a:pt x="3653" y="2646"/>
                    </a:lnTo>
                    <a:lnTo>
                      <a:pt x="3646" y="2638"/>
                    </a:lnTo>
                    <a:lnTo>
                      <a:pt x="3638" y="2626"/>
                    </a:lnTo>
                    <a:lnTo>
                      <a:pt x="3631" y="2615"/>
                    </a:lnTo>
                    <a:lnTo>
                      <a:pt x="3623" y="2601"/>
                    </a:lnTo>
                    <a:lnTo>
                      <a:pt x="3608" y="2569"/>
                    </a:lnTo>
                    <a:lnTo>
                      <a:pt x="3592" y="2530"/>
                    </a:lnTo>
                    <a:lnTo>
                      <a:pt x="3585" y="2510"/>
                    </a:lnTo>
                    <a:lnTo>
                      <a:pt x="3580" y="2493"/>
                    </a:lnTo>
                    <a:lnTo>
                      <a:pt x="3577" y="2477"/>
                    </a:lnTo>
                    <a:lnTo>
                      <a:pt x="3577" y="2463"/>
                    </a:lnTo>
                    <a:lnTo>
                      <a:pt x="3578" y="2452"/>
                    </a:lnTo>
                    <a:lnTo>
                      <a:pt x="3582" y="2442"/>
                    </a:lnTo>
                    <a:lnTo>
                      <a:pt x="3587" y="2434"/>
                    </a:lnTo>
                    <a:lnTo>
                      <a:pt x="3593" y="2427"/>
                    </a:lnTo>
                    <a:lnTo>
                      <a:pt x="3601" y="2422"/>
                    </a:lnTo>
                    <a:lnTo>
                      <a:pt x="3610" y="2418"/>
                    </a:lnTo>
                    <a:lnTo>
                      <a:pt x="3620" y="2414"/>
                    </a:lnTo>
                    <a:lnTo>
                      <a:pt x="3631" y="2413"/>
                    </a:lnTo>
                    <a:lnTo>
                      <a:pt x="3653" y="2412"/>
                    </a:lnTo>
                    <a:lnTo>
                      <a:pt x="3676" y="2412"/>
                    </a:lnTo>
                    <a:lnTo>
                      <a:pt x="3698" y="2414"/>
                    </a:lnTo>
                    <a:lnTo>
                      <a:pt x="3719" y="2415"/>
                    </a:lnTo>
                    <a:lnTo>
                      <a:pt x="3736" y="2417"/>
                    </a:lnTo>
                    <a:lnTo>
                      <a:pt x="3748" y="2415"/>
                    </a:lnTo>
                    <a:lnTo>
                      <a:pt x="3751" y="2413"/>
                    </a:lnTo>
                    <a:lnTo>
                      <a:pt x="3753" y="2410"/>
                    </a:lnTo>
                    <a:lnTo>
                      <a:pt x="3753" y="2407"/>
                    </a:lnTo>
                    <a:lnTo>
                      <a:pt x="3751" y="2402"/>
                    </a:lnTo>
                    <a:lnTo>
                      <a:pt x="3746" y="2396"/>
                    </a:lnTo>
                    <a:lnTo>
                      <a:pt x="3738" y="2388"/>
                    </a:lnTo>
                    <a:lnTo>
                      <a:pt x="3728" y="2378"/>
                    </a:lnTo>
                    <a:lnTo>
                      <a:pt x="3716" y="2367"/>
                    </a:lnTo>
                    <a:lnTo>
                      <a:pt x="3712" y="2363"/>
                    </a:lnTo>
                    <a:lnTo>
                      <a:pt x="3701" y="2352"/>
                    </a:lnTo>
                    <a:lnTo>
                      <a:pt x="3683" y="2336"/>
                    </a:lnTo>
                    <a:lnTo>
                      <a:pt x="3660" y="2317"/>
                    </a:lnTo>
                    <a:lnTo>
                      <a:pt x="3646" y="2308"/>
                    </a:lnTo>
                    <a:lnTo>
                      <a:pt x="3631" y="2299"/>
                    </a:lnTo>
                    <a:lnTo>
                      <a:pt x="3615" y="2292"/>
                    </a:lnTo>
                    <a:lnTo>
                      <a:pt x="3597" y="2286"/>
                    </a:lnTo>
                    <a:lnTo>
                      <a:pt x="3578" y="2281"/>
                    </a:lnTo>
                    <a:lnTo>
                      <a:pt x="3559" y="2278"/>
                    </a:lnTo>
                    <a:lnTo>
                      <a:pt x="3539" y="2277"/>
                    </a:lnTo>
                    <a:lnTo>
                      <a:pt x="3519" y="2278"/>
                    </a:lnTo>
                    <a:lnTo>
                      <a:pt x="3497" y="2281"/>
                    </a:lnTo>
                    <a:lnTo>
                      <a:pt x="3476" y="2283"/>
                    </a:lnTo>
                    <a:lnTo>
                      <a:pt x="3456" y="2283"/>
                    </a:lnTo>
                    <a:lnTo>
                      <a:pt x="3436" y="2283"/>
                    </a:lnTo>
                    <a:lnTo>
                      <a:pt x="3418" y="2283"/>
                    </a:lnTo>
                    <a:lnTo>
                      <a:pt x="3399" y="2279"/>
                    </a:lnTo>
                    <a:lnTo>
                      <a:pt x="3381" y="2276"/>
                    </a:lnTo>
                    <a:lnTo>
                      <a:pt x="3365" y="2269"/>
                    </a:lnTo>
                    <a:lnTo>
                      <a:pt x="3349" y="2262"/>
                    </a:lnTo>
                    <a:lnTo>
                      <a:pt x="3334" y="2252"/>
                    </a:lnTo>
                    <a:lnTo>
                      <a:pt x="3328" y="2246"/>
                    </a:lnTo>
                    <a:lnTo>
                      <a:pt x="3320" y="2240"/>
                    </a:lnTo>
                    <a:lnTo>
                      <a:pt x="3314" y="2232"/>
                    </a:lnTo>
                    <a:lnTo>
                      <a:pt x="3308" y="2225"/>
                    </a:lnTo>
                    <a:lnTo>
                      <a:pt x="3303" y="2216"/>
                    </a:lnTo>
                    <a:lnTo>
                      <a:pt x="3296" y="2207"/>
                    </a:lnTo>
                    <a:lnTo>
                      <a:pt x="3291" y="2197"/>
                    </a:lnTo>
                    <a:lnTo>
                      <a:pt x="3286" y="2186"/>
                    </a:lnTo>
                    <a:lnTo>
                      <a:pt x="3278" y="2162"/>
                    </a:lnTo>
                    <a:lnTo>
                      <a:pt x="3272" y="2135"/>
                    </a:lnTo>
                    <a:lnTo>
                      <a:pt x="3273" y="2127"/>
                    </a:lnTo>
                    <a:lnTo>
                      <a:pt x="3278" y="2110"/>
                    </a:lnTo>
                    <a:lnTo>
                      <a:pt x="3284" y="2098"/>
                    </a:lnTo>
                    <a:lnTo>
                      <a:pt x="3291" y="2090"/>
                    </a:lnTo>
                    <a:lnTo>
                      <a:pt x="3296" y="2085"/>
                    </a:lnTo>
                    <a:lnTo>
                      <a:pt x="3303" y="2081"/>
                    </a:lnTo>
                    <a:lnTo>
                      <a:pt x="3309" y="2078"/>
                    </a:lnTo>
                    <a:lnTo>
                      <a:pt x="3315" y="2076"/>
                    </a:lnTo>
                    <a:lnTo>
                      <a:pt x="3333" y="2072"/>
                    </a:lnTo>
                    <a:lnTo>
                      <a:pt x="3349" y="2069"/>
                    </a:lnTo>
                    <a:lnTo>
                      <a:pt x="3355" y="2067"/>
                    </a:lnTo>
                    <a:lnTo>
                      <a:pt x="3360" y="2064"/>
                    </a:lnTo>
                    <a:lnTo>
                      <a:pt x="3364" y="2061"/>
                    </a:lnTo>
                    <a:lnTo>
                      <a:pt x="3365" y="2057"/>
                    </a:lnTo>
                    <a:lnTo>
                      <a:pt x="3364" y="2052"/>
                    </a:lnTo>
                    <a:lnTo>
                      <a:pt x="3360" y="2047"/>
                    </a:lnTo>
                    <a:lnTo>
                      <a:pt x="3354" y="2041"/>
                    </a:lnTo>
                    <a:lnTo>
                      <a:pt x="3343" y="2032"/>
                    </a:lnTo>
                    <a:lnTo>
                      <a:pt x="3328" y="2024"/>
                    </a:lnTo>
                    <a:lnTo>
                      <a:pt x="3309" y="2012"/>
                    </a:lnTo>
                    <a:lnTo>
                      <a:pt x="3285" y="2001"/>
                    </a:lnTo>
                    <a:lnTo>
                      <a:pt x="3257" y="1987"/>
                    </a:lnTo>
                    <a:lnTo>
                      <a:pt x="3245" y="1989"/>
                    </a:lnTo>
                    <a:lnTo>
                      <a:pt x="3218" y="1991"/>
                    </a:lnTo>
                    <a:lnTo>
                      <a:pt x="3198" y="1991"/>
                    </a:lnTo>
                    <a:lnTo>
                      <a:pt x="3177" y="1990"/>
                    </a:lnTo>
                    <a:lnTo>
                      <a:pt x="3152" y="1986"/>
                    </a:lnTo>
                    <a:lnTo>
                      <a:pt x="3127" y="1981"/>
                    </a:lnTo>
                    <a:lnTo>
                      <a:pt x="3113" y="1977"/>
                    </a:lnTo>
                    <a:lnTo>
                      <a:pt x="3099" y="1972"/>
                    </a:lnTo>
                    <a:lnTo>
                      <a:pt x="3086" y="1966"/>
                    </a:lnTo>
                    <a:lnTo>
                      <a:pt x="3072" y="1960"/>
                    </a:lnTo>
                    <a:lnTo>
                      <a:pt x="3058" y="1952"/>
                    </a:lnTo>
                    <a:lnTo>
                      <a:pt x="3046" y="1945"/>
                    </a:lnTo>
                    <a:lnTo>
                      <a:pt x="3032" y="1935"/>
                    </a:lnTo>
                    <a:lnTo>
                      <a:pt x="3018" y="1924"/>
                    </a:lnTo>
                    <a:lnTo>
                      <a:pt x="3006" y="1912"/>
                    </a:lnTo>
                    <a:lnTo>
                      <a:pt x="2993" y="1899"/>
                    </a:lnTo>
                    <a:lnTo>
                      <a:pt x="2981" y="1885"/>
                    </a:lnTo>
                    <a:lnTo>
                      <a:pt x="2970" y="1869"/>
                    </a:lnTo>
                    <a:lnTo>
                      <a:pt x="2958" y="1851"/>
                    </a:lnTo>
                    <a:lnTo>
                      <a:pt x="2948" y="1833"/>
                    </a:lnTo>
                    <a:lnTo>
                      <a:pt x="2938" y="1811"/>
                    </a:lnTo>
                    <a:lnTo>
                      <a:pt x="2930" y="1789"/>
                    </a:lnTo>
                    <a:lnTo>
                      <a:pt x="2932" y="1783"/>
                    </a:lnTo>
                    <a:lnTo>
                      <a:pt x="2940" y="1768"/>
                    </a:lnTo>
                    <a:lnTo>
                      <a:pt x="2948" y="1759"/>
                    </a:lnTo>
                    <a:lnTo>
                      <a:pt x="2960" y="1749"/>
                    </a:lnTo>
                    <a:lnTo>
                      <a:pt x="2966" y="1745"/>
                    </a:lnTo>
                    <a:lnTo>
                      <a:pt x="2975" y="1741"/>
                    </a:lnTo>
                    <a:lnTo>
                      <a:pt x="2983" y="1738"/>
                    </a:lnTo>
                    <a:lnTo>
                      <a:pt x="2995" y="1735"/>
                    </a:lnTo>
                    <a:lnTo>
                      <a:pt x="2999" y="1733"/>
                    </a:lnTo>
                    <a:lnTo>
                      <a:pt x="3003" y="1732"/>
                    </a:lnTo>
                    <a:lnTo>
                      <a:pt x="3006" y="1730"/>
                    </a:lnTo>
                    <a:lnTo>
                      <a:pt x="3007" y="1728"/>
                    </a:lnTo>
                    <a:lnTo>
                      <a:pt x="3008" y="1725"/>
                    </a:lnTo>
                    <a:lnTo>
                      <a:pt x="3008" y="1723"/>
                    </a:lnTo>
                    <a:lnTo>
                      <a:pt x="3007" y="1720"/>
                    </a:lnTo>
                    <a:lnTo>
                      <a:pt x="3004" y="1718"/>
                    </a:lnTo>
                    <a:lnTo>
                      <a:pt x="2998" y="1713"/>
                    </a:lnTo>
                    <a:lnTo>
                      <a:pt x="2990" y="1707"/>
                    </a:lnTo>
                    <a:lnTo>
                      <a:pt x="2978" y="1700"/>
                    </a:lnTo>
                    <a:lnTo>
                      <a:pt x="2965" y="1694"/>
                    </a:lnTo>
                    <a:lnTo>
                      <a:pt x="2935" y="1682"/>
                    </a:lnTo>
                    <a:lnTo>
                      <a:pt x="2902" y="1670"/>
                    </a:lnTo>
                    <a:lnTo>
                      <a:pt x="2872" y="1659"/>
                    </a:lnTo>
                    <a:lnTo>
                      <a:pt x="2846" y="1650"/>
                    </a:lnTo>
                    <a:lnTo>
                      <a:pt x="2834" y="1648"/>
                    </a:lnTo>
                    <a:lnTo>
                      <a:pt x="2821" y="1647"/>
                    </a:lnTo>
                    <a:lnTo>
                      <a:pt x="2806" y="1647"/>
                    </a:lnTo>
                    <a:lnTo>
                      <a:pt x="2790" y="1648"/>
                    </a:lnTo>
                    <a:lnTo>
                      <a:pt x="2772" y="1649"/>
                    </a:lnTo>
                    <a:lnTo>
                      <a:pt x="2754" y="1649"/>
                    </a:lnTo>
                    <a:lnTo>
                      <a:pt x="2735" y="1649"/>
                    </a:lnTo>
                    <a:lnTo>
                      <a:pt x="2715" y="1647"/>
                    </a:lnTo>
                    <a:lnTo>
                      <a:pt x="2695" y="1643"/>
                    </a:lnTo>
                    <a:lnTo>
                      <a:pt x="2675" y="1637"/>
                    </a:lnTo>
                    <a:lnTo>
                      <a:pt x="2664" y="1633"/>
                    </a:lnTo>
                    <a:lnTo>
                      <a:pt x="2654" y="1628"/>
                    </a:lnTo>
                    <a:lnTo>
                      <a:pt x="2644" y="1622"/>
                    </a:lnTo>
                    <a:lnTo>
                      <a:pt x="2634" y="1614"/>
                    </a:lnTo>
                    <a:lnTo>
                      <a:pt x="2623" y="1607"/>
                    </a:lnTo>
                    <a:lnTo>
                      <a:pt x="2613" y="1598"/>
                    </a:lnTo>
                    <a:lnTo>
                      <a:pt x="2603" y="1588"/>
                    </a:lnTo>
                    <a:lnTo>
                      <a:pt x="2593" y="1577"/>
                    </a:lnTo>
                    <a:lnTo>
                      <a:pt x="2583" y="1563"/>
                    </a:lnTo>
                    <a:lnTo>
                      <a:pt x="2574" y="1549"/>
                    </a:lnTo>
                    <a:lnTo>
                      <a:pt x="2564" y="1534"/>
                    </a:lnTo>
                    <a:lnTo>
                      <a:pt x="2554" y="1517"/>
                    </a:lnTo>
                    <a:lnTo>
                      <a:pt x="2553" y="1504"/>
                    </a:lnTo>
                    <a:lnTo>
                      <a:pt x="2553" y="1473"/>
                    </a:lnTo>
                    <a:lnTo>
                      <a:pt x="2554" y="1464"/>
                    </a:lnTo>
                    <a:lnTo>
                      <a:pt x="2555" y="1456"/>
                    </a:lnTo>
                    <a:lnTo>
                      <a:pt x="2558" y="1448"/>
                    </a:lnTo>
                    <a:lnTo>
                      <a:pt x="2560" y="1441"/>
                    </a:lnTo>
                    <a:lnTo>
                      <a:pt x="2565" y="1433"/>
                    </a:lnTo>
                    <a:lnTo>
                      <a:pt x="2570" y="1427"/>
                    </a:lnTo>
                    <a:lnTo>
                      <a:pt x="2576" y="1422"/>
                    </a:lnTo>
                    <a:lnTo>
                      <a:pt x="2584" y="1418"/>
                    </a:lnTo>
                    <a:lnTo>
                      <a:pt x="2590" y="1416"/>
                    </a:lnTo>
                    <a:lnTo>
                      <a:pt x="2593" y="1413"/>
                    </a:lnTo>
                    <a:lnTo>
                      <a:pt x="2591" y="1409"/>
                    </a:lnTo>
                    <a:lnTo>
                      <a:pt x="2589" y="1405"/>
                    </a:lnTo>
                    <a:lnTo>
                      <a:pt x="2583" y="1400"/>
                    </a:lnTo>
                    <a:lnTo>
                      <a:pt x="2574" y="1393"/>
                    </a:lnTo>
                    <a:lnTo>
                      <a:pt x="2564" y="1387"/>
                    </a:lnTo>
                    <a:lnTo>
                      <a:pt x="2550" y="1381"/>
                    </a:lnTo>
                    <a:lnTo>
                      <a:pt x="2519" y="1366"/>
                    </a:lnTo>
                    <a:lnTo>
                      <a:pt x="2482" y="1351"/>
                    </a:lnTo>
                    <a:lnTo>
                      <a:pt x="2438" y="1335"/>
                    </a:lnTo>
                    <a:lnTo>
                      <a:pt x="2392" y="1320"/>
                    </a:lnTo>
                    <a:lnTo>
                      <a:pt x="2344" y="1308"/>
                    </a:lnTo>
                    <a:lnTo>
                      <a:pt x="2302" y="1301"/>
                    </a:lnTo>
                    <a:lnTo>
                      <a:pt x="2262" y="1293"/>
                    </a:lnTo>
                    <a:lnTo>
                      <a:pt x="2226" y="1286"/>
                    </a:lnTo>
                    <a:lnTo>
                      <a:pt x="2208" y="1281"/>
                    </a:lnTo>
                    <a:lnTo>
                      <a:pt x="2192" y="1273"/>
                    </a:lnTo>
                    <a:lnTo>
                      <a:pt x="2177" y="1266"/>
                    </a:lnTo>
                    <a:lnTo>
                      <a:pt x="2163" y="1256"/>
                    </a:lnTo>
                    <a:lnTo>
                      <a:pt x="2150" y="1245"/>
                    </a:lnTo>
                    <a:lnTo>
                      <a:pt x="2137" y="1231"/>
                    </a:lnTo>
                    <a:lnTo>
                      <a:pt x="2126" y="1215"/>
                    </a:lnTo>
                    <a:lnTo>
                      <a:pt x="2115" y="1196"/>
                    </a:lnTo>
                    <a:lnTo>
                      <a:pt x="2116" y="1184"/>
                    </a:lnTo>
                    <a:lnTo>
                      <a:pt x="2120" y="1156"/>
                    </a:lnTo>
                    <a:lnTo>
                      <a:pt x="2124" y="1140"/>
                    </a:lnTo>
                    <a:lnTo>
                      <a:pt x="2127" y="1124"/>
                    </a:lnTo>
                    <a:lnTo>
                      <a:pt x="2130" y="1115"/>
                    </a:lnTo>
                    <a:lnTo>
                      <a:pt x="2132" y="1109"/>
                    </a:lnTo>
                    <a:lnTo>
                      <a:pt x="2136" y="1102"/>
                    </a:lnTo>
                    <a:lnTo>
                      <a:pt x="2140" y="1097"/>
                    </a:lnTo>
                    <a:lnTo>
                      <a:pt x="2141" y="1095"/>
                    </a:lnTo>
                    <a:lnTo>
                      <a:pt x="2142" y="1092"/>
                    </a:lnTo>
                    <a:lnTo>
                      <a:pt x="2142" y="1090"/>
                    </a:lnTo>
                    <a:lnTo>
                      <a:pt x="2141" y="1089"/>
                    </a:lnTo>
                    <a:lnTo>
                      <a:pt x="2139" y="1085"/>
                    </a:lnTo>
                    <a:lnTo>
                      <a:pt x="2134" y="1081"/>
                    </a:lnTo>
                    <a:lnTo>
                      <a:pt x="2127" y="1077"/>
                    </a:lnTo>
                    <a:lnTo>
                      <a:pt x="2119" y="1074"/>
                    </a:lnTo>
                    <a:lnTo>
                      <a:pt x="2109" y="1071"/>
                    </a:lnTo>
                    <a:lnTo>
                      <a:pt x="2097" y="1069"/>
                    </a:lnTo>
                    <a:lnTo>
                      <a:pt x="2071" y="1064"/>
                    </a:lnTo>
                    <a:lnTo>
                      <a:pt x="2045" y="1060"/>
                    </a:lnTo>
                    <a:lnTo>
                      <a:pt x="2017" y="1059"/>
                    </a:lnTo>
                    <a:lnTo>
                      <a:pt x="1991" y="1058"/>
                    </a:lnTo>
                    <a:lnTo>
                      <a:pt x="1963" y="1058"/>
                    </a:lnTo>
                    <a:lnTo>
                      <a:pt x="1925" y="1056"/>
                    </a:lnTo>
                    <a:lnTo>
                      <a:pt x="1904" y="1055"/>
                    </a:lnTo>
                    <a:lnTo>
                      <a:pt x="1881" y="1053"/>
                    </a:lnTo>
                    <a:lnTo>
                      <a:pt x="1859" y="1049"/>
                    </a:lnTo>
                    <a:lnTo>
                      <a:pt x="1835" y="1043"/>
                    </a:lnTo>
                    <a:lnTo>
                      <a:pt x="1812" y="1035"/>
                    </a:lnTo>
                    <a:lnTo>
                      <a:pt x="1789" y="1026"/>
                    </a:lnTo>
                    <a:lnTo>
                      <a:pt x="1778" y="1020"/>
                    </a:lnTo>
                    <a:lnTo>
                      <a:pt x="1768" y="1014"/>
                    </a:lnTo>
                    <a:lnTo>
                      <a:pt x="1757" y="1008"/>
                    </a:lnTo>
                    <a:lnTo>
                      <a:pt x="1748" y="999"/>
                    </a:lnTo>
                    <a:lnTo>
                      <a:pt x="1738" y="991"/>
                    </a:lnTo>
                    <a:lnTo>
                      <a:pt x="1729" y="981"/>
                    </a:lnTo>
                    <a:lnTo>
                      <a:pt x="1720" y="971"/>
                    </a:lnTo>
                    <a:lnTo>
                      <a:pt x="1713" y="961"/>
                    </a:lnTo>
                    <a:lnTo>
                      <a:pt x="1707" y="950"/>
                    </a:lnTo>
                    <a:lnTo>
                      <a:pt x="1701" y="938"/>
                    </a:lnTo>
                    <a:lnTo>
                      <a:pt x="1694" y="924"/>
                    </a:lnTo>
                    <a:lnTo>
                      <a:pt x="1691" y="909"/>
                    </a:lnTo>
                    <a:lnTo>
                      <a:pt x="1694" y="908"/>
                    </a:lnTo>
                    <a:lnTo>
                      <a:pt x="1704" y="903"/>
                    </a:lnTo>
                    <a:lnTo>
                      <a:pt x="1710" y="899"/>
                    </a:lnTo>
                    <a:lnTo>
                      <a:pt x="1717" y="894"/>
                    </a:lnTo>
                    <a:lnTo>
                      <a:pt x="1723" y="889"/>
                    </a:lnTo>
                    <a:lnTo>
                      <a:pt x="1728" y="883"/>
                    </a:lnTo>
                    <a:lnTo>
                      <a:pt x="1732" y="875"/>
                    </a:lnTo>
                    <a:lnTo>
                      <a:pt x="1734" y="868"/>
                    </a:lnTo>
                    <a:lnTo>
                      <a:pt x="1734" y="859"/>
                    </a:lnTo>
                    <a:lnTo>
                      <a:pt x="1732" y="849"/>
                    </a:lnTo>
                    <a:lnTo>
                      <a:pt x="1725" y="838"/>
                    </a:lnTo>
                    <a:lnTo>
                      <a:pt x="1717" y="827"/>
                    </a:lnTo>
                    <a:lnTo>
                      <a:pt x="1703" y="814"/>
                    </a:lnTo>
                    <a:lnTo>
                      <a:pt x="1686" y="800"/>
                    </a:lnTo>
                    <a:lnTo>
                      <a:pt x="1663" y="784"/>
                    </a:lnTo>
                    <a:lnTo>
                      <a:pt x="1643" y="770"/>
                    </a:lnTo>
                    <a:lnTo>
                      <a:pt x="1632" y="763"/>
                    </a:lnTo>
                    <a:lnTo>
                      <a:pt x="1622" y="758"/>
                    </a:lnTo>
                    <a:lnTo>
                      <a:pt x="1611" y="752"/>
                    </a:lnTo>
                    <a:lnTo>
                      <a:pt x="1598" y="748"/>
                    </a:lnTo>
                    <a:lnTo>
                      <a:pt x="1584" y="744"/>
                    </a:lnTo>
                    <a:lnTo>
                      <a:pt x="1568" y="741"/>
                    </a:lnTo>
                    <a:lnTo>
                      <a:pt x="1551" y="739"/>
                    </a:lnTo>
                    <a:lnTo>
                      <a:pt x="1530" y="738"/>
                    </a:lnTo>
                    <a:lnTo>
                      <a:pt x="1507" y="738"/>
                    </a:lnTo>
                    <a:lnTo>
                      <a:pt x="1481" y="739"/>
                    </a:lnTo>
                    <a:lnTo>
                      <a:pt x="1451" y="743"/>
                    </a:lnTo>
                    <a:lnTo>
                      <a:pt x="1419" y="747"/>
                    </a:lnTo>
                    <a:lnTo>
                      <a:pt x="1402" y="748"/>
                    </a:lnTo>
                    <a:lnTo>
                      <a:pt x="1387" y="748"/>
                    </a:lnTo>
                    <a:lnTo>
                      <a:pt x="1372" y="748"/>
                    </a:lnTo>
                    <a:lnTo>
                      <a:pt x="1357" y="748"/>
                    </a:lnTo>
                    <a:lnTo>
                      <a:pt x="1329" y="745"/>
                    </a:lnTo>
                    <a:lnTo>
                      <a:pt x="1301" y="739"/>
                    </a:lnTo>
                    <a:lnTo>
                      <a:pt x="1275" y="733"/>
                    </a:lnTo>
                    <a:lnTo>
                      <a:pt x="1251" y="724"/>
                    </a:lnTo>
                    <a:lnTo>
                      <a:pt x="1231" y="714"/>
                    </a:lnTo>
                    <a:lnTo>
                      <a:pt x="1213" y="704"/>
                    </a:lnTo>
                    <a:lnTo>
                      <a:pt x="1198" y="693"/>
                    </a:lnTo>
                    <a:lnTo>
                      <a:pt x="1185" y="682"/>
                    </a:lnTo>
                    <a:lnTo>
                      <a:pt x="1180" y="676"/>
                    </a:lnTo>
                    <a:lnTo>
                      <a:pt x="1176" y="671"/>
                    </a:lnTo>
                    <a:lnTo>
                      <a:pt x="1174" y="664"/>
                    </a:lnTo>
                    <a:lnTo>
                      <a:pt x="1171" y="659"/>
                    </a:lnTo>
                    <a:lnTo>
                      <a:pt x="1170" y="654"/>
                    </a:lnTo>
                    <a:lnTo>
                      <a:pt x="1170" y="649"/>
                    </a:lnTo>
                    <a:lnTo>
                      <a:pt x="1171" y="646"/>
                    </a:lnTo>
                    <a:lnTo>
                      <a:pt x="1174" y="641"/>
                    </a:lnTo>
                    <a:lnTo>
                      <a:pt x="1178" y="637"/>
                    </a:lnTo>
                    <a:lnTo>
                      <a:pt x="1183" y="633"/>
                    </a:lnTo>
                    <a:lnTo>
                      <a:pt x="1189" y="631"/>
                    </a:lnTo>
                    <a:lnTo>
                      <a:pt x="1196" y="628"/>
                    </a:lnTo>
                    <a:lnTo>
                      <a:pt x="1201" y="624"/>
                    </a:lnTo>
                    <a:lnTo>
                      <a:pt x="1213" y="616"/>
                    </a:lnTo>
                    <a:lnTo>
                      <a:pt x="1218" y="609"/>
                    </a:lnTo>
                    <a:lnTo>
                      <a:pt x="1221" y="601"/>
                    </a:lnTo>
                    <a:lnTo>
                      <a:pt x="1221" y="597"/>
                    </a:lnTo>
                    <a:lnTo>
                      <a:pt x="1221" y="592"/>
                    </a:lnTo>
                    <a:lnTo>
                      <a:pt x="1221" y="587"/>
                    </a:lnTo>
                    <a:lnTo>
                      <a:pt x="1219" y="582"/>
                    </a:lnTo>
                    <a:lnTo>
                      <a:pt x="1216" y="577"/>
                    </a:lnTo>
                    <a:lnTo>
                      <a:pt x="1213" y="571"/>
                    </a:lnTo>
                    <a:lnTo>
                      <a:pt x="1206" y="565"/>
                    </a:lnTo>
                    <a:lnTo>
                      <a:pt x="1200" y="558"/>
                    </a:lnTo>
                    <a:lnTo>
                      <a:pt x="1191" y="552"/>
                    </a:lnTo>
                    <a:lnTo>
                      <a:pt x="1180" y="546"/>
                    </a:lnTo>
                    <a:lnTo>
                      <a:pt x="1169" y="538"/>
                    </a:lnTo>
                    <a:lnTo>
                      <a:pt x="1154" y="532"/>
                    </a:lnTo>
                    <a:lnTo>
                      <a:pt x="1138" y="525"/>
                    </a:lnTo>
                    <a:lnTo>
                      <a:pt x="1119" y="517"/>
                    </a:lnTo>
                    <a:lnTo>
                      <a:pt x="1098" y="510"/>
                    </a:lnTo>
                    <a:lnTo>
                      <a:pt x="1075" y="502"/>
                    </a:lnTo>
                    <a:lnTo>
                      <a:pt x="1020" y="486"/>
                    </a:lnTo>
                    <a:lnTo>
                      <a:pt x="954" y="470"/>
                    </a:lnTo>
                    <a:lnTo>
                      <a:pt x="934" y="462"/>
                    </a:lnTo>
                    <a:lnTo>
                      <a:pt x="879" y="442"/>
                    </a:lnTo>
                    <a:lnTo>
                      <a:pt x="800" y="411"/>
                    </a:lnTo>
                    <a:lnTo>
                      <a:pt x="701" y="370"/>
                    </a:lnTo>
                    <a:lnTo>
                      <a:pt x="646" y="347"/>
                    </a:lnTo>
                    <a:lnTo>
                      <a:pt x="591" y="321"/>
                    </a:lnTo>
                    <a:lnTo>
                      <a:pt x="535" y="295"/>
                    </a:lnTo>
                    <a:lnTo>
                      <a:pt x="479" y="267"/>
                    </a:lnTo>
                    <a:lnTo>
                      <a:pt x="424" y="239"/>
                    </a:lnTo>
                    <a:lnTo>
                      <a:pt x="372" y="209"/>
                    </a:lnTo>
                    <a:lnTo>
                      <a:pt x="347" y="194"/>
                    </a:lnTo>
                    <a:lnTo>
                      <a:pt x="322" y="179"/>
                    </a:lnTo>
                    <a:lnTo>
                      <a:pt x="299" y="164"/>
                    </a:lnTo>
                    <a:lnTo>
                      <a:pt x="277" y="149"/>
                    </a:lnTo>
                    <a:lnTo>
                      <a:pt x="234" y="120"/>
                    </a:lnTo>
                    <a:lnTo>
                      <a:pt x="193" y="95"/>
                    </a:lnTo>
                    <a:lnTo>
                      <a:pt x="153" y="73"/>
                    </a:lnTo>
                    <a:lnTo>
                      <a:pt x="116" y="53"/>
                    </a:lnTo>
                    <a:lnTo>
                      <a:pt x="52" y="23"/>
                    </a:lnTo>
                    <a:lnTo>
                      <a:pt x="11" y="5"/>
                    </a:lnTo>
                    <a:lnTo>
                      <a:pt x="1" y="2"/>
                    </a:lnTo>
                    <a:lnTo>
                      <a:pt x="0" y="0"/>
                    </a:lnTo>
                    <a:lnTo>
                      <a:pt x="7" y="2"/>
                    </a:lnTo>
                    <a:lnTo>
                      <a:pt x="23" y="8"/>
                    </a:lnTo>
                    <a:lnTo>
                      <a:pt x="92" y="27"/>
                    </a:lnTo>
                    <a:lnTo>
                      <a:pt x="213" y="59"/>
                    </a:lnTo>
                    <a:lnTo>
                      <a:pt x="287" y="79"/>
                    </a:lnTo>
                    <a:lnTo>
                      <a:pt x="360" y="96"/>
                    </a:lnTo>
                    <a:lnTo>
                      <a:pt x="431" y="115"/>
                    </a:lnTo>
                    <a:lnTo>
                      <a:pt x="500" y="131"/>
                    </a:lnTo>
                    <a:lnTo>
                      <a:pt x="567" y="148"/>
                    </a:lnTo>
                    <a:lnTo>
                      <a:pt x="634" y="163"/>
                    </a:lnTo>
                    <a:lnTo>
                      <a:pt x="696" y="178"/>
                    </a:lnTo>
                    <a:lnTo>
                      <a:pt x="756" y="191"/>
                    </a:lnTo>
                    <a:lnTo>
                      <a:pt x="813" y="205"/>
                    </a:lnTo>
                    <a:lnTo>
                      <a:pt x="868" y="216"/>
                    </a:lnTo>
                    <a:lnTo>
                      <a:pt x="919" y="229"/>
                    </a:lnTo>
                    <a:lnTo>
                      <a:pt x="967" y="239"/>
                    </a:lnTo>
                    <a:lnTo>
                      <a:pt x="1012" y="249"/>
                    </a:lnTo>
                    <a:lnTo>
                      <a:pt x="1053" y="257"/>
                    </a:lnTo>
                    <a:lnTo>
                      <a:pt x="1089" y="265"/>
                    </a:lnTo>
                    <a:lnTo>
                      <a:pt x="1122" y="272"/>
                    </a:lnTo>
                    <a:lnTo>
                      <a:pt x="1183" y="286"/>
                    </a:lnTo>
                    <a:lnTo>
                      <a:pt x="1245" y="302"/>
                    </a:lnTo>
                    <a:lnTo>
                      <a:pt x="1307" y="321"/>
                    </a:lnTo>
                    <a:lnTo>
                      <a:pt x="1372" y="342"/>
                    </a:lnTo>
                    <a:lnTo>
                      <a:pt x="1437" y="365"/>
                    </a:lnTo>
                    <a:lnTo>
                      <a:pt x="1503" y="390"/>
                    </a:lnTo>
                    <a:lnTo>
                      <a:pt x="1571" y="416"/>
                    </a:lnTo>
                    <a:lnTo>
                      <a:pt x="1641" y="445"/>
                    </a:lnTo>
                    <a:lnTo>
                      <a:pt x="1679" y="463"/>
                    </a:lnTo>
                    <a:lnTo>
                      <a:pt x="1724" y="487"/>
                    </a:lnTo>
                    <a:lnTo>
                      <a:pt x="1777" y="515"/>
                    </a:lnTo>
                    <a:lnTo>
                      <a:pt x="1834" y="545"/>
                    </a:lnTo>
                    <a:lnTo>
                      <a:pt x="1895" y="578"/>
                    </a:lnTo>
                    <a:lnTo>
                      <a:pt x="1960" y="614"/>
                    </a:lnTo>
                    <a:lnTo>
                      <a:pt x="2026" y="651"/>
                    </a:lnTo>
                    <a:lnTo>
                      <a:pt x="2094" y="689"/>
                    </a:lnTo>
                    <a:lnTo>
                      <a:pt x="2160" y="727"/>
                    </a:lnTo>
                    <a:lnTo>
                      <a:pt x="2226" y="763"/>
                    </a:lnTo>
                    <a:lnTo>
                      <a:pt x="2289" y="799"/>
                    </a:lnTo>
                    <a:lnTo>
                      <a:pt x="2349" y="832"/>
                    </a:lnTo>
                    <a:lnTo>
                      <a:pt x="2406" y="863"/>
                    </a:lnTo>
                    <a:lnTo>
                      <a:pt x="2455" y="889"/>
                    </a:lnTo>
                    <a:lnTo>
                      <a:pt x="2499" y="911"/>
                    </a:lnTo>
                    <a:lnTo>
                      <a:pt x="2535" y="929"/>
                    </a:lnTo>
                    <a:lnTo>
                      <a:pt x="2603" y="964"/>
                    </a:lnTo>
                    <a:lnTo>
                      <a:pt x="2683" y="1006"/>
                    </a:lnTo>
                    <a:lnTo>
                      <a:pt x="2769" y="1055"/>
                    </a:lnTo>
                    <a:lnTo>
                      <a:pt x="2855" y="1106"/>
                    </a:lnTo>
                    <a:lnTo>
                      <a:pt x="2897" y="1132"/>
                    </a:lnTo>
                    <a:lnTo>
                      <a:pt x="2938" y="1159"/>
                    </a:lnTo>
                    <a:lnTo>
                      <a:pt x="2977" y="1185"/>
                    </a:lnTo>
                    <a:lnTo>
                      <a:pt x="3012" y="1210"/>
                    </a:lnTo>
                    <a:lnTo>
                      <a:pt x="3044" y="1234"/>
                    </a:lnTo>
                    <a:lnTo>
                      <a:pt x="3072" y="1256"/>
                    </a:lnTo>
                    <a:lnTo>
                      <a:pt x="3096" y="1276"/>
                    </a:lnTo>
                    <a:lnTo>
                      <a:pt x="3113" y="1295"/>
                    </a:lnTo>
                    <a:lnTo>
                      <a:pt x="3133" y="1316"/>
                    </a:lnTo>
                    <a:lnTo>
                      <a:pt x="3159" y="1343"/>
                    </a:lnTo>
                    <a:lnTo>
                      <a:pt x="3193" y="1375"/>
                    </a:lnTo>
                    <a:lnTo>
                      <a:pt x="3232" y="1412"/>
                    </a:lnTo>
                    <a:lnTo>
                      <a:pt x="3321" y="1493"/>
                    </a:lnTo>
                    <a:lnTo>
                      <a:pt x="3421" y="1582"/>
                    </a:lnTo>
                    <a:lnTo>
                      <a:pt x="3524" y="1669"/>
                    </a:lnTo>
                    <a:lnTo>
                      <a:pt x="3618" y="1748"/>
                    </a:lnTo>
                    <a:lnTo>
                      <a:pt x="3662" y="1783"/>
                    </a:lnTo>
                    <a:lnTo>
                      <a:pt x="3701" y="1811"/>
                    </a:lnTo>
                    <a:lnTo>
                      <a:pt x="3733" y="1836"/>
                    </a:lnTo>
                    <a:lnTo>
                      <a:pt x="3761" y="1854"/>
                    </a:lnTo>
                    <a:lnTo>
                      <a:pt x="3811" y="1885"/>
                    </a:lnTo>
                    <a:lnTo>
                      <a:pt x="3872" y="1924"/>
                    </a:lnTo>
                    <a:lnTo>
                      <a:pt x="3905" y="1945"/>
                    </a:lnTo>
                    <a:lnTo>
                      <a:pt x="3940" y="1970"/>
                    </a:lnTo>
                    <a:lnTo>
                      <a:pt x="3978" y="1995"/>
                    </a:lnTo>
                    <a:lnTo>
                      <a:pt x="4015" y="2024"/>
                    </a:lnTo>
                    <a:lnTo>
                      <a:pt x="4055" y="2054"/>
                    </a:lnTo>
                    <a:lnTo>
                      <a:pt x="4094" y="2085"/>
                    </a:lnTo>
                    <a:lnTo>
                      <a:pt x="4134" y="2120"/>
                    </a:lnTo>
                    <a:lnTo>
                      <a:pt x="4172" y="2156"/>
                    </a:lnTo>
                    <a:lnTo>
                      <a:pt x="4212" y="2195"/>
                    </a:lnTo>
                    <a:lnTo>
                      <a:pt x="4250" y="2235"/>
                    </a:lnTo>
                    <a:lnTo>
                      <a:pt x="4287" y="2278"/>
                    </a:lnTo>
                    <a:lnTo>
                      <a:pt x="4323" y="2323"/>
                    </a:lnTo>
                    <a:lnTo>
                      <a:pt x="4361" y="2373"/>
                    </a:lnTo>
                    <a:lnTo>
                      <a:pt x="4403" y="2430"/>
                    </a:lnTo>
                    <a:lnTo>
                      <a:pt x="4448" y="2494"/>
                    </a:lnTo>
                    <a:lnTo>
                      <a:pt x="4497" y="2565"/>
                    </a:lnTo>
                    <a:lnTo>
                      <a:pt x="4548" y="2643"/>
                    </a:lnTo>
                    <a:lnTo>
                      <a:pt x="4602" y="2724"/>
                    </a:lnTo>
                    <a:lnTo>
                      <a:pt x="4655" y="2811"/>
                    </a:lnTo>
                    <a:lnTo>
                      <a:pt x="4710" y="2901"/>
                    </a:lnTo>
                    <a:lnTo>
                      <a:pt x="4765" y="2993"/>
                    </a:lnTo>
                    <a:lnTo>
                      <a:pt x="4819" y="3088"/>
                    </a:lnTo>
                    <a:lnTo>
                      <a:pt x="4872" y="3186"/>
                    </a:lnTo>
                    <a:lnTo>
                      <a:pt x="4922" y="3283"/>
                    </a:lnTo>
                    <a:lnTo>
                      <a:pt x="4947" y="3332"/>
                    </a:lnTo>
                    <a:lnTo>
                      <a:pt x="4971" y="3380"/>
                    </a:lnTo>
                    <a:lnTo>
                      <a:pt x="4994" y="3429"/>
                    </a:lnTo>
                    <a:lnTo>
                      <a:pt x="5016" y="3478"/>
                    </a:lnTo>
                    <a:lnTo>
                      <a:pt x="5037" y="3525"/>
                    </a:lnTo>
                    <a:lnTo>
                      <a:pt x="5057" y="3574"/>
                    </a:lnTo>
                    <a:lnTo>
                      <a:pt x="5076" y="3620"/>
                    </a:lnTo>
                    <a:lnTo>
                      <a:pt x="5095" y="3667"/>
                    </a:lnTo>
                    <a:lnTo>
                      <a:pt x="5107" y="3705"/>
                    </a:lnTo>
                    <a:lnTo>
                      <a:pt x="5118" y="3738"/>
                    </a:lnTo>
                    <a:lnTo>
                      <a:pt x="5126" y="3768"/>
                    </a:lnTo>
                    <a:lnTo>
                      <a:pt x="5132" y="3796"/>
                    </a:lnTo>
                    <a:lnTo>
                      <a:pt x="5136" y="3820"/>
                    </a:lnTo>
                    <a:lnTo>
                      <a:pt x="5137" y="3840"/>
                    </a:lnTo>
                    <a:lnTo>
                      <a:pt x="5137" y="3858"/>
                    </a:lnTo>
                    <a:lnTo>
                      <a:pt x="5135" y="3873"/>
                    </a:lnTo>
                    <a:lnTo>
                      <a:pt x="5131" y="3885"/>
                    </a:lnTo>
                    <a:lnTo>
                      <a:pt x="5125" y="3895"/>
                    </a:lnTo>
                    <a:lnTo>
                      <a:pt x="5117" y="3901"/>
                    </a:lnTo>
                    <a:lnTo>
                      <a:pt x="5107" y="3905"/>
                    </a:lnTo>
                    <a:lnTo>
                      <a:pt x="5096" y="3906"/>
                    </a:lnTo>
                    <a:lnTo>
                      <a:pt x="5083" y="3906"/>
                    </a:lnTo>
                    <a:lnTo>
                      <a:pt x="5068" y="3902"/>
                    </a:lnTo>
                    <a:lnTo>
                      <a:pt x="5053" y="3897"/>
                    </a:lnTo>
                    <a:lnTo>
                      <a:pt x="5036" y="3890"/>
                    </a:lnTo>
                    <a:lnTo>
                      <a:pt x="5018" y="3880"/>
                    </a:lnTo>
                    <a:lnTo>
                      <a:pt x="5000" y="3868"/>
                    </a:lnTo>
                    <a:lnTo>
                      <a:pt x="4979" y="3855"/>
                    </a:lnTo>
                    <a:lnTo>
                      <a:pt x="4957" y="3840"/>
                    </a:lnTo>
                    <a:lnTo>
                      <a:pt x="4935" y="3822"/>
                    </a:lnTo>
                    <a:lnTo>
                      <a:pt x="4912" y="3803"/>
                    </a:lnTo>
                    <a:lnTo>
                      <a:pt x="4889" y="3783"/>
                    </a:lnTo>
                    <a:lnTo>
                      <a:pt x="4839" y="3740"/>
                    </a:lnTo>
                    <a:lnTo>
                      <a:pt x="4786" y="3690"/>
                    </a:lnTo>
                    <a:lnTo>
                      <a:pt x="4734" y="3636"/>
                    </a:lnTo>
                    <a:lnTo>
                      <a:pt x="4679" y="3579"/>
                    </a:lnTo>
                    <a:close/>
                  </a:path>
                </a:pathLst>
              </a:custGeom>
              <a:solidFill>
                <a:srgbClr val="00764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75" name="Google Shape;375;p12"/>
              <p:cNvSpPr/>
              <p:nvPr/>
            </p:nvSpPr>
            <p:spPr>
              <a:xfrm>
                <a:off x="1178" y="1179"/>
                <a:ext cx="1028" cy="782"/>
              </a:xfrm>
              <a:custGeom>
                <a:rect b="b" l="l" r="r" t="t"/>
                <a:pathLst>
                  <a:path extrusionOk="0" h="3906" w="5137">
                    <a:moveTo>
                      <a:pt x="4679" y="3579"/>
                    </a:moveTo>
                    <a:lnTo>
                      <a:pt x="4662" y="3560"/>
                    </a:lnTo>
                    <a:lnTo>
                      <a:pt x="4639" y="3538"/>
                    </a:lnTo>
                    <a:lnTo>
                      <a:pt x="4612" y="3511"/>
                    </a:lnTo>
                    <a:lnTo>
                      <a:pt x="4579" y="3483"/>
                    </a:lnTo>
                    <a:lnTo>
                      <a:pt x="4543" y="3451"/>
                    </a:lnTo>
                    <a:lnTo>
                      <a:pt x="4503" y="3418"/>
                    </a:lnTo>
                    <a:lnTo>
                      <a:pt x="4461" y="3384"/>
                    </a:lnTo>
                    <a:lnTo>
                      <a:pt x="4416" y="3348"/>
                    </a:lnTo>
                    <a:lnTo>
                      <a:pt x="4370" y="3313"/>
                    </a:lnTo>
                    <a:lnTo>
                      <a:pt x="4323" y="3279"/>
                    </a:lnTo>
                    <a:lnTo>
                      <a:pt x="4276" y="3245"/>
                    </a:lnTo>
                    <a:lnTo>
                      <a:pt x="4229" y="3214"/>
                    </a:lnTo>
                    <a:lnTo>
                      <a:pt x="4182" y="3186"/>
                    </a:lnTo>
                    <a:lnTo>
                      <a:pt x="4139" y="3159"/>
                    </a:lnTo>
                    <a:lnTo>
                      <a:pt x="4116" y="3147"/>
                    </a:lnTo>
                    <a:lnTo>
                      <a:pt x="4096" y="3137"/>
                    </a:lnTo>
                    <a:lnTo>
                      <a:pt x="4076" y="3127"/>
                    </a:lnTo>
                    <a:lnTo>
                      <a:pt x="4056" y="3118"/>
                    </a:lnTo>
                    <a:lnTo>
                      <a:pt x="4019" y="3103"/>
                    </a:lnTo>
                    <a:lnTo>
                      <a:pt x="3984" y="3091"/>
                    </a:lnTo>
                    <a:lnTo>
                      <a:pt x="3953" y="3079"/>
                    </a:lnTo>
                    <a:lnTo>
                      <a:pt x="3924" y="3071"/>
                    </a:lnTo>
                    <a:lnTo>
                      <a:pt x="3874" y="3057"/>
                    </a:lnTo>
                    <a:lnTo>
                      <a:pt x="3834" y="3043"/>
                    </a:lnTo>
                    <a:lnTo>
                      <a:pt x="3818" y="3037"/>
                    </a:lnTo>
                    <a:lnTo>
                      <a:pt x="3803" y="3028"/>
                    </a:lnTo>
                    <a:lnTo>
                      <a:pt x="3797" y="3025"/>
                    </a:lnTo>
                    <a:lnTo>
                      <a:pt x="3792" y="3020"/>
                    </a:lnTo>
                    <a:lnTo>
                      <a:pt x="3786" y="3013"/>
                    </a:lnTo>
                    <a:lnTo>
                      <a:pt x="3782" y="3008"/>
                    </a:lnTo>
                    <a:lnTo>
                      <a:pt x="3777" y="3002"/>
                    </a:lnTo>
                    <a:lnTo>
                      <a:pt x="3773" y="2995"/>
                    </a:lnTo>
                    <a:lnTo>
                      <a:pt x="3769" y="2987"/>
                    </a:lnTo>
                    <a:lnTo>
                      <a:pt x="3767" y="2978"/>
                    </a:lnTo>
                    <a:lnTo>
                      <a:pt x="3763" y="2958"/>
                    </a:lnTo>
                    <a:lnTo>
                      <a:pt x="3761" y="2936"/>
                    </a:lnTo>
                    <a:lnTo>
                      <a:pt x="3759" y="2911"/>
                    </a:lnTo>
                    <a:lnTo>
                      <a:pt x="3759" y="2890"/>
                    </a:lnTo>
                    <a:lnTo>
                      <a:pt x="3761" y="2869"/>
                    </a:lnTo>
                    <a:lnTo>
                      <a:pt x="3764" y="2851"/>
                    </a:lnTo>
                    <a:lnTo>
                      <a:pt x="3768" y="2835"/>
                    </a:lnTo>
                    <a:lnTo>
                      <a:pt x="3774" y="2820"/>
                    </a:lnTo>
                    <a:lnTo>
                      <a:pt x="3782" y="2809"/>
                    </a:lnTo>
                    <a:lnTo>
                      <a:pt x="3791" y="2797"/>
                    </a:lnTo>
                    <a:lnTo>
                      <a:pt x="3796" y="2794"/>
                    </a:lnTo>
                    <a:lnTo>
                      <a:pt x="3802" y="2790"/>
                    </a:lnTo>
                    <a:lnTo>
                      <a:pt x="3807" y="2787"/>
                    </a:lnTo>
                    <a:lnTo>
                      <a:pt x="3813" y="2784"/>
                    </a:lnTo>
                    <a:lnTo>
                      <a:pt x="3827" y="2781"/>
                    </a:lnTo>
                    <a:lnTo>
                      <a:pt x="3842" y="2780"/>
                    </a:lnTo>
                    <a:lnTo>
                      <a:pt x="3859" y="2780"/>
                    </a:lnTo>
                    <a:lnTo>
                      <a:pt x="3877" y="2784"/>
                    </a:lnTo>
                    <a:lnTo>
                      <a:pt x="3897" y="2789"/>
                    </a:lnTo>
                    <a:lnTo>
                      <a:pt x="3918" y="2797"/>
                    </a:lnTo>
                    <a:lnTo>
                      <a:pt x="3954" y="2809"/>
                    </a:lnTo>
                    <a:lnTo>
                      <a:pt x="3988" y="2817"/>
                    </a:lnTo>
                    <a:lnTo>
                      <a:pt x="4018" y="2822"/>
                    </a:lnTo>
                    <a:lnTo>
                      <a:pt x="4043" y="2824"/>
                    </a:lnTo>
                    <a:lnTo>
                      <a:pt x="4053" y="2824"/>
                    </a:lnTo>
                    <a:lnTo>
                      <a:pt x="4063" y="2822"/>
                    </a:lnTo>
                    <a:lnTo>
                      <a:pt x="4070" y="2821"/>
                    </a:lnTo>
                    <a:lnTo>
                      <a:pt x="4076" y="2819"/>
                    </a:lnTo>
                    <a:lnTo>
                      <a:pt x="4080" y="2816"/>
                    </a:lnTo>
                    <a:lnTo>
                      <a:pt x="4083" y="2812"/>
                    </a:lnTo>
                    <a:lnTo>
                      <a:pt x="4083" y="2807"/>
                    </a:lnTo>
                    <a:lnTo>
                      <a:pt x="4081" y="2802"/>
                    </a:lnTo>
                    <a:lnTo>
                      <a:pt x="4070" y="2780"/>
                    </a:lnTo>
                    <a:lnTo>
                      <a:pt x="4060" y="2762"/>
                    </a:lnTo>
                    <a:lnTo>
                      <a:pt x="4051" y="2749"/>
                    </a:lnTo>
                    <a:lnTo>
                      <a:pt x="4043" y="2740"/>
                    </a:lnTo>
                    <a:lnTo>
                      <a:pt x="4035" y="2734"/>
                    </a:lnTo>
                    <a:lnTo>
                      <a:pt x="4028" y="2730"/>
                    </a:lnTo>
                    <a:lnTo>
                      <a:pt x="4020" y="2728"/>
                    </a:lnTo>
                    <a:lnTo>
                      <a:pt x="4010" y="2728"/>
                    </a:lnTo>
                    <a:lnTo>
                      <a:pt x="3990" y="2729"/>
                    </a:lnTo>
                    <a:lnTo>
                      <a:pt x="3962" y="2729"/>
                    </a:lnTo>
                    <a:lnTo>
                      <a:pt x="3944" y="2728"/>
                    </a:lnTo>
                    <a:lnTo>
                      <a:pt x="3924" y="2724"/>
                    </a:lnTo>
                    <a:lnTo>
                      <a:pt x="3900" y="2718"/>
                    </a:lnTo>
                    <a:lnTo>
                      <a:pt x="3874" y="2709"/>
                    </a:lnTo>
                    <a:lnTo>
                      <a:pt x="3847" y="2700"/>
                    </a:lnTo>
                    <a:lnTo>
                      <a:pt x="3823" y="2694"/>
                    </a:lnTo>
                    <a:lnTo>
                      <a:pt x="3801" y="2691"/>
                    </a:lnTo>
                    <a:lnTo>
                      <a:pt x="3779" y="2690"/>
                    </a:lnTo>
                    <a:lnTo>
                      <a:pt x="3761" y="2689"/>
                    </a:lnTo>
                    <a:lnTo>
                      <a:pt x="3743" y="2688"/>
                    </a:lnTo>
                    <a:lnTo>
                      <a:pt x="3726" y="2686"/>
                    </a:lnTo>
                    <a:lnTo>
                      <a:pt x="3711" y="2684"/>
                    </a:lnTo>
                    <a:lnTo>
                      <a:pt x="3703" y="2683"/>
                    </a:lnTo>
                    <a:lnTo>
                      <a:pt x="3696" y="2680"/>
                    </a:lnTo>
                    <a:lnTo>
                      <a:pt x="3688" y="2676"/>
                    </a:lnTo>
                    <a:lnTo>
                      <a:pt x="3681" y="2673"/>
                    </a:lnTo>
                    <a:lnTo>
                      <a:pt x="3675" y="2668"/>
                    </a:lnTo>
                    <a:lnTo>
                      <a:pt x="3667" y="2661"/>
                    </a:lnTo>
                    <a:lnTo>
                      <a:pt x="3660" y="2655"/>
                    </a:lnTo>
                    <a:lnTo>
                      <a:pt x="3653" y="2646"/>
                    </a:lnTo>
                    <a:lnTo>
                      <a:pt x="3646" y="2638"/>
                    </a:lnTo>
                    <a:lnTo>
                      <a:pt x="3638" y="2626"/>
                    </a:lnTo>
                    <a:lnTo>
                      <a:pt x="3631" y="2615"/>
                    </a:lnTo>
                    <a:lnTo>
                      <a:pt x="3623" y="2601"/>
                    </a:lnTo>
                    <a:lnTo>
                      <a:pt x="3608" y="2569"/>
                    </a:lnTo>
                    <a:lnTo>
                      <a:pt x="3592" y="2530"/>
                    </a:lnTo>
                    <a:lnTo>
                      <a:pt x="3585" y="2510"/>
                    </a:lnTo>
                    <a:lnTo>
                      <a:pt x="3580" y="2493"/>
                    </a:lnTo>
                    <a:lnTo>
                      <a:pt x="3577" y="2477"/>
                    </a:lnTo>
                    <a:lnTo>
                      <a:pt x="3577" y="2463"/>
                    </a:lnTo>
                    <a:lnTo>
                      <a:pt x="3578" y="2452"/>
                    </a:lnTo>
                    <a:lnTo>
                      <a:pt x="3582" y="2442"/>
                    </a:lnTo>
                    <a:lnTo>
                      <a:pt x="3587" y="2434"/>
                    </a:lnTo>
                    <a:lnTo>
                      <a:pt x="3593" y="2427"/>
                    </a:lnTo>
                    <a:lnTo>
                      <a:pt x="3601" y="2422"/>
                    </a:lnTo>
                    <a:lnTo>
                      <a:pt x="3610" y="2418"/>
                    </a:lnTo>
                    <a:lnTo>
                      <a:pt x="3620" y="2414"/>
                    </a:lnTo>
                    <a:lnTo>
                      <a:pt x="3631" y="2413"/>
                    </a:lnTo>
                    <a:lnTo>
                      <a:pt x="3653" y="2412"/>
                    </a:lnTo>
                    <a:lnTo>
                      <a:pt x="3676" y="2412"/>
                    </a:lnTo>
                    <a:lnTo>
                      <a:pt x="3698" y="2414"/>
                    </a:lnTo>
                    <a:lnTo>
                      <a:pt x="3719" y="2415"/>
                    </a:lnTo>
                    <a:lnTo>
                      <a:pt x="3736" y="2417"/>
                    </a:lnTo>
                    <a:lnTo>
                      <a:pt x="3748" y="2415"/>
                    </a:lnTo>
                    <a:lnTo>
                      <a:pt x="3751" y="2413"/>
                    </a:lnTo>
                    <a:lnTo>
                      <a:pt x="3753" y="2410"/>
                    </a:lnTo>
                    <a:lnTo>
                      <a:pt x="3753" y="2407"/>
                    </a:lnTo>
                    <a:lnTo>
                      <a:pt x="3751" y="2402"/>
                    </a:lnTo>
                    <a:lnTo>
                      <a:pt x="3746" y="2396"/>
                    </a:lnTo>
                    <a:lnTo>
                      <a:pt x="3738" y="2388"/>
                    </a:lnTo>
                    <a:lnTo>
                      <a:pt x="3728" y="2378"/>
                    </a:lnTo>
                    <a:lnTo>
                      <a:pt x="3716" y="2367"/>
                    </a:lnTo>
                    <a:lnTo>
                      <a:pt x="3712" y="2363"/>
                    </a:lnTo>
                    <a:lnTo>
                      <a:pt x="3701" y="2352"/>
                    </a:lnTo>
                    <a:lnTo>
                      <a:pt x="3683" y="2336"/>
                    </a:lnTo>
                    <a:lnTo>
                      <a:pt x="3660" y="2317"/>
                    </a:lnTo>
                    <a:lnTo>
                      <a:pt x="3646" y="2308"/>
                    </a:lnTo>
                    <a:lnTo>
                      <a:pt x="3631" y="2299"/>
                    </a:lnTo>
                    <a:lnTo>
                      <a:pt x="3615" y="2292"/>
                    </a:lnTo>
                    <a:lnTo>
                      <a:pt x="3597" y="2286"/>
                    </a:lnTo>
                    <a:lnTo>
                      <a:pt x="3578" y="2281"/>
                    </a:lnTo>
                    <a:lnTo>
                      <a:pt x="3559" y="2278"/>
                    </a:lnTo>
                    <a:lnTo>
                      <a:pt x="3539" y="2277"/>
                    </a:lnTo>
                    <a:lnTo>
                      <a:pt x="3519" y="2278"/>
                    </a:lnTo>
                    <a:lnTo>
                      <a:pt x="3497" y="2281"/>
                    </a:lnTo>
                    <a:lnTo>
                      <a:pt x="3476" y="2283"/>
                    </a:lnTo>
                    <a:lnTo>
                      <a:pt x="3456" y="2283"/>
                    </a:lnTo>
                    <a:lnTo>
                      <a:pt x="3436" y="2283"/>
                    </a:lnTo>
                    <a:lnTo>
                      <a:pt x="3418" y="2283"/>
                    </a:lnTo>
                    <a:lnTo>
                      <a:pt x="3399" y="2279"/>
                    </a:lnTo>
                    <a:lnTo>
                      <a:pt x="3381" y="2276"/>
                    </a:lnTo>
                    <a:lnTo>
                      <a:pt x="3365" y="2269"/>
                    </a:lnTo>
                    <a:lnTo>
                      <a:pt x="3349" y="2262"/>
                    </a:lnTo>
                    <a:lnTo>
                      <a:pt x="3334" y="2252"/>
                    </a:lnTo>
                    <a:lnTo>
                      <a:pt x="3328" y="2246"/>
                    </a:lnTo>
                    <a:lnTo>
                      <a:pt x="3320" y="2240"/>
                    </a:lnTo>
                    <a:lnTo>
                      <a:pt x="3314" y="2232"/>
                    </a:lnTo>
                    <a:lnTo>
                      <a:pt x="3308" y="2225"/>
                    </a:lnTo>
                    <a:lnTo>
                      <a:pt x="3303" y="2216"/>
                    </a:lnTo>
                    <a:lnTo>
                      <a:pt x="3296" y="2207"/>
                    </a:lnTo>
                    <a:lnTo>
                      <a:pt x="3291" y="2197"/>
                    </a:lnTo>
                    <a:lnTo>
                      <a:pt x="3286" y="2186"/>
                    </a:lnTo>
                    <a:lnTo>
                      <a:pt x="3278" y="2162"/>
                    </a:lnTo>
                    <a:lnTo>
                      <a:pt x="3272" y="2135"/>
                    </a:lnTo>
                    <a:lnTo>
                      <a:pt x="3273" y="2127"/>
                    </a:lnTo>
                    <a:lnTo>
                      <a:pt x="3278" y="2110"/>
                    </a:lnTo>
                    <a:lnTo>
                      <a:pt x="3284" y="2098"/>
                    </a:lnTo>
                    <a:lnTo>
                      <a:pt x="3291" y="2090"/>
                    </a:lnTo>
                    <a:lnTo>
                      <a:pt x="3296" y="2085"/>
                    </a:lnTo>
                    <a:lnTo>
                      <a:pt x="3303" y="2081"/>
                    </a:lnTo>
                    <a:lnTo>
                      <a:pt x="3309" y="2078"/>
                    </a:lnTo>
                    <a:lnTo>
                      <a:pt x="3315" y="2076"/>
                    </a:lnTo>
                    <a:lnTo>
                      <a:pt x="3333" y="2072"/>
                    </a:lnTo>
                    <a:lnTo>
                      <a:pt x="3349" y="2069"/>
                    </a:lnTo>
                    <a:lnTo>
                      <a:pt x="3355" y="2067"/>
                    </a:lnTo>
                    <a:lnTo>
                      <a:pt x="3360" y="2064"/>
                    </a:lnTo>
                    <a:lnTo>
                      <a:pt x="3364" y="2061"/>
                    </a:lnTo>
                    <a:lnTo>
                      <a:pt x="3365" y="2057"/>
                    </a:lnTo>
                    <a:lnTo>
                      <a:pt x="3364" y="2052"/>
                    </a:lnTo>
                    <a:lnTo>
                      <a:pt x="3360" y="2047"/>
                    </a:lnTo>
                    <a:lnTo>
                      <a:pt x="3354" y="2041"/>
                    </a:lnTo>
                    <a:lnTo>
                      <a:pt x="3343" y="2032"/>
                    </a:lnTo>
                    <a:lnTo>
                      <a:pt x="3328" y="2024"/>
                    </a:lnTo>
                    <a:lnTo>
                      <a:pt x="3309" y="2012"/>
                    </a:lnTo>
                    <a:lnTo>
                      <a:pt x="3285" y="2001"/>
                    </a:lnTo>
                    <a:lnTo>
                      <a:pt x="3257" y="1987"/>
                    </a:lnTo>
                    <a:lnTo>
                      <a:pt x="3245" y="1989"/>
                    </a:lnTo>
                    <a:lnTo>
                      <a:pt x="3218" y="1991"/>
                    </a:lnTo>
                    <a:lnTo>
                      <a:pt x="3198" y="1991"/>
                    </a:lnTo>
                    <a:lnTo>
                      <a:pt x="3177" y="1990"/>
                    </a:lnTo>
                    <a:lnTo>
                      <a:pt x="3152" y="1986"/>
                    </a:lnTo>
                    <a:lnTo>
                      <a:pt x="3127" y="1981"/>
                    </a:lnTo>
                    <a:lnTo>
                      <a:pt x="3113" y="1977"/>
                    </a:lnTo>
                    <a:lnTo>
                      <a:pt x="3099" y="1972"/>
                    </a:lnTo>
                    <a:lnTo>
                      <a:pt x="3086" y="1966"/>
                    </a:lnTo>
                    <a:lnTo>
                      <a:pt x="3072" y="1960"/>
                    </a:lnTo>
                    <a:lnTo>
                      <a:pt x="3058" y="1952"/>
                    </a:lnTo>
                    <a:lnTo>
                      <a:pt x="3046" y="1945"/>
                    </a:lnTo>
                    <a:lnTo>
                      <a:pt x="3032" y="1935"/>
                    </a:lnTo>
                    <a:lnTo>
                      <a:pt x="3018" y="1924"/>
                    </a:lnTo>
                    <a:lnTo>
                      <a:pt x="3006" y="1912"/>
                    </a:lnTo>
                    <a:lnTo>
                      <a:pt x="2993" y="1899"/>
                    </a:lnTo>
                    <a:lnTo>
                      <a:pt x="2981" y="1885"/>
                    </a:lnTo>
                    <a:lnTo>
                      <a:pt x="2970" y="1869"/>
                    </a:lnTo>
                    <a:lnTo>
                      <a:pt x="2958" y="1851"/>
                    </a:lnTo>
                    <a:lnTo>
                      <a:pt x="2948" y="1833"/>
                    </a:lnTo>
                    <a:lnTo>
                      <a:pt x="2938" y="1811"/>
                    </a:lnTo>
                    <a:lnTo>
                      <a:pt x="2930" y="1789"/>
                    </a:lnTo>
                    <a:lnTo>
                      <a:pt x="2932" y="1783"/>
                    </a:lnTo>
                    <a:lnTo>
                      <a:pt x="2940" y="1768"/>
                    </a:lnTo>
                    <a:lnTo>
                      <a:pt x="2948" y="1759"/>
                    </a:lnTo>
                    <a:lnTo>
                      <a:pt x="2960" y="1749"/>
                    </a:lnTo>
                    <a:lnTo>
                      <a:pt x="2966" y="1745"/>
                    </a:lnTo>
                    <a:lnTo>
                      <a:pt x="2975" y="1741"/>
                    </a:lnTo>
                    <a:lnTo>
                      <a:pt x="2983" y="1738"/>
                    </a:lnTo>
                    <a:lnTo>
                      <a:pt x="2995" y="1735"/>
                    </a:lnTo>
                    <a:lnTo>
                      <a:pt x="2999" y="1733"/>
                    </a:lnTo>
                    <a:lnTo>
                      <a:pt x="3003" y="1732"/>
                    </a:lnTo>
                    <a:lnTo>
                      <a:pt x="3006" y="1730"/>
                    </a:lnTo>
                    <a:lnTo>
                      <a:pt x="3007" y="1728"/>
                    </a:lnTo>
                    <a:lnTo>
                      <a:pt x="3008" y="1725"/>
                    </a:lnTo>
                    <a:lnTo>
                      <a:pt x="3008" y="1723"/>
                    </a:lnTo>
                    <a:lnTo>
                      <a:pt x="3007" y="1720"/>
                    </a:lnTo>
                    <a:lnTo>
                      <a:pt x="3004" y="1718"/>
                    </a:lnTo>
                    <a:lnTo>
                      <a:pt x="2998" y="1713"/>
                    </a:lnTo>
                    <a:lnTo>
                      <a:pt x="2990" y="1707"/>
                    </a:lnTo>
                    <a:lnTo>
                      <a:pt x="2978" y="1700"/>
                    </a:lnTo>
                    <a:lnTo>
                      <a:pt x="2965" y="1694"/>
                    </a:lnTo>
                    <a:lnTo>
                      <a:pt x="2935" y="1682"/>
                    </a:lnTo>
                    <a:lnTo>
                      <a:pt x="2902" y="1670"/>
                    </a:lnTo>
                    <a:lnTo>
                      <a:pt x="2872" y="1659"/>
                    </a:lnTo>
                    <a:lnTo>
                      <a:pt x="2846" y="1650"/>
                    </a:lnTo>
                    <a:lnTo>
                      <a:pt x="2834" y="1648"/>
                    </a:lnTo>
                    <a:lnTo>
                      <a:pt x="2821" y="1647"/>
                    </a:lnTo>
                    <a:lnTo>
                      <a:pt x="2806" y="1647"/>
                    </a:lnTo>
                    <a:lnTo>
                      <a:pt x="2790" y="1648"/>
                    </a:lnTo>
                    <a:lnTo>
                      <a:pt x="2772" y="1649"/>
                    </a:lnTo>
                    <a:lnTo>
                      <a:pt x="2754" y="1649"/>
                    </a:lnTo>
                    <a:lnTo>
                      <a:pt x="2735" y="1649"/>
                    </a:lnTo>
                    <a:lnTo>
                      <a:pt x="2715" y="1647"/>
                    </a:lnTo>
                    <a:lnTo>
                      <a:pt x="2695" y="1643"/>
                    </a:lnTo>
                    <a:lnTo>
                      <a:pt x="2675" y="1637"/>
                    </a:lnTo>
                    <a:lnTo>
                      <a:pt x="2664" y="1633"/>
                    </a:lnTo>
                    <a:lnTo>
                      <a:pt x="2654" y="1628"/>
                    </a:lnTo>
                    <a:lnTo>
                      <a:pt x="2644" y="1622"/>
                    </a:lnTo>
                    <a:lnTo>
                      <a:pt x="2634" y="1614"/>
                    </a:lnTo>
                    <a:lnTo>
                      <a:pt x="2623" y="1607"/>
                    </a:lnTo>
                    <a:lnTo>
                      <a:pt x="2613" y="1598"/>
                    </a:lnTo>
                    <a:lnTo>
                      <a:pt x="2603" y="1588"/>
                    </a:lnTo>
                    <a:lnTo>
                      <a:pt x="2593" y="1577"/>
                    </a:lnTo>
                    <a:lnTo>
                      <a:pt x="2583" y="1563"/>
                    </a:lnTo>
                    <a:lnTo>
                      <a:pt x="2574" y="1549"/>
                    </a:lnTo>
                    <a:lnTo>
                      <a:pt x="2564" y="1534"/>
                    </a:lnTo>
                    <a:lnTo>
                      <a:pt x="2554" y="1517"/>
                    </a:lnTo>
                    <a:lnTo>
                      <a:pt x="2553" y="1504"/>
                    </a:lnTo>
                    <a:lnTo>
                      <a:pt x="2553" y="1473"/>
                    </a:lnTo>
                    <a:lnTo>
                      <a:pt x="2554" y="1464"/>
                    </a:lnTo>
                    <a:lnTo>
                      <a:pt x="2555" y="1456"/>
                    </a:lnTo>
                    <a:lnTo>
                      <a:pt x="2558" y="1448"/>
                    </a:lnTo>
                    <a:lnTo>
                      <a:pt x="2560" y="1441"/>
                    </a:lnTo>
                    <a:lnTo>
                      <a:pt x="2565" y="1433"/>
                    </a:lnTo>
                    <a:lnTo>
                      <a:pt x="2570" y="1427"/>
                    </a:lnTo>
                    <a:lnTo>
                      <a:pt x="2576" y="1422"/>
                    </a:lnTo>
                    <a:lnTo>
                      <a:pt x="2584" y="1418"/>
                    </a:lnTo>
                    <a:lnTo>
                      <a:pt x="2590" y="1416"/>
                    </a:lnTo>
                    <a:lnTo>
                      <a:pt x="2593" y="1413"/>
                    </a:lnTo>
                    <a:lnTo>
                      <a:pt x="2591" y="1409"/>
                    </a:lnTo>
                    <a:lnTo>
                      <a:pt x="2589" y="1405"/>
                    </a:lnTo>
                    <a:lnTo>
                      <a:pt x="2583" y="1400"/>
                    </a:lnTo>
                    <a:lnTo>
                      <a:pt x="2574" y="1393"/>
                    </a:lnTo>
                    <a:lnTo>
                      <a:pt x="2564" y="1387"/>
                    </a:lnTo>
                    <a:lnTo>
                      <a:pt x="2550" y="1381"/>
                    </a:lnTo>
                    <a:lnTo>
                      <a:pt x="2519" y="1366"/>
                    </a:lnTo>
                    <a:lnTo>
                      <a:pt x="2482" y="1351"/>
                    </a:lnTo>
                    <a:lnTo>
                      <a:pt x="2438" y="1335"/>
                    </a:lnTo>
                    <a:lnTo>
                      <a:pt x="2392" y="1320"/>
                    </a:lnTo>
                    <a:lnTo>
                      <a:pt x="2344" y="1308"/>
                    </a:lnTo>
                    <a:lnTo>
                      <a:pt x="2302" y="1301"/>
                    </a:lnTo>
                    <a:lnTo>
                      <a:pt x="2262" y="1293"/>
                    </a:lnTo>
                    <a:lnTo>
                      <a:pt x="2226" y="1286"/>
                    </a:lnTo>
                    <a:lnTo>
                      <a:pt x="2208" y="1281"/>
                    </a:lnTo>
                    <a:lnTo>
                      <a:pt x="2192" y="1273"/>
                    </a:lnTo>
                    <a:lnTo>
                      <a:pt x="2177" y="1266"/>
                    </a:lnTo>
                    <a:lnTo>
                      <a:pt x="2163" y="1256"/>
                    </a:lnTo>
                    <a:lnTo>
                      <a:pt x="2150" y="1245"/>
                    </a:lnTo>
                    <a:lnTo>
                      <a:pt x="2137" y="1231"/>
                    </a:lnTo>
                    <a:lnTo>
                      <a:pt x="2126" y="1215"/>
                    </a:lnTo>
                    <a:lnTo>
                      <a:pt x="2115" y="1196"/>
                    </a:lnTo>
                    <a:lnTo>
                      <a:pt x="2116" y="1184"/>
                    </a:lnTo>
                    <a:lnTo>
                      <a:pt x="2120" y="1156"/>
                    </a:lnTo>
                    <a:lnTo>
                      <a:pt x="2124" y="1140"/>
                    </a:lnTo>
                    <a:lnTo>
                      <a:pt x="2127" y="1124"/>
                    </a:lnTo>
                    <a:lnTo>
                      <a:pt x="2130" y="1115"/>
                    </a:lnTo>
                    <a:lnTo>
                      <a:pt x="2132" y="1109"/>
                    </a:lnTo>
                    <a:lnTo>
                      <a:pt x="2136" y="1102"/>
                    </a:lnTo>
                    <a:lnTo>
                      <a:pt x="2140" y="1097"/>
                    </a:lnTo>
                    <a:lnTo>
                      <a:pt x="2141" y="1095"/>
                    </a:lnTo>
                    <a:lnTo>
                      <a:pt x="2142" y="1092"/>
                    </a:lnTo>
                    <a:lnTo>
                      <a:pt x="2142" y="1090"/>
                    </a:lnTo>
                    <a:lnTo>
                      <a:pt x="2141" y="1089"/>
                    </a:lnTo>
                    <a:lnTo>
                      <a:pt x="2139" y="1085"/>
                    </a:lnTo>
                    <a:lnTo>
                      <a:pt x="2134" y="1081"/>
                    </a:lnTo>
                    <a:lnTo>
                      <a:pt x="2127" y="1077"/>
                    </a:lnTo>
                    <a:lnTo>
                      <a:pt x="2119" y="1074"/>
                    </a:lnTo>
                    <a:lnTo>
                      <a:pt x="2109" y="1071"/>
                    </a:lnTo>
                    <a:lnTo>
                      <a:pt x="2097" y="1069"/>
                    </a:lnTo>
                    <a:lnTo>
                      <a:pt x="2071" y="1064"/>
                    </a:lnTo>
                    <a:lnTo>
                      <a:pt x="2045" y="1060"/>
                    </a:lnTo>
                    <a:lnTo>
                      <a:pt x="2017" y="1059"/>
                    </a:lnTo>
                    <a:lnTo>
                      <a:pt x="1991" y="1058"/>
                    </a:lnTo>
                    <a:lnTo>
                      <a:pt x="1963" y="1058"/>
                    </a:lnTo>
                    <a:lnTo>
                      <a:pt x="1925" y="1056"/>
                    </a:lnTo>
                    <a:lnTo>
                      <a:pt x="1904" y="1055"/>
                    </a:lnTo>
                    <a:lnTo>
                      <a:pt x="1881" y="1053"/>
                    </a:lnTo>
                    <a:lnTo>
                      <a:pt x="1859" y="1049"/>
                    </a:lnTo>
                    <a:lnTo>
                      <a:pt x="1835" y="1043"/>
                    </a:lnTo>
                    <a:lnTo>
                      <a:pt x="1812" y="1035"/>
                    </a:lnTo>
                    <a:lnTo>
                      <a:pt x="1789" y="1026"/>
                    </a:lnTo>
                    <a:lnTo>
                      <a:pt x="1778" y="1020"/>
                    </a:lnTo>
                    <a:lnTo>
                      <a:pt x="1768" y="1014"/>
                    </a:lnTo>
                    <a:lnTo>
                      <a:pt x="1757" y="1008"/>
                    </a:lnTo>
                    <a:lnTo>
                      <a:pt x="1748" y="999"/>
                    </a:lnTo>
                    <a:lnTo>
                      <a:pt x="1738" y="991"/>
                    </a:lnTo>
                    <a:lnTo>
                      <a:pt x="1729" y="981"/>
                    </a:lnTo>
                    <a:lnTo>
                      <a:pt x="1720" y="971"/>
                    </a:lnTo>
                    <a:lnTo>
                      <a:pt x="1713" y="961"/>
                    </a:lnTo>
                    <a:lnTo>
                      <a:pt x="1707" y="950"/>
                    </a:lnTo>
                    <a:lnTo>
                      <a:pt x="1701" y="938"/>
                    </a:lnTo>
                    <a:lnTo>
                      <a:pt x="1694" y="924"/>
                    </a:lnTo>
                    <a:lnTo>
                      <a:pt x="1691" y="909"/>
                    </a:lnTo>
                    <a:lnTo>
                      <a:pt x="1694" y="908"/>
                    </a:lnTo>
                    <a:lnTo>
                      <a:pt x="1704" y="903"/>
                    </a:lnTo>
                    <a:lnTo>
                      <a:pt x="1710" y="899"/>
                    </a:lnTo>
                    <a:lnTo>
                      <a:pt x="1717" y="894"/>
                    </a:lnTo>
                    <a:lnTo>
                      <a:pt x="1723" y="889"/>
                    </a:lnTo>
                    <a:lnTo>
                      <a:pt x="1728" y="883"/>
                    </a:lnTo>
                    <a:lnTo>
                      <a:pt x="1732" y="875"/>
                    </a:lnTo>
                    <a:lnTo>
                      <a:pt x="1734" y="868"/>
                    </a:lnTo>
                    <a:lnTo>
                      <a:pt x="1734" y="859"/>
                    </a:lnTo>
                    <a:lnTo>
                      <a:pt x="1732" y="849"/>
                    </a:lnTo>
                    <a:lnTo>
                      <a:pt x="1725" y="838"/>
                    </a:lnTo>
                    <a:lnTo>
                      <a:pt x="1717" y="827"/>
                    </a:lnTo>
                    <a:lnTo>
                      <a:pt x="1703" y="814"/>
                    </a:lnTo>
                    <a:lnTo>
                      <a:pt x="1686" y="800"/>
                    </a:lnTo>
                    <a:lnTo>
                      <a:pt x="1663" y="784"/>
                    </a:lnTo>
                    <a:lnTo>
                      <a:pt x="1643" y="770"/>
                    </a:lnTo>
                    <a:lnTo>
                      <a:pt x="1632" y="763"/>
                    </a:lnTo>
                    <a:lnTo>
                      <a:pt x="1622" y="758"/>
                    </a:lnTo>
                    <a:lnTo>
                      <a:pt x="1611" y="752"/>
                    </a:lnTo>
                    <a:lnTo>
                      <a:pt x="1598" y="748"/>
                    </a:lnTo>
                    <a:lnTo>
                      <a:pt x="1584" y="744"/>
                    </a:lnTo>
                    <a:lnTo>
                      <a:pt x="1568" y="741"/>
                    </a:lnTo>
                    <a:lnTo>
                      <a:pt x="1551" y="739"/>
                    </a:lnTo>
                    <a:lnTo>
                      <a:pt x="1530" y="738"/>
                    </a:lnTo>
                    <a:lnTo>
                      <a:pt x="1507" y="738"/>
                    </a:lnTo>
                    <a:lnTo>
                      <a:pt x="1481" y="739"/>
                    </a:lnTo>
                    <a:lnTo>
                      <a:pt x="1451" y="743"/>
                    </a:lnTo>
                    <a:lnTo>
                      <a:pt x="1419" y="747"/>
                    </a:lnTo>
                    <a:lnTo>
                      <a:pt x="1402" y="748"/>
                    </a:lnTo>
                    <a:lnTo>
                      <a:pt x="1387" y="748"/>
                    </a:lnTo>
                    <a:lnTo>
                      <a:pt x="1372" y="748"/>
                    </a:lnTo>
                    <a:lnTo>
                      <a:pt x="1357" y="748"/>
                    </a:lnTo>
                    <a:lnTo>
                      <a:pt x="1329" y="745"/>
                    </a:lnTo>
                    <a:lnTo>
                      <a:pt x="1301" y="739"/>
                    </a:lnTo>
                    <a:lnTo>
                      <a:pt x="1275" y="733"/>
                    </a:lnTo>
                    <a:lnTo>
                      <a:pt x="1251" y="724"/>
                    </a:lnTo>
                    <a:lnTo>
                      <a:pt x="1231" y="714"/>
                    </a:lnTo>
                    <a:lnTo>
                      <a:pt x="1213" y="704"/>
                    </a:lnTo>
                    <a:lnTo>
                      <a:pt x="1198" y="693"/>
                    </a:lnTo>
                    <a:lnTo>
                      <a:pt x="1185" y="682"/>
                    </a:lnTo>
                    <a:lnTo>
                      <a:pt x="1180" y="676"/>
                    </a:lnTo>
                    <a:lnTo>
                      <a:pt x="1176" y="671"/>
                    </a:lnTo>
                    <a:lnTo>
                      <a:pt x="1174" y="664"/>
                    </a:lnTo>
                    <a:lnTo>
                      <a:pt x="1171" y="659"/>
                    </a:lnTo>
                    <a:lnTo>
                      <a:pt x="1170" y="654"/>
                    </a:lnTo>
                    <a:lnTo>
                      <a:pt x="1170" y="649"/>
                    </a:lnTo>
                    <a:lnTo>
                      <a:pt x="1171" y="646"/>
                    </a:lnTo>
                    <a:lnTo>
                      <a:pt x="1174" y="641"/>
                    </a:lnTo>
                    <a:lnTo>
                      <a:pt x="1178" y="637"/>
                    </a:lnTo>
                    <a:lnTo>
                      <a:pt x="1183" y="633"/>
                    </a:lnTo>
                    <a:lnTo>
                      <a:pt x="1189" y="631"/>
                    </a:lnTo>
                    <a:lnTo>
                      <a:pt x="1196" y="628"/>
                    </a:lnTo>
                    <a:lnTo>
                      <a:pt x="1201" y="624"/>
                    </a:lnTo>
                    <a:lnTo>
                      <a:pt x="1213" y="616"/>
                    </a:lnTo>
                    <a:lnTo>
                      <a:pt x="1218" y="609"/>
                    </a:lnTo>
                    <a:lnTo>
                      <a:pt x="1221" y="601"/>
                    </a:lnTo>
                    <a:lnTo>
                      <a:pt x="1221" y="597"/>
                    </a:lnTo>
                    <a:lnTo>
                      <a:pt x="1221" y="592"/>
                    </a:lnTo>
                    <a:lnTo>
                      <a:pt x="1221" y="587"/>
                    </a:lnTo>
                    <a:lnTo>
                      <a:pt x="1219" y="582"/>
                    </a:lnTo>
                    <a:lnTo>
                      <a:pt x="1216" y="577"/>
                    </a:lnTo>
                    <a:lnTo>
                      <a:pt x="1213" y="571"/>
                    </a:lnTo>
                    <a:lnTo>
                      <a:pt x="1206" y="565"/>
                    </a:lnTo>
                    <a:lnTo>
                      <a:pt x="1200" y="558"/>
                    </a:lnTo>
                    <a:lnTo>
                      <a:pt x="1191" y="552"/>
                    </a:lnTo>
                    <a:lnTo>
                      <a:pt x="1180" y="546"/>
                    </a:lnTo>
                    <a:lnTo>
                      <a:pt x="1169" y="538"/>
                    </a:lnTo>
                    <a:lnTo>
                      <a:pt x="1154" y="532"/>
                    </a:lnTo>
                    <a:lnTo>
                      <a:pt x="1138" y="525"/>
                    </a:lnTo>
                    <a:lnTo>
                      <a:pt x="1119" y="517"/>
                    </a:lnTo>
                    <a:lnTo>
                      <a:pt x="1098" y="510"/>
                    </a:lnTo>
                    <a:lnTo>
                      <a:pt x="1075" y="502"/>
                    </a:lnTo>
                    <a:lnTo>
                      <a:pt x="1020" y="486"/>
                    </a:lnTo>
                    <a:lnTo>
                      <a:pt x="954" y="470"/>
                    </a:lnTo>
                    <a:lnTo>
                      <a:pt x="934" y="462"/>
                    </a:lnTo>
                    <a:lnTo>
                      <a:pt x="879" y="442"/>
                    </a:lnTo>
                    <a:lnTo>
                      <a:pt x="800" y="411"/>
                    </a:lnTo>
                    <a:lnTo>
                      <a:pt x="701" y="370"/>
                    </a:lnTo>
                    <a:lnTo>
                      <a:pt x="646" y="347"/>
                    </a:lnTo>
                    <a:lnTo>
                      <a:pt x="591" y="321"/>
                    </a:lnTo>
                    <a:lnTo>
                      <a:pt x="535" y="295"/>
                    </a:lnTo>
                    <a:lnTo>
                      <a:pt x="479" y="267"/>
                    </a:lnTo>
                    <a:lnTo>
                      <a:pt x="424" y="239"/>
                    </a:lnTo>
                    <a:lnTo>
                      <a:pt x="372" y="209"/>
                    </a:lnTo>
                    <a:lnTo>
                      <a:pt x="347" y="194"/>
                    </a:lnTo>
                    <a:lnTo>
                      <a:pt x="322" y="179"/>
                    </a:lnTo>
                    <a:lnTo>
                      <a:pt x="299" y="164"/>
                    </a:lnTo>
                    <a:lnTo>
                      <a:pt x="277" y="149"/>
                    </a:lnTo>
                    <a:lnTo>
                      <a:pt x="234" y="120"/>
                    </a:lnTo>
                    <a:lnTo>
                      <a:pt x="193" y="95"/>
                    </a:lnTo>
                    <a:lnTo>
                      <a:pt x="153" y="73"/>
                    </a:lnTo>
                    <a:lnTo>
                      <a:pt x="116" y="53"/>
                    </a:lnTo>
                    <a:lnTo>
                      <a:pt x="52" y="23"/>
                    </a:lnTo>
                    <a:lnTo>
                      <a:pt x="11" y="5"/>
                    </a:lnTo>
                    <a:lnTo>
                      <a:pt x="1" y="2"/>
                    </a:lnTo>
                    <a:lnTo>
                      <a:pt x="0" y="0"/>
                    </a:lnTo>
                    <a:lnTo>
                      <a:pt x="7" y="2"/>
                    </a:lnTo>
                    <a:lnTo>
                      <a:pt x="23" y="8"/>
                    </a:lnTo>
                    <a:lnTo>
                      <a:pt x="92" y="27"/>
                    </a:lnTo>
                    <a:lnTo>
                      <a:pt x="213" y="59"/>
                    </a:lnTo>
                    <a:lnTo>
                      <a:pt x="287" y="79"/>
                    </a:lnTo>
                    <a:lnTo>
                      <a:pt x="360" y="96"/>
                    </a:lnTo>
                    <a:lnTo>
                      <a:pt x="431" y="115"/>
                    </a:lnTo>
                    <a:lnTo>
                      <a:pt x="500" y="131"/>
                    </a:lnTo>
                    <a:lnTo>
                      <a:pt x="567" y="148"/>
                    </a:lnTo>
                    <a:lnTo>
                      <a:pt x="634" y="163"/>
                    </a:lnTo>
                    <a:lnTo>
                      <a:pt x="696" y="178"/>
                    </a:lnTo>
                    <a:lnTo>
                      <a:pt x="756" y="191"/>
                    </a:lnTo>
                    <a:lnTo>
                      <a:pt x="813" y="205"/>
                    </a:lnTo>
                    <a:lnTo>
                      <a:pt x="868" y="216"/>
                    </a:lnTo>
                    <a:lnTo>
                      <a:pt x="919" y="229"/>
                    </a:lnTo>
                    <a:lnTo>
                      <a:pt x="967" y="239"/>
                    </a:lnTo>
                    <a:lnTo>
                      <a:pt x="1012" y="249"/>
                    </a:lnTo>
                    <a:lnTo>
                      <a:pt x="1053" y="257"/>
                    </a:lnTo>
                    <a:lnTo>
                      <a:pt x="1089" y="265"/>
                    </a:lnTo>
                    <a:lnTo>
                      <a:pt x="1122" y="272"/>
                    </a:lnTo>
                    <a:lnTo>
                      <a:pt x="1183" y="286"/>
                    </a:lnTo>
                    <a:lnTo>
                      <a:pt x="1245" y="302"/>
                    </a:lnTo>
                    <a:lnTo>
                      <a:pt x="1307" y="321"/>
                    </a:lnTo>
                    <a:lnTo>
                      <a:pt x="1372" y="342"/>
                    </a:lnTo>
                    <a:lnTo>
                      <a:pt x="1437" y="365"/>
                    </a:lnTo>
                    <a:lnTo>
                      <a:pt x="1503" y="390"/>
                    </a:lnTo>
                    <a:lnTo>
                      <a:pt x="1571" y="416"/>
                    </a:lnTo>
                    <a:lnTo>
                      <a:pt x="1641" y="445"/>
                    </a:lnTo>
                    <a:lnTo>
                      <a:pt x="1679" y="463"/>
                    </a:lnTo>
                    <a:lnTo>
                      <a:pt x="1724" y="487"/>
                    </a:lnTo>
                    <a:lnTo>
                      <a:pt x="1777" y="515"/>
                    </a:lnTo>
                    <a:lnTo>
                      <a:pt x="1834" y="545"/>
                    </a:lnTo>
                    <a:lnTo>
                      <a:pt x="1895" y="578"/>
                    </a:lnTo>
                    <a:lnTo>
                      <a:pt x="1960" y="614"/>
                    </a:lnTo>
                    <a:lnTo>
                      <a:pt x="2026" y="651"/>
                    </a:lnTo>
                    <a:lnTo>
                      <a:pt x="2094" y="689"/>
                    </a:lnTo>
                    <a:lnTo>
                      <a:pt x="2160" y="727"/>
                    </a:lnTo>
                    <a:lnTo>
                      <a:pt x="2226" y="763"/>
                    </a:lnTo>
                    <a:lnTo>
                      <a:pt x="2289" y="799"/>
                    </a:lnTo>
                    <a:lnTo>
                      <a:pt x="2349" y="832"/>
                    </a:lnTo>
                    <a:lnTo>
                      <a:pt x="2406" y="863"/>
                    </a:lnTo>
                    <a:lnTo>
                      <a:pt x="2455" y="889"/>
                    </a:lnTo>
                    <a:lnTo>
                      <a:pt x="2499" y="911"/>
                    </a:lnTo>
                    <a:lnTo>
                      <a:pt x="2535" y="929"/>
                    </a:lnTo>
                    <a:lnTo>
                      <a:pt x="2603" y="964"/>
                    </a:lnTo>
                    <a:lnTo>
                      <a:pt x="2683" y="1006"/>
                    </a:lnTo>
                    <a:lnTo>
                      <a:pt x="2769" y="1055"/>
                    </a:lnTo>
                    <a:lnTo>
                      <a:pt x="2855" y="1106"/>
                    </a:lnTo>
                    <a:lnTo>
                      <a:pt x="2897" y="1132"/>
                    </a:lnTo>
                    <a:lnTo>
                      <a:pt x="2938" y="1159"/>
                    </a:lnTo>
                    <a:lnTo>
                      <a:pt x="2977" y="1185"/>
                    </a:lnTo>
                    <a:lnTo>
                      <a:pt x="3012" y="1210"/>
                    </a:lnTo>
                    <a:lnTo>
                      <a:pt x="3044" y="1234"/>
                    </a:lnTo>
                    <a:lnTo>
                      <a:pt x="3072" y="1256"/>
                    </a:lnTo>
                    <a:lnTo>
                      <a:pt x="3096" y="1276"/>
                    </a:lnTo>
                    <a:lnTo>
                      <a:pt x="3113" y="1295"/>
                    </a:lnTo>
                    <a:lnTo>
                      <a:pt x="3133" y="1316"/>
                    </a:lnTo>
                    <a:lnTo>
                      <a:pt x="3159" y="1343"/>
                    </a:lnTo>
                    <a:lnTo>
                      <a:pt x="3193" y="1375"/>
                    </a:lnTo>
                    <a:lnTo>
                      <a:pt x="3232" y="1412"/>
                    </a:lnTo>
                    <a:lnTo>
                      <a:pt x="3321" y="1493"/>
                    </a:lnTo>
                    <a:lnTo>
                      <a:pt x="3421" y="1582"/>
                    </a:lnTo>
                    <a:lnTo>
                      <a:pt x="3524" y="1669"/>
                    </a:lnTo>
                    <a:lnTo>
                      <a:pt x="3618" y="1748"/>
                    </a:lnTo>
                    <a:lnTo>
                      <a:pt x="3662" y="1783"/>
                    </a:lnTo>
                    <a:lnTo>
                      <a:pt x="3701" y="1811"/>
                    </a:lnTo>
                    <a:lnTo>
                      <a:pt x="3733" y="1836"/>
                    </a:lnTo>
                    <a:lnTo>
                      <a:pt x="3761" y="1854"/>
                    </a:lnTo>
                    <a:lnTo>
                      <a:pt x="3811" y="1885"/>
                    </a:lnTo>
                    <a:lnTo>
                      <a:pt x="3872" y="1924"/>
                    </a:lnTo>
                    <a:lnTo>
                      <a:pt x="3905" y="1945"/>
                    </a:lnTo>
                    <a:lnTo>
                      <a:pt x="3940" y="1970"/>
                    </a:lnTo>
                    <a:lnTo>
                      <a:pt x="3978" y="1995"/>
                    </a:lnTo>
                    <a:lnTo>
                      <a:pt x="4015" y="2024"/>
                    </a:lnTo>
                    <a:lnTo>
                      <a:pt x="4055" y="2054"/>
                    </a:lnTo>
                    <a:lnTo>
                      <a:pt x="4094" y="2085"/>
                    </a:lnTo>
                    <a:lnTo>
                      <a:pt x="4134" y="2120"/>
                    </a:lnTo>
                    <a:lnTo>
                      <a:pt x="4172" y="2156"/>
                    </a:lnTo>
                    <a:lnTo>
                      <a:pt x="4212" y="2195"/>
                    </a:lnTo>
                    <a:lnTo>
                      <a:pt x="4250" y="2235"/>
                    </a:lnTo>
                    <a:lnTo>
                      <a:pt x="4287" y="2278"/>
                    </a:lnTo>
                    <a:lnTo>
                      <a:pt x="4323" y="2323"/>
                    </a:lnTo>
                    <a:lnTo>
                      <a:pt x="4361" y="2373"/>
                    </a:lnTo>
                    <a:lnTo>
                      <a:pt x="4403" y="2430"/>
                    </a:lnTo>
                    <a:lnTo>
                      <a:pt x="4448" y="2494"/>
                    </a:lnTo>
                    <a:lnTo>
                      <a:pt x="4497" y="2565"/>
                    </a:lnTo>
                    <a:lnTo>
                      <a:pt x="4548" y="2643"/>
                    </a:lnTo>
                    <a:lnTo>
                      <a:pt x="4602" y="2724"/>
                    </a:lnTo>
                    <a:lnTo>
                      <a:pt x="4655" y="2811"/>
                    </a:lnTo>
                    <a:lnTo>
                      <a:pt x="4710" y="2901"/>
                    </a:lnTo>
                    <a:lnTo>
                      <a:pt x="4765" y="2993"/>
                    </a:lnTo>
                    <a:lnTo>
                      <a:pt x="4819" y="3088"/>
                    </a:lnTo>
                    <a:lnTo>
                      <a:pt x="4872" y="3186"/>
                    </a:lnTo>
                    <a:lnTo>
                      <a:pt x="4922" y="3283"/>
                    </a:lnTo>
                    <a:lnTo>
                      <a:pt x="4947" y="3332"/>
                    </a:lnTo>
                    <a:lnTo>
                      <a:pt x="4971" y="3380"/>
                    </a:lnTo>
                    <a:lnTo>
                      <a:pt x="4994" y="3429"/>
                    </a:lnTo>
                    <a:lnTo>
                      <a:pt x="5016" y="3478"/>
                    </a:lnTo>
                    <a:lnTo>
                      <a:pt x="5037" y="3525"/>
                    </a:lnTo>
                    <a:lnTo>
                      <a:pt x="5057" y="3574"/>
                    </a:lnTo>
                    <a:lnTo>
                      <a:pt x="5076" y="3620"/>
                    </a:lnTo>
                    <a:lnTo>
                      <a:pt x="5095" y="3667"/>
                    </a:lnTo>
                    <a:lnTo>
                      <a:pt x="5107" y="3705"/>
                    </a:lnTo>
                    <a:lnTo>
                      <a:pt x="5118" y="3738"/>
                    </a:lnTo>
                    <a:lnTo>
                      <a:pt x="5126" y="3768"/>
                    </a:lnTo>
                    <a:lnTo>
                      <a:pt x="5132" y="3796"/>
                    </a:lnTo>
                    <a:lnTo>
                      <a:pt x="5136" y="3820"/>
                    </a:lnTo>
                    <a:lnTo>
                      <a:pt x="5137" y="3840"/>
                    </a:lnTo>
                    <a:lnTo>
                      <a:pt x="5137" y="3858"/>
                    </a:lnTo>
                    <a:lnTo>
                      <a:pt x="5135" y="3873"/>
                    </a:lnTo>
                    <a:lnTo>
                      <a:pt x="5131" y="3885"/>
                    </a:lnTo>
                    <a:lnTo>
                      <a:pt x="5125" y="3895"/>
                    </a:lnTo>
                    <a:lnTo>
                      <a:pt x="5117" y="3901"/>
                    </a:lnTo>
                    <a:lnTo>
                      <a:pt x="5107" y="3905"/>
                    </a:lnTo>
                    <a:lnTo>
                      <a:pt x="5096" y="3906"/>
                    </a:lnTo>
                    <a:lnTo>
                      <a:pt x="5083" y="3906"/>
                    </a:lnTo>
                    <a:lnTo>
                      <a:pt x="5068" y="3902"/>
                    </a:lnTo>
                    <a:lnTo>
                      <a:pt x="5053" y="3897"/>
                    </a:lnTo>
                    <a:lnTo>
                      <a:pt x="5036" y="3890"/>
                    </a:lnTo>
                    <a:lnTo>
                      <a:pt x="5018" y="3880"/>
                    </a:lnTo>
                    <a:lnTo>
                      <a:pt x="5000" y="3868"/>
                    </a:lnTo>
                    <a:lnTo>
                      <a:pt x="4979" y="3855"/>
                    </a:lnTo>
                    <a:lnTo>
                      <a:pt x="4957" y="3840"/>
                    </a:lnTo>
                    <a:lnTo>
                      <a:pt x="4935" y="3822"/>
                    </a:lnTo>
                    <a:lnTo>
                      <a:pt x="4912" y="3803"/>
                    </a:lnTo>
                    <a:lnTo>
                      <a:pt x="4889" y="3783"/>
                    </a:lnTo>
                    <a:lnTo>
                      <a:pt x="4839" y="3740"/>
                    </a:lnTo>
                    <a:lnTo>
                      <a:pt x="4786" y="3690"/>
                    </a:lnTo>
                    <a:lnTo>
                      <a:pt x="4734" y="3636"/>
                    </a:lnTo>
                    <a:lnTo>
                      <a:pt x="4679" y="357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76" name="Google Shape;376;p12"/>
              <p:cNvSpPr/>
              <p:nvPr/>
            </p:nvSpPr>
            <p:spPr>
              <a:xfrm>
                <a:off x="1737" y="578"/>
                <a:ext cx="653" cy="1117"/>
              </a:xfrm>
              <a:custGeom>
                <a:rect b="b" l="l" r="r" t="t"/>
                <a:pathLst>
                  <a:path extrusionOk="0" h="5585" w="3268">
                    <a:moveTo>
                      <a:pt x="2921" y="5120"/>
                    </a:moveTo>
                    <a:lnTo>
                      <a:pt x="2911" y="5096"/>
                    </a:lnTo>
                    <a:lnTo>
                      <a:pt x="2899" y="5065"/>
                    </a:lnTo>
                    <a:lnTo>
                      <a:pt x="2883" y="5030"/>
                    </a:lnTo>
                    <a:lnTo>
                      <a:pt x="2864" y="4990"/>
                    </a:lnTo>
                    <a:lnTo>
                      <a:pt x="2843" y="4946"/>
                    </a:lnTo>
                    <a:lnTo>
                      <a:pt x="2819" y="4900"/>
                    </a:lnTo>
                    <a:lnTo>
                      <a:pt x="2793" y="4851"/>
                    </a:lnTo>
                    <a:lnTo>
                      <a:pt x="2765" y="4801"/>
                    </a:lnTo>
                    <a:lnTo>
                      <a:pt x="2737" y="4750"/>
                    </a:lnTo>
                    <a:lnTo>
                      <a:pt x="2707" y="4700"/>
                    </a:lnTo>
                    <a:lnTo>
                      <a:pt x="2675" y="4652"/>
                    </a:lnTo>
                    <a:lnTo>
                      <a:pt x="2644" y="4604"/>
                    </a:lnTo>
                    <a:lnTo>
                      <a:pt x="2613" y="4559"/>
                    </a:lnTo>
                    <a:lnTo>
                      <a:pt x="2582" y="4518"/>
                    </a:lnTo>
                    <a:lnTo>
                      <a:pt x="2566" y="4498"/>
                    </a:lnTo>
                    <a:lnTo>
                      <a:pt x="2551" y="4481"/>
                    </a:lnTo>
                    <a:lnTo>
                      <a:pt x="2536" y="4463"/>
                    </a:lnTo>
                    <a:lnTo>
                      <a:pt x="2521" y="4448"/>
                    </a:lnTo>
                    <a:lnTo>
                      <a:pt x="2493" y="4419"/>
                    </a:lnTo>
                    <a:lnTo>
                      <a:pt x="2470" y="4393"/>
                    </a:lnTo>
                    <a:lnTo>
                      <a:pt x="2448" y="4367"/>
                    </a:lnTo>
                    <a:lnTo>
                      <a:pt x="2430" y="4343"/>
                    </a:lnTo>
                    <a:lnTo>
                      <a:pt x="2415" y="4321"/>
                    </a:lnTo>
                    <a:lnTo>
                      <a:pt x="2402" y="4300"/>
                    </a:lnTo>
                    <a:lnTo>
                      <a:pt x="2392" y="4280"/>
                    </a:lnTo>
                    <a:lnTo>
                      <a:pt x="2383" y="4260"/>
                    </a:lnTo>
                    <a:lnTo>
                      <a:pt x="2378" y="4240"/>
                    </a:lnTo>
                    <a:lnTo>
                      <a:pt x="2375" y="4220"/>
                    </a:lnTo>
                    <a:lnTo>
                      <a:pt x="2373" y="4200"/>
                    </a:lnTo>
                    <a:lnTo>
                      <a:pt x="2373" y="4180"/>
                    </a:lnTo>
                    <a:lnTo>
                      <a:pt x="2376" y="4160"/>
                    </a:lnTo>
                    <a:lnTo>
                      <a:pt x="2380" y="4139"/>
                    </a:lnTo>
                    <a:lnTo>
                      <a:pt x="2385" y="4116"/>
                    </a:lnTo>
                    <a:lnTo>
                      <a:pt x="2392" y="4092"/>
                    </a:lnTo>
                    <a:lnTo>
                      <a:pt x="2400" y="4071"/>
                    </a:lnTo>
                    <a:lnTo>
                      <a:pt x="2406" y="4053"/>
                    </a:lnTo>
                    <a:lnTo>
                      <a:pt x="2413" y="4038"/>
                    </a:lnTo>
                    <a:lnTo>
                      <a:pt x="2420" y="4026"/>
                    </a:lnTo>
                    <a:lnTo>
                      <a:pt x="2426" y="4018"/>
                    </a:lnTo>
                    <a:lnTo>
                      <a:pt x="2433" y="4011"/>
                    </a:lnTo>
                    <a:lnTo>
                      <a:pt x="2436" y="4009"/>
                    </a:lnTo>
                    <a:lnTo>
                      <a:pt x="2440" y="4009"/>
                    </a:lnTo>
                    <a:lnTo>
                      <a:pt x="2443" y="4008"/>
                    </a:lnTo>
                    <a:lnTo>
                      <a:pt x="2447" y="4009"/>
                    </a:lnTo>
                    <a:lnTo>
                      <a:pt x="2455" y="4011"/>
                    </a:lnTo>
                    <a:lnTo>
                      <a:pt x="2462" y="4016"/>
                    </a:lnTo>
                    <a:lnTo>
                      <a:pt x="2471" y="4025"/>
                    </a:lnTo>
                    <a:lnTo>
                      <a:pt x="2478" y="4035"/>
                    </a:lnTo>
                    <a:lnTo>
                      <a:pt x="2498" y="4064"/>
                    </a:lnTo>
                    <a:lnTo>
                      <a:pt x="2521" y="4102"/>
                    </a:lnTo>
                    <a:lnTo>
                      <a:pt x="2544" y="4145"/>
                    </a:lnTo>
                    <a:lnTo>
                      <a:pt x="2567" y="4187"/>
                    </a:lnTo>
                    <a:lnTo>
                      <a:pt x="2578" y="4207"/>
                    </a:lnTo>
                    <a:lnTo>
                      <a:pt x="2589" y="4227"/>
                    </a:lnTo>
                    <a:lnTo>
                      <a:pt x="2599" y="4244"/>
                    </a:lnTo>
                    <a:lnTo>
                      <a:pt x="2609" y="4258"/>
                    </a:lnTo>
                    <a:lnTo>
                      <a:pt x="2618" y="4270"/>
                    </a:lnTo>
                    <a:lnTo>
                      <a:pt x="2627" y="4277"/>
                    </a:lnTo>
                    <a:lnTo>
                      <a:pt x="2631" y="4280"/>
                    </a:lnTo>
                    <a:lnTo>
                      <a:pt x="2634" y="4281"/>
                    </a:lnTo>
                    <a:lnTo>
                      <a:pt x="2638" y="4281"/>
                    </a:lnTo>
                    <a:lnTo>
                      <a:pt x="2642" y="4280"/>
                    </a:lnTo>
                    <a:lnTo>
                      <a:pt x="2645" y="4278"/>
                    </a:lnTo>
                    <a:lnTo>
                      <a:pt x="2649" y="4275"/>
                    </a:lnTo>
                    <a:lnTo>
                      <a:pt x="2652" y="4270"/>
                    </a:lnTo>
                    <a:lnTo>
                      <a:pt x="2654" y="4262"/>
                    </a:lnTo>
                    <a:lnTo>
                      <a:pt x="2659" y="4245"/>
                    </a:lnTo>
                    <a:lnTo>
                      <a:pt x="2664" y="4221"/>
                    </a:lnTo>
                    <a:lnTo>
                      <a:pt x="2667" y="4196"/>
                    </a:lnTo>
                    <a:lnTo>
                      <a:pt x="2668" y="4175"/>
                    </a:lnTo>
                    <a:lnTo>
                      <a:pt x="2668" y="4157"/>
                    </a:lnTo>
                    <a:lnTo>
                      <a:pt x="2665" y="4141"/>
                    </a:lnTo>
                    <a:lnTo>
                      <a:pt x="2662" y="4129"/>
                    </a:lnTo>
                    <a:lnTo>
                      <a:pt x="2657" y="4117"/>
                    </a:lnTo>
                    <a:lnTo>
                      <a:pt x="2650" y="4107"/>
                    </a:lnTo>
                    <a:lnTo>
                      <a:pt x="2642" y="4099"/>
                    </a:lnTo>
                    <a:lnTo>
                      <a:pt x="2619" y="4082"/>
                    </a:lnTo>
                    <a:lnTo>
                      <a:pt x="2592" y="4063"/>
                    </a:lnTo>
                    <a:lnTo>
                      <a:pt x="2574" y="4051"/>
                    </a:lnTo>
                    <a:lnTo>
                      <a:pt x="2557" y="4038"/>
                    </a:lnTo>
                    <a:lnTo>
                      <a:pt x="2537" y="4023"/>
                    </a:lnTo>
                    <a:lnTo>
                      <a:pt x="2516" y="4004"/>
                    </a:lnTo>
                    <a:lnTo>
                      <a:pt x="2493" y="3985"/>
                    </a:lnTo>
                    <a:lnTo>
                      <a:pt x="2473" y="3970"/>
                    </a:lnTo>
                    <a:lnTo>
                      <a:pt x="2453" y="3958"/>
                    </a:lnTo>
                    <a:lnTo>
                      <a:pt x="2435" y="3949"/>
                    </a:lnTo>
                    <a:lnTo>
                      <a:pt x="2417" y="3940"/>
                    </a:lnTo>
                    <a:lnTo>
                      <a:pt x="2401" y="3931"/>
                    </a:lnTo>
                    <a:lnTo>
                      <a:pt x="2386" y="3924"/>
                    </a:lnTo>
                    <a:lnTo>
                      <a:pt x="2373" y="3915"/>
                    </a:lnTo>
                    <a:lnTo>
                      <a:pt x="2367" y="3910"/>
                    </a:lnTo>
                    <a:lnTo>
                      <a:pt x="2361" y="3905"/>
                    </a:lnTo>
                    <a:lnTo>
                      <a:pt x="2356" y="3899"/>
                    </a:lnTo>
                    <a:lnTo>
                      <a:pt x="2350" y="3892"/>
                    </a:lnTo>
                    <a:lnTo>
                      <a:pt x="2346" y="3884"/>
                    </a:lnTo>
                    <a:lnTo>
                      <a:pt x="2341" y="3877"/>
                    </a:lnTo>
                    <a:lnTo>
                      <a:pt x="2337" y="3867"/>
                    </a:lnTo>
                    <a:lnTo>
                      <a:pt x="2335" y="3857"/>
                    </a:lnTo>
                    <a:lnTo>
                      <a:pt x="2331" y="3845"/>
                    </a:lnTo>
                    <a:lnTo>
                      <a:pt x="2329" y="3833"/>
                    </a:lnTo>
                    <a:lnTo>
                      <a:pt x="2326" y="3819"/>
                    </a:lnTo>
                    <a:lnTo>
                      <a:pt x="2325" y="3804"/>
                    </a:lnTo>
                    <a:lnTo>
                      <a:pt x="2322" y="3768"/>
                    </a:lnTo>
                    <a:lnTo>
                      <a:pt x="2322" y="3727"/>
                    </a:lnTo>
                    <a:lnTo>
                      <a:pt x="2324" y="3706"/>
                    </a:lnTo>
                    <a:lnTo>
                      <a:pt x="2327" y="3688"/>
                    </a:lnTo>
                    <a:lnTo>
                      <a:pt x="2331" y="3673"/>
                    </a:lnTo>
                    <a:lnTo>
                      <a:pt x="2336" y="3661"/>
                    </a:lnTo>
                    <a:lnTo>
                      <a:pt x="2342" y="3651"/>
                    </a:lnTo>
                    <a:lnTo>
                      <a:pt x="2350" y="3643"/>
                    </a:lnTo>
                    <a:lnTo>
                      <a:pt x="2357" y="3637"/>
                    </a:lnTo>
                    <a:lnTo>
                      <a:pt x="2366" y="3634"/>
                    </a:lnTo>
                    <a:lnTo>
                      <a:pt x="2375" y="3632"/>
                    </a:lnTo>
                    <a:lnTo>
                      <a:pt x="2385" y="3632"/>
                    </a:lnTo>
                    <a:lnTo>
                      <a:pt x="2396" y="3633"/>
                    </a:lnTo>
                    <a:lnTo>
                      <a:pt x="2406" y="3636"/>
                    </a:lnTo>
                    <a:lnTo>
                      <a:pt x="2427" y="3643"/>
                    </a:lnTo>
                    <a:lnTo>
                      <a:pt x="2448" y="3653"/>
                    </a:lnTo>
                    <a:lnTo>
                      <a:pt x="2470" y="3663"/>
                    </a:lnTo>
                    <a:lnTo>
                      <a:pt x="2487" y="3673"/>
                    </a:lnTo>
                    <a:lnTo>
                      <a:pt x="2502" y="3681"/>
                    </a:lnTo>
                    <a:lnTo>
                      <a:pt x="2513" y="3684"/>
                    </a:lnTo>
                    <a:lnTo>
                      <a:pt x="2517" y="3684"/>
                    </a:lnTo>
                    <a:lnTo>
                      <a:pt x="2519" y="3682"/>
                    </a:lnTo>
                    <a:lnTo>
                      <a:pt x="2521" y="3679"/>
                    </a:lnTo>
                    <a:lnTo>
                      <a:pt x="2521" y="3673"/>
                    </a:lnTo>
                    <a:lnTo>
                      <a:pt x="2518" y="3666"/>
                    </a:lnTo>
                    <a:lnTo>
                      <a:pt x="2514" y="3656"/>
                    </a:lnTo>
                    <a:lnTo>
                      <a:pt x="2508" y="3643"/>
                    </a:lnTo>
                    <a:lnTo>
                      <a:pt x="2501" y="3628"/>
                    </a:lnTo>
                    <a:lnTo>
                      <a:pt x="2499" y="3622"/>
                    </a:lnTo>
                    <a:lnTo>
                      <a:pt x="2493" y="3607"/>
                    </a:lnTo>
                    <a:lnTo>
                      <a:pt x="2485" y="3586"/>
                    </a:lnTo>
                    <a:lnTo>
                      <a:pt x="2470" y="3560"/>
                    </a:lnTo>
                    <a:lnTo>
                      <a:pt x="2461" y="3546"/>
                    </a:lnTo>
                    <a:lnTo>
                      <a:pt x="2451" y="3533"/>
                    </a:lnTo>
                    <a:lnTo>
                      <a:pt x="2438" y="3520"/>
                    </a:lnTo>
                    <a:lnTo>
                      <a:pt x="2426" y="3507"/>
                    </a:lnTo>
                    <a:lnTo>
                      <a:pt x="2411" y="3496"/>
                    </a:lnTo>
                    <a:lnTo>
                      <a:pt x="2395" y="3485"/>
                    </a:lnTo>
                    <a:lnTo>
                      <a:pt x="2377" y="3476"/>
                    </a:lnTo>
                    <a:lnTo>
                      <a:pt x="2357" y="3470"/>
                    </a:lnTo>
                    <a:lnTo>
                      <a:pt x="2336" y="3463"/>
                    </a:lnTo>
                    <a:lnTo>
                      <a:pt x="2316" y="3457"/>
                    </a:lnTo>
                    <a:lnTo>
                      <a:pt x="2296" y="3451"/>
                    </a:lnTo>
                    <a:lnTo>
                      <a:pt x="2279" y="3442"/>
                    </a:lnTo>
                    <a:lnTo>
                      <a:pt x="2261" y="3433"/>
                    </a:lnTo>
                    <a:lnTo>
                      <a:pt x="2245" y="3423"/>
                    </a:lnTo>
                    <a:lnTo>
                      <a:pt x="2230" y="3412"/>
                    </a:lnTo>
                    <a:lnTo>
                      <a:pt x="2217" y="3400"/>
                    </a:lnTo>
                    <a:lnTo>
                      <a:pt x="2206" y="3386"/>
                    </a:lnTo>
                    <a:lnTo>
                      <a:pt x="2196" y="3370"/>
                    </a:lnTo>
                    <a:lnTo>
                      <a:pt x="2193" y="3362"/>
                    </a:lnTo>
                    <a:lnTo>
                      <a:pt x="2189" y="3354"/>
                    </a:lnTo>
                    <a:lnTo>
                      <a:pt x="2185" y="3344"/>
                    </a:lnTo>
                    <a:lnTo>
                      <a:pt x="2183" y="3334"/>
                    </a:lnTo>
                    <a:lnTo>
                      <a:pt x="2181" y="3324"/>
                    </a:lnTo>
                    <a:lnTo>
                      <a:pt x="2180" y="3314"/>
                    </a:lnTo>
                    <a:lnTo>
                      <a:pt x="2179" y="3302"/>
                    </a:lnTo>
                    <a:lnTo>
                      <a:pt x="2179" y="3290"/>
                    </a:lnTo>
                    <a:lnTo>
                      <a:pt x="2180" y="3265"/>
                    </a:lnTo>
                    <a:lnTo>
                      <a:pt x="2185" y="3238"/>
                    </a:lnTo>
                    <a:lnTo>
                      <a:pt x="2189" y="3231"/>
                    </a:lnTo>
                    <a:lnTo>
                      <a:pt x="2200" y="3219"/>
                    </a:lnTo>
                    <a:lnTo>
                      <a:pt x="2209" y="3211"/>
                    </a:lnTo>
                    <a:lnTo>
                      <a:pt x="2220" y="3206"/>
                    </a:lnTo>
                    <a:lnTo>
                      <a:pt x="2226" y="3204"/>
                    </a:lnTo>
                    <a:lnTo>
                      <a:pt x="2234" y="3203"/>
                    </a:lnTo>
                    <a:lnTo>
                      <a:pt x="2241" y="3203"/>
                    </a:lnTo>
                    <a:lnTo>
                      <a:pt x="2249" y="3203"/>
                    </a:lnTo>
                    <a:lnTo>
                      <a:pt x="2265" y="3205"/>
                    </a:lnTo>
                    <a:lnTo>
                      <a:pt x="2281" y="3208"/>
                    </a:lnTo>
                    <a:lnTo>
                      <a:pt x="2287" y="3208"/>
                    </a:lnTo>
                    <a:lnTo>
                      <a:pt x="2294" y="3208"/>
                    </a:lnTo>
                    <a:lnTo>
                      <a:pt x="2297" y="3205"/>
                    </a:lnTo>
                    <a:lnTo>
                      <a:pt x="2300" y="3203"/>
                    </a:lnTo>
                    <a:lnTo>
                      <a:pt x="2301" y="3198"/>
                    </a:lnTo>
                    <a:lnTo>
                      <a:pt x="2299" y="3190"/>
                    </a:lnTo>
                    <a:lnTo>
                      <a:pt x="2295" y="3181"/>
                    </a:lnTo>
                    <a:lnTo>
                      <a:pt x="2289" y="3170"/>
                    </a:lnTo>
                    <a:lnTo>
                      <a:pt x="2279" y="3156"/>
                    </a:lnTo>
                    <a:lnTo>
                      <a:pt x="2266" y="3139"/>
                    </a:lnTo>
                    <a:lnTo>
                      <a:pt x="2249" y="3118"/>
                    </a:lnTo>
                    <a:lnTo>
                      <a:pt x="2229" y="3094"/>
                    </a:lnTo>
                    <a:lnTo>
                      <a:pt x="2219" y="3091"/>
                    </a:lnTo>
                    <a:lnTo>
                      <a:pt x="2191" y="3083"/>
                    </a:lnTo>
                    <a:lnTo>
                      <a:pt x="2174" y="3075"/>
                    </a:lnTo>
                    <a:lnTo>
                      <a:pt x="2153" y="3067"/>
                    </a:lnTo>
                    <a:lnTo>
                      <a:pt x="2131" y="3054"/>
                    </a:lnTo>
                    <a:lnTo>
                      <a:pt x="2110" y="3039"/>
                    </a:lnTo>
                    <a:lnTo>
                      <a:pt x="2099" y="3030"/>
                    </a:lnTo>
                    <a:lnTo>
                      <a:pt x="2088" y="3022"/>
                    </a:lnTo>
                    <a:lnTo>
                      <a:pt x="2078" y="3010"/>
                    </a:lnTo>
                    <a:lnTo>
                      <a:pt x="2066" y="2999"/>
                    </a:lnTo>
                    <a:lnTo>
                      <a:pt x="2058" y="2988"/>
                    </a:lnTo>
                    <a:lnTo>
                      <a:pt x="2048" y="2975"/>
                    </a:lnTo>
                    <a:lnTo>
                      <a:pt x="2039" y="2960"/>
                    </a:lnTo>
                    <a:lnTo>
                      <a:pt x="2032" y="2945"/>
                    </a:lnTo>
                    <a:lnTo>
                      <a:pt x="2024" y="2930"/>
                    </a:lnTo>
                    <a:lnTo>
                      <a:pt x="2017" y="2913"/>
                    </a:lnTo>
                    <a:lnTo>
                      <a:pt x="2012" y="2896"/>
                    </a:lnTo>
                    <a:lnTo>
                      <a:pt x="2007" y="2876"/>
                    </a:lnTo>
                    <a:lnTo>
                      <a:pt x="2004" y="2856"/>
                    </a:lnTo>
                    <a:lnTo>
                      <a:pt x="2002" y="2834"/>
                    </a:lnTo>
                    <a:lnTo>
                      <a:pt x="2002" y="2812"/>
                    </a:lnTo>
                    <a:lnTo>
                      <a:pt x="2002" y="2788"/>
                    </a:lnTo>
                    <a:lnTo>
                      <a:pt x="2007" y="2783"/>
                    </a:lnTo>
                    <a:lnTo>
                      <a:pt x="2022" y="2773"/>
                    </a:lnTo>
                    <a:lnTo>
                      <a:pt x="2033" y="2768"/>
                    </a:lnTo>
                    <a:lnTo>
                      <a:pt x="2048" y="2764"/>
                    </a:lnTo>
                    <a:lnTo>
                      <a:pt x="2057" y="2763"/>
                    </a:lnTo>
                    <a:lnTo>
                      <a:pt x="2065" y="2763"/>
                    </a:lnTo>
                    <a:lnTo>
                      <a:pt x="2075" y="2762"/>
                    </a:lnTo>
                    <a:lnTo>
                      <a:pt x="2085" y="2763"/>
                    </a:lnTo>
                    <a:lnTo>
                      <a:pt x="2090" y="2763"/>
                    </a:lnTo>
                    <a:lnTo>
                      <a:pt x="2095" y="2763"/>
                    </a:lnTo>
                    <a:lnTo>
                      <a:pt x="2098" y="2763"/>
                    </a:lnTo>
                    <a:lnTo>
                      <a:pt x="2100" y="2762"/>
                    </a:lnTo>
                    <a:lnTo>
                      <a:pt x="2101" y="2759"/>
                    </a:lnTo>
                    <a:lnTo>
                      <a:pt x="2101" y="2758"/>
                    </a:lnTo>
                    <a:lnTo>
                      <a:pt x="2101" y="2754"/>
                    </a:lnTo>
                    <a:lnTo>
                      <a:pt x="2100" y="2752"/>
                    </a:lnTo>
                    <a:lnTo>
                      <a:pt x="2096" y="2745"/>
                    </a:lnTo>
                    <a:lnTo>
                      <a:pt x="2090" y="2736"/>
                    </a:lnTo>
                    <a:lnTo>
                      <a:pt x="2083" y="2726"/>
                    </a:lnTo>
                    <a:lnTo>
                      <a:pt x="2073" y="2715"/>
                    </a:lnTo>
                    <a:lnTo>
                      <a:pt x="2050" y="2692"/>
                    </a:lnTo>
                    <a:lnTo>
                      <a:pt x="2025" y="2668"/>
                    </a:lnTo>
                    <a:lnTo>
                      <a:pt x="2002" y="2647"/>
                    </a:lnTo>
                    <a:lnTo>
                      <a:pt x="1982" y="2630"/>
                    </a:lnTo>
                    <a:lnTo>
                      <a:pt x="1972" y="2622"/>
                    </a:lnTo>
                    <a:lnTo>
                      <a:pt x="1959" y="2617"/>
                    </a:lnTo>
                    <a:lnTo>
                      <a:pt x="1945" y="2611"/>
                    </a:lnTo>
                    <a:lnTo>
                      <a:pt x="1930" y="2606"/>
                    </a:lnTo>
                    <a:lnTo>
                      <a:pt x="1913" y="2600"/>
                    </a:lnTo>
                    <a:lnTo>
                      <a:pt x="1897" y="2593"/>
                    </a:lnTo>
                    <a:lnTo>
                      <a:pt x="1879" y="2585"/>
                    </a:lnTo>
                    <a:lnTo>
                      <a:pt x="1862" y="2576"/>
                    </a:lnTo>
                    <a:lnTo>
                      <a:pt x="1846" y="2565"/>
                    </a:lnTo>
                    <a:lnTo>
                      <a:pt x="1829" y="2550"/>
                    </a:lnTo>
                    <a:lnTo>
                      <a:pt x="1821" y="2542"/>
                    </a:lnTo>
                    <a:lnTo>
                      <a:pt x="1813" y="2534"/>
                    </a:lnTo>
                    <a:lnTo>
                      <a:pt x="1807" y="2524"/>
                    </a:lnTo>
                    <a:lnTo>
                      <a:pt x="1799" y="2514"/>
                    </a:lnTo>
                    <a:lnTo>
                      <a:pt x="1793" y="2502"/>
                    </a:lnTo>
                    <a:lnTo>
                      <a:pt x="1788" y="2490"/>
                    </a:lnTo>
                    <a:lnTo>
                      <a:pt x="1782" y="2476"/>
                    </a:lnTo>
                    <a:lnTo>
                      <a:pt x="1777" y="2462"/>
                    </a:lnTo>
                    <a:lnTo>
                      <a:pt x="1773" y="2446"/>
                    </a:lnTo>
                    <a:lnTo>
                      <a:pt x="1770" y="2430"/>
                    </a:lnTo>
                    <a:lnTo>
                      <a:pt x="1767" y="2411"/>
                    </a:lnTo>
                    <a:lnTo>
                      <a:pt x="1765" y="2393"/>
                    </a:lnTo>
                    <a:lnTo>
                      <a:pt x="1768" y="2379"/>
                    </a:lnTo>
                    <a:lnTo>
                      <a:pt x="1780" y="2351"/>
                    </a:lnTo>
                    <a:lnTo>
                      <a:pt x="1784" y="2344"/>
                    </a:lnTo>
                    <a:lnTo>
                      <a:pt x="1789" y="2336"/>
                    </a:lnTo>
                    <a:lnTo>
                      <a:pt x="1794" y="2329"/>
                    </a:lnTo>
                    <a:lnTo>
                      <a:pt x="1799" y="2324"/>
                    </a:lnTo>
                    <a:lnTo>
                      <a:pt x="1807" y="2319"/>
                    </a:lnTo>
                    <a:lnTo>
                      <a:pt x="1813" y="2315"/>
                    </a:lnTo>
                    <a:lnTo>
                      <a:pt x="1821" y="2314"/>
                    </a:lnTo>
                    <a:lnTo>
                      <a:pt x="1828" y="2313"/>
                    </a:lnTo>
                    <a:lnTo>
                      <a:pt x="1832" y="2314"/>
                    </a:lnTo>
                    <a:lnTo>
                      <a:pt x="1834" y="2313"/>
                    </a:lnTo>
                    <a:lnTo>
                      <a:pt x="1837" y="2313"/>
                    </a:lnTo>
                    <a:lnTo>
                      <a:pt x="1838" y="2311"/>
                    </a:lnTo>
                    <a:lnTo>
                      <a:pt x="1839" y="2306"/>
                    </a:lnTo>
                    <a:lnTo>
                      <a:pt x="1838" y="2301"/>
                    </a:lnTo>
                    <a:lnTo>
                      <a:pt x="1836" y="2294"/>
                    </a:lnTo>
                    <a:lnTo>
                      <a:pt x="1829" y="2285"/>
                    </a:lnTo>
                    <a:lnTo>
                      <a:pt x="1822" y="2274"/>
                    </a:lnTo>
                    <a:lnTo>
                      <a:pt x="1813" y="2263"/>
                    </a:lnTo>
                    <a:lnTo>
                      <a:pt x="1791" y="2238"/>
                    </a:lnTo>
                    <a:lnTo>
                      <a:pt x="1761" y="2210"/>
                    </a:lnTo>
                    <a:lnTo>
                      <a:pt x="1728" y="2180"/>
                    </a:lnTo>
                    <a:lnTo>
                      <a:pt x="1691" y="2150"/>
                    </a:lnTo>
                    <a:lnTo>
                      <a:pt x="1652" y="2122"/>
                    </a:lnTo>
                    <a:lnTo>
                      <a:pt x="1616" y="2097"/>
                    </a:lnTo>
                    <a:lnTo>
                      <a:pt x="1582" y="2074"/>
                    </a:lnTo>
                    <a:lnTo>
                      <a:pt x="1551" y="2052"/>
                    </a:lnTo>
                    <a:lnTo>
                      <a:pt x="1537" y="2039"/>
                    </a:lnTo>
                    <a:lnTo>
                      <a:pt x="1525" y="2027"/>
                    </a:lnTo>
                    <a:lnTo>
                      <a:pt x="1515" y="2013"/>
                    </a:lnTo>
                    <a:lnTo>
                      <a:pt x="1505" y="1998"/>
                    </a:lnTo>
                    <a:lnTo>
                      <a:pt x="1496" y="1982"/>
                    </a:lnTo>
                    <a:lnTo>
                      <a:pt x="1490" y="1964"/>
                    </a:lnTo>
                    <a:lnTo>
                      <a:pt x="1486" y="1944"/>
                    </a:lnTo>
                    <a:lnTo>
                      <a:pt x="1483" y="1923"/>
                    </a:lnTo>
                    <a:lnTo>
                      <a:pt x="1489" y="1912"/>
                    </a:lnTo>
                    <a:lnTo>
                      <a:pt x="1504" y="1888"/>
                    </a:lnTo>
                    <a:lnTo>
                      <a:pt x="1512" y="1876"/>
                    </a:lnTo>
                    <a:lnTo>
                      <a:pt x="1522" y="1862"/>
                    </a:lnTo>
                    <a:lnTo>
                      <a:pt x="1532" y="1851"/>
                    </a:lnTo>
                    <a:lnTo>
                      <a:pt x="1542" y="1843"/>
                    </a:lnTo>
                    <a:lnTo>
                      <a:pt x="1545" y="1842"/>
                    </a:lnTo>
                    <a:lnTo>
                      <a:pt x="1546" y="1841"/>
                    </a:lnTo>
                    <a:lnTo>
                      <a:pt x="1547" y="1838"/>
                    </a:lnTo>
                    <a:lnTo>
                      <a:pt x="1549" y="1836"/>
                    </a:lnTo>
                    <a:lnTo>
                      <a:pt x="1547" y="1832"/>
                    </a:lnTo>
                    <a:lnTo>
                      <a:pt x="1545" y="1826"/>
                    </a:lnTo>
                    <a:lnTo>
                      <a:pt x="1540" y="1821"/>
                    </a:lnTo>
                    <a:lnTo>
                      <a:pt x="1534" y="1815"/>
                    </a:lnTo>
                    <a:lnTo>
                      <a:pt x="1525" y="1807"/>
                    </a:lnTo>
                    <a:lnTo>
                      <a:pt x="1516" y="1801"/>
                    </a:lnTo>
                    <a:lnTo>
                      <a:pt x="1495" y="1786"/>
                    </a:lnTo>
                    <a:lnTo>
                      <a:pt x="1471" y="1773"/>
                    </a:lnTo>
                    <a:lnTo>
                      <a:pt x="1448" y="1761"/>
                    </a:lnTo>
                    <a:lnTo>
                      <a:pt x="1424" y="1750"/>
                    </a:lnTo>
                    <a:lnTo>
                      <a:pt x="1398" y="1739"/>
                    </a:lnTo>
                    <a:lnTo>
                      <a:pt x="1363" y="1722"/>
                    </a:lnTo>
                    <a:lnTo>
                      <a:pt x="1344" y="1712"/>
                    </a:lnTo>
                    <a:lnTo>
                      <a:pt x="1324" y="1701"/>
                    </a:lnTo>
                    <a:lnTo>
                      <a:pt x="1304" y="1687"/>
                    </a:lnTo>
                    <a:lnTo>
                      <a:pt x="1284" y="1674"/>
                    </a:lnTo>
                    <a:lnTo>
                      <a:pt x="1265" y="1657"/>
                    </a:lnTo>
                    <a:lnTo>
                      <a:pt x="1249" y="1640"/>
                    </a:lnTo>
                    <a:lnTo>
                      <a:pt x="1240" y="1630"/>
                    </a:lnTo>
                    <a:lnTo>
                      <a:pt x="1233" y="1620"/>
                    </a:lnTo>
                    <a:lnTo>
                      <a:pt x="1227" y="1609"/>
                    </a:lnTo>
                    <a:lnTo>
                      <a:pt x="1220" y="1599"/>
                    </a:lnTo>
                    <a:lnTo>
                      <a:pt x="1214" y="1587"/>
                    </a:lnTo>
                    <a:lnTo>
                      <a:pt x="1209" y="1575"/>
                    </a:lnTo>
                    <a:lnTo>
                      <a:pt x="1206" y="1563"/>
                    </a:lnTo>
                    <a:lnTo>
                      <a:pt x="1203" y="1550"/>
                    </a:lnTo>
                    <a:lnTo>
                      <a:pt x="1201" y="1536"/>
                    </a:lnTo>
                    <a:lnTo>
                      <a:pt x="1201" y="1523"/>
                    </a:lnTo>
                    <a:lnTo>
                      <a:pt x="1201" y="1508"/>
                    </a:lnTo>
                    <a:lnTo>
                      <a:pt x="1202" y="1493"/>
                    </a:lnTo>
                    <a:lnTo>
                      <a:pt x="1206" y="1493"/>
                    </a:lnTo>
                    <a:lnTo>
                      <a:pt x="1218" y="1493"/>
                    </a:lnTo>
                    <a:lnTo>
                      <a:pt x="1225" y="1491"/>
                    </a:lnTo>
                    <a:lnTo>
                      <a:pt x="1233" y="1490"/>
                    </a:lnTo>
                    <a:lnTo>
                      <a:pt x="1242" y="1488"/>
                    </a:lnTo>
                    <a:lnTo>
                      <a:pt x="1249" y="1484"/>
                    </a:lnTo>
                    <a:lnTo>
                      <a:pt x="1255" y="1479"/>
                    </a:lnTo>
                    <a:lnTo>
                      <a:pt x="1260" y="1473"/>
                    </a:lnTo>
                    <a:lnTo>
                      <a:pt x="1263" y="1469"/>
                    </a:lnTo>
                    <a:lnTo>
                      <a:pt x="1264" y="1465"/>
                    </a:lnTo>
                    <a:lnTo>
                      <a:pt x="1265" y="1460"/>
                    </a:lnTo>
                    <a:lnTo>
                      <a:pt x="1265" y="1455"/>
                    </a:lnTo>
                    <a:lnTo>
                      <a:pt x="1265" y="1450"/>
                    </a:lnTo>
                    <a:lnTo>
                      <a:pt x="1264" y="1444"/>
                    </a:lnTo>
                    <a:lnTo>
                      <a:pt x="1263" y="1436"/>
                    </a:lnTo>
                    <a:lnTo>
                      <a:pt x="1260" y="1429"/>
                    </a:lnTo>
                    <a:lnTo>
                      <a:pt x="1253" y="1413"/>
                    </a:lnTo>
                    <a:lnTo>
                      <a:pt x="1240" y="1394"/>
                    </a:lnTo>
                    <a:lnTo>
                      <a:pt x="1225" y="1372"/>
                    </a:lnTo>
                    <a:lnTo>
                      <a:pt x="1212" y="1350"/>
                    </a:lnTo>
                    <a:lnTo>
                      <a:pt x="1206" y="1340"/>
                    </a:lnTo>
                    <a:lnTo>
                      <a:pt x="1198" y="1330"/>
                    </a:lnTo>
                    <a:lnTo>
                      <a:pt x="1189" y="1320"/>
                    </a:lnTo>
                    <a:lnTo>
                      <a:pt x="1179" y="1312"/>
                    </a:lnTo>
                    <a:lnTo>
                      <a:pt x="1168" y="1302"/>
                    </a:lnTo>
                    <a:lnTo>
                      <a:pt x="1156" y="1293"/>
                    </a:lnTo>
                    <a:lnTo>
                      <a:pt x="1139" y="1284"/>
                    </a:lnTo>
                    <a:lnTo>
                      <a:pt x="1122" y="1274"/>
                    </a:lnTo>
                    <a:lnTo>
                      <a:pt x="1101" y="1265"/>
                    </a:lnTo>
                    <a:lnTo>
                      <a:pt x="1077" y="1255"/>
                    </a:lnTo>
                    <a:lnTo>
                      <a:pt x="1050" y="1246"/>
                    </a:lnTo>
                    <a:lnTo>
                      <a:pt x="1018" y="1236"/>
                    </a:lnTo>
                    <a:lnTo>
                      <a:pt x="1003" y="1232"/>
                    </a:lnTo>
                    <a:lnTo>
                      <a:pt x="988" y="1227"/>
                    </a:lnTo>
                    <a:lnTo>
                      <a:pt x="975" y="1221"/>
                    </a:lnTo>
                    <a:lnTo>
                      <a:pt x="961" y="1214"/>
                    </a:lnTo>
                    <a:lnTo>
                      <a:pt x="936" y="1201"/>
                    </a:lnTo>
                    <a:lnTo>
                      <a:pt x="912" y="1186"/>
                    </a:lnTo>
                    <a:lnTo>
                      <a:pt x="891" y="1169"/>
                    </a:lnTo>
                    <a:lnTo>
                      <a:pt x="874" y="1153"/>
                    </a:lnTo>
                    <a:lnTo>
                      <a:pt x="857" y="1136"/>
                    </a:lnTo>
                    <a:lnTo>
                      <a:pt x="845" y="1119"/>
                    </a:lnTo>
                    <a:lnTo>
                      <a:pt x="835" y="1103"/>
                    </a:lnTo>
                    <a:lnTo>
                      <a:pt x="829" y="1088"/>
                    </a:lnTo>
                    <a:lnTo>
                      <a:pt x="826" y="1081"/>
                    </a:lnTo>
                    <a:lnTo>
                      <a:pt x="825" y="1075"/>
                    </a:lnTo>
                    <a:lnTo>
                      <a:pt x="824" y="1068"/>
                    </a:lnTo>
                    <a:lnTo>
                      <a:pt x="825" y="1063"/>
                    </a:lnTo>
                    <a:lnTo>
                      <a:pt x="826" y="1058"/>
                    </a:lnTo>
                    <a:lnTo>
                      <a:pt x="827" y="1053"/>
                    </a:lnTo>
                    <a:lnTo>
                      <a:pt x="831" y="1050"/>
                    </a:lnTo>
                    <a:lnTo>
                      <a:pt x="835" y="1047"/>
                    </a:lnTo>
                    <a:lnTo>
                      <a:pt x="840" y="1045"/>
                    </a:lnTo>
                    <a:lnTo>
                      <a:pt x="846" y="1043"/>
                    </a:lnTo>
                    <a:lnTo>
                      <a:pt x="852" y="1043"/>
                    </a:lnTo>
                    <a:lnTo>
                      <a:pt x="860" y="1043"/>
                    </a:lnTo>
                    <a:lnTo>
                      <a:pt x="866" y="1042"/>
                    </a:lnTo>
                    <a:lnTo>
                      <a:pt x="880" y="1038"/>
                    </a:lnTo>
                    <a:lnTo>
                      <a:pt x="887" y="1033"/>
                    </a:lnTo>
                    <a:lnTo>
                      <a:pt x="894" y="1028"/>
                    </a:lnTo>
                    <a:lnTo>
                      <a:pt x="896" y="1025"/>
                    </a:lnTo>
                    <a:lnTo>
                      <a:pt x="897" y="1020"/>
                    </a:lnTo>
                    <a:lnTo>
                      <a:pt x="899" y="1016"/>
                    </a:lnTo>
                    <a:lnTo>
                      <a:pt x="900" y="1010"/>
                    </a:lnTo>
                    <a:lnTo>
                      <a:pt x="899" y="1003"/>
                    </a:lnTo>
                    <a:lnTo>
                      <a:pt x="897" y="997"/>
                    </a:lnTo>
                    <a:lnTo>
                      <a:pt x="894" y="990"/>
                    </a:lnTo>
                    <a:lnTo>
                      <a:pt x="890" y="981"/>
                    </a:lnTo>
                    <a:lnTo>
                      <a:pt x="885" y="972"/>
                    </a:lnTo>
                    <a:lnTo>
                      <a:pt x="877" y="962"/>
                    </a:lnTo>
                    <a:lnTo>
                      <a:pt x="869" y="951"/>
                    </a:lnTo>
                    <a:lnTo>
                      <a:pt x="859" y="938"/>
                    </a:lnTo>
                    <a:lnTo>
                      <a:pt x="846" y="926"/>
                    </a:lnTo>
                    <a:lnTo>
                      <a:pt x="831" y="912"/>
                    </a:lnTo>
                    <a:lnTo>
                      <a:pt x="815" y="897"/>
                    </a:lnTo>
                    <a:lnTo>
                      <a:pt x="796" y="881"/>
                    </a:lnTo>
                    <a:lnTo>
                      <a:pt x="753" y="846"/>
                    </a:lnTo>
                    <a:lnTo>
                      <a:pt x="698" y="806"/>
                    </a:lnTo>
                    <a:lnTo>
                      <a:pt x="681" y="791"/>
                    </a:lnTo>
                    <a:lnTo>
                      <a:pt x="639" y="751"/>
                    </a:lnTo>
                    <a:lnTo>
                      <a:pt x="578" y="690"/>
                    </a:lnTo>
                    <a:lnTo>
                      <a:pt x="502" y="614"/>
                    </a:lnTo>
                    <a:lnTo>
                      <a:pt x="461" y="572"/>
                    </a:lnTo>
                    <a:lnTo>
                      <a:pt x="419" y="527"/>
                    </a:lnTo>
                    <a:lnTo>
                      <a:pt x="377" y="480"/>
                    </a:lnTo>
                    <a:lnTo>
                      <a:pt x="337" y="433"/>
                    </a:lnTo>
                    <a:lnTo>
                      <a:pt x="297" y="386"/>
                    </a:lnTo>
                    <a:lnTo>
                      <a:pt x="261" y="338"/>
                    </a:lnTo>
                    <a:lnTo>
                      <a:pt x="243" y="314"/>
                    </a:lnTo>
                    <a:lnTo>
                      <a:pt x="227" y="292"/>
                    </a:lnTo>
                    <a:lnTo>
                      <a:pt x="212" y="269"/>
                    </a:lnTo>
                    <a:lnTo>
                      <a:pt x="199" y="247"/>
                    </a:lnTo>
                    <a:lnTo>
                      <a:pt x="170" y="205"/>
                    </a:lnTo>
                    <a:lnTo>
                      <a:pt x="141" y="165"/>
                    </a:lnTo>
                    <a:lnTo>
                      <a:pt x="114" y="127"/>
                    </a:lnTo>
                    <a:lnTo>
                      <a:pt x="86" y="95"/>
                    </a:lnTo>
                    <a:lnTo>
                      <a:pt x="40" y="42"/>
                    </a:lnTo>
                    <a:lnTo>
                      <a:pt x="9" y="10"/>
                    </a:lnTo>
                    <a:lnTo>
                      <a:pt x="1" y="1"/>
                    </a:lnTo>
                    <a:lnTo>
                      <a:pt x="0" y="0"/>
                    </a:lnTo>
                    <a:lnTo>
                      <a:pt x="6" y="5"/>
                    </a:lnTo>
                    <a:lnTo>
                      <a:pt x="21" y="16"/>
                    </a:lnTo>
                    <a:lnTo>
                      <a:pt x="79" y="61"/>
                    </a:lnTo>
                    <a:lnTo>
                      <a:pt x="179" y="138"/>
                    </a:lnTo>
                    <a:lnTo>
                      <a:pt x="298" y="230"/>
                    </a:lnTo>
                    <a:lnTo>
                      <a:pt x="414" y="314"/>
                    </a:lnTo>
                    <a:lnTo>
                      <a:pt x="523" y="394"/>
                    </a:lnTo>
                    <a:lnTo>
                      <a:pt x="624" y="468"/>
                    </a:lnTo>
                    <a:lnTo>
                      <a:pt x="718" y="534"/>
                    </a:lnTo>
                    <a:lnTo>
                      <a:pt x="800" y="593"/>
                    </a:lnTo>
                    <a:lnTo>
                      <a:pt x="871" y="643"/>
                    </a:lnTo>
                    <a:lnTo>
                      <a:pt x="930" y="683"/>
                    </a:lnTo>
                    <a:lnTo>
                      <a:pt x="980" y="720"/>
                    </a:lnTo>
                    <a:lnTo>
                      <a:pt x="1030" y="760"/>
                    </a:lnTo>
                    <a:lnTo>
                      <a:pt x="1081" y="802"/>
                    </a:lnTo>
                    <a:lnTo>
                      <a:pt x="1131" y="846"/>
                    </a:lnTo>
                    <a:lnTo>
                      <a:pt x="1182" y="894"/>
                    </a:lnTo>
                    <a:lnTo>
                      <a:pt x="1234" y="942"/>
                    </a:lnTo>
                    <a:lnTo>
                      <a:pt x="1287" y="993"/>
                    </a:lnTo>
                    <a:lnTo>
                      <a:pt x="1340" y="1048"/>
                    </a:lnTo>
                    <a:lnTo>
                      <a:pt x="1368" y="1080"/>
                    </a:lnTo>
                    <a:lnTo>
                      <a:pt x="1401" y="1119"/>
                    </a:lnTo>
                    <a:lnTo>
                      <a:pt x="1439" y="1164"/>
                    </a:lnTo>
                    <a:lnTo>
                      <a:pt x="1480" y="1216"/>
                    </a:lnTo>
                    <a:lnTo>
                      <a:pt x="1567" y="1329"/>
                    </a:lnTo>
                    <a:lnTo>
                      <a:pt x="1661" y="1450"/>
                    </a:lnTo>
                    <a:lnTo>
                      <a:pt x="1755" y="1570"/>
                    </a:lnTo>
                    <a:lnTo>
                      <a:pt x="1841" y="1682"/>
                    </a:lnTo>
                    <a:lnTo>
                      <a:pt x="1879" y="1731"/>
                    </a:lnTo>
                    <a:lnTo>
                      <a:pt x="1916" y="1776"/>
                    </a:lnTo>
                    <a:lnTo>
                      <a:pt x="1947" y="1813"/>
                    </a:lnTo>
                    <a:lnTo>
                      <a:pt x="1972" y="1843"/>
                    </a:lnTo>
                    <a:lnTo>
                      <a:pt x="2023" y="1903"/>
                    </a:lnTo>
                    <a:lnTo>
                      <a:pt x="2080" y="1973"/>
                    </a:lnTo>
                    <a:lnTo>
                      <a:pt x="2140" y="2052"/>
                    </a:lnTo>
                    <a:lnTo>
                      <a:pt x="2200" y="2133"/>
                    </a:lnTo>
                    <a:lnTo>
                      <a:pt x="2229" y="2173"/>
                    </a:lnTo>
                    <a:lnTo>
                      <a:pt x="2256" y="2213"/>
                    </a:lnTo>
                    <a:lnTo>
                      <a:pt x="2281" y="2251"/>
                    </a:lnTo>
                    <a:lnTo>
                      <a:pt x="2304" y="2289"/>
                    </a:lnTo>
                    <a:lnTo>
                      <a:pt x="2324" y="2323"/>
                    </a:lnTo>
                    <a:lnTo>
                      <a:pt x="2341" y="2355"/>
                    </a:lnTo>
                    <a:lnTo>
                      <a:pt x="2353" y="2383"/>
                    </a:lnTo>
                    <a:lnTo>
                      <a:pt x="2362" y="2408"/>
                    </a:lnTo>
                    <a:lnTo>
                      <a:pt x="2372" y="2434"/>
                    </a:lnTo>
                    <a:lnTo>
                      <a:pt x="2387" y="2469"/>
                    </a:lnTo>
                    <a:lnTo>
                      <a:pt x="2405" y="2511"/>
                    </a:lnTo>
                    <a:lnTo>
                      <a:pt x="2427" y="2560"/>
                    </a:lnTo>
                    <a:lnTo>
                      <a:pt x="2478" y="2670"/>
                    </a:lnTo>
                    <a:lnTo>
                      <a:pt x="2536" y="2789"/>
                    </a:lnTo>
                    <a:lnTo>
                      <a:pt x="2596" y="2909"/>
                    </a:lnTo>
                    <a:lnTo>
                      <a:pt x="2653" y="3018"/>
                    </a:lnTo>
                    <a:lnTo>
                      <a:pt x="2680" y="3067"/>
                    </a:lnTo>
                    <a:lnTo>
                      <a:pt x="2704" y="3108"/>
                    </a:lnTo>
                    <a:lnTo>
                      <a:pt x="2725" y="3143"/>
                    </a:lnTo>
                    <a:lnTo>
                      <a:pt x="2743" y="3168"/>
                    </a:lnTo>
                    <a:lnTo>
                      <a:pt x="2777" y="3216"/>
                    </a:lnTo>
                    <a:lnTo>
                      <a:pt x="2818" y="3276"/>
                    </a:lnTo>
                    <a:lnTo>
                      <a:pt x="2841" y="3310"/>
                    </a:lnTo>
                    <a:lnTo>
                      <a:pt x="2864" y="3346"/>
                    </a:lnTo>
                    <a:lnTo>
                      <a:pt x="2889" y="3385"/>
                    </a:lnTo>
                    <a:lnTo>
                      <a:pt x="2913" y="3426"/>
                    </a:lnTo>
                    <a:lnTo>
                      <a:pt x="2937" y="3468"/>
                    </a:lnTo>
                    <a:lnTo>
                      <a:pt x="2961" y="3513"/>
                    </a:lnTo>
                    <a:lnTo>
                      <a:pt x="2984" y="3561"/>
                    </a:lnTo>
                    <a:lnTo>
                      <a:pt x="3006" y="3609"/>
                    </a:lnTo>
                    <a:lnTo>
                      <a:pt x="3027" y="3659"/>
                    </a:lnTo>
                    <a:lnTo>
                      <a:pt x="3046" y="3712"/>
                    </a:lnTo>
                    <a:lnTo>
                      <a:pt x="3055" y="3739"/>
                    </a:lnTo>
                    <a:lnTo>
                      <a:pt x="3064" y="3765"/>
                    </a:lnTo>
                    <a:lnTo>
                      <a:pt x="3071" y="3793"/>
                    </a:lnTo>
                    <a:lnTo>
                      <a:pt x="3078" y="3820"/>
                    </a:lnTo>
                    <a:lnTo>
                      <a:pt x="3095" y="3882"/>
                    </a:lnTo>
                    <a:lnTo>
                      <a:pt x="3111" y="3950"/>
                    </a:lnTo>
                    <a:lnTo>
                      <a:pt x="3127" y="4028"/>
                    </a:lnTo>
                    <a:lnTo>
                      <a:pt x="3145" y="4112"/>
                    </a:lnTo>
                    <a:lnTo>
                      <a:pt x="3161" y="4204"/>
                    </a:lnTo>
                    <a:lnTo>
                      <a:pt x="3178" y="4300"/>
                    </a:lnTo>
                    <a:lnTo>
                      <a:pt x="3195" y="4400"/>
                    </a:lnTo>
                    <a:lnTo>
                      <a:pt x="3210" y="4504"/>
                    </a:lnTo>
                    <a:lnTo>
                      <a:pt x="3224" y="4612"/>
                    </a:lnTo>
                    <a:lnTo>
                      <a:pt x="3237" y="4720"/>
                    </a:lnTo>
                    <a:lnTo>
                      <a:pt x="3248" y="4830"/>
                    </a:lnTo>
                    <a:lnTo>
                      <a:pt x="3257" y="4940"/>
                    </a:lnTo>
                    <a:lnTo>
                      <a:pt x="3261" y="4995"/>
                    </a:lnTo>
                    <a:lnTo>
                      <a:pt x="3263" y="5050"/>
                    </a:lnTo>
                    <a:lnTo>
                      <a:pt x="3266" y="5103"/>
                    </a:lnTo>
                    <a:lnTo>
                      <a:pt x="3267" y="5157"/>
                    </a:lnTo>
                    <a:lnTo>
                      <a:pt x="3268" y="5210"/>
                    </a:lnTo>
                    <a:lnTo>
                      <a:pt x="3268" y="5261"/>
                    </a:lnTo>
                    <a:lnTo>
                      <a:pt x="3268" y="5312"/>
                    </a:lnTo>
                    <a:lnTo>
                      <a:pt x="3267" y="5363"/>
                    </a:lnTo>
                    <a:lnTo>
                      <a:pt x="3264" y="5402"/>
                    </a:lnTo>
                    <a:lnTo>
                      <a:pt x="3261" y="5437"/>
                    </a:lnTo>
                    <a:lnTo>
                      <a:pt x="3257" y="5468"/>
                    </a:lnTo>
                    <a:lnTo>
                      <a:pt x="3252" y="5495"/>
                    </a:lnTo>
                    <a:lnTo>
                      <a:pt x="3246" y="5518"/>
                    </a:lnTo>
                    <a:lnTo>
                      <a:pt x="3239" y="5538"/>
                    </a:lnTo>
                    <a:lnTo>
                      <a:pt x="3232" y="5554"/>
                    </a:lnTo>
                    <a:lnTo>
                      <a:pt x="3224" y="5567"/>
                    </a:lnTo>
                    <a:lnTo>
                      <a:pt x="3216" y="5575"/>
                    </a:lnTo>
                    <a:lnTo>
                      <a:pt x="3207" y="5581"/>
                    </a:lnTo>
                    <a:lnTo>
                      <a:pt x="3197" y="5585"/>
                    </a:lnTo>
                    <a:lnTo>
                      <a:pt x="3186" y="5585"/>
                    </a:lnTo>
                    <a:lnTo>
                      <a:pt x="3176" y="5581"/>
                    </a:lnTo>
                    <a:lnTo>
                      <a:pt x="3163" y="5577"/>
                    </a:lnTo>
                    <a:lnTo>
                      <a:pt x="3152" y="5568"/>
                    </a:lnTo>
                    <a:lnTo>
                      <a:pt x="3140" y="5557"/>
                    </a:lnTo>
                    <a:lnTo>
                      <a:pt x="3127" y="5543"/>
                    </a:lnTo>
                    <a:lnTo>
                      <a:pt x="3115" y="5527"/>
                    </a:lnTo>
                    <a:lnTo>
                      <a:pt x="3101" y="5509"/>
                    </a:lnTo>
                    <a:lnTo>
                      <a:pt x="3088" y="5489"/>
                    </a:lnTo>
                    <a:lnTo>
                      <a:pt x="3075" y="5467"/>
                    </a:lnTo>
                    <a:lnTo>
                      <a:pt x="3060" y="5443"/>
                    </a:lnTo>
                    <a:lnTo>
                      <a:pt x="3046" y="5417"/>
                    </a:lnTo>
                    <a:lnTo>
                      <a:pt x="3032" y="5389"/>
                    </a:lnTo>
                    <a:lnTo>
                      <a:pt x="3004" y="5329"/>
                    </a:lnTo>
                    <a:lnTo>
                      <a:pt x="2976" y="5263"/>
                    </a:lnTo>
                    <a:lnTo>
                      <a:pt x="2947" y="5193"/>
                    </a:lnTo>
                    <a:lnTo>
                      <a:pt x="2921" y="5120"/>
                    </a:lnTo>
                    <a:close/>
                  </a:path>
                </a:pathLst>
              </a:custGeom>
              <a:solidFill>
                <a:srgbClr val="00764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77" name="Google Shape;377;p12"/>
              <p:cNvSpPr/>
              <p:nvPr/>
            </p:nvSpPr>
            <p:spPr>
              <a:xfrm>
                <a:off x="1737" y="578"/>
                <a:ext cx="653" cy="1117"/>
              </a:xfrm>
              <a:custGeom>
                <a:rect b="b" l="l" r="r" t="t"/>
                <a:pathLst>
                  <a:path extrusionOk="0" h="5585" w="3268">
                    <a:moveTo>
                      <a:pt x="2921" y="5120"/>
                    </a:moveTo>
                    <a:lnTo>
                      <a:pt x="2911" y="5096"/>
                    </a:lnTo>
                    <a:lnTo>
                      <a:pt x="2899" y="5065"/>
                    </a:lnTo>
                    <a:lnTo>
                      <a:pt x="2883" y="5030"/>
                    </a:lnTo>
                    <a:lnTo>
                      <a:pt x="2864" y="4990"/>
                    </a:lnTo>
                    <a:lnTo>
                      <a:pt x="2843" y="4946"/>
                    </a:lnTo>
                    <a:lnTo>
                      <a:pt x="2819" y="4900"/>
                    </a:lnTo>
                    <a:lnTo>
                      <a:pt x="2793" y="4851"/>
                    </a:lnTo>
                    <a:lnTo>
                      <a:pt x="2765" y="4801"/>
                    </a:lnTo>
                    <a:lnTo>
                      <a:pt x="2737" y="4750"/>
                    </a:lnTo>
                    <a:lnTo>
                      <a:pt x="2707" y="4700"/>
                    </a:lnTo>
                    <a:lnTo>
                      <a:pt x="2675" y="4652"/>
                    </a:lnTo>
                    <a:lnTo>
                      <a:pt x="2644" y="4604"/>
                    </a:lnTo>
                    <a:lnTo>
                      <a:pt x="2613" y="4559"/>
                    </a:lnTo>
                    <a:lnTo>
                      <a:pt x="2582" y="4518"/>
                    </a:lnTo>
                    <a:lnTo>
                      <a:pt x="2566" y="4498"/>
                    </a:lnTo>
                    <a:lnTo>
                      <a:pt x="2551" y="4481"/>
                    </a:lnTo>
                    <a:lnTo>
                      <a:pt x="2536" y="4463"/>
                    </a:lnTo>
                    <a:lnTo>
                      <a:pt x="2521" y="4448"/>
                    </a:lnTo>
                    <a:lnTo>
                      <a:pt x="2493" y="4419"/>
                    </a:lnTo>
                    <a:lnTo>
                      <a:pt x="2470" y="4393"/>
                    </a:lnTo>
                    <a:lnTo>
                      <a:pt x="2448" y="4367"/>
                    </a:lnTo>
                    <a:lnTo>
                      <a:pt x="2430" y="4343"/>
                    </a:lnTo>
                    <a:lnTo>
                      <a:pt x="2415" y="4321"/>
                    </a:lnTo>
                    <a:lnTo>
                      <a:pt x="2402" y="4300"/>
                    </a:lnTo>
                    <a:lnTo>
                      <a:pt x="2392" y="4280"/>
                    </a:lnTo>
                    <a:lnTo>
                      <a:pt x="2383" y="4260"/>
                    </a:lnTo>
                    <a:lnTo>
                      <a:pt x="2378" y="4240"/>
                    </a:lnTo>
                    <a:lnTo>
                      <a:pt x="2375" y="4220"/>
                    </a:lnTo>
                    <a:lnTo>
                      <a:pt x="2373" y="4200"/>
                    </a:lnTo>
                    <a:lnTo>
                      <a:pt x="2373" y="4180"/>
                    </a:lnTo>
                    <a:lnTo>
                      <a:pt x="2376" y="4160"/>
                    </a:lnTo>
                    <a:lnTo>
                      <a:pt x="2380" y="4139"/>
                    </a:lnTo>
                    <a:lnTo>
                      <a:pt x="2385" y="4116"/>
                    </a:lnTo>
                    <a:lnTo>
                      <a:pt x="2392" y="4092"/>
                    </a:lnTo>
                    <a:lnTo>
                      <a:pt x="2400" y="4071"/>
                    </a:lnTo>
                    <a:lnTo>
                      <a:pt x="2406" y="4053"/>
                    </a:lnTo>
                    <a:lnTo>
                      <a:pt x="2413" y="4038"/>
                    </a:lnTo>
                    <a:lnTo>
                      <a:pt x="2420" y="4026"/>
                    </a:lnTo>
                    <a:lnTo>
                      <a:pt x="2426" y="4018"/>
                    </a:lnTo>
                    <a:lnTo>
                      <a:pt x="2433" y="4011"/>
                    </a:lnTo>
                    <a:lnTo>
                      <a:pt x="2436" y="4009"/>
                    </a:lnTo>
                    <a:lnTo>
                      <a:pt x="2440" y="4009"/>
                    </a:lnTo>
                    <a:lnTo>
                      <a:pt x="2443" y="4008"/>
                    </a:lnTo>
                    <a:lnTo>
                      <a:pt x="2447" y="4009"/>
                    </a:lnTo>
                    <a:lnTo>
                      <a:pt x="2455" y="4011"/>
                    </a:lnTo>
                    <a:lnTo>
                      <a:pt x="2462" y="4016"/>
                    </a:lnTo>
                    <a:lnTo>
                      <a:pt x="2471" y="4025"/>
                    </a:lnTo>
                    <a:lnTo>
                      <a:pt x="2478" y="4035"/>
                    </a:lnTo>
                    <a:lnTo>
                      <a:pt x="2498" y="4064"/>
                    </a:lnTo>
                    <a:lnTo>
                      <a:pt x="2521" y="4102"/>
                    </a:lnTo>
                    <a:lnTo>
                      <a:pt x="2544" y="4145"/>
                    </a:lnTo>
                    <a:lnTo>
                      <a:pt x="2567" y="4187"/>
                    </a:lnTo>
                    <a:lnTo>
                      <a:pt x="2578" y="4207"/>
                    </a:lnTo>
                    <a:lnTo>
                      <a:pt x="2589" y="4227"/>
                    </a:lnTo>
                    <a:lnTo>
                      <a:pt x="2599" y="4244"/>
                    </a:lnTo>
                    <a:lnTo>
                      <a:pt x="2609" y="4258"/>
                    </a:lnTo>
                    <a:lnTo>
                      <a:pt x="2618" y="4270"/>
                    </a:lnTo>
                    <a:lnTo>
                      <a:pt x="2627" y="4277"/>
                    </a:lnTo>
                    <a:lnTo>
                      <a:pt x="2631" y="4280"/>
                    </a:lnTo>
                    <a:lnTo>
                      <a:pt x="2634" y="4281"/>
                    </a:lnTo>
                    <a:lnTo>
                      <a:pt x="2638" y="4281"/>
                    </a:lnTo>
                    <a:lnTo>
                      <a:pt x="2642" y="4280"/>
                    </a:lnTo>
                    <a:lnTo>
                      <a:pt x="2645" y="4278"/>
                    </a:lnTo>
                    <a:lnTo>
                      <a:pt x="2649" y="4275"/>
                    </a:lnTo>
                    <a:lnTo>
                      <a:pt x="2652" y="4270"/>
                    </a:lnTo>
                    <a:lnTo>
                      <a:pt x="2654" y="4262"/>
                    </a:lnTo>
                    <a:lnTo>
                      <a:pt x="2659" y="4245"/>
                    </a:lnTo>
                    <a:lnTo>
                      <a:pt x="2664" y="4221"/>
                    </a:lnTo>
                    <a:lnTo>
                      <a:pt x="2667" y="4196"/>
                    </a:lnTo>
                    <a:lnTo>
                      <a:pt x="2668" y="4175"/>
                    </a:lnTo>
                    <a:lnTo>
                      <a:pt x="2668" y="4157"/>
                    </a:lnTo>
                    <a:lnTo>
                      <a:pt x="2665" y="4141"/>
                    </a:lnTo>
                    <a:lnTo>
                      <a:pt x="2662" y="4129"/>
                    </a:lnTo>
                    <a:lnTo>
                      <a:pt x="2657" y="4117"/>
                    </a:lnTo>
                    <a:lnTo>
                      <a:pt x="2650" y="4107"/>
                    </a:lnTo>
                    <a:lnTo>
                      <a:pt x="2642" y="4099"/>
                    </a:lnTo>
                    <a:lnTo>
                      <a:pt x="2619" y="4082"/>
                    </a:lnTo>
                    <a:lnTo>
                      <a:pt x="2592" y="4063"/>
                    </a:lnTo>
                    <a:lnTo>
                      <a:pt x="2574" y="4051"/>
                    </a:lnTo>
                    <a:lnTo>
                      <a:pt x="2557" y="4038"/>
                    </a:lnTo>
                    <a:lnTo>
                      <a:pt x="2537" y="4023"/>
                    </a:lnTo>
                    <a:lnTo>
                      <a:pt x="2516" y="4004"/>
                    </a:lnTo>
                    <a:lnTo>
                      <a:pt x="2493" y="3985"/>
                    </a:lnTo>
                    <a:lnTo>
                      <a:pt x="2473" y="3970"/>
                    </a:lnTo>
                    <a:lnTo>
                      <a:pt x="2453" y="3958"/>
                    </a:lnTo>
                    <a:lnTo>
                      <a:pt x="2435" y="3949"/>
                    </a:lnTo>
                    <a:lnTo>
                      <a:pt x="2417" y="3940"/>
                    </a:lnTo>
                    <a:lnTo>
                      <a:pt x="2401" y="3931"/>
                    </a:lnTo>
                    <a:lnTo>
                      <a:pt x="2386" y="3924"/>
                    </a:lnTo>
                    <a:lnTo>
                      <a:pt x="2373" y="3915"/>
                    </a:lnTo>
                    <a:lnTo>
                      <a:pt x="2367" y="3910"/>
                    </a:lnTo>
                    <a:lnTo>
                      <a:pt x="2361" y="3905"/>
                    </a:lnTo>
                    <a:lnTo>
                      <a:pt x="2356" y="3899"/>
                    </a:lnTo>
                    <a:lnTo>
                      <a:pt x="2350" y="3892"/>
                    </a:lnTo>
                    <a:lnTo>
                      <a:pt x="2346" y="3884"/>
                    </a:lnTo>
                    <a:lnTo>
                      <a:pt x="2341" y="3877"/>
                    </a:lnTo>
                    <a:lnTo>
                      <a:pt x="2337" y="3867"/>
                    </a:lnTo>
                    <a:lnTo>
                      <a:pt x="2335" y="3857"/>
                    </a:lnTo>
                    <a:lnTo>
                      <a:pt x="2331" y="3845"/>
                    </a:lnTo>
                    <a:lnTo>
                      <a:pt x="2329" y="3833"/>
                    </a:lnTo>
                    <a:lnTo>
                      <a:pt x="2326" y="3819"/>
                    </a:lnTo>
                    <a:lnTo>
                      <a:pt x="2325" y="3804"/>
                    </a:lnTo>
                    <a:lnTo>
                      <a:pt x="2322" y="3768"/>
                    </a:lnTo>
                    <a:lnTo>
                      <a:pt x="2322" y="3727"/>
                    </a:lnTo>
                    <a:lnTo>
                      <a:pt x="2324" y="3706"/>
                    </a:lnTo>
                    <a:lnTo>
                      <a:pt x="2327" y="3688"/>
                    </a:lnTo>
                    <a:lnTo>
                      <a:pt x="2331" y="3673"/>
                    </a:lnTo>
                    <a:lnTo>
                      <a:pt x="2336" y="3661"/>
                    </a:lnTo>
                    <a:lnTo>
                      <a:pt x="2342" y="3651"/>
                    </a:lnTo>
                    <a:lnTo>
                      <a:pt x="2350" y="3643"/>
                    </a:lnTo>
                    <a:lnTo>
                      <a:pt x="2357" y="3637"/>
                    </a:lnTo>
                    <a:lnTo>
                      <a:pt x="2366" y="3634"/>
                    </a:lnTo>
                    <a:lnTo>
                      <a:pt x="2375" y="3632"/>
                    </a:lnTo>
                    <a:lnTo>
                      <a:pt x="2385" y="3632"/>
                    </a:lnTo>
                    <a:lnTo>
                      <a:pt x="2396" y="3633"/>
                    </a:lnTo>
                    <a:lnTo>
                      <a:pt x="2406" y="3636"/>
                    </a:lnTo>
                    <a:lnTo>
                      <a:pt x="2427" y="3643"/>
                    </a:lnTo>
                    <a:lnTo>
                      <a:pt x="2448" y="3653"/>
                    </a:lnTo>
                    <a:lnTo>
                      <a:pt x="2470" y="3663"/>
                    </a:lnTo>
                    <a:lnTo>
                      <a:pt x="2487" y="3673"/>
                    </a:lnTo>
                    <a:lnTo>
                      <a:pt x="2502" y="3681"/>
                    </a:lnTo>
                    <a:lnTo>
                      <a:pt x="2513" y="3684"/>
                    </a:lnTo>
                    <a:lnTo>
                      <a:pt x="2517" y="3684"/>
                    </a:lnTo>
                    <a:lnTo>
                      <a:pt x="2519" y="3682"/>
                    </a:lnTo>
                    <a:lnTo>
                      <a:pt x="2521" y="3679"/>
                    </a:lnTo>
                    <a:lnTo>
                      <a:pt x="2521" y="3673"/>
                    </a:lnTo>
                    <a:lnTo>
                      <a:pt x="2518" y="3666"/>
                    </a:lnTo>
                    <a:lnTo>
                      <a:pt x="2514" y="3656"/>
                    </a:lnTo>
                    <a:lnTo>
                      <a:pt x="2508" y="3643"/>
                    </a:lnTo>
                    <a:lnTo>
                      <a:pt x="2501" y="3628"/>
                    </a:lnTo>
                    <a:lnTo>
                      <a:pt x="2499" y="3622"/>
                    </a:lnTo>
                    <a:lnTo>
                      <a:pt x="2493" y="3607"/>
                    </a:lnTo>
                    <a:lnTo>
                      <a:pt x="2485" y="3586"/>
                    </a:lnTo>
                    <a:lnTo>
                      <a:pt x="2470" y="3560"/>
                    </a:lnTo>
                    <a:lnTo>
                      <a:pt x="2461" y="3546"/>
                    </a:lnTo>
                    <a:lnTo>
                      <a:pt x="2451" y="3533"/>
                    </a:lnTo>
                    <a:lnTo>
                      <a:pt x="2438" y="3520"/>
                    </a:lnTo>
                    <a:lnTo>
                      <a:pt x="2426" y="3507"/>
                    </a:lnTo>
                    <a:lnTo>
                      <a:pt x="2411" y="3496"/>
                    </a:lnTo>
                    <a:lnTo>
                      <a:pt x="2395" y="3485"/>
                    </a:lnTo>
                    <a:lnTo>
                      <a:pt x="2377" y="3476"/>
                    </a:lnTo>
                    <a:lnTo>
                      <a:pt x="2357" y="3470"/>
                    </a:lnTo>
                    <a:lnTo>
                      <a:pt x="2336" y="3463"/>
                    </a:lnTo>
                    <a:lnTo>
                      <a:pt x="2316" y="3457"/>
                    </a:lnTo>
                    <a:lnTo>
                      <a:pt x="2296" y="3451"/>
                    </a:lnTo>
                    <a:lnTo>
                      <a:pt x="2279" y="3442"/>
                    </a:lnTo>
                    <a:lnTo>
                      <a:pt x="2261" y="3433"/>
                    </a:lnTo>
                    <a:lnTo>
                      <a:pt x="2245" y="3423"/>
                    </a:lnTo>
                    <a:lnTo>
                      <a:pt x="2230" y="3412"/>
                    </a:lnTo>
                    <a:lnTo>
                      <a:pt x="2217" y="3400"/>
                    </a:lnTo>
                    <a:lnTo>
                      <a:pt x="2206" y="3386"/>
                    </a:lnTo>
                    <a:lnTo>
                      <a:pt x="2196" y="3370"/>
                    </a:lnTo>
                    <a:lnTo>
                      <a:pt x="2193" y="3362"/>
                    </a:lnTo>
                    <a:lnTo>
                      <a:pt x="2189" y="3354"/>
                    </a:lnTo>
                    <a:lnTo>
                      <a:pt x="2185" y="3344"/>
                    </a:lnTo>
                    <a:lnTo>
                      <a:pt x="2183" y="3334"/>
                    </a:lnTo>
                    <a:lnTo>
                      <a:pt x="2181" y="3324"/>
                    </a:lnTo>
                    <a:lnTo>
                      <a:pt x="2180" y="3314"/>
                    </a:lnTo>
                    <a:lnTo>
                      <a:pt x="2179" y="3302"/>
                    </a:lnTo>
                    <a:lnTo>
                      <a:pt x="2179" y="3290"/>
                    </a:lnTo>
                    <a:lnTo>
                      <a:pt x="2180" y="3265"/>
                    </a:lnTo>
                    <a:lnTo>
                      <a:pt x="2185" y="3238"/>
                    </a:lnTo>
                    <a:lnTo>
                      <a:pt x="2189" y="3231"/>
                    </a:lnTo>
                    <a:lnTo>
                      <a:pt x="2200" y="3219"/>
                    </a:lnTo>
                    <a:lnTo>
                      <a:pt x="2209" y="3211"/>
                    </a:lnTo>
                    <a:lnTo>
                      <a:pt x="2220" y="3206"/>
                    </a:lnTo>
                    <a:lnTo>
                      <a:pt x="2226" y="3204"/>
                    </a:lnTo>
                    <a:lnTo>
                      <a:pt x="2234" y="3203"/>
                    </a:lnTo>
                    <a:lnTo>
                      <a:pt x="2241" y="3203"/>
                    </a:lnTo>
                    <a:lnTo>
                      <a:pt x="2249" y="3203"/>
                    </a:lnTo>
                    <a:lnTo>
                      <a:pt x="2265" y="3205"/>
                    </a:lnTo>
                    <a:lnTo>
                      <a:pt x="2281" y="3208"/>
                    </a:lnTo>
                    <a:lnTo>
                      <a:pt x="2287" y="3208"/>
                    </a:lnTo>
                    <a:lnTo>
                      <a:pt x="2294" y="3208"/>
                    </a:lnTo>
                    <a:lnTo>
                      <a:pt x="2297" y="3205"/>
                    </a:lnTo>
                    <a:lnTo>
                      <a:pt x="2300" y="3203"/>
                    </a:lnTo>
                    <a:lnTo>
                      <a:pt x="2301" y="3198"/>
                    </a:lnTo>
                    <a:lnTo>
                      <a:pt x="2299" y="3190"/>
                    </a:lnTo>
                    <a:lnTo>
                      <a:pt x="2295" y="3181"/>
                    </a:lnTo>
                    <a:lnTo>
                      <a:pt x="2289" y="3170"/>
                    </a:lnTo>
                    <a:lnTo>
                      <a:pt x="2279" y="3156"/>
                    </a:lnTo>
                    <a:lnTo>
                      <a:pt x="2266" y="3139"/>
                    </a:lnTo>
                    <a:lnTo>
                      <a:pt x="2249" y="3118"/>
                    </a:lnTo>
                    <a:lnTo>
                      <a:pt x="2229" y="3094"/>
                    </a:lnTo>
                    <a:lnTo>
                      <a:pt x="2219" y="3091"/>
                    </a:lnTo>
                    <a:lnTo>
                      <a:pt x="2191" y="3083"/>
                    </a:lnTo>
                    <a:lnTo>
                      <a:pt x="2174" y="3075"/>
                    </a:lnTo>
                    <a:lnTo>
                      <a:pt x="2153" y="3067"/>
                    </a:lnTo>
                    <a:lnTo>
                      <a:pt x="2131" y="3054"/>
                    </a:lnTo>
                    <a:lnTo>
                      <a:pt x="2110" y="3039"/>
                    </a:lnTo>
                    <a:lnTo>
                      <a:pt x="2099" y="3030"/>
                    </a:lnTo>
                    <a:lnTo>
                      <a:pt x="2088" y="3022"/>
                    </a:lnTo>
                    <a:lnTo>
                      <a:pt x="2078" y="3010"/>
                    </a:lnTo>
                    <a:lnTo>
                      <a:pt x="2066" y="2999"/>
                    </a:lnTo>
                    <a:lnTo>
                      <a:pt x="2058" y="2988"/>
                    </a:lnTo>
                    <a:lnTo>
                      <a:pt x="2048" y="2975"/>
                    </a:lnTo>
                    <a:lnTo>
                      <a:pt x="2039" y="2960"/>
                    </a:lnTo>
                    <a:lnTo>
                      <a:pt x="2032" y="2945"/>
                    </a:lnTo>
                    <a:lnTo>
                      <a:pt x="2024" y="2930"/>
                    </a:lnTo>
                    <a:lnTo>
                      <a:pt x="2017" y="2913"/>
                    </a:lnTo>
                    <a:lnTo>
                      <a:pt x="2012" y="2896"/>
                    </a:lnTo>
                    <a:lnTo>
                      <a:pt x="2007" y="2876"/>
                    </a:lnTo>
                    <a:lnTo>
                      <a:pt x="2004" y="2856"/>
                    </a:lnTo>
                    <a:lnTo>
                      <a:pt x="2002" y="2834"/>
                    </a:lnTo>
                    <a:lnTo>
                      <a:pt x="2002" y="2812"/>
                    </a:lnTo>
                    <a:lnTo>
                      <a:pt x="2002" y="2788"/>
                    </a:lnTo>
                    <a:lnTo>
                      <a:pt x="2007" y="2783"/>
                    </a:lnTo>
                    <a:lnTo>
                      <a:pt x="2022" y="2773"/>
                    </a:lnTo>
                    <a:lnTo>
                      <a:pt x="2033" y="2768"/>
                    </a:lnTo>
                    <a:lnTo>
                      <a:pt x="2048" y="2764"/>
                    </a:lnTo>
                    <a:lnTo>
                      <a:pt x="2057" y="2763"/>
                    </a:lnTo>
                    <a:lnTo>
                      <a:pt x="2065" y="2763"/>
                    </a:lnTo>
                    <a:lnTo>
                      <a:pt x="2075" y="2762"/>
                    </a:lnTo>
                    <a:lnTo>
                      <a:pt x="2085" y="2763"/>
                    </a:lnTo>
                    <a:lnTo>
                      <a:pt x="2090" y="2763"/>
                    </a:lnTo>
                    <a:lnTo>
                      <a:pt x="2095" y="2763"/>
                    </a:lnTo>
                    <a:lnTo>
                      <a:pt x="2098" y="2763"/>
                    </a:lnTo>
                    <a:lnTo>
                      <a:pt x="2100" y="2762"/>
                    </a:lnTo>
                    <a:lnTo>
                      <a:pt x="2101" y="2759"/>
                    </a:lnTo>
                    <a:lnTo>
                      <a:pt x="2101" y="2758"/>
                    </a:lnTo>
                    <a:lnTo>
                      <a:pt x="2101" y="2754"/>
                    </a:lnTo>
                    <a:lnTo>
                      <a:pt x="2100" y="2752"/>
                    </a:lnTo>
                    <a:lnTo>
                      <a:pt x="2096" y="2745"/>
                    </a:lnTo>
                    <a:lnTo>
                      <a:pt x="2090" y="2736"/>
                    </a:lnTo>
                    <a:lnTo>
                      <a:pt x="2083" y="2726"/>
                    </a:lnTo>
                    <a:lnTo>
                      <a:pt x="2073" y="2715"/>
                    </a:lnTo>
                    <a:lnTo>
                      <a:pt x="2050" y="2692"/>
                    </a:lnTo>
                    <a:lnTo>
                      <a:pt x="2025" y="2668"/>
                    </a:lnTo>
                    <a:lnTo>
                      <a:pt x="2002" y="2647"/>
                    </a:lnTo>
                    <a:lnTo>
                      <a:pt x="1982" y="2630"/>
                    </a:lnTo>
                    <a:lnTo>
                      <a:pt x="1972" y="2622"/>
                    </a:lnTo>
                    <a:lnTo>
                      <a:pt x="1959" y="2617"/>
                    </a:lnTo>
                    <a:lnTo>
                      <a:pt x="1945" y="2611"/>
                    </a:lnTo>
                    <a:lnTo>
                      <a:pt x="1930" y="2606"/>
                    </a:lnTo>
                    <a:lnTo>
                      <a:pt x="1913" y="2600"/>
                    </a:lnTo>
                    <a:lnTo>
                      <a:pt x="1897" y="2593"/>
                    </a:lnTo>
                    <a:lnTo>
                      <a:pt x="1879" y="2585"/>
                    </a:lnTo>
                    <a:lnTo>
                      <a:pt x="1862" y="2576"/>
                    </a:lnTo>
                    <a:lnTo>
                      <a:pt x="1846" y="2565"/>
                    </a:lnTo>
                    <a:lnTo>
                      <a:pt x="1829" y="2550"/>
                    </a:lnTo>
                    <a:lnTo>
                      <a:pt x="1821" y="2542"/>
                    </a:lnTo>
                    <a:lnTo>
                      <a:pt x="1813" y="2534"/>
                    </a:lnTo>
                    <a:lnTo>
                      <a:pt x="1807" y="2524"/>
                    </a:lnTo>
                    <a:lnTo>
                      <a:pt x="1799" y="2514"/>
                    </a:lnTo>
                    <a:lnTo>
                      <a:pt x="1793" y="2502"/>
                    </a:lnTo>
                    <a:lnTo>
                      <a:pt x="1788" y="2490"/>
                    </a:lnTo>
                    <a:lnTo>
                      <a:pt x="1782" y="2476"/>
                    </a:lnTo>
                    <a:lnTo>
                      <a:pt x="1777" y="2462"/>
                    </a:lnTo>
                    <a:lnTo>
                      <a:pt x="1773" y="2446"/>
                    </a:lnTo>
                    <a:lnTo>
                      <a:pt x="1770" y="2430"/>
                    </a:lnTo>
                    <a:lnTo>
                      <a:pt x="1767" y="2411"/>
                    </a:lnTo>
                    <a:lnTo>
                      <a:pt x="1765" y="2393"/>
                    </a:lnTo>
                    <a:lnTo>
                      <a:pt x="1768" y="2379"/>
                    </a:lnTo>
                    <a:lnTo>
                      <a:pt x="1780" y="2351"/>
                    </a:lnTo>
                    <a:lnTo>
                      <a:pt x="1784" y="2344"/>
                    </a:lnTo>
                    <a:lnTo>
                      <a:pt x="1789" y="2336"/>
                    </a:lnTo>
                    <a:lnTo>
                      <a:pt x="1794" y="2329"/>
                    </a:lnTo>
                    <a:lnTo>
                      <a:pt x="1799" y="2324"/>
                    </a:lnTo>
                    <a:lnTo>
                      <a:pt x="1807" y="2319"/>
                    </a:lnTo>
                    <a:lnTo>
                      <a:pt x="1813" y="2315"/>
                    </a:lnTo>
                    <a:lnTo>
                      <a:pt x="1821" y="2314"/>
                    </a:lnTo>
                    <a:lnTo>
                      <a:pt x="1828" y="2313"/>
                    </a:lnTo>
                    <a:lnTo>
                      <a:pt x="1832" y="2314"/>
                    </a:lnTo>
                    <a:lnTo>
                      <a:pt x="1834" y="2313"/>
                    </a:lnTo>
                    <a:lnTo>
                      <a:pt x="1837" y="2313"/>
                    </a:lnTo>
                    <a:lnTo>
                      <a:pt x="1838" y="2311"/>
                    </a:lnTo>
                    <a:lnTo>
                      <a:pt x="1839" y="2306"/>
                    </a:lnTo>
                    <a:lnTo>
                      <a:pt x="1838" y="2301"/>
                    </a:lnTo>
                    <a:lnTo>
                      <a:pt x="1836" y="2294"/>
                    </a:lnTo>
                    <a:lnTo>
                      <a:pt x="1829" y="2285"/>
                    </a:lnTo>
                    <a:lnTo>
                      <a:pt x="1822" y="2274"/>
                    </a:lnTo>
                    <a:lnTo>
                      <a:pt x="1813" y="2263"/>
                    </a:lnTo>
                    <a:lnTo>
                      <a:pt x="1791" y="2238"/>
                    </a:lnTo>
                    <a:lnTo>
                      <a:pt x="1761" y="2210"/>
                    </a:lnTo>
                    <a:lnTo>
                      <a:pt x="1728" y="2180"/>
                    </a:lnTo>
                    <a:lnTo>
                      <a:pt x="1691" y="2150"/>
                    </a:lnTo>
                    <a:lnTo>
                      <a:pt x="1652" y="2122"/>
                    </a:lnTo>
                    <a:lnTo>
                      <a:pt x="1616" y="2097"/>
                    </a:lnTo>
                    <a:lnTo>
                      <a:pt x="1582" y="2074"/>
                    </a:lnTo>
                    <a:lnTo>
                      <a:pt x="1551" y="2052"/>
                    </a:lnTo>
                    <a:lnTo>
                      <a:pt x="1537" y="2039"/>
                    </a:lnTo>
                    <a:lnTo>
                      <a:pt x="1525" y="2027"/>
                    </a:lnTo>
                    <a:lnTo>
                      <a:pt x="1515" y="2013"/>
                    </a:lnTo>
                    <a:lnTo>
                      <a:pt x="1505" y="1998"/>
                    </a:lnTo>
                    <a:lnTo>
                      <a:pt x="1496" y="1982"/>
                    </a:lnTo>
                    <a:lnTo>
                      <a:pt x="1490" y="1964"/>
                    </a:lnTo>
                    <a:lnTo>
                      <a:pt x="1486" y="1944"/>
                    </a:lnTo>
                    <a:lnTo>
                      <a:pt x="1483" y="1923"/>
                    </a:lnTo>
                    <a:lnTo>
                      <a:pt x="1489" y="1912"/>
                    </a:lnTo>
                    <a:lnTo>
                      <a:pt x="1504" y="1888"/>
                    </a:lnTo>
                    <a:lnTo>
                      <a:pt x="1512" y="1876"/>
                    </a:lnTo>
                    <a:lnTo>
                      <a:pt x="1522" y="1862"/>
                    </a:lnTo>
                    <a:lnTo>
                      <a:pt x="1532" y="1851"/>
                    </a:lnTo>
                    <a:lnTo>
                      <a:pt x="1542" y="1843"/>
                    </a:lnTo>
                    <a:lnTo>
                      <a:pt x="1545" y="1842"/>
                    </a:lnTo>
                    <a:lnTo>
                      <a:pt x="1546" y="1841"/>
                    </a:lnTo>
                    <a:lnTo>
                      <a:pt x="1547" y="1838"/>
                    </a:lnTo>
                    <a:lnTo>
                      <a:pt x="1549" y="1836"/>
                    </a:lnTo>
                    <a:lnTo>
                      <a:pt x="1547" y="1832"/>
                    </a:lnTo>
                    <a:lnTo>
                      <a:pt x="1545" y="1826"/>
                    </a:lnTo>
                    <a:lnTo>
                      <a:pt x="1540" y="1821"/>
                    </a:lnTo>
                    <a:lnTo>
                      <a:pt x="1534" y="1815"/>
                    </a:lnTo>
                    <a:lnTo>
                      <a:pt x="1525" y="1807"/>
                    </a:lnTo>
                    <a:lnTo>
                      <a:pt x="1516" y="1801"/>
                    </a:lnTo>
                    <a:lnTo>
                      <a:pt x="1495" y="1786"/>
                    </a:lnTo>
                    <a:lnTo>
                      <a:pt x="1471" y="1773"/>
                    </a:lnTo>
                    <a:lnTo>
                      <a:pt x="1448" y="1761"/>
                    </a:lnTo>
                    <a:lnTo>
                      <a:pt x="1424" y="1750"/>
                    </a:lnTo>
                    <a:lnTo>
                      <a:pt x="1398" y="1739"/>
                    </a:lnTo>
                    <a:lnTo>
                      <a:pt x="1363" y="1722"/>
                    </a:lnTo>
                    <a:lnTo>
                      <a:pt x="1344" y="1712"/>
                    </a:lnTo>
                    <a:lnTo>
                      <a:pt x="1324" y="1701"/>
                    </a:lnTo>
                    <a:lnTo>
                      <a:pt x="1304" y="1687"/>
                    </a:lnTo>
                    <a:lnTo>
                      <a:pt x="1284" y="1674"/>
                    </a:lnTo>
                    <a:lnTo>
                      <a:pt x="1265" y="1657"/>
                    </a:lnTo>
                    <a:lnTo>
                      <a:pt x="1249" y="1640"/>
                    </a:lnTo>
                    <a:lnTo>
                      <a:pt x="1240" y="1630"/>
                    </a:lnTo>
                    <a:lnTo>
                      <a:pt x="1233" y="1620"/>
                    </a:lnTo>
                    <a:lnTo>
                      <a:pt x="1227" y="1609"/>
                    </a:lnTo>
                    <a:lnTo>
                      <a:pt x="1220" y="1599"/>
                    </a:lnTo>
                    <a:lnTo>
                      <a:pt x="1214" y="1587"/>
                    </a:lnTo>
                    <a:lnTo>
                      <a:pt x="1209" y="1575"/>
                    </a:lnTo>
                    <a:lnTo>
                      <a:pt x="1206" y="1563"/>
                    </a:lnTo>
                    <a:lnTo>
                      <a:pt x="1203" y="1550"/>
                    </a:lnTo>
                    <a:lnTo>
                      <a:pt x="1201" y="1536"/>
                    </a:lnTo>
                    <a:lnTo>
                      <a:pt x="1201" y="1523"/>
                    </a:lnTo>
                    <a:lnTo>
                      <a:pt x="1201" y="1508"/>
                    </a:lnTo>
                    <a:lnTo>
                      <a:pt x="1202" y="1493"/>
                    </a:lnTo>
                    <a:lnTo>
                      <a:pt x="1206" y="1493"/>
                    </a:lnTo>
                    <a:lnTo>
                      <a:pt x="1218" y="1493"/>
                    </a:lnTo>
                    <a:lnTo>
                      <a:pt x="1225" y="1491"/>
                    </a:lnTo>
                    <a:lnTo>
                      <a:pt x="1233" y="1490"/>
                    </a:lnTo>
                    <a:lnTo>
                      <a:pt x="1242" y="1488"/>
                    </a:lnTo>
                    <a:lnTo>
                      <a:pt x="1249" y="1484"/>
                    </a:lnTo>
                    <a:lnTo>
                      <a:pt x="1255" y="1479"/>
                    </a:lnTo>
                    <a:lnTo>
                      <a:pt x="1260" y="1473"/>
                    </a:lnTo>
                    <a:lnTo>
                      <a:pt x="1263" y="1469"/>
                    </a:lnTo>
                    <a:lnTo>
                      <a:pt x="1264" y="1465"/>
                    </a:lnTo>
                    <a:lnTo>
                      <a:pt x="1265" y="1460"/>
                    </a:lnTo>
                    <a:lnTo>
                      <a:pt x="1265" y="1455"/>
                    </a:lnTo>
                    <a:lnTo>
                      <a:pt x="1265" y="1450"/>
                    </a:lnTo>
                    <a:lnTo>
                      <a:pt x="1264" y="1444"/>
                    </a:lnTo>
                    <a:lnTo>
                      <a:pt x="1263" y="1436"/>
                    </a:lnTo>
                    <a:lnTo>
                      <a:pt x="1260" y="1429"/>
                    </a:lnTo>
                    <a:lnTo>
                      <a:pt x="1253" y="1413"/>
                    </a:lnTo>
                    <a:lnTo>
                      <a:pt x="1240" y="1394"/>
                    </a:lnTo>
                    <a:lnTo>
                      <a:pt x="1225" y="1372"/>
                    </a:lnTo>
                    <a:lnTo>
                      <a:pt x="1212" y="1350"/>
                    </a:lnTo>
                    <a:lnTo>
                      <a:pt x="1206" y="1340"/>
                    </a:lnTo>
                    <a:lnTo>
                      <a:pt x="1198" y="1330"/>
                    </a:lnTo>
                    <a:lnTo>
                      <a:pt x="1189" y="1320"/>
                    </a:lnTo>
                    <a:lnTo>
                      <a:pt x="1179" y="1312"/>
                    </a:lnTo>
                    <a:lnTo>
                      <a:pt x="1168" y="1302"/>
                    </a:lnTo>
                    <a:lnTo>
                      <a:pt x="1156" y="1293"/>
                    </a:lnTo>
                    <a:lnTo>
                      <a:pt x="1139" y="1284"/>
                    </a:lnTo>
                    <a:lnTo>
                      <a:pt x="1122" y="1274"/>
                    </a:lnTo>
                    <a:lnTo>
                      <a:pt x="1101" y="1265"/>
                    </a:lnTo>
                    <a:lnTo>
                      <a:pt x="1077" y="1255"/>
                    </a:lnTo>
                    <a:lnTo>
                      <a:pt x="1050" y="1246"/>
                    </a:lnTo>
                    <a:lnTo>
                      <a:pt x="1018" y="1236"/>
                    </a:lnTo>
                    <a:lnTo>
                      <a:pt x="1003" y="1232"/>
                    </a:lnTo>
                    <a:lnTo>
                      <a:pt x="988" y="1227"/>
                    </a:lnTo>
                    <a:lnTo>
                      <a:pt x="975" y="1221"/>
                    </a:lnTo>
                    <a:lnTo>
                      <a:pt x="961" y="1214"/>
                    </a:lnTo>
                    <a:lnTo>
                      <a:pt x="936" y="1201"/>
                    </a:lnTo>
                    <a:lnTo>
                      <a:pt x="912" y="1186"/>
                    </a:lnTo>
                    <a:lnTo>
                      <a:pt x="891" y="1169"/>
                    </a:lnTo>
                    <a:lnTo>
                      <a:pt x="874" y="1153"/>
                    </a:lnTo>
                    <a:lnTo>
                      <a:pt x="857" y="1136"/>
                    </a:lnTo>
                    <a:lnTo>
                      <a:pt x="845" y="1119"/>
                    </a:lnTo>
                    <a:lnTo>
                      <a:pt x="835" y="1103"/>
                    </a:lnTo>
                    <a:lnTo>
                      <a:pt x="829" y="1088"/>
                    </a:lnTo>
                    <a:lnTo>
                      <a:pt x="826" y="1081"/>
                    </a:lnTo>
                    <a:lnTo>
                      <a:pt x="825" y="1075"/>
                    </a:lnTo>
                    <a:lnTo>
                      <a:pt x="824" y="1068"/>
                    </a:lnTo>
                    <a:lnTo>
                      <a:pt x="825" y="1063"/>
                    </a:lnTo>
                    <a:lnTo>
                      <a:pt x="826" y="1058"/>
                    </a:lnTo>
                    <a:lnTo>
                      <a:pt x="827" y="1053"/>
                    </a:lnTo>
                    <a:lnTo>
                      <a:pt x="831" y="1050"/>
                    </a:lnTo>
                    <a:lnTo>
                      <a:pt x="835" y="1047"/>
                    </a:lnTo>
                    <a:lnTo>
                      <a:pt x="840" y="1045"/>
                    </a:lnTo>
                    <a:lnTo>
                      <a:pt x="846" y="1043"/>
                    </a:lnTo>
                    <a:lnTo>
                      <a:pt x="852" y="1043"/>
                    </a:lnTo>
                    <a:lnTo>
                      <a:pt x="860" y="1043"/>
                    </a:lnTo>
                    <a:lnTo>
                      <a:pt x="866" y="1042"/>
                    </a:lnTo>
                    <a:lnTo>
                      <a:pt x="880" y="1038"/>
                    </a:lnTo>
                    <a:lnTo>
                      <a:pt x="887" y="1033"/>
                    </a:lnTo>
                    <a:lnTo>
                      <a:pt x="894" y="1028"/>
                    </a:lnTo>
                    <a:lnTo>
                      <a:pt x="896" y="1025"/>
                    </a:lnTo>
                    <a:lnTo>
                      <a:pt x="897" y="1020"/>
                    </a:lnTo>
                    <a:lnTo>
                      <a:pt x="899" y="1016"/>
                    </a:lnTo>
                    <a:lnTo>
                      <a:pt x="900" y="1010"/>
                    </a:lnTo>
                    <a:lnTo>
                      <a:pt x="899" y="1003"/>
                    </a:lnTo>
                    <a:lnTo>
                      <a:pt x="897" y="997"/>
                    </a:lnTo>
                    <a:lnTo>
                      <a:pt x="894" y="990"/>
                    </a:lnTo>
                    <a:lnTo>
                      <a:pt x="890" y="981"/>
                    </a:lnTo>
                    <a:lnTo>
                      <a:pt x="885" y="972"/>
                    </a:lnTo>
                    <a:lnTo>
                      <a:pt x="877" y="962"/>
                    </a:lnTo>
                    <a:lnTo>
                      <a:pt x="869" y="951"/>
                    </a:lnTo>
                    <a:lnTo>
                      <a:pt x="859" y="938"/>
                    </a:lnTo>
                    <a:lnTo>
                      <a:pt x="846" y="926"/>
                    </a:lnTo>
                    <a:lnTo>
                      <a:pt x="831" y="912"/>
                    </a:lnTo>
                    <a:lnTo>
                      <a:pt x="815" y="897"/>
                    </a:lnTo>
                    <a:lnTo>
                      <a:pt x="796" y="881"/>
                    </a:lnTo>
                    <a:lnTo>
                      <a:pt x="753" y="846"/>
                    </a:lnTo>
                    <a:lnTo>
                      <a:pt x="698" y="806"/>
                    </a:lnTo>
                    <a:lnTo>
                      <a:pt x="681" y="791"/>
                    </a:lnTo>
                    <a:lnTo>
                      <a:pt x="639" y="751"/>
                    </a:lnTo>
                    <a:lnTo>
                      <a:pt x="578" y="690"/>
                    </a:lnTo>
                    <a:lnTo>
                      <a:pt x="502" y="614"/>
                    </a:lnTo>
                    <a:lnTo>
                      <a:pt x="461" y="572"/>
                    </a:lnTo>
                    <a:lnTo>
                      <a:pt x="419" y="527"/>
                    </a:lnTo>
                    <a:lnTo>
                      <a:pt x="377" y="480"/>
                    </a:lnTo>
                    <a:lnTo>
                      <a:pt x="337" y="433"/>
                    </a:lnTo>
                    <a:lnTo>
                      <a:pt x="297" y="386"/>
                    </a:lnTo>
                    <a:lnTo>
                      <a:pt x="261" y="338"/>
                    </a:lnTo>
                    <a:lnTo>
                      <a:pt x="243" y="314"/>
                    </a:lnTo>
                    <a:lnTo>
                      <a:pt x="227" y="292"/>
                    </a:lnTo>
                    <a:lnTo>
                      <a:pt x="212" y="269"/>
                    </a:lnTo>
                    <a:lnTo>
                      <a:pt x="199" y="247"/>
                    </a:lnTo>
                    <a:lnTo>
                      <a:pt x="170" y="205"/>
                    </a:lnTo>
                    <a:lnTo>
                      <a:pt x="141" y="165"/>
                    </a:lnTo>
                    <a:lnTo>
                      <a:pt x="114" y="127"/>
                    </a:lnTo>
                    <a:lnTo>
                      <a:pt x="86" y="95"/>
                    </a:lnTo>
                    <a:lnTo>
                      <a:pt x="40" y="42"/>
                    </a:lnTo>
                    <a:lnTo>
                      <a:pt x="9" y="10"/>
                    </a:lnTo>
                    <a:lnTo>
                      <a:pt x="1" y="1"/>
                    </a:lnTo>
                    <a:lnTo>
                      <a:pt x="0" y="0"/>
                    </a:lnTo>
                    <a:lnTo>
                      <a:pt x="6" y="5"/>
                    </a:lnTo>
                    <a:lnTo>
                      <a:pt x="21" y="16"/>
                    </a:lnTo>
                    <a:lnTo>
                      <a:pt x="79" y="61"/>
                    </a:lnTo>
                    <a:lnTo>
                      <a:pt x="179" y="138"/>
                    </a:lnTo>
                    <a:lnTo>
                      <a:pt x="298" y="230"/>
                    </a:lnTo>
                    <a:lnTo>
                      <a:pt x="414" y="314"/>
                    </a:lnTo>
                    <a:lnTo>
                      <a:pt x="523" y="394"/>
                    </a:lnTo>
                    <a:lnTo>
                      <a:pt x="624" y="468"/>
                    </a:lnTo>
                    <a:lnTo>
                      <a:pt x="718" y="534"/>
                    </a:lnTo>
                    <a:lnTo>
                      <a:pt x="800" y="593"/>
                    </a:lnTo>
                    <a:lnTo>
                      <a:pt x="871" y="643"/>
                    </a:lnTo>
                    <a:lnTo>
                      <a:pt x="930" y="683"/>
                    </a:lnTo>
                    <a:lnTo>
                      <a:pt x="980" y="720"/>
                    </a:lnTo>
                    <a:lnTo>
                      <a:pt x="1030" y="760"/>
                    </a:lnTo>
                    <a:lnTo>
                      <a:pt x="1081" y="802"/>
                    </a:lnTo>
                    <a:lnTo>
                      <a:pt x="1131" y="846"/>
                    </a:lnTo>
                    <a:lnTo>
                      <a:pt x="1182" y="894"/>
                    </a:lnTo>
                    <a:lnTo>
                      <a:pt x="1234" y="942"/>
                    </a:lnTo>
                    <a:lnTo>
                      <a:pt x="1287" y="993"/>
                    </a:lnTo>
                    <a:lnTo>
                      <a:pt x="1340" y="1048"/>
                    </a:lnTo>
                    <a:lnTo>
                      <a:pt x="1368" y="1080"/>
                    </a:lnTo>
                    <a:lnTo>
                      <a:pt x="1401" y="1119"/>
                    </a:lnTo>
                    <a:lnTo>
                      <a:pt x="1439" y="1164"/>
                    </a:lnTo>
                    <a:lnTo>
                      <a:pt x="1480" y="1216"/>
                    </a:lnTo>
                    <a:lnTo>
                      <a:pt x="1567" y="1329"/>
                    </a:lnTo>
                    <a:lnTo>
                      <a:pt x="1661" y="1450"/>
                    </a:lnTo>
                    <a:lnTo>
                      <a:pt x="1755" y="1570"/>
                    </a:lnTo>
                    <a:lnTo>
                      <a:pt x="1841" y="1682"/>
                    </a:lnTo>
                    <a:lnTo>
                      <a:pt x="1879" y="1731"/>
                    </a:lnTo>
                    <a:lnTo>
                      <a:pt x="1916" y="1776"/>
                    </a:lnTo>
                    <a:lnTo>
                      <a:pt x="1947" y="1813"/>
                    </a:lnTo>
                    <a:lnTo>
                      <a:pt x="1972" y="1843"/>
                    </a:lnTo>
                    <a:lnTo>
                      <a:pt x="2023" y="1903"/>
                    </a:lnTo>
                    <a:lnTo>
                      <a:pt x="2080" y="1973"/>
                    </a:lnTo>
                    <a:lnTo>
                      <a:pt x="2140" y="2052"/>
                    </a:lnTo>
                    <a:lnTo>
                      <a:pt x="2200" y="2133"/>
                    </a:lnTo>
                    <a:lnTo>
                      <a:pt x="2229" y="2173"/>
                    </a:lnTo>
                    <a:lnTo>
                      <a:pt x="2256" y="2213"/>
                    </a:lnTo>
                    <a:lnTo>
                      <a:pt x="2281" y="2251"/>
                    </a:lnTo>
                    <a:lnTo>
                      <a:pt x="2304" y="2289"/>
                    </a:lnTo>
                    <a:lnTo>
                      <a:pt x="2324" y="2323"/>
                    </a:lnTo>
                    <a:lnTo>
                      <a:pt x="2341" y="2355"/>
                    </a:lnTo>
                    <a:lnTo>
                      <a:pt x="2353" y="2383"/>
                    </a:lnTo>
                    <a:lnTo>
                      <a:pt x="2362" y="2408"/>
                    </a:lnTo>
                    <a:lnTo>
                      <a:pt x="2372" y="2434"/>
                    </a:lnTo>
                    <a:lnTo>
                      <a:pt x="2387" y="2469"/>
                    </a:lnTo>
                    <a:lnTo>
                      <a:pt x="2405" y="2511"/>
                    </a:lnTo>
                    <a:lnTo>
                      <a:pt x="2427" y="2560"/>
                    </a:lnTo>
                    <a:lnTo>
                      <a:pt x="2478" y="2670"/>
                    </a:lnTo>
                    <a:lnTo>
                      <a:pt x="2536" y="2789"/>
                    </a:lnTo>
                    <a:lnTo>
                      <a:pt x="2596" y="2909"/>
                    </a:lnTo>
                    <a:lnTo>
                      <a:pt x="2653" y="3018"/>
                    </a:lnTo>
                    <a:lnTo>
                      <a:pt x="2680" y="3067"/>
                    </a:lnTo>
                    <a:lnTo>
                      <a:pt x="2704" y="3108"/>
                    </a:lnTo>
                    <a:lnTo>
                      <a:pt x="2725" y="3143"/>
                    </a:lnTo>
                    <a:lnTo>
                      <a:pt x="2743" y="3168"/>
                    </a:lnTo>
                    <a:lnTo>
                      <a:pt x="2777" y="3216"/>
                    </a:lnTo>
                    <a:lnTo>
                      <a:pt x="2818" y="3276"/>
                    </a:lnTo>
                    <a:lnTo>
                      <a:pt x="2841" y="3310"/>
                    </a:lnTo>
                    <a:lnTo>
                      <a:pt x="2864" y="3346"/>
                    </a:lnTo>
                    <a:lnTo>
                      <a:pt x="2889" y="3385"/>
                    </a:lnTo>
                    <a:lnTo>
                      <a:pt x="2913" y="3426"/>
                    </a:lnTo>
                    <a:lnTo>
                      <a:pt x="2937" y="3468"/>
                    </a:lnTo>
                    <a:lnTo>
                      <a:pt x="2961" y="3513"/>
                    </a:lnTo>
                    <a:lnTo>
                      <a:pt x="2984" y="3561"/>
                    </a:lnTo>
                    <a:lnTo>
                      <a:pt x="3006" y="3609"/>
                    </a:lnTo>
                    <a:lnTo>
                      <a:pt x="3027" y="3659"/>
                    </a:lnTo>
                    <a:lnTo>
                      <a:pt x="3046" y="3712"/>
                    </a:lnTo>
                    <a:lnTo>
                      <a:pt x="3055" y="3739"/>
                    </a:lnTo>
                    <a:lnTo>
                      <a:pt x="3064" y="3765"/>
                    </a:lnTo>
                    <a:lnTo>
                      <a:pt x="3071" y="3793"/>
                    </a:lnTo>
                    <a:lnTo>
                      <a:pt x="3078" y="3820"/>
                    </a:lnTo>
                    <a:lnTo>
                      <a:pt x="3095" y="3882"/>
                    </a:lnTo>
                    <a:lnTo>
                      <a:pt x="3111" y="3950"/>
                    </a:lnTo>
                    <a:lnTo>
                      <a:pt x="3127" y="4028"/>
                    </a:lnTo>
                    <a:lnTo>
                      <a:pt x="3145" y="4112"/>
                    </a:lnTo>
                    <a:lnTo>
                      <a:pt x="3161" y="4204"/>
                    </a:lnTo>
                    <a:lnTo>
                      <a:pt x="3178" y="4300"/>
                    </a:lnTo>
                    <a:lnTo>
                      <a:pt x="3195" y="4400"/>
                    </a:lnTo>
                    <a:lnTo>
                      <a:pt x="3210" y="4504"/>
                    </a:lnTo>
                    <a:lnTo>
                      <a:pt x="3224" y="4612"/>
                    </a:lnTo>
                    <a:lnTo>
                      <a:pt x="3237" y="4720"/>
                    </a:lnTo>
                    <a:lnTo>
                      <a:pt x="3248" y="4830"/>
                    </a:lnTo>
                    <a:lnTo>
                      <a:pt x="3257" y="4940"/>
                    </a:lnTo>
                    <a:lnTo>
                      <a:pt x="3261" y="4995"/>
                    </a:lnTo>
                    <a:lnTo>
                      <a:pt x="3263" y="5050"/>
                    </a:lnTo>
                    <a:lnTo>
                      <a:pt x="3266" y="5103"/>
                    </a:lnTo>
                    <a:lnTo>
                      <a:pt x="3267" y="5157"/>
                    </a:lnTo>
                    <a:lnTo>
                      <a:pt x="3268" y="5210"/>
                    </a:lnTo>
                    <a:lnTo>
                      <a:pt x="3268" y="5261"/>
                    </a:lnTo>
                    <a:lnTo>
                      <a:pt x="3268" y="5312"/>
                    </a:lnTo>
                    <a:lnTo>
                      <a:pt x="3267" y="5363"/>
                    </a:lnTo>
                    <a:lnTo>
                      <a:pt x="3264" y="5402"/>
                    </a:lnTo>
                    <a:lnTo>
                      <a:pt x="3261" y="5437"/>
                    </a:lnTo>
                    <a:lnTo>
                      <a:pt x="3257" y="5468"/>
                    </a:lnTo>
                    <a:lnTo>
                      <a:pt x="3252" y="5495"/>
                    </a:lnTo>
                    <a:lnTo>
                      <a:pt x="3246" y="5518"/>
                    </a:lnTo>
                    <a:lnTo>
                      <a:pt x="3239" y="5538"/>
                    </a:lnTo>
                    <a:lnTo>
                      <a:pt x="3232" y="5554"/>
                    </a:lnTo>
                    <a:lnTo>
                      <a:pt x="3224" y="5567"/>
                    </a:lnTo>
                    <a:lnTo>
                      <a:pt x="3216" y="5575"/>
                    </a:lnTo>
                    <a:lnTo>
                      <a:pt x="3207" y="5581"/>
                    </a:lnTo>
                    <a:lnTo>
                      <a:pt x="3197" y="5585"/>
                    </a:lnTo>
                    <a:lnTo>
                      <a:pt x="3186" y="5585"/>
                    </a:lnTo>
                    <a:lnTo>
                      <a:pt x="3176" y="5581"/>
                    </a:lnTo>
                    <a:lnTo>
                      <a:pt x="3163" y="5577"/>
                    </a:lnTo>
                    <a:lnTo>
                      <a:pt x="3152" y="5568"/>
                    </a:lnTo>
                    <a:lnTo>
                      <a:pt x="3140" y="5557"/>
                    </a:lnTo>
                    <a:lnTo>
                      <a:pt x="3127" y="5543"/>
                    </a:lnTo>
                    <a:lnTo>
                      <a:pt x="3115" y="5527"/>
                    </a:lnTo>
                    <a:lnTo>
                      <a:pt x="3101" y="5509"/>
                    </a:lnTo>
                    <a:lnTo>
                      <a:pt x="3088" y="5489"/>
                    </a:lnTo>
                    <a:lnTo>
                      <a:pt x="3075" y="5467"/>
                    </a:lnTo>
                    <a:lnTo>
                      <a:pt x="3060" y="5443"/>
                    </a:lnTo>
                    <a:lnTo>
                      <a:pt x="3046" y="5417"/>
                    </a:lnTo>
                    <a:lnTo>
                      <a:pt x="3032" y="5389"/>
                    </a:lnTo>
                    <a:lnTo>
                      <a:pt x="3004" y="5329"/>
                    </a:lnTo>
                    <a:lnTo>
                      <a:pt x="2976" y="5263"/>
                    </a:lnTo>
                    <a:lnTo>
                      <a:pt x="2947" y="5193"/>
                    </a:lnTo>
                    <a:lnTo>
                      <a:pt x="2921" y="512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78" name="Google Shape;378;p12"/>
              <p:cNvSpPr/>
              <p:nvPr/>
            </p:nvSpPr>
            <p:spPr>
              <a:xfrm>
                <a:off x="2356" y="375"/>
                <a:ext cx="317" cy="753"/>
              </a:xfrm>
              <a:custGeom>
                <a:rect b="b" l="l" r="r" t="t"/>
                <a:pathLst>
                  <a:path extrusionOk="0" h="3764" w="1589">
                    <a:moveTo>
                      <a:pt x="1075" y="3339"/>
                    </a:moveTo>
                    <a:lnTo>
                      <a:pt x="1077" y="3330"/>
                    </a:lnTo>
                    <a:lnTo>
                      <a:pt x="1078" y="3320"/>
                    </a:lnTo>
                    <a:lnTo>
                      <a:pt x="1079" y="3310"/>
                    </a:lnTo>
                    <a:lnTo>
                      <a:pt x="1082" y="3299"/>
                    </a:lnTo>
                    <a:lnTo>
                      <a:pt x="1088" y="3277"/>
                    </a:lnTo>
                    <a:lnTo>
                      <a:pt x="1095" y="3255"/>
                    </a:lnTo>
                    <a:lnTo>
                      <a:pt x="1102" y="3251"/>
                    </a:lnTo>
                    <a:lnTo>
                      <a:pt x="1117" y="3246"/>
                    </a:lnTo>
                    <a:lnTo>
                      <a:pt x="1129" y="3244"/>
                    </a:lnTo>
                    <a:lnTo>
                      <a:pt x="1144" y="3245"/>
                    </a:lnTo>
                    <a:lnTo>
                      <a:pt x="1151" y="3246"/>
                    </a:lnTo>
                    <a:lnTo>
                      <a:pt x="1160" y="3248"/>
                    </a:lnTo>
                    <a:lnTo>
                      <a:pt x="1169" y="3251"/>
                    </a:lnTo>
                    <a:lnTo>
                      <a:pt x="1179" y="3255"/>
                    </a:lnTo>
                    <a:lnTo>
                      <a:pt x="1184" y="3258"/>
                    </a:lnTo>
                    <a:lnTo>
                      <a:pt x="1188" y="3258"/>
                    </a:lnTo>
                    <a:lnTo>
                      <a:pt x="1191" y="3258"/>
                    </a:lnTo>
                    <a:lnTo>
                      <a:pt x="1194" y="3258"/>
                    </a:lnTo>
                    <a:lnTo>
                      <a:pt x="1196" y="3256"/>
                    </a:lnTo>
                    <a:lnTo>
                      <a:pt x="1198" y="3254"/>
                    </a:lnTo>
                    <a:lnTo>
                      <a:pt x="1198" y="3251"/>
                    </a:lnTo>
                    <a:lnTo>
                      <a:pt x="1198" y="3248"/>
                    </a:lnTo>
                    <a:lnTo>
                      <a:pt x="1196" y="3239"/>
                    </a:lnTo>
                    <a:lnTo>
                      <a:pt x="1194" y="3229"/>
                    </a:lnTo>
                    <a:lnTo>
                      <a:pt x="1189" y="3216"/>
                    </a:lnTo>
                    <a:lnTo>
                      <a:pt x="1183" y="3204"/>
                    </a:lnTo>
                    <a:lnTo>
                      <a:pt x="1169" y="3174"/>
                    </a:lnTo>
                    <a:lnTo>
                      <a:pt x="1151" y="3144"/>
                    </a:lnTo>
                    <a:lnTo>
                      <a:pt x="1135" y="3115"/>
                    </a:lnTo>
                    <a:lnTo>
                      <a:pt x="1120" y="3092"/>
                    </a:lnTo>
                    <a:lnTo>
                      <a:pt x="1113" y="3083"/>
                    </a:lnTo>
                    <a:lnTo>
                      <a:pt x="1103" y="3074"/>
                    </a:lnTo>
                    <a:lnTo>
                      <a:pt x="1090" y="3065"/>
                    </a:lnTo>
                    <a:lnTo>
                      <a:pt x="1078" y="3055"/>
                    </a:lnTo>
                    <a:lnTo>
                      <a:pt x="1064" y="3045"/>
                    </a:lnTo>
                    <a:lnTo>
                      <a:pt x="1049" y="3034"/>
                    </a:lnTo>
                    <a:lnTo>
                      <a:pt x="1035" y="3022"/>
                    </a:lnTo>
                    <a:lnTo>
                      <a:pt x="1022" y="3008"/>
                    </a:lnTo>
                    <a:lnTo>
                      <a:pt x="1008" y="2992"/>
                    </a:lnTo>
                    <a:lnTo>
                      <a:pt x="997" y="2974"/>
                    </a:lnTo>
                    <a:lnTo>
                      <a:pt x="992" y="2964"/>
                    </a:lnTo>
                    <a:lnTo>
                      <a:pt x="987" y="2954"/>
                    </a:lnTo>
                    <a:lnTo>
                      <a:pt x="983" y="2943"/>
                    </a:lnTo>
                    <a:lnTo>
                      <a:pt x="979" y="2931"/>
                    </a:lnTo>
                    <a:lnTo>
                      <a:pt x="977" y="2918"/>
                    </a:lnTo>
                    <a:lnTo>
                      <a:pt x="975" y="2904"/>
                    </a:lnTo>
                    <a:lnTo>
                      <a:pt x="974" y="2891"/>
                    </a:lnTo>
                    <a:lnTo>
                      <a:pt x="973" y="2876"/>
                    </a:lnTo>
                    <a:lnTo>
                      <a:pt x="974" y="2859"/>
                    </a:lnTo>
                    <a:lnTo>
                      <a:pt x="975" y="2842"/>
                    </a:lnTo>
                    <a:lnTo>
                      <a:pt x="978" y="2824"/>
                    </a:lnTo>
                    <a:lnTo>
                      <a:pt x="982" y="2806"/>
                    </a:lnTo>
                    <a:lnTo>
                      <a:pt x="989" y="2794"/>
                    </a:lnTo>
                    <a:lnTo>
                      <a:pt x="1009" y="2771"/>
                    </a:lnTo>
                    <a:lnTo>
                      <a:pt x="1015" y="2765"/>
                    </a:lnTo>
                    <a:lnTo>
                      <a:pt x="1022" y="2758"/>
                    </a:lnTo>
                    <a:lnTo>
                      <a:pt x="1029" y="2753"/>
                    </a:lnTo>
                    <a:lnTo>
                      <a:pt x="1035" y="2750"/>
                    </a:lnTo>
                    <a:lnTo>
                      <a:pt x="1043" y="2746"/>
                    </a:lnTo>
                    <a:lnTo>
                      <a:pt x="1050" y="2745"/>
                    </a:lnTo>
                    <a:lnTo>
                      <a:pt x="1058" y="2745"/>
                    </a:lnTo>
                    <a:lnTo>
                      <a:pt x="1065" y="2746"/>
                    </a:lnTo>
                    <a:lnTo>
                      <a:pt x="1069" y="2747"/>
                    </a:lnTo>
                    <a:lnTo>
                      <a:pt x="1072" y="2748"/>
                    </a:lnTo>
                    <a:lnTo>
                      <a:pt x="1074" y="2748"/>
                    </a:lnTo>
                    <a:lnTo>
                      <a:pt x="1077" y="2748"/>
                    </a:lnTo>
                    <a:lnTo>
                      <a:pt x="1078" y="2747"/>
                    </a:lnTo>
                    <a:lnTo>
                      <a:pt x="1079" y="2745"/>
                    </a:lnTo>
                    <a:lnTo>
                      <a:pt x="1079" y="2742"/>
                    </a:lnTo>
                    <a:lnTo>
                      <a:pt x="1080" y="2738"/>
                    </a:lnTo>
                    <a:lnTo>
                      <a:pt x="1079" y="2731"/>
                    </a:lnTo>
                    <a:lnTo>
                      <a:pt x="1077" y="2721"/>
                    </a:lnTo>
                    <a:lnTo>
                      <a:pt x="1072" y="2710"/>
                    </a:lnTo>
                    <a:lnTo>
                      <a:pt x="1067" y="2696"/>
                    </a:lnTo>
                    <a:lnTo>
                      <a:pt x="1052" y="2663"/>
                    </a:lnTo>
                    <a:lnTo>
                      <a:pt x="1032" y="2628"/>
                    </a:lnTo>
                    <a:lnTo>
                      <a:pt x="1008" y="2589"/>
                    </a:lnTo>
                    <a:lnTo>
                      <a:pt x="982" y="2549"/>
                    </a:lnTo>
                    <a:lnTo>
                      <a:pt x="954" y="2510"/>
                    </a:lnTo>
                    <a:lnTo>
                      <a:pt x="927" y="2476"/>
                    </a:lnTo>
                    <a:lnTo>
                      <a:pt x="901" y="2444"/>
                    </a:lnTo>
                    <a:lnTo>
                      <a:pt x="878" y="2414"/>
                    </a:lnTo>
                    <a:lnTo>
                      <a:pt x="869" y="2399"/>
                    </a:lnTo>
                    <a:lnTo>
                      <a:pt x="862" y="2383"/>
                    </a:lnTo>
                    <a:lnTo>
                      <a:pt x="854" y="2366"/>
                    </a:lnTo>
                    <a:lnTo>
                      <a:pt x="851" y="2350"/>
                    </a:lnTo>
                    <a:lnTo>
                      <a:pt x="848" y="2331"/>
                    </a:lnTo>
                    <a:lnTo>
                      <a:pt x="847" y="2313"/>
                    </a:lnTo>
                    <a:lnTo>
                      <a:pt x="849" y="2293"/>
                    </a:lnTo>
                    <a:lnTo>
                      <a:pt x="853" y="2271"/>
                    </a:lnTo>
                    <a:lnTo>
                      <a:pt x="862" y="2263"/>
                    </a:lnTo>
                    <a:lnTo>
                      <a:pt x="882" y="2244"/>
                    </a:lnTo>
                    <a:lnTo>
                      <a:pt x="894" y="2233"/>
                    </a:lnTo>
                    <a:lnTo>
                      <a:pt x="908" y="2224"/>
                    </a:lnTo>
                    <a:lnTo>
                      <a:pt x="914" y="2219"/>
                    </a:lnTo>
                    <a:lnTo>
                      <a:pt x="921" y="2217"/>
                    </a:lnTo>
                    <a:lnTo>
                      <a:pt x="927" y="2214"/>
                    </a:lnTo>
                    <a:lnTo>
                      <a:pt x="932" y="2213"/>
                    </a:lnTo>
                    <a:lnTo>
                      <a:pt x="936" y="2212"/>
                    </a:lnTo>
                    <a:lnTo>
                      <a:pt x="938" y="2210"/>
                    </a:lnTo>
                    <a:lnTo>
                      <a:pt x="939" y="2209"/>
                    </a:lnTo>
                    <a:lnTo>
                      <a:pt x="941" y="2208"/>
                    </a:lnTo>
                    <a:lnTo>
                      <a:pt x="942" y="2203"/>
                    </a:lnTo>
                    <a:lnTo>
                      <a:pt x="941" y="2197"/>
                    </a:lnTo>
                    <a:lnTo>
                      <a:pt x="938" y="2189"/>
                    </a:lnTo>
                    <a:lnTo>
                      <a:pt x="934" y="2182"/>
                    </a:lnTo>
                    <a:lnTo>
                      <a:pt x="928" y="2173"/>
                    </a:lnTo>
                    <a:lnTo>
                      <a:pt x="922" y="2164"/>
                    </a:lnTo>
                    <a:lnTo>
                      <a:pt x="906" y="2144"/>
                    </a:lnTo>
                    <a:lnTo>
                      <a:pt x="887" y="2124"/>
                    </a:lnTo>
                    <a:lnTo>
                      <a:pt x="868" y="2105"/>
                    </a:lnTo>
                    <a:lnTo>
                      <a:pt x="848" y="2089"/>
                    </a:lnTo>
                    <a:lnTo>
                      <a:pt x="826" y="2071"/>
                    </a:lnTo>
                    <a:lnTo>
                      <a:pt x="796" y="2046"/>
                    </a:lnTo>
                    <a:lnTo>
                      <a:pt x="781" y="2031"/>
                    </a:lnTo>
                    <a:lnTo>
                      <a:pt x="765" y="2013"/>
                    </a:lnTo>
                    <a:lnTo>
                      <a:pt x="750" y="1996"/>
                    </a:lnTo>
                    <a:lnTo>
                      <a:pt x="735" y="1977"/>
                    </a:lnTo>
                    <a:lnTo>
                      <a:pt x="722" y="1956"/>
                    </a:lnTo>
                    <a:lnTo>
                      <a:pt x="711" y="1935"/>
                    </a:lnTo>
                    <a:lnTo>
                      <a:pt x="706" y="1923"/>
                    </a:lnTo>
                    <a:lnTo>
                      <a:pt x="701" y="1911"/>
                    </a:lnTo>
                    <a:lnTo>
                      <a:pt x="698" y="1900"/>
                    </a:lnTo>
                    <a:lnTo>
                      <a:pt x="696" y="1887"/>
                    </a:lnTo>
                    <a:lnTo>
                      <a:pt x="693" y="1875"/>
                    </a:lnTo>
                    <a:lnTo>
                      <a:pt x="693" y="1862"/>
                    </a:lnTo>
                    <a:lnTo>
                      <a:pt x="693" y="1850"/>
                    </a:lnTo>
                    <a:lnTo>
                      <a:pt x="695" y="1836"/>
                    </a:lnTo>
                    <a:lnTo>
                      <a:pt x="696" y="1823"/>
                    </a:lnTo>
                    <a:lnTo>
                      <a:pt x="700" y="1810"/>
                    </a:lnTo>
                    <a:lnTo>
                      <a:pt x="705" y="1796"/>
                    </a:lnTo>
                    <a:lnTo>
                      <a:pt x="710" y="1782"/>
                    </a:lnTo>
                    <a:lnTo>
                      <a:pt x="715" y="1783"/>
                    </a:lnTo>
                    <a:lnTo>
                      <a:pt x="726" y="1787"/>
                    </a:lnTo>
                    <a:lnTo>
                      <a:pt x="733" y="1787"/>
                    </a:lnTo>
                    <a:lnTo>
                      <a:pt x="741" y="1788"/>
                    </a:lnTo>
                    <a:lnTo>
                      <a:pt x="748" y="1788"/>
                    </a:lnTo>
                    <a:lnTo>
                      <a:pt x="757" y="1787"/>
                    </a:lnTo>
                    <a:lnTo>
                      <a:pt x="765" y="1783"/>
                    </a:lnTo>
                    <a:lnTo>
                      <a:pt x="771" y="1780"/>
                    </a:lnTo>
                    <a:lnTo>
                      <a:pt x="775" y="1776"/>
                    </a:lnTo>
                    <a:lnTo>
                      <a:pt x="777" y="1772"/>
                    </a:lnTo>
                    <a:lnTo>
                      <a:pt x="780" y="1768"/>
                    </a:lnTo>
                    <a:lnTo>
                      <a:pt x="781" y="1764"/>
                    </a:lnTo>
                    <a:lnTo>
                      <a:pt x="783" y="1752"/>
                    </a:lnTo>
                    <a:lnTo>
                      <a:pt x="783" y="1737"/>
                    </a:lnTo>
                    <a:lnTo>
                      <a:pt x="780" y="1720"/>
                    </a:lnTo>
                    <a:lnTo>
                      <a:pt x="775" y="1699"/>
                    </a:lnTo>
                    <a:lnTo>
                      <a:pt x="768" y="1670"/>
                    </a:lnTo>
                    <a:lnTo>
                      <a:pt x="762" y="1645"/>
                    </a:lnTo>
                    <a:lnTo>
                      <a:pt x="758" y="1632"/>
                    </a:lnTo>
                    <a:lnTo>
                      <a:pt x="755" y="1621"/>
                    </a:lnTo>
                    <a:lnTo>
                      <a:pt x="748" y="1609"/>
                    </a:lnTo>
                    <a:lnTo>
                      <a:pt x="742" y="1598"/>
                    </a:lnTo>
                    <a:lnTo>
                      <a:pt x="733" y="1585"/>
                    </a:lnTo>
                    <a:lnTo>
                      <a:pt x="723" y="1573"/>
                    </a:lnTo>
                    <a:lnTo>
                      <a:pt x="711" y="1559"/>
                    </a:lnTo>
                    <a:lnTo>
                      <a:pt x="696" y="1545"/>
                    </a:lnTo>
                    <a:lnTo>
                      <a:pt x="679" y="1531"/>
                    </a:lnTo>
                    <a:lnTo>
                      <a:pt x="659" y="1515"/>
                    </a:lnTo>
                    <a:lnTo>
                      <a:pt x="634" y="1499"/>
                    </a:lnTo>
                    <a:lnTo>
                      <a:pt x="606" y="1481"/>
                    </a:lnTo>
                    <a:lnTo>
                      <a:pt x="594" y="1471"/>
                    </a:lnTo>
                    <a:lnTo>
                      <a:pt x="581" y="1463"/>
                    </a:lnTo>
                    <a:lnTo>
                      <a:pt x="570" y="1453"/>
                    </a:lnTo>
                    <a:lnTo>
                      <a:pt x="559" y="1443"/>
                    </a:lnTo>
                    <a:lnTo>
                      <a:pt x="540" y="1422"/>
                    </a:lnTo>
                    <a:lnTo>
                      <a:pt x="523" y="1400"/>
                    </a:lnTo>
                    <a:lnTo>
                      <a:pt x="508" y="1379"/>
                    </a:lnTo>
                    <a:lnTo>
                      <a:pt x="495" y="1357"/>
                    </a:lnTo>
                    <a:lnTo>
                      <a:pt x="485" y="1337"/>
                    </a:lnTo>
                    <a:lnTo>
                      <a:pt x="478" y="1317"/>
                    </a:lnTo>
                    <a:lnTo>
                      <a:pt x="473" y="1298"/>
                    </a:lnTo>
                    <a:lnTo>
                      <a:pt x="471" y="1282"/>
                    </a:lnTo>
                    <a:lnTo>
                      <a:pt x="471" y="1275"/>
                    </a:lnTo>
                    <a:lnTo>
                      <a:pt x="471" y="1268"/>
                    </a:lnTo>
                    <a:lnTo>
                      <a:pt x="473" y="1262"/>
                    </a:lnTo>
                    <a:lnTo>
                      <a:pt x="474" y="1257"/>
                    </a:lnTo>
                    <a:lnTo>
                      <a:pt x="476" y="1253"/>
                    </a:lnTo>
                    <a:lnTo>
                      <a:pt x="480" y="1249"/>
                    </a:lnTo>
                    <a:lnTo>
                      <a:pt x="484" y="1247"/>
                    </a:lnTo>
                    <a:lnTo>
                      <a:pt x="488" y="1244"/>
                    </a:lnTo>
                    <a:lnTo>
                      <a:pt x="493" y="1244"/>
                    </a:lnTo>
                    <a:lnTo>
                      <a:pt x="499" y="1244"/>
                    </a:lnTo>
                    <a:lnTo>
                      <a:pt x="505" y="1246"/>
                    </a:lnTo>
                    <a:lnTo>
                      <a:pt x="513" y="1248"/>
                    </a:lnTo>
                    <a:lnTo>
                      <a:pt x="519" y="1249"/>
                    </a:lnTo>
                    <a:lnTo>
                      <a:pt x="533" y="1249"/>
                    </a:lnTo>
                    <a:lnTo>
                      <a:pt x="541" y="1248"/>
                    </a:lnTo>
                    <a:lnTo>
                      <a:pt x="549" y="1244"/>
                    </a:lnTo>
                    <a:lnTo>
                      <a:pt x="551" y="1242"/>
                    </a:lnTo>
                    <a:lnTo>
                      <a:pt x="555" y="1238"/>
                    </a:lnTo>
                    <a:lnTo>
                      <a:pt x="557" y="1234"/>
                    </a:lnTo>
                    <a:lnTo>
                      <a:pt x="560" y="1229"/>
                    </a:lnTo>
                    <a:lnTo>
                      <a:pt x="561" y="1223"/>
                    </a:lnTo>
                    <a:lnTo>
                      <a:pt x="561" y="1216"/>
                    </a:lnTo>
                    <a:lnTo>
                      <a:pt x="561" y="1208"/>
                    </a:lnTo>
                    <a:lnTo>
                      <a:pt x="559" y="1198"/>
                    </a:lnTo>
                    <a:lnTo>
                      <a:pt x="556" y="1188"/>
                    </a:lnTo>
                    <a:lnTo>
                      <a:pt x="552" y="1176"/>
                    </a:lnTo>
                    <a:lnTo>
                      <a:pt x="547" y="1163"/>
                    </a:lnTo>
                    <a:lnTo>
                      <a:pt x="541" y="1148"/>
                    </a:lnTo>
                    <a:lnTo>
                      <a:pt x="534" y="1132"/>
                    </a:lnTo>
                    <a:lnTo>
                      <a:pt x="524" y="1114"/>
                    </a:lnTo>
                    <a:lnTo>
                      <a:pt x="513" y="1096"/>
                    </a:lnTo>
                    <a:lnTo>
                      <a:pt x="500" y="1075"/>
                    </a:lnTo>
                    <a:lnTo>
                      <a:pt x="469" y="1027"/>
                    </a:lnTo>
                    <a:lnTo>
                      <a:pt x="429" y="972"/>
                    </a:lnTo>
                    <a:lnTo>
                      <a:pt x="418" y="953"/>
                    </a:lnTo>
                    <a:lnTo>
                      <a:pt x="389" y="904"/>
                    </a:lnTo>
                    <a:lnTo>
                      <a:pt x="348" y="827"/>
                    </a:lnTo>
                    <a:lnTo>
                      <a:pt x="299" y="733"/>
                    </a:lnTo>
                    <a:lnTo>
                      <a:pt x="273" y="680"/>
                    </a:lnTo>
                    <a:lnTo>
                      <a:pt x="246" y="625"/>
                    </a:lnTo>
                    <a:lnTo>
                      <a:pt x="221" y="569"/>
                    </a:lnTo>
                    <a:lnTo>
                      <a:pt x="196" y="512"/>
                    </a:lnTo>
                    <a:lnTo>
                      <a:pt x="172" y="454"/>
                    </a:lnTo>
                    <a:lnTo>
                      <a:pt x="151" y="397"/>
                    </a:lnTo>
                    <a:lnTo>
                      <a:pt x="141" y="369"/>
                    </a:lnTo>
                    <a:lnTo>
                      <a:pt x="132" y="342"/>
                    </a:lnTo>
                    <a:lnTo>
                      <a:pt x="124" y="316"/>
                    </a:lnTo>
                    <a:lnTo>
                      <a:pt x="117" y="289"/>
                    </a:lnTo>
                    <a:lnTo>
                      <a:pt x="103" y="241"/>
                    </a:lnTo>
                    <a:lnTo>
                      <a:pt x="88" y="195"/>
                    </a:lnTo>
                    <a:lnTo>
                      <a:pt x="72" y="152"/>
                    </a:lnTo>
                    <a:lnTo>
                      <a:pt x="56" y="113"/>
                    </a:lnTo>
                    <a:lnTo>
                      <a:pt x="26" y="51"/>
                    </a:lnTo>
                    <a:lnTo>
                      <a:pt x="6" y="11"/>
                    </a:lnTo>
                    <a:lnTo>
                      <a:pt x="0" y="1"/>
                    </a:lnTo>
                    <a:lnTo>
                      <a:pt x="0" y="0"/>
                    </a:lnTo>
                    <a:lnTo>
                      <a:pt x="3" y="6"/>
                    </a:lnTo>
                    <a:lnTo>
                      <a:pt x="13" y="21"/>
                    </a:lnTo>
                    <a:lnTo>
                      <a:pt x="55" y="80"/>
                    </a:lnTo>
                    <a:lnTo>
                      <a:pt x="127" y="181"/>
                    </a:lnTo>
                    <a:lnTo>
                      <a:pt x="214" y="304"/>
                    </a:lnTo>
                    <a:lnTo>
                      <a:pt x="299" y="421"/>
                    </a:lnTo>
                    <a:lnTo>
                      <a:pt x="380" y="530"/>
                    </a:lnTo>
                    <a:lnTo>
                      <a:pt x="456" y="630"/>
                    </a:lnTo>
                    <a:lnTo>
                      <a:pt x="525" y="721"/>
                    </a:lnTo>
                    <a:lnTo>
                      <a:pt x="587" y="801"/>
                    </a:lnTo>
                    <a:lnTo>
                      <a:pt x="641" y="871"/>
                    </a:lnTo>
                    <a:lnTo>
                      <a:pt x="685" y="927"/>
                    </a:lnTo>
                    <a:lnTo>
                      <a:pt x="705" y="952"/>
                    </a:lnTo>
                    <a:lnTo>
                      <a:pt x="723" y="977"/>
                    </a:lnTo>
                    <a:lnTo>
                      <a:pt x="742" y="1003"/>
                    </a:lnTo>
                    <a:lnTo>
                      <a:pt x="761" y="1030"/>
                    </a:lnTo>
                    <a:lnTo>
                      <a:pt x="797" y="1085"/>
                    </a:lnTo>
                    <a:lnTo>
                      <a:pt x="832" y="1141"/>
                    </a:lnTo>
                    <a:lnTo>
                      <a:pt x="866" y="1201"/>
                    </a:lnTo>
                    <a:lnTo>
                      <a:pt x="901" y="1263"/>
                    </a:lnTo>
                    <a:lnTo>
                      <a:pt x="933" y="1327"/>
                    </a:lnTo>
                    <a:lnTo>
                      <a:pt x="967" y="1392"/>
                    </a:lnTo>
                    <a:lnTo>
                      <a:pt x="985" y="1432"/>
                    </a:lnTo>
                    <a:lnTo>
                      <a:pt x="1005" y="1479"/>
                    </a:lnTo>
                    <a:lnTo>
                      <a:pt x="1028" y="1533"/>
                    </a:lnTo>
                    <a:lnTo>
                      <a:pt x="1052" y="1594"/>
                    </a:lnTo>
                    <a:lnTo>
                      <a:pt x="1078" y="1659"/>
                    </a:lnTo>
                    <a:lnTo>
                      <a:pt x="1104" y="1729"/>
                    </a:lnTo>
                    <a:lnTo>
                      <a:pt x="1131" y="1800"/>
                    </a:lnTo>
                    <a:lnTo>
                      <a:pt x="1159" y="1872"/>
                    </a:lnTo>
                    <a:lnTo>
                      <a:pt x="1185" y="1944"/>
                    </a:lnTo>
                    <a:lnTo>
                      <a:pt x="1213" y="2014"/>
                    </a:lnTo>
                    <a:lnTo>
                      <a:pt x="1239" y="2083"/>
                    </a:lnTo>
                    <a:lnTo>
                      <a:pt x="1262" y="2148"/>
                    </a:lnTo>
                    <a:lnTo>
                      <a:pt x="1286" y="2207"/>
                    </a:lnTo>
                    <a:lnTo>
                      <a:pt x="1307" y="2259"/>
                    </a:lnTo>
                    <a:lnTo>
                      <a:pt x="1326" y="2304"/>
                    </a:lnTo>
                    <a:lnTo>
                      <a:pt x="1342" y="2341"/>
                    </a:lnTo>
                    <a:lnTo>
                      <a:pt x="1357" y="2375"/>
                    </a:lnTo>
                    <a:lnTo>
                      <a:pt x="1374" y="2413"/>
                    </a:lnTo>
                    <a:lnTo>
                      <a:pt x="1391" y="2452"/>
                    </a:lnTo>
                    <a:lnTo>
                      <a:pt x="1408" y="2496"/>
                    </a:lnTo>
                    <a:lnTo>
                      <a:pt x="1443" y="2589"/>
                    </a:lnTo>
                    <a:lnTo>
                      <a:pt x="1476" y="2683"/>
                    </a:lnTo>
                    <a:lnTo>
                      <a:pt x="1492" y="2731"/>
                    </a:lnTo>
                    <a:lnTo>
                      <a:pt x="1506" y="2777"/>
                    </a:lnTo>
                    <a:lnTo>
                      <a:pt x="1520" y="2821"/>
                    </a:lnTo>
                    <a:lnTo>
                      <a:pt x="1531" y="2863"/>
                    </a:lnTo>
                    <a:lnTo>
                      <a:pt x="1541" y="2902"/>
                    </a:lnTo>
                    <a:lnTo>
                      <a:pt x="1547" y="2937"/>
                    </a:lnTo>
                    <a:lnTo>
                      <a:pt x="1552" y="2968"/>
                    </a:lnTo>
                    <a:lnTo>
                      <a:pt x="1554" y="2993"/>
                    </a:lnTo>
                    <a:lnTo>
                      <a:pt x="1556" y="3015"/>
                    </a:lnTo>
                    <a:lnTo>
                      <a:pt x="1557" y="3044"/>
                    </a:lnTo>
                    <a:lnTo>
                      <a:pt x="1561" y="3079"/>
                    </a:lnTo>
                    <a:lnTo>
                      <a:pt x="1564" y="3119"/>
                    </a:lnTo>
                    <a:lnTo>
                      <a:pt x="1569" y="3163"/>
                    </a:lnTo>
                    <a:lnTo>
                      <a:pt x="1576" y="3211"/>
                    </a:lnTo>
                    <a:lnTo>
                      <a:pt x="1582" y="3261"/>
                    </a:lnTo>
                    <a:lnTo>
                      <a:pt x="1589" y="3315"/>
                    </a:lnTo>
                    <a:lnTo>
                      <a:pt x="1583" y="3335"/>
                    </a:lnTo>
                    <a:lnTo>
                      <a:pt x="1567" y="3387"/>
                    </a:lnTo>
                    <a:lnTo>
                      <a:pt x="1542" y="3461"/>
                    </a:lnTo>
                    <a:lnTo>
                      <a:pt x="1512" y="3545"/>
                    </a:lnTo>
                    <a:lnTo>
                      <a:pt x="1496" y="3587"/>
                    </a:lnTo>
                    <a:lnTo>
                      <a:pt x="1480" y="3628"/>
                    </a:lnTo>
                    <a:lnTo>
                      <a:pt x="1463" y="3667"/>
                    </a:lnTo>
                    <a:lnTo>
                      <a:pt x="1447" y="3701"/>
                    </a:lnTo>
                    <a:lnTo>
                      <a:pt x="1440" y="3716"/>
                    </a:lnTo>
                    <a:lnTo>
                      <a:pt x="1433" y="3728"/>
                    </a:lnTo>
                    <a:lnTo>
                      <a:pt x="1426" y="3739"/>
                    </a:lnTo>
                    <a:lnTo>
                      <a:pt x="1420" y="3749"/>
                    </a:lnTo>
                    <a:lnTo>
                      <a:pt x="1413" y="3757"/>
                    </a:lnTo>
                    <a:lnTo>
                      <a:pt x="1407" y="3762"/>
                    </a:lnTo>
                    <a:lnTo>
                      <a:pt x="1402" y="3764"/>
                    </a:lnTo>
                    <a:lnTo>
                      <a:pt x="1397" y="3764"/>
                    </a:lnTo>
                    <a:lnTo>
                      <a:pt x="1391" y="3762"/>
                    </a:lnTo>
                    <a:lnTo>
                      <a:pt x="1385" y="3756"/>
                    </a:lnTo>
                    <a:lnTo>
                      <a:pt x="1376" y="3749"/>
                    </a:lnTo>
                    <a:lnTo>
                      <a:pt x="1367" y="3741"/>
                    </a:lnTo>
                    <a:lnTo>
                      <a:pt x="1347" y="3718"/>
                    </a:lnTo>
                    <a:lnTo>
                      <a:pt x="1324" y="3689"/>
                    </a:lnTo>
                    <a:lnTo>
                      <a:pt x="1299" y="3657"/>
                    </a:lnTo>
                    <a:lnTo>
                      <a:pt x="1271" y="3621"/>
                    </a:lnTo>
                    <a:lnTo>
                      <a:pt x="1244" y="3583"/>
                    </a:lnTo>
                    <a:lnTo>
                      <a:pt x="1216" y="3545"/>
                    </a:lnTo>
                    <a:lnTo>
                      <a:pt x="1163" y="3468"/>
                    </a:lnTo>
                    <a:lnTo>
                      <a:pt x="1118" y="3402"/>
                    </a:lnTo>
                    <a:lnTo>
                      <a:pt x="1088" y="3356"/>
                    </a:lnTo>
                    <a:lnTo>
                      <a:pt x="1075" y="3339"/>
                    </a:lnTo>
                    <a:close/>
                  </a:path>
                </a:pathLst>
              </a:custGeom>
              <a:solidFill>
                <a:srgbClr val="00764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79" name="Google Shape;379;p12"/>
              <p:cNvSpPr/>
              <p:nvPr/>
            </p:nvSpPr>
            <p:spPr>
              <a:xfrm>
                <a:off x="2356" y="375"/>
                <a:ext cx="317" cy="753"/>
              </a:xfrm>
              <a:custGeom>
                <a:rect b="b" l="l" r="r" t="t"/>
                <a:pathLst>
                  <a:path extrusionOk="0" h="3764" w="1589">
                    <a:moveTo>
                      <a:pt x="1075" y="3339"/>
                    </a:moveTo>
                    <a:lnTo>
                      <a:pt x="1077" y="3330"/>
                    </a:lnTo>
                    <a:lnTo>
                      <a:pt x="1078" y="3320"/>
                    </a:lnTo>
                    <a:lnTo>
                      <a:pt x="1079" y="3310"/>
                    </a:lnTo>
                    <a:lnTo>
                      <a:pt x="1082" y="3299"/>
                    </a:lnTo>
                    <a:lnTo>
                      <a:pt x="1088" y="3277"/>
                    </a:lnTo>
                    <a:lnTo>
                      <a:pt x="1095" y="3255"/>
                    </a:lnTo>
                    <a:lnTo>
                      <a:pt x="1102" y="3251"/>
                    </a:lnTo>
                    <a:lnTo>
                      <a:pt x="1117" y="3246"/>
                    </a:lnTo>
                    <a:lnTo>
                      <a:pt x="1129" y="3244"/>
                    </a:lnTo>
                    <a:lnTo>
                      <a:pt x="1144" y="3245"/>
                    </a:lnTo>
                    <a:lnTo>
                      <a:pt x="1151" y="3246"/>
                    </a:lnTo>
                    <a:lnTo>
                      <a:pt x="1160" y="3248"/>
                    </a:lnTo>
                    <a:lnTo>
                      <a:pt x="1169" y="3251"/>
                    </a:lnTo>
                    <a:lnTo>
                      <a:pt x="1179" y="3255"/>
                    </a:lnTo>
                    <a:lnTo>
                      <a:pt x="1184" y="3258"/>
                    </a:lnTo>
                    <a:lnTo>
                      <a:pt x="1188" y="3258"/>
                    </a:lnTo>
                    <a:lnTo>
                      <a:pt x="1191" y="3258"/>
                    </a:lnTo>
                    <a:lnTo>
                      <a:pt x="1194" y="3258"/>
                    </a:lnTo>
                    <a:lnTo>
                      <a:pt x="1196" y="3256"/>
                    </a:lnTo>
                    <a:lnTo>
                      <a:pt x="1198" y="3254"/>
                    </a:lnTo>
                    <a:lnTo>
                      <a:pt x="1198" y="3251"/>
                    </a:lnTo>
                    <a:lnTo>
                      <a:pt x="1198" y="3248"/>
                    </a:lnTo>
                    <a:lnTo>
                      <a:pt x="1196" y="3239"/>
                    </a:lnTo>
                    <a:lnTo>
                      <a:pt x="1194" y="3229"/>
                    </a:lnTo>
                    <a:lnTo>
                      <a:pt x="1189" y="3216"/>
                    </a:lnTo>
                    <a:lnTo>
                      <a:pt x="1183" y="3204"/>
                    </a:lnTo>
                    <a:lnTo>
                      <a:pt x="1169" y="3174"/>
                    </a:lnTo>
                    <a:lnTo>
                      <a:pt x="1151" y="3144"/>
                    </a:lnTo>
                    <a:lnTo>
                      <a:pt x="1135" y="3115"/>
                    </a:lnTo>
                    <a:lnTo>
                      <a:pt x="1120" y="3092"/>
                    </a:lnTo>
                    <a:lnTo>
                      <a:pt x="1113" y="3083"/>
                    </a:lnTo>
                    <a:lnTo>
                      <a:pt x="1103" y="3074"/>
                    </a:lnTo>
                    <a:lnTo>
                      <a:pt x="1090" y="3065"/>
                    </a:lnTo>
                    <a:lnTo>
                      <a:pt x="1078" y="3055"/>
                    </a:lnTo>
                    <a:lnTo>
                      <a:pt x="1064" y="3045"/>
                    </a:lnTo>
                    <a:lnTo>
                      <a:pt x="1049" y="3034"/>
                    </a:lnTo>
                    <a:lnTo>
                      <a:pt x="1035" y="3022"/>
                    </a:lnTo>
                    <a:lnTo>
                      <a:pt x="1022" y="3008"/>
                    </a:lnTo>
                    <a:lnTo>
                      <a:pt x="1008" y="2992"/>
                    </a:lnTo>
                    <a:lnTo>
                      <a:pt x="997" y="2974"/>
                    </a:lnTo>
                    <a:lnTo>
                      <a:pt x="992" y="2964"/>
                    </a:lnTo>
                    <a:lnTo>
                      <a:pt x="987" y="2954"/>
                    </a:lnTo>
                    <a:lnTo>
                      <a:pt x="983" y="2943"/>
                    </a:lnTo>
                    <a:lnTo>
                      <a:pt x="979" y="2931"/>
                    </a:lnTo>
                    <a:lnTo>
                      <a:pt x="977" y="2918"/>
                    </a:lnTo>
                    <a:lnTo>
                      <a:pt x="975" y="2904"/>
                    </a:lnTo>
                    <a:lnTo>
                      <a:pt x="974" y="2891"/>
                    </a:lnTo>
                    <a:lnTo>
                      <a:pt x="973" y="2876"/>
                    </a:lnTo>
                    <a:lnTo>
                      <a:pt x="974" y="2859"/>
                    </a:lnTo>
                    <a:lnTo>
                      <a:pt x="975" y="2842"/>
                    </a:lnTo>
                    <a:lnTo>
                      <a:pt x="978" y="2824"/>
                    </a:lnTo>
                    <a:lnTo>
                      <a:pt x="982" y="2806"/>
                    </a:lnTo>
                    <a:lnTo>
                      <a:pt x="989" y="2794"/>
                    </a:lnTo>
                    <a:lnTo>
                      <a:pt x="1009" y="2771"/>
                    </a:lnTo>
                    <a:lnTo>
                      <a:pt x="1015" y="2765"/>
                    </a:lnTo>
                    <a:lnTo>
                      <a:pt x="1022" y="2758"/>
                    </a:lnTo>
                    <a:lnTo>
                      <a:pt x="1029" y="2753"/>
                    </a:lnTo>
                    <a:lnTo>
                      <a:pt x="1035" y="2750"/>
                    </a:lnTo>
                    <a:lnTo>
                      <a:pt x="1043" y="2746"/>
                    </a:lnTo>
                    <a:lnTo>
                      <a:pt x="1050" y="2745"/>
                    </a:lnTo>
                    <a:lnTo>
                      <a:pt x="1058" y="2745"/>
                    </a:lnTo>
                    <a:lnTo>
                      <a:pt x="1065" y="2746"/>
                    </a:lnTo>
                    <a:lnTo>
                      <a:pt x="1069" y="2747"/>
                    </a:lnTo>
                    <a:lnTo>
                      <a:pt x="1072" y="2748"/>
                    </a:lnTo>
                    <a:lnTo>
                      <a:pt x="1074" y="2748"/>
                    </a:lnTo>
                    <a:lnTo>
                      <a:pt x="1077" y="2748"/>
                    </a:lnTo>
                    <a:lnTo>
                      <a:pt x="1078" y="2747"/>
                    </a:lnTo>
                    <a:lnTo>
                      <a:pt x="1079" y="2745"/>
                    </a:lnTo>
                    <a:lnTo>
                      <a:pt x="1079" y="2742"/>
                    </a:lnTo>
                    <a:lnTo>
                      <a:pt x="1080" y="2738"/>
                    </a:lnTo>
                    <a:lnTo>
                      <a:pt x="1079" y="2731"/>
                    </a:lnTo>
                    <a:lnTo>
                      <a:pt x="1077" y="2721"/>
                    </a:lnTo>
                    <a:lnTo>
                      <a:pt x="1072" y="2710"/>
                    </a:lnTo>
                    <a:lnTo>
                      <a:pt x="1067" y="2696"/>
                    </a:lnTo>
                    <a:lnTo>
                      <a:pt x="1052" y="2663"/>
                    </a:lnTo>
                    <a:lnTo>
                      <a:pt x="1032" y="2628"/>
                    </a:lnTo>
                    <a:lnTo>
                      <a:pt x="1008" y="2589"/>
                    </a:lnTo>
                    <a:lnTo>
                      <a:pt x="982" y="2549"/>
                    </a:lnTo>
                    <a:lnTo>
                      <a:pt x="954" y="2510"/>
                    </a:lnTo>
                    <a:lnTo>
                      <a:pt x="927" y="2476"/>
                    </a:lnTo>
                    <a:lnTo>
                      <a:pt x="901" y="2444"/>
                    </a:lnTo>
                    <a:lnTo>
                      <a:pt x="878" y="2414"/>
                    </a:lnTo>
                    <a:lnTo>
                      <a:pt x="869" y="2399"/>
                    </a:lnTo>
                    <a:lnTo>
                      <a:pt x="862" y="2383"/>
                    </a:lnTo>
                    <a:lnTo>
                      <a:pt x="854" y="2366"/>
                    </a:lnTo>
                    <a:lnTo>
                      <a:pt x="851" y="2350"/>
                    </a:lnTo>
                    <a:lnTo>
                      <a:pt x="848" y="2331"/>
                    </a:lnTo>
                    <a:lnTo>
                      <a:pt x="847" y="2313"/>
                    </a:lnTo>
                    <a:lnTo>
                      <a:pt x="849" y="2293"/>
                    </a:lnTo>
                    <a:lnTo>
                      <a:pt x="853" y="2271"/>
                    </a:lnTo>
                    <a:lnTo>
                      <a:pt x="862" y="2263"/>
                    </a:lnTo>
                    <a:lnTo>
                      <a:pt x="882" y="2244"/>
                    </a:lnTo>
                    <a:lnTo>
                      <a:pt x="894" y="2233"/>
                    </a:lnTo>
                    <a:lnTo>
                      <a:pt x="908" y="2224"/>
                    </a:lnTo>
                    <a:lnTo>
                      <a:pt x="914" y="2219"/>
                    </a:lnTo>
                    <a:lnTo>
                      <a:pt x="921" y="2217"/>
                    </a:lnTo>
                    <a:lnTo>
                      <a:pt x="927" y="2214"/>
                    </a:lnTo>
                    <a:lnTo>
                      <a:pt x="932" y="2213"/>
                    </a:lnTo>
                    <a:lnTo>
                      <a:pt x="936" y="2212"/>
                    </a:lnTo>
                    <a:lnTo>
                      <a:pt x="938" y="2210"/>
                    </a:lnTo>
                    <a:lnTo>
                      <a:pt x="939" y="2209"/>
                    </a:lnTo>
                    <a:lnTo>
                      <a:pt x="941" y="2208"/>
                    </a:lnTo>
                    <a:lnTo>
                      <a:pt x="942" y="2203"/>
                    </a:lnTo>
                    <a:lnTo>
                      <a:pt x="941" y="2197"/>
                    </a:lnTo>
                    <a:lnTo>
                      <a:pt x="938" y="2189"/>
                    </a:lnTo>
                    <a:lnTo>
                      <a:pt x="934" y="2182"/>
                    </a:lnTo>
                    <a:lnTo>
                      <a:pt x="928" y="2173"/>
                    </a:lnTo>
                    <a:lnTo>
                      <a:pt x="922" y="2164"/>
                    </a:lnTo>
                    <a:lnTo>
                      <a:pt x="906" y="2144"/>
                    </a:lnTo>
                    <a:lnTo>
                      <a:pt x="887" y="2124"/>
                    </a:lnTo>
                    <a:lnTo>
                      <a:pt x="868" y="2105"/>
                    </a:lnTo>
                    <a:lnTo>
                      <a:pt x="848" y="2089"/>
                    </a:lnTo>
                    <a:lnTo>
                      <a:pt x="826" y="2071"/>
                    </a:lnTo>
                    <a:lnTo>
                      <a:pt x="796" y="2046"/>
                    </a:lnTo>
                    <a:lnTo>
                      <a:pt x="781" y="2031"/>
                    </a:lnTo>
                    <a:lnTo>
                      <a:pt x="765" y="2013"/>
                    </a:lnTo>
                    <a:lnTo>
                      <a:pt x="750" y="1996"/>
                    </a:lnTo>
                    <a:lnTo>
                      <a:pt x="735" y="1977"/>
                    </a:lnTo>
                    <a:lnTo>
                      <a:pt x="722" y="1956"/>
                    </a:lnTo>
                    <a:lnTo>
                      <a:pt x="711" y="1935"/>
                    </a:lnTo>
                    <a:lnTo>
                      <a:pt x="706" y="1923"/>
                    </a:lnTo>
                    <a:lnTo>
                      <a:pt x="701" y="1911"/>
                    </a:lnTo>
                    <a:lnTo>
                      <a:pt x="698" y="1900"/>
                    </a:lnTo>
                    <a:lnTo>
                      <a:pt x="696" y="1887"/>
                    </a:lnTo>
                    <a:lnTo>
                      <a:pt x="693" y="1875"/>
                    </a:lnTo>
                    <a:lnTo>
                      <a:pt x="693" y="1862"/>
                    </a:lnTo>
                    <a:lnTo>
                      <a:pt x="693" y="1850"/>
                    </a:lnTo>
                    <a:lnTo>
                      <a:pt x="695" y="1836"/>
                    </a:lnTo>
                    <a:lnTo>
                      <a:pt x="696" y="1823"/>
                    </a:lnTo>
                    <a:lnTo>
                      <a:pt x="700" y="1810"/>
                    </a:lnTo>
                    <a:lnTo>
                      <a:pt x="705" y="1796"/>
                    </a:lnTo>
                    <a:lnTo>
                      <a:pt x="710" y="1782"/>
                    </a:lnTo>
                    <a:lnTo>
                      <a:pt x="715" y="1783"/>
                    </a:lnTo>
                    <a:lnTo>
                      <a:pt x="726" y="1787"/>
                    </a:lnTo>
                    <a:lnTo>
                      <a:pt x="733" y="1787"/>
                    </a:lnTo>
                    <a:lnTo>
                      <a:pt x="741" y="1788"/>
                    </a:lnTo>
                    <a:lnTo>
                      <a:pt x="748" y="1788"/>
                    </a:lnTo>
                    <a:lnTo>
                      <a:pt x="757" y="1787"/>
                    </a:lnTo>
                    <a:lnTo>
                      <a:pt x="765" y="1783"/>
                    </a:lnTo>
                    <a:lnTo>
                      <a:pt x="771" y="1780"/>
                    </a:lnTo>
                    <a:lnTo>
                      <a:pt x="775" y="1776"/>
                    </a:lnTo>
                    <a:lnTo>
                      <a:pt x="777" y="1772"/>
                    </a:lnTo>
                    <a:lnTo>
                      <a:pt x="780" y="1768"/>
                    </a:lnTo>
                    <a:lnTo>
                      <a:pt x="781" y="1764"/>
                    </a:lnTo>
                    <a:lnTo>
                      <a:pt x="783" y="1752"/>
                    </a:lnTo>
                    <a:lnTo>
                      <a:pt x="783" y="1737"/>
                    </a:lnTo>
                    <a:lnTo>
                      <a:pt x="780" y="1720"/>
                    </a:lnTo>
                    <a:lnTo>
                      <a:pt x="775" y="1699"/>
                    </a:lnTo>
                    <a:lnTo>
                      <a:pt x="768" y="1670"/>
                    </a:lnTo>
                    <a:lnTo>
                      <a:pt x="762" y="1645"/>
                    </a:lnTo>
                    <a:lnTo>
                      <a:pt x="758" y="1632"/>
                    </a:lnTo>
                    <a:lnTo>
                      <a:pt x="755" y="1621"/>
                    </a:lnTo>
                    <a:lnTo>
                      <a:pt x="748" y="1609"/>
                    </a:lnTo>
                    <a:lnTo>
                      <a:pt x="742" y="1598"/>
                    </a:lnTo>
                    <a:lnTo>
                      <a:pt x="733" y="1585"/>
                    </a:lnTo>
                    <a:lnTo>
                      <a:pt x="723" y="1573"/>
                    </a:lnTo>
                    <a:lnTo>
                      <a:pt x="711" y="1559"/>
                    </a:lnTo>
                    <a:lnTo>
                      <a:pt x="696" y="1545"/>
                    </a:lnTo>
                    <a:lnTo>
                      <a:pt x="679" y="1531"/>
                    </a:lnTo>
                    <a:lnTo>
                      <a:pt x="659" y="1515"/>
                    </a:lnTo>
                    <a:lnTo>
                      <a:pt x="634" y="1499"/>
                    </a:lnTo>
                    <a:lnTo>
                      <a:pt x="606" y="1481"/>
                    </a:lnTo>
                    <a:lnTo>
                      <a:pt x="594" y="1471"/>
                    </a:lnTo>
                    <a:lnTo>
                      <a:pt x="581" y="1463"/>
                    </a:lnTo>
                    <a:lnTo>
                      <a:pt x="570" y="1453"/>
                    </a:lnTo>
                    <a:lnTo>
                      <a:pt x="559" y="1443"/>
                    </a:lnTo>
                    <a:lnTo>
                      <a:pt x="540" y="1422"/>
                    </a:lnTo>
                    <a:lnTo>
                      <a:pt x="523" y="1400"/>
                    </a:lnTo>
                    <a:lnTo>
                      <a:pt x="508" y="1379"/>
                    </a:lnTo>
                    <a:lnTo>
                      <a:pt x="495" y="1357"/>
                    </a:lnTo>
                    <a:lnTo>
                      <a:pt x="485" y="1337"/>
                    </a:lnTo>
                    <a:lnTo>
                      <a:pt x="478" y="1317"/>
                    </a:lnTo>
                    <a:lnTo>
                      <a:pt x="473" y="1298"/>
                    </a:lnTo>
                    <a:lnTo>
                      <a:pt x="471" y="1282"/>
                    </a:lnTo>
                    <a:lnTo>
                      <a:pt x="471" y="1275"/>
                    </a:lnTo>
                    <a:lnTo>
                      <a:pt x="471" y="1268"/>
                    </a:lnTo>
                    <a:lnTo>
                      <a:pt x="473" y="1262"/>
                    </a:lnTo>
                    <a:lnTo>
                      <a:pt x="474" y="1257"/>
                    </a:lnTo>
                    <a:lnTo>
                      <a:pt x="476" y="1253"/>
                    </a:lnTo>
                    <a:lnTo>
                      <a:pt x="480" y="1249"/>
                    </a:lnTo>
                    <a:lnTo>
                      <a:pt x="484" y="1247"/>
                    </a:lnTo>
                    <a:lnTo>
                      <a:pt x="488" y="1244"/>
                    </a:lnTo>
                    <a:lnTo>
                      <a:pt x="493" y="1244"/>
                    </a:lnTo>
                    <a:lnTo>
                      <a:pt x="499" y="1244"/>
                    </a:lnTo>
                    <a:lnTo>
                      <a:pt x="505" y="1246"/>
                    </a:lnTo>
                    <a:lnTo>
                      <a:pt x="513" y="1248"/>
                    </a:lnTo>
                    <a:lnTo>
                      <a:pt x="519" y="1249"/>
                    </a:lnTo>
                    <a:lnTo>
                      <a:pt x="533" y="1249"/>
                    </a:lnTo>
                    <a:lnTo>
                      <a:pt x="541" y="1248"/>
                    </a:lnTo>
                    <a:lnTo>
                      <a:pt x="549" y="1244"/>
                    </a:lnTo>
                    <a:lnTo>
                      <a:pt x="551" y="1242"/>
                    </a:lnTo>
                    <a:lnTo>
                      <a:pt x="555" y="1238"/>
                    </a:lnTo>
                    <a:lnTo>
                      <a:pt x="557" y="1234"/>
                    </a:lnTo>
                    <a:lnTo>
                      <a:pt x="560" y="1229"/>
                    </a:lnTo>
                    <a:lnTo>
                      <a:pt x="561" y="1223"/>
                    </a:lnTo>
                    <a:lnTo>
                      <a:pt x="561" y="1216"/>
                    </a:lnTo>
                    <a:lnTo>
                      <a:pt x="561" y="1208"/>
                    </a:lnTo>
                    <a:lnTo>
                      <a:pt x="559" y="1198"/>
                    </a:lnTo>
                    <a:lnTo>
                      <a:pt x="556" y="1188"/>
                    </a:lnTo>
                    <a:lnTo>
                      <a:pt x="552" y="1176"/>
                    </a:lnTo>
                    <a:lnTo>
                      <a:pt x="547" y="1163"/>
                    </a:lnTo>
                    <a:lnTo>
                      <a:pt x="541" y="1148"/>
                    </a:lnTo>
                    <a:lnTo>
                      <a:pt x="534" y="1132"/>
                    </a:lnTo>
                    <a:lnTo>
                      <a:pt x="524" y="1114"/>
                    </a:lnTo>
                    <a:lnTo>
                      <a:pt x="513" y="1096"/>
                    </a:lnTo>
                    <a:lnTo>
                      <a:pt x="500" y="1075"/>
                    </a:lnTo>
                    <a:lnTo>
                      <a:pt x="469" y="1027"/>
                    </a:lnTo>
                    <a:lnTo>
                      <a:pt x="429" y="972"/>
                    </a:lnTo>
                    <a:lnTo>
                      <a:pt x="418" y="953"/>
                    </a:lnTo>
                    <a:lnTo>
                      <a:pt x="389" y="904"/>
                    </a:lnTo>
                    <a:lnTo>
                      <a:pt x="348" y="827"/>
                    </a:lnTo>
                    <a:lnTo>
                      <a:pt x="299" y="733"/>
                    </a:lnTo>
                    <a:lnTo>
                      <a:pt x="273" y="680"/>
                    </a:lnTo>
                    <a:lnTo>
                      <a:pt x="246" y="625"/>
                    </a:lnTo>
                    <a:lnTo>
                      <a:pt x="221" y="569"/>
                    </a:lnTo>
                    <a:lnTo>
                      <a:pt x="196" y="512"/>
                    </a:lnTo>
                    <a:lnTo>
                      <a:pt x="172" y="454"/>
                    </a:lnTo>
                    <a:lnTo>
                      <a:pt x="151" y="397"/>
                    </a:lnTo>
                    <a:lnTo>
                      <a:pt x="141" y="369"/>
                    </a:lnTo>
                    <a:lnTo>
                      <a:pt x="132" y="342"/>
                    </a:lnTo>
                    <a:lnTo>
                      <a:pt x="124" y="316"/>
                    </a:lnTo>
                    <a:lnTo>
                      <a:pt x="117" y="289"/>
                    </a:lnTo>
                    <a:lnTo>
                      <a:pt x="103" y="241"/>
                    </a:lnTo>
                    <a:lnTo>
                      <a:pt x="88" y="195"/>
                    </a:lnTo>
                    <a:lnTo>
                      <a:pt x="72" y="152"/>
                    </a:lnTo>
                    <a:lnTo>
                      <a:pt x="56" y="113"/>
                    </a:lnTo>
                    <a:lnTo>
                      <a:pt x="26" y="51"/>
                    </a:lnTo>
                    <a:lnTo>
                      <a:pt x="6" y="11"/>
                    </a:lnTo>
                    <a:lnTo>
                      <a:pt x="0" y="1"/>
                    </a:lnTo>
                    <a:lnTo>
                      <a:pt x="0" y="0"/>
                    </a:lnTo>
                    <a:lnTo>
                      <a:pt x="3" y="6"/>
                    </a:lnTo>
                    <a:lnTo>
                      <a:pt x="13" y="21"/>
                    </a:lnTo>
                    <a:lnTo>
                      <a:pt x="55" y="80"/>
                    </a:lnTo>
                    <a:lnTo>
                      <a:pt x="127" y="181"/>
                    </a:lnTo>
                    <a:lnTo>
                      <a:pt x="214" y="304"/>
                    </a:lnTo>
                    <a:lnTo>
                      <a:pt x="299" y="421"/>
                    </a:lnTo>
                    <a:lnTo>
                      <a:pt x="380" y="530"/>
                    </a:lnTo>
                    <a:lnTo>
                      <a:pt x="456" y="630"/>
                    </a:lnTo>
                    <a:lnTo>
                      <a:pt x="525" y="721"/>
                    </a:lnTo>
                    <a:lnTo>
                      <a:pt x="587" y="801"/>
                    </a:lnTo>
                    <a:lnTo>
                      <a:pt x="641" y="871"/>
                    </a:lnTo>
                    <a:lnTo>
                      <a:pt x="685" y="927"/>
                    </a:lnTo>
                    <a:lnTo>
                      <a:pt x="705" y="952"/>
                    </a:lnTo>
                    <a:lnTo>
                      <a:pt x="723" y="977"/>
                    </a:lnTo>
                    <a:lnTo>
                      <a:pt x="742" y="1003"/>
                    </a:lnTo>
                    <a:lnTo>
                      <a:pt x="761" y="1030"/>
                    </a:lnTo>
                    <a:lnTo>
                      <a:pt x="797" y="1085"/>
                    </a:lnTo>
                    <a:lnTo>
                      <a:pt x="832" y="1141"/>
                    </a:lnTo>
                    <a:lnTo>
                      <a:pt x="866" y="1201"/>
                    </a:lnTo>
                    <a:lnTo>
                      <a:pt x="901" y="1263"/>
                    </a:lnTo>
                    <a:lnTo>
                      <a:pt x="933" y="1327"/>
                    </a:lnTo>
                    <a:lnTo>
                      <a:pt x="967" y="1392"/>
                    </a:lnTo>
                    <a:lnTo>
                      <a:pt x="985" y="1432"/>
                    </a:lnTo>
                    <a:lnTo>
                      <a:pt x="1005" y="1479"/>
                    </a:lnTo>
                    <a:lnTo>
                      <a:pt x="1028" y="1533"/>
                    </a:lnTo>
                    <a:lnTo>
                      <a:pt x="1052" y="1594"/>
                    </a:lnTo>
                    <a:lnTo>
                      <a:pt x="1078" y="1659"/>
                    </a:lnTo>
                    <a:lnTo>
                      <a:pt x="1104" y="1729"/>
                    </a:lnTo>
                    <a:lnTo>
                      <a:pt x="1131" y="1800"/>
                    </a:lnTo>
                    <a:lnTo>
                      <a:pt x="1159" y="1872"/>
                    </a:lnTo>
                    <a:lnTo>
                      <a:pt x="1185" y="1944"/>
                    </a:lnTo>
                    <a:lnTo>
                      <a:pt x="1213" y="2014"/>
                    </a:lnTo>
                    <a:lnTo>
                      <a:pt x="1239" y="2083"/>
                    </a:lnTo>
                    <a:lnTo>
                      <a:pt x="1262" y="2148"/>
                    </a:lnTo>
                    <a:lnTo>
                      <a:pt x="1286" y="2207"/>
                    </a:lnTo>
                    <a:lnTo>
                      <a:pt x="1307" y="2259"/>
                    </a:lnTo>
                    <a:lnTo>
                      <a:pt x="1326" y="2304"/>
                    </a:lnTo>
                    <a:lnTo>
                      <a:pt x="1342" y="2341"/>
                    </a:lnTo>
                    <a:lnTo>
                      <a:pt x="1357" y="2375"/>
                    </a:lnTo>
                    <a:lnTo>
                      <a:pt x="1374" y="2413"/>
                    </a:lnTo>
                    <a:lnTo>
                      <a:pt x="1391" y="2452"/>
                    </a:lnTo>
                    <a:lnTo>
                      <a:pt x="1408" y="2496"/>
                    </a:lnTo>
                    <a:lnTo>
                      <a:pt x="1443" y="2589"/>
                    </a:lnTo>
                    <a:lnTo>
                      <a:pt x="1476" y="2683"/>
                    </a:lnTo>
                    <a:lnTo>
                      <a:pt x="1492" y="2731"/>
                    </a:lnTo>
                    <a:lnTo>
                      <a:pt x="1506" y="2777"/>
                    </a:lnTo>
                    <a:lnTo>
                      <a:pt x="1520" y="2821"/>
                    </a:lnTo>
                    <a:lnTo>
                      <a:pt x="1531" y="2863"/>
                    </a:lnTo>
                    <a:lnTo>
                      <a:pt x="1541" y="2902"/>
                    </a:lnTo>
                    <a:lnTo>
                      <a:pt x="1547" y="2937"/>
                    </a:lnTo>
                    <a:lnTo>
                      <a:pt x="1552" y="2968"/>
                    </a:lnTo>
                    <a:lnTo>
                      <a:pt x="1554" y="2993"/>
                    </a:lnTo>
                    <a:lnTo>
                      <a:pt x="1556" y="3015"/>
                    </a:lnTo>
                    <a:lnTo>
                      <a:pt x="1557" y="3044"/>
                    </a:lnTo>
                    <a:lnTo>
                      <a:pt x="1561" y="3079"/>
                    </a:lnTo>
                    <a:lnTo>
                      <a:pt x="1564" y="3119"/>
                    </a:lnTo>
                    <a:lnTo>
                      <a:pt x="1569" y="3163"/>
                    </a:lnTo>
                    <a:lnTo>
                      <a:pt x="1576" y="3211"/>
                    </a:lnTo>
                    <a:lnTo>
                      <a:pt x="1582" y="3261"/>
                    </a:lnTo>
                    <a:lnTo>
                      <a:pt x="1589" y="3315"/>
                    </a:lnTo>
                    <a:lnTo>
                      <a:pt x="1583" y="3335"/>
                    </a:lnTo>
                    <a:lnTo>
                      <a:pt x="1567" y="3387"/>
                    </a:lnTo>
                    <a:lnTo>
                      <a:pt x="1542" y="3461"/>
                    </a:lnTo>
                    <a:lnTo>
                      <a:pt x="1512" y="3545"/>
                    </a:lnTo>
                    <a:lnTo>
                      <a:pt x="1496" y="3587"/>
                    </a:lnTo>
                    <a:lnTo>
                      <a:pt x="1480" y="3628"/>
                    </a:lnTo>
                    <a:lnTo>
                      <a:pt x="1463" y="3667"/>
                    </a:lnTo>
                    <a:lnTo>
                      <a:pt x="1447" y="3701"/>
                    </a:lnTo>
                    <a:lnTo>
                      <a:pt x="1440" y="3716"/>
                    </a:lnTo>
                    <a:lnTo>
                      <a:pt x="1433" y="3728"/>
                    </a:lnTo>
                    <a:lnTo>
                      <a:pt x="1426" y="3739"/>
                    </a:lnTo>
                    <a:lnTo>
                      <a:pt x="1420" y="3749"/>
                    </a:lnTo>
                    <a:lnTo>
                      <a:pt x="1413" y="3757"/>
                    </a:lnTo>
                    <a:lnTo>
                      <a:pt x="1407" y="3762"/>
                    </a:lnTo>
                    <a:lnTo>
                      <a:pt x="1402" y="3764"/>
                    </a:lnTo>
                    <a:lnTo>
                      <a:pt x="1397" y="3764"/>
                    </a:lnTo>
                    <a:lnTo>
                      <a:pt x="1391" y="3762"/>
                    </a:lnTo>
                    <a:lnTo>
                      <a:pt x="1385" y="3756"/>
                    </a:lnTo>
                    <a:lnTo>
                      <a:pt x="1376" y="3749"/>
                    </a:lnTo>
                    <a:lnTo>
                      <a:pt x="1367" y="3741"/>
                    </a:lnTo>
                    <a:lnTo>
                      <a:pt x="1347" y="3718"/>
                    </a:lnTo>
                    <a:lnTo>
                      <a:pt x="1324" y="3689"/>
                    </a:lnTo>
                    <a:lnTo>
                      <a:pt x="1299" y="3657"/>
                    </a:lnTo>
                    <a:lnTo>
                      <a:pt x="1271" y="3621"/>
                    </a:lnTo>
                    <a:lnTo>
                      <a:pt x="1244" y="3583"/>
                    </a:lnTo>
                    <a:lnTo>
                      <a:pt x="1216" y="3545"/>
                    </a:lnTo>
                    <a:lnTo>
                      <a:pt x="1163" y="3468"/>
                    </a:lnTo>
                    <a:lnTo>
                      <a:pt x="1118" y="3402"/>
                    </a:lnTo>
                    <a:lnTo>
                      <a:pt x="1088" y="3356"/>
                    </a:lnTo>
                    <a:lnTo>
                      <a:pt x="1075" y="333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80" name="Google Shape;380;p12"/>
              <p:cNvSpPr/>
              <p:nvPr/>
            </p:nvSpPr>
            <p:spPr>
              <a:xfrm>
                <a:off x="2814" y="164"/>
                <a:ext cx="214" cy="469"/>
              </a:xfrm>
              <a:custGeom>
                <a:rect b="b" l="l" r="r" t="t"/>
                <a:pathLst>
                  <a:path extrusionOk="0" h="2345" w="1070">
                    <a:moveTo>
                      <a:pt x="175" y="20"/>
                    </a:moveTo>
                    <a:lnTo>
                      <a:pt x="206" y="33"/>
                    </a:lnTo>
                    <a:lnTo>
                      <a:pt x="238" y="49"/>
                    </a:lnTo>
                    <a:lnTo>
                      <a:pt x="271" y="69"/>
                    </a:lnTo>
                    <a:lnTo>
                      <a:pt x="306" y="94"/>
                    </a:lnTo>
                    <a:lnTo>
                      <a:pt x="342" y="123"/>
                    </a:lnTo>
                    <a:lnTo>
                      <a:pt x="379" y="156"/>
                    </a:lnTo>
                    <a:lnTo>
                      <a:pt x="416" y="192"/>
                    </a:lnTo>
                    <a:lnTo>
                      <a:pt x="453" y="234"/>
                    </a:lnTo>
                    <a:lnTo>
                      <a:pt x="491" y="280"/>
                    </a:lnTo>
                    <a:lnTo>
                      <a:pt x="528" y="328"/>
                    </a:lnTo>
                    <a:lnTo>
                      <a:pt x="567" y="381"/>
                    </a:lnTo>
                    <a:lnTo>
                      <a:pt x="604" y="438"/>
                    </a:lnTo>
                    <a:lnTo>
                      <a:pt x="642" y="499"/>
                    </a:lnTo>
                    <a:lnTo>
                      <a:pt x="678" y="563"/>
                    </a:lnTo>
                    <a:lnTo>
                      <a:pt x="714" y="632"/>
                    </a:lnTo>
                    <a:lnTo>
                      <a:pt x="750" y="703"/>
                    </a:lnTo>
                    <a:lnTo>
                      <a:pt x="784" y="778"/>
                    </a:lnTo>
                    <a:lnTo>
                      <a:pt x="818" y="858"/>
                    </a:lnTo>
                    <a:lnTo>
                      <a:pt x="849" y="940"/>
                    </a:lnTo>
                    <a:lnTo>
                      <a:pt x="880" y="1026"/>
                    </a:lnTo>
                    <a:lnTo>
                      <a:pt x="909" y="1115"/>
                    </a:lnTo>
                    <a:lnTo>
                      <a:pt x="935" y="1207"/>
                    </a:lnTo>
                    <a:lnTo>
                      <a:pt x="960" y="1303"/>
                    </a:lnTo>
                    <a:lnTo>
                      <a:pt x="982" y="1403"/>
                    </a:lnTo>
                    <a:lnTo>
                      <a:pt x="1004" y="1505"/>
                    </a:lnTo>
                    <a:lnTo>
                      <a:pt x="1021" y="1610"/>
                    </a:lnTo>
                    <a:lnTo>
                      <a:pt x="1037" y="1720"/>
                    </a:lnTo>
                    <a:lnTo>
                      <a:pt x="1050" y="1831"/>
                    </a:lnTo>
                    <a:lnTo>
                      <a:pt x="1060" y="1946"/>
                    </a:lnTo>
                    <a:lnTo>
                      <a:pt x="1066" y="2065"/>
                    </a:lnTo>
                    <a:lnTo>
                      <a:pt x="1070" y="2184"/>
                    </a:lnTo>
                    <a:lnTo>
                      <a:pt x="1070" y="2308"/>
                    </a:lnTo>
                    <a:lnTo>
                      <a:pt x="1060" y="2313"/>
                    </a:lnTo>
                    <a:lnTo>
                      <a:pt x="1036" y="2324"/>
                    </a:lnTo>
                    <a:lnTo>
                      <a:pt x="1019" y="2330"/>
                    </a:lnTo>
                    <a:lnTo>
                      <a:pt x="1000" y="2337"/>
                    </a:lnTo>
                    <a:lnTo>
                      <a:pt x="979" y="2342"/>
                    </a:lnTo>
                    <a:lnTo>
                      <a:pt x="956" y="2344"/>
                    </a:lnTo>
                    <a:lnTo>
                      <a:pt x="945" y="2345"/>
                    </a:lnTo>
                    <a:lnTo>
                      <a:pt x="934" y="2345"/>
                    </a:lnTo>
                    <a:lnTo>
                      <a:pt x="923" y="2345"/>
                    </a:lnTo>
                    <a:lnTo>
                      <a:pt x="910" y="2344"/>
                    </a:lnTo>
                    <a:lnTo>
                      <a:pt x="899" y="2342"/>
                    </a:lnTo>
                    <a:lnTo>
                      <a:pt x="888" y="2339"/>
                    </a:lnTo>
                    <a:lnTo>
                      <a:pt x="876" y="2334"/>
                    </a:lnTo>
                    <a:lnTo>
                      <a:pt x="865" y="2329"/>
                    </a:lnTo>
                    <a:lnTo>
                      <a:pt x="854" y="2323"/>
                    </a:lnTo>
                    <a:lnTo>
                      <a:pt x="844" y="2316"/>
                    </a:lnTo>
                    <a:lnTo>
                      <a:pt x="834" y="2307"/>
                    </a:lnTo>
                    <a:lnTo>
                      <a:pt x="824" y="2297"/>
                    </a:lnTo>
                    <a:lnTo>
                      <a:pt x="815" y="2284"/>
                    </a:lnTo>
                    <a:lnTo>
                      <a:pt x="807" y="2271"/>
                    </a:lnTo>
                    <a:lnTo>
                      <a:pt x="799" y="2256"/>
                    </a:lnTo>
                    <a:lnTo>
                      <a:pt x="793" y="2239"/>
                    </a:lnTo>
                    <a:lnTo>
                      <a:pt x="778" y="2198"/>
                    </a:lnTo>
                    <a:lnTo>
                      <a:pt x="760" y="2148"/>
                    </a:lnTo>
                    <a:lnTo>
                      <a:pt x="740" y="2091"/>
                    </a:lnTo>
                    <a:lnTo>
                      <a:pt x="718" y="2025"/>
                    </a:lnTo>
                    <a:lnTo>
                      <a:pt x="693" y="1954"/>
                    </a:lnTo>
                    <a:lnTo>
                      <a:pt x="667" y="1876"/>
                    </a:lnTo>
                    <a:lnTo>
                      <a:pt x="639" y="1795"/>
                    </a:lnTo>
                    <a:lnTo>
                      <a:pt x="611" y="1709"/>
                    </a:lnTo>
                    <a:lnTo>
                      <a:pt x="582" y="1622"/>
                    </a:lnTo>
                    <a:lnTo>
                      <a:pt x="553" y="1532"/>
                    </a:lnTo>
                    <a:lnTo>
                      <a:pt x="523" y="1442"/>
                    </a:lnTo>
                    <a:lnTo>
                      <a:pt x="495" y="1351"/>
                    </a:lnTo>
                    <a:lnTo>
                      <a:pt x="467" y="1262"/>
                    </a:lnTo>
                    <a:lnTo>
                      <a:pt x="441" y="1175"/>
                    </a:lnTo>
                    <a:lnTo>
                      <a:pt x="416" y="1090"/>
                    </a:lnTo>
                    <a:lnTo>
                      <a:pt x="392" y="1009"/>
                    </a:lnTo>
                    <a:lnTo>
                      <a:pt x="371" y="930"/>
                    </a:lnTo>
                    <a:lnTo>
                      <a:pt x="350" y="858"/>
                    </a:lnTo>
                    <a:lnTo>
                      <a:pt x="327" y="790"/>
                    </a:lnTo>
                    <a:lnTo>
                      <a:pt x="306" y="728"/>
                    </a:lnTo>
                    <a:lnTo>
                      <a:pt x="285" y="670"/>
                    </a:lnTo>
                    <a:lnTo>
                      <a:pt x="264" y="618"/>
                    </a:lnTo>
                    <a:lnTo>
                      <a:pt x="243" y="569"/>
                    </a:lnTo>
                    <a:lnTo>
                      <a:pt x="223" y="524"/>
                    </a:lnTo>
                    <a:lnTo>
                      <a:pt x="203" y="483"/>
                    </a:lnTo>
                    <a:lnTo>
                      <a:pt x="184" y="445"/>
                    </a:lnTo>
                    <a:lnTo>
                      <a:pt x="165" y="410"/>
                    </a:lnTo>
                    <a:lnTo>
                      <a:pt x="148" y="376"/>
                    </a:lnTo>
                    <a:lnTo>
                      <a:pt x="114" y="316"/>
                    </a:lnTo>
                    <a:lnTo>
                      <a:pt x="87" y="262"/>
                    </a:lnTo>
                    <a:lnTo>
                      <a:pt x="59" y="209"/>
                    </a:lnTo>
                    <a:lnTo>
                      <a:pt x="32" y="155"/>
                    </a:lnTo>
                    <a:lnTo>
                      <a:pt x="20" y="129"/>
                    </a:lnTo>
                    <a:lnTo>
                      <a:pt x="10" y="103"/>
                    </a:lnTo>
                    <a:lnTo>
                      <a:pt x="7" y="91"/>
                    </a:lnTo>
                    <a:lnTo>
                      <a:pt x="4" y="80"/>
                    </a:lnTo>
                    <a:lnTo>
                      <a:pt x="2" y="69"/>
                    </a:lnTo>
                    <a:lnTo>
                      <a:pt x="0" y="58"/>
                    </a:lnTo>
                    <a:lnTo>
                      <a:pt x="0" y="49"/>
                    </a:lnTo>
                    <a:lnTo>
                      <a:pt x="2" y="39"/>
                    </a:lnTo>
                    <a:lnTo>
                      <a:pt x="4" y="31"/>
                    </a:lnTo>
                    <a:lnTo>
                      <a:pt x="7" y="24"/>
                    </a:lnTo>
                    <a:lnTo>
                      <a:pt x="12" y="18"/>
                    </a:lnTo>
                    <a:lnTo>
                      <a:pt x="18" y="11"/>
                    </a:lnTo>
                    <a:lnTo>
                      <a:pt x="25" y="6"/>
                    </a:lnTo>
                    <a:lnTo>
                      <a:pt x="34" y="4"/>
                    </a:lnTo>
                    <a:lnTo>
                      <a:pt x="45" y="1"/>
                    </a:lnTo>
                    <a:lnTo>
                      <a:pt x="58" y="0"/>
                    </a:lnTo>
                    <a:lnTo>
                      <a:pt x="73" y="0"/>
                    </a:lnTo>
                    <a:lnTo>
                      <a:pt x="89" y="1"/>
                    </a:lnTo>
                    <a:lnTo>
                      <a:pt x="108" y="4"/>
                    </a:lnTo>
                    <a:lnTo>
                      <a:pt x="128" y="8"/>
                    </a:lnTo>
                    <a:lnTo>
                      <a:pt x="150" y="14"/>
                    </a:lnTo>
                    <a:lnTo>
                      <a:pt x="175" y="20"/>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81" name="Google Shape;381;p12"/>
              <p:cNvSpPr/>
              <p:nvPr/>
            </p:nvSpPr>
            <p:spPr>
              <a:xfrm>
                <a:off x="2814" y="164"/>
                <a:ext cx="214" cy="469"/>
              </a:xfrm>
              <a:custGeom>
                <a:rect b="b" l="l" r="r" t="t"/>
                <a:pathLst>
                  <a:path extrusionOk="0" h="2345" w="1070">
                    <a:moveTo>
                      <a:pt x="175" y="20"/>
                    </a:moveTo>
                    <a:lnTo>
                      <a:pt x="206" y="33"/>
                    </a:lnTo>
                    <a:lnTo>
                      <a:pt x="238" y="49"/>
                    </a:lnTo>
                    <a:lnTo>
                      <a:pt x="271" y="69"/>
                    </a:lnTo>
                    <a:lnTo>
                      <a:pt x="306" y="94"/>
                    </a:lnTo>
                    <a:lnTo>
                      <a:pt x="342" y="123"/>
                    </a:lnTo>
                    <a:lnTo>
                      <a:pt x="379" y="156"/>
                    </a:lnTo>
                    <a:lnTo>
                      <a:pt x="416" y="192"/>
                    </a:lnTo>
                    <a:lnTo>
                      <a:pt x="453" y="234"/>
                    </a:lnTo>
                    <a:lnTo>
                      <a:pt x="491" y="280"/>
                    </a:lnTo>
                    <a:lnTo>
                      <a:pt x="528" y="328"/>
                    </a:lnTo>
                    <a:lnTo>
                      <a:pt x="567" y="381"/>
                    </a:lnTo>
                    <a:lnTo>
                      <a:pt x="604" y="438"/>
                    </a:lnTo>
                    <a:lnTo>
                      <a:pt x="642" y="499"/>
                    </a:lnTo>
                    <a:lnTo>
                      <a:pt x="678" y="563"/>
                    </a:lnTo>
                    <a:lnTo>
                      <a:pt x="714" y="632"/>
                    </a:lnTo>
                    <a:lnTo>
                      <a:pt x="750" y="703"/>
                    </a:lnTo>
                    <a:lnTo>
                      <a:pt x="784" y="778"/>
                    </a:lnTo>
                    <a:lnTo>
                      <a:pt x="818" y="858"/>
                    </a:lnTo>
                    <a:lnTo>
                      <a:pt x="849" y="940"/>
                    </a:lnTo>
                    <a:lnTo>
                      <a:pt x="880" y="1026"/>
                    </a:lnTo>
                    <a:lnTo>
                      <a:pt x="909" y="1115"/>
                    </a:lnTo>
                    <a:lnTo>
                      <a:pt x="935" y="1207"/>
                    </a:lnTo>
                    <a:lnTo>
                      <a:pt x="960" y="1303"/>
                    </a:lnTo>
                    <a:lnTo>
                      <a:pt x="982" y="1403"/>
                    </a:lnTo>
                    <a:lnTo>
                      <a:pt x="1004" y="1505"/>
                    </a:lnTo>
                    <a:lnTo>
                      <a:pt x="1021" y="1610"/>
                    </a:lnTo>
                    <a:lnTo>
                      <a:pt x="1037" y="1720"/>
                    </a:lnTo>
                    <a:lnTo>
                      <a:pt x="1050" y="1831"/>
                    </a:lnTo>
                    <a:lnTo>
                      <a:pt x="1060" y="1946"/>
                    </a:lnTo>
                    <a:lnTo>
                      <a:pt x="1066" y="2065"/>
                    </a:lnTo>
                    <a:lnTo>
                      <a:pt x="1070" y="2184"/>
                    </a:lnTo>
                    <a:lnTo>
                      <a:pt x="1070" y="2308"/>
                    </a:lnTo>
                    <a:lnTo>
                      <a:pt x="1060" y="2313"/>
                    </a:lnTo>
                    <a:lnTo>
                      <a:pt x="1036" y="2324"/>
                    </a:lnTo>
                    <a:lnTo>
                      <a:pt x="1019" y="2330"/>
                    </a:lnTo>
                    <a:lnTo>
                      <a:pt x="1000" y="2337"/>
                    </a:lnTo>
                    <a:lnTo>
                      <a:pt x="979" y="2342"/>
                    </a:lnTo>
                    <a:lnTo>
                      <a:pt x="956" y="2344"/>
                    </a:lnTo>
                    <a:lnTo>
                      <a:pt x="945" y="2345"/>
                    </a:lnTo>
                    <a:lnTo>
                      <a:pt x="934" y="2345"/>
                    </a:lnTo>
                    <a:lnTo>
                      <a:pt x="923" y="2345"/>
                    </a:lnTo>
                    <a:lnTo>
                      <a:pt x="910" y="2344"/>
                    </a:lnTo>
                    <a:lnTo>
                      <a:pt x="899" y="2342"/>
                    </a:lnTo>
                    <a:lnTo>
                      <a:pt x="888" y="2339"/>
                    </a:lnTo>
                    <a:lnTo>
                      <a:pt x="876" y="2334"/>
                    </a:lnTo>
                    <a:lnTo>
                      <a:pt x="865" y="2329"/>
                    </a:lnTo>
                    <a:lnTo>
                      <a:pt x="854" y="2323"/>
                    </a:lnTo>
                    <a:lnTo>
                      <a:pt x="844" y="2316"/>
                    </a:lnTo>
                    <a:lnTo>
                      <a:pt x="834" y="2307"/>
                    </a:lnTo>
                    <a:lnTo>
                      <a:pt x="824" y="2297"/>
                    </a:lnTo>
                    <a:lnTo>
                      <a:pt x="815" y="2284"/>
                    </a:lnTo>
                    <a:lnTo>
                      <a:pt x="807" y="2271"/>
                    </a:lnTo>
                    <a:lnTo>
                      <a:pt x="799" y="2256"/>
                    </a:lnTo>
                    <a:lnTo>
                      <a:pt x="793" y="2239"/>
                    </a:lnTo>
                    <a:lnTo>
                      <a:pt x="778" y="2198"/>
                    </a:lnTo>
                    <a:lnTo>
                      <a:pt x="760" y="2148"/>
                    </a:lnTo>
                    <a:lnTo>
                      <a:pt x="740" y="2091"/>
                    </a:lnTo>
                    <a:lnTo>
                      <a:pt x="718" y="2025"/>
                    </a:lnTo>
                    <a:lnTo>
                      <a:pt x="693" y="1954"/>
                    </a:lnTo>
                    <a:lnTo>
                      <a:pt x="667" y="1876"/>
                    </a:lnTo>
                    <a:lnTo>
                      <a:pt x="639" y="1795"/>
                    </a:lnTo>
                    <a:lnTo>
                      <a:pt x="611" y="1709"/>
                    </a:lnTo>
                    <a:lnTo>
                      <a:pt x="582" y="1622"/>
                    </a:lnTo>
                    <a:lnTo>
                      <a:pt x="553" y="1532"/>
                    </a:lnTo>
                    <a:lnTo>
                      <a:pt x="523" y="1442"/>
                    </a:lnTo>
                    <a:lnTo>
                      <a:pt x="495" y="1351"/>
                    </a:lnTo>
                    <a:lnTo>
                      <a:pt x="467" y="1262"/>
                    </a:lnTo>
                    <a:lnTo>
                      <a:pt x="441" y="1175"/>
                    </a:lnTo>
                    <a:lnTo>
                      <a:pt x="416" y="1090"/>
                    </a:lnTo>
                    <a:lnTo>
                      <a:pt x="392" y="1009"/>
                    </a:lnTo>
                    <a:lnTo>
                      <a:pt x="371" y="930"/>
                    </a:lnTo>
                    <a:lnTo>
                      <a:pt x="350" y="858"/>
                    </a:lnTo>
                    <a:lnTo>
                      <a:pt x="327" y="790"/>
                    </a:lnTo>
                    <a:lnTo>
                      <a:pt x="306" y="728"/>
                    </a:lnTo>
                    <a:lnTo>
                      <a:pt x="285" y="670"/>
                    </a:lnTo>
                    <a:lnTo>
                      <a:pt x="264" y="618"/>
                    </a:lnTo>
                    <a:lnTo>
                      <a:pt x="243" y="569"/>
                    </a:lnTo>
                    <a:lnTo>
                      <a:pt x="223" y="524"/>
                    </a:lnTo>
                    <a:lnTo>
                      <a:pt x="203" y="483"/>
                    </a:lnTo>
                    <a:lnTo>
                      <a:pt x="184" y="445"/>
                    </a:lnTo>
                    <a:lnTo>
                      <a:pt x="165" y="410"/>
                    </a:lnTo>
                    <a:lnTo>
                      <a:pt x="148" y="376"/>
                    </a:lnTo>
                    <a:lnTo>
                      <a:pt x="114" y="316"/>
                    </a:lnTo>
                    <a:lnTo>
                      <a:pt x="87" y="262"/>
                    </a:lnTo>
                    <a:lnTo>
                      <a:pt x="59" y="209"/>
                    </a:lnTo>
                    <a:lnTo>
                      <a:pt x="32" y="155"/>
                    </a:lnTo>
                    <a:lnTo>
                      <a:pt x="20" y="129"/>
                    </a:lnTo>
                    <a:lnTo>
                      <a:pt x="10" y="103"/>
                    </a:lnTo>
                    <a:lnTo>
                      <a:pt x="7" y="91"/>
                    </a:lnTo>
                    <a:lnTo>
                      <a:pt x="4" y="80"/>
                    </a:lnTo>
                    <a:lnTo>
                      <a:pt x="2" y="69"/>
                    </a:lnTo>
                    <a:lnTo>
                      <a:pt x="0" y="58"/>
                    </a:lnTo>
                    <a:lnTo>
                      <a:pt x="0" y="49"/>
                    </a:lnTo>
                    <a:lnTo>
                      <a:pt x="2" y="39"/>
                    </a:lnTo>
                    <a:lnTo>
                      <a:pt x="4" y="31"/>
                    </a:lnTo>
                    <a:lnTo>
                      <a:pt x="7" y="24"/>
                    </a:lnTo>
                    <a:lnTo>
                      <a:pt x="12" y="18"/>
                    </a:lnTo>
                    <a:lnTo>
                      <a:pt x="18" y="11"/>
                    </a:lnTo>
                    <a:lnTo>
                      <a:pt x="25" y="6"/>
                    </a:lnTo>
                    <a:lnTo>
                      <a:pt x="34" y="4"/>
                    </a:lnTo>
                    <a:lnTo>
                      <a:pt x="45" y="1"/>
                    </a:lnTo>
                    <a:lnTo>
                      <a:pt x="58" y="0"/>
                    </a:lnTo>
                    <a:lnTo>
                      <a:pt x="73" y="0"/>
                    </a:lnTo>
                    <a:lnTo>
                      <a:pt x="89" y="1"/>
                    </a:lnTo>
                    <a:lnTo>
                      <a:pt x="108" y="4"/>
                    </a:lnTo>
                    <a:lnTo>
                      <a:pt x="128" y="8"/>
                    </a:lnTo>
                    <a:lnTo>
                      <a:pt x="150" y="14"/>
                    </a:lnTo>
                    <a:lnTo>
                      <a:pt x="175" y="20"/>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82" name="Google Shape;382;p12"/>
              <p:cNvSpPr/>
              <p:nvPr/>
            </p:nvSpPr>
            <p:spPr>
              <a:xfrm>
                <a:off x="2973" y="456"/>
                <a:ext cx="40" cy="173"/>
              </a:xfrm>
              <a:custGeom>
                <a:rect b="b" l="l" r="r" t="t"/>
                <a:pathLst>
                  <a:path extrusionOk="0" h="866" w="202">
                    <a:moveTo>
                      <a:pt x="198" y="817"/>
                    </a:moveTo>
                    <a:lnTo>
                      <a:pt x="194" y="810"/>
                    </a:lnTo>
                    <a:lnTo>
                      <a:pt x="185" y="789"/>
                    </a:lnTo>
                    <a:lnTo>
                      <a:pt x="171" y="752"/>
                    </a:lnTo>
                    <a:lnTo>
                      <a:pt x="154" y="701"/>
                    </a:lnTo>
                    <a:lnTo>
                      <a:pt x="144" y="670"/>
                    </a:lnTo>
                    <a:lnTo>
                      <a:pt x="134" y="635"/>
                    </a:lnTo>
                    <a:lnTo>
                      <a:pt x="124" y="595"/>
                    </a:lnTo>
                    <a:lnTo>
                      <a:pt x="114" y="553"/>
                    </a:lnTo>
                    <a:lnTo>
                      <a:pt x="106" y="505"/>
                    </a:lnTo>
                    <a:lnTo>
                      <a:pt x="96" y="453"/>
                    </a:lnTo>
                    <a:lnTo>
                      <a:pt x="87" y="398"/>
                    </a:lnTo>
                    <a:lnTo>
                      <a:pt x="79" y="338"/>
                    </a:lnTo>
                    <a:lnTo>
                      <a:pt x="71" y="279"/>
                    </a:lnTo>
                    <a:lnTo>
                      <a:pt x="62" y="224"/>
                    </a:lnTo>
                    <a:lnTo>
                      <a:pt x="53" y="176"/>
                    </a:lnTo>
                    <a:lnTo>
                      <a:pt x="46" y="133"/>
                    </a:lnTo>
                    <a:lnTo>
                      <a:pt x="37" y="95"/>
                    </a:lnTo>
                    <a:lnTo>
                      <a:pt x="30" y="63"/>
                    </a:lnTo>
                    <a:lnTo>
                      <a:pt x="22" y="37"/>
                    </a:lnTo>
                    <a:lnTo>
                      <a:pt x="16" y="19"/>
                    </a:lnTo>
                    <a:lnTo>
                      <a:pt x="10" y="6"/>
                    </a:lnTo>
                    <a:lnTo>
                      <a:pt x="6" y="0"/>
                    </a:lnTo>
                    <a:lnTo>
                      <a:pt x="3" y="0"/>
                    </a:lnTo>
                    <a:lnTo>
                      <a:pt x="2" y="1"/>
                    </a:lnTo>
                    <a:lnTo>
                      <a:pt x="1" y="5"/>
                    </a:lnTo>
                    <a:lnTo>
                      <a:pt x="1" y="10"/>
                    </a:lnTo>
                    <a:lnTo>
                      <a:pt x="0" y="27"/>
                    </a:lnTo>
                    <a:lnTo>
                      <a:pt x="2" y="51"/>
                    </a:lnTo>
                    <a:lnTo>
                      <a:pt x="5" y="83"/>
                    </a:lnTo>
                    <a:lnTo>
                      <a:pt x="11" y="125"/>
                    </a:lnTo>
                    <a:lnTo>
                      <a:pt x="23" y="208"/>
                    </a:lnTo>
                    <a:lnTo>
                      <a:pt x="34" y="278"/>
                    </a:lnTo>
                    <a:lnTo>
                      <a:pt x="44" y="338"/>
                    </a:lnTo>
                    <a:lnTo>
                      <a:pt x="53" y="390"/>
                    </a:lnTo>
                    <a:lnTo>
                      <a:pt x="59" y="438"/>
                    </a:lnTo>
                    <a:lnTo>
                      <a:pt x="66" y="484"/>
                    </a:lnTo>
                    <a:lnTo>
                      <a:pt x="68" y="533"/>
                    </a:lnTo>
                    <a:lnTo>
                      <a:pt x="69" y="585"/>
                    </a:lnTo>
                    <a:lnTo>
                      <a:pt x="68" y="636"/>
                    </a:lnTo>
                    <a:lnTo>
                      <a:pt x="66" y="684"/>
                    </a:lnTo>
                    <a:lnTo>
                      <a:pt x="62" y="725"/>
                    </a:lnTo>
                    <a:lnTo>
                      <a:pt x="58" y="761"/>
                    </a:lnTo>
                    <a:lnTo>
                      <a:pt x="58" y="777"/>
                    </a:lnTo>
                    <a:lnTo>
                      <a:pt x="58" y="791"/>
                    </a:lnTo>
                    <a:lnTo>
                      <a:pt x="59" y="805"/>
                    </a:lnTo>
                    <a:lnTo>
                      <a:pt x="62" y="816"/>
                    </a:lnTo>
                    <a:lnTo>
                      <a:pt x="64" y="825"/>
                    </a:lnTo>
                    <a:lnTo>
                      <a:pt x="69" y="832"/>
                    </a:lnTo>
                    <a:lnTo>
                      <a:pt x="73" y="835"/>
                    </a:lnTo>
                    <a:lnTo>
                      <a:pt x="76" y="839"/>
                    </a:lnTo>
                    <a:lnTo>
                      <a:pt x="81" y="840"/>
                    </a:lnTo>
                    <a:lnTo>
                      <a:pt x="84" y="842"/>
                    </a:lnTo>
                    <a:lnTo>
                      <a:pt x="106" y="850"/>
                    </a:lnTo>
                    <a:lnTo>
                      <a:pt x="128" y="857"/>
                    </a:lnTo>
                    <a:lnTo>
                      <a:pt x="139" y="861"/>
                    </a:lnTo>
                    <a:lnTo>
                      <a:pt x="149" y="864"/>
                    </a:lnTo>
                    <a:lnTo>
                      <a:pt x="159" y="866"/>
                    </a:lnTo>
                    <a:lnTo>
                      <a:pt x="169" y="866"/>
                    </a:lnTo>
                    <a:lnTo>
                      <a:pt x="178" y="866"/>
                    </a:lnTo>
                    <a:lnTo>
                      <a:pt x="185" y="865"/>
                    </a:lnTo>
                    <a:lnTo>
                      <a:pt x="192" y="862"/>
                    </a:lnTo>
                    <a:lnTo>
                      <a:pt x="197" y="857"/>
                    </a:lnTo>
                    <a:lnTo>
                      <a:pt x="199" y="850"/>
                    </a:lnTo>
                    <a:lnTo>
                      <a:pt x="202" y="841"/>
                    </a:lnTo>
                    <a:lnTo>
                      <a:pt x="200" y="831"/>
                    </a:lnTo>
                    <a:lnTo>
                      <a:pt x="198" y="817"/>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83" name="Google Shape;383;p12"/>
              <p:cNvSpPr/>
              <p:nvPr/>
            </p:nvSpPr>
            <p:spPr>
              <a:xfrm>
                <a:off x="2658" y="207"/>
                <a:ext cx="327" cy="428"/>
              </a:xfrm>
              <a:custGeom>
                <a:rect b="b" l="l" r="r" t="t"/>
                <a:pathLst>
                  <a:path extrusionOk="0" h="2140" w="1634">
                    <a:moveTo>
                      <a:pt x="152" y="4"/>
                    </a:moveTo>
                    <a:lnTo>
                      <a:pt x="186" y="7"/>
                    </a:lnTo>
                    <a:lnTo>
                      <a:pt x="222" y="16"/>
                    </a:lnTo>
                    <a:lnTo>
                      <a:pt x="262" y="29"/>
                    </a:lnTo>
                    <a:lnTo>
                      <a:pt x="303" y="46"/>
                    </a:lnTo>
                    <a:lnTo>
                      <a:pt x="347" y="66"/>
                    </a:lnTo>
                    <a:lnTo>
                      <a:pt x="393" y="91"/>
                    </a:lnTo>
                    <a:lnTo>
                      <a:pt x="440" y="120"/>
                    </a:lnTo>
                    <a:lnTo>
                      <a:pt x="490" y="153"/>
                    </a:lnTo>
                    <a:lnTo>
                      <a:pt x="540" y="190"/>
                    </a:lnTo>
                    <a:lnTo>
                      <a:pt x="593" y="231"/>
                    </a:lnTo>
                    <a:lnTo>
                      <a:pt x="646" y="275"/>
                    </a:lnTo>
                    <a:lnTo>
                      <a:pt x="700" y="323"/>
                    </a:lnTo>
                    <a:lnTo>
                      <a:pt x="755" y="376"/>
                    </a:lnTo>
                    <a:lnTo>
                      <a:pt x="810" y="432"/>
                    </a:lnTo>
                    <a:lnTo>
                      <a:pt x="865" y="492"/>
                    </a:lnTo>
                    <a:lnTo>
                      <a:pt x="919" y="557"/>
                    </a:lnTo>
                    <a:lnTo>
                      <a:pt x="974" y="624"/>
                    </a:lnTo>
                    <a:lnTo>
                      <a:pt x="1029" y="695"/>
                    </a:lnTo>
                    <a:lnTo>
                      <a:pt x="1083" y="770"/>
                    </a:lnTo>
                    <a:lnTo>
                      <a:pt x="1137" y="849"/>
                    </a:lnTo>
                    <a:lnTo>
                      <a:pt x="1189" y="931"/>
                    </a:lnTo>
                    <a:lnTo>
                      <a:pt x="1239" y="1017"/>
                    </a:lnTo>
                    <a:lnTo>
                      <a:pt x="1289" y="1106"/>
                    </a:lnTo>
                    <a:lnTo>
                      <a:pt x="1336" y="1199"/>
                    </a:lnTo>
                    <a:lnTo>
                      <a:pt x="1382" y="1295"/>
                    </a:lnTo>
                    <a:lnTo>
                      <a:pt x="1426" y="1395"/>
                    </a:lnTo>
                    <a:lnTo>
                      <a:pt x="1468" y="1499"/>
                    </a:lnTo>
                    <a:lnTo>
                      <a:pt x="1507" y="1606"/>
                    </a:lnTo>
                    <a:lnTo>
                      <a:pt x="1543" y="1717"/>
                    </a:lnTo>
                    <a:lnTo>
                      <a:pt x="1577" y="1831"/>
                    </a:lnTo>
                    <a:lnTo>
                      <a:pt x="1608" y="1948"/>
                    </a:lnTo>
                    <a:lnTo>
                      <a:pt x="1634" y="2069"/>
                    </a:lnTo>
                    <a:lnTo>
                      <a:pt x="1627" y="2076"/>
                    </a:lnTo>
                    <a:lnTo>
                      <a:pt x="1606" y="2092"/>
                    </a:lnTo>
                    <a:lnTo>
                      <a:pt x="1592" y="2102"/>
                    </a:lnTo>
                    <a:lnTo>
                      <a:pt x="1575" y="2112"/>
                    </a:lnTo>
                    <a:lnTo>
                      <a:pt x="1556" y="2122"/>
                    </a:lnTo>
                    <a:lnTo>
                      <a:pt x="1535" y="2129"/>
                    </a:lnTo>
                    <a:lnTo>
                      <a:pt x="1523" y="2133"/>
                    </a:lnTo>
                    <a:lnTo>
                      <a:pt x="1513" y="2135"/>
                    </a:lnTo>
                    <a:lnTo>
                      <a:pt x="1502" y="2138"/>
                    </a:lnTo>
                    <a:lnTo>
                      <a:pt x="1490" y="2139"/>
                    </a:lnTo>
                    <a:lnTo>
                      <a:pt x="1478" y="2140"/>
                    </a:lnTo>
                    <a:lnTo>
                      <a:pt x="1467" y="2139"/>
                    </a:lnTo>
                    <a:lnTo>
                      <a:pt x="1455" y="2138"/>
                    </a:lnTo>
                    <a:lnTo>
                      <a:pt x="1444" y="2135"/>
                    </a:lnTo>
                    <a:lnTo>
                      <a:pt x="1431" y="2132"/>
                    </a:lnTo>
                    <a:lnTo>
                      <a:pt x="1420" y="2127"/>
                    </a:lnTo>
                    <a:lnTo>
                      <a:pt x="1407" y="2120"/>
                    </a:lnTo>
                    <a:lnTo>
                      <a:pt x="1396" y="2113"/>
                    </a:lnTo>
                    <a:lnTo>
                      <a:pt x="1385" y="2103"/>
                    </a:lnTo>
                    <a:lnTo>
                      <a:pt x="1375" y="2092"/>
                    </a:lnTo>
                    <a:lnTo>
                      <a:pt x="1364" y="2079"/>
                    </a:lnTo>
                    <a:lnTo>
                      <a:pt x="1354" y="2064"/>
                    </a:lnTo>
                    <a:lnTo>
                      <a:pt x="1330" y="2027"/>
                    </a:lnTo>
                    <a:lnTo>
                      <a:pt x="1304" y="1983"/>
                    </a:lnTo>
                    <a:lnTo>
                      <a:pt x="1273" y="1932"/>
                    </a:lnTo>
                    <a:lnTo>
                      <a:pt x="1239" y="1875"/>
                    </a:lnTo>
                    <a:lnTo>
                      <a:pt x="1201" y="1812"/>
                    </a:lnTo>
                    <a:lnTo>
                      <a:pt x="1162" y="1745"/>
                    </a:lnTo>
                    <a:lnTo>
                      <a:pt x="1120" y="1672"/>
                    </a:lnTo>
                    <a:lnTo>
                      <a:pt x="1077" y="1599"/>
                    </a:lnTo>
                    <a:lnTo>
                      <a:pt x="1032" y="1521"/>
                    </a:lnTo>
                    <a:lnTo>
                      <a:pt x="987" y="1443"/>
                    </a:lnTo>
                    <a:lnTo>
                      <a:pt x="942" y="1363"/>
                    </a:lnTo>
                    <a:lnTo>
                      <a:pt x="896" y="1283"/>
                    </a:lnTo>
                    <a:lnTo>
                      <a:pt x="851" y="1203"/>
                    </a:lnTo>
                    <a:lnTo>
                      <a:pt x="808" y="1126"/>
                    </a:lnTo>
                    <a:lnTo>
                      <a:pt x="766" y="1050"/>
                    </a:lnTo>
                    <a:lnTo>
                      <a:pt x="726" y="977"/>
                    </a:lnTo>
                    <a:lnTo>
                      <a:pt x="706" y="940"/>
                    </a:lnTo>
                    <a:lnTo>
                      <a:pt x="685" y="905"/>
                    </a:lnTo>
                    <a:lnTo>
                      <a:pt x="665" y="870"/>
                    </a:lnTo>
                    <a:lnTo>
                      <a:pt x="644" y="836"/>
                    </a:lnTo>
                    <a:lnTo>
                      <a:pt x="603" y="771"/>
                    </a:lnTo>
                    <a:lnTo>
                      <a:pt x="560" y="710"/>
                    </a:lnTo>
                    <a:lnTo>
                      <a:pt x="519" y="653"/>
                    </a:lnTo>
                    <a:lnTo>
                      <a:pt x="478" y="598"/>
                    </a:lnTo>
                    <a:lnTo>
                      <a:pt x="437" y="548"/>
                    </a:lnTo>
                    <a:lnTo>
                      <a:pt x="397" y="500"/>
                    </a:lnTo>
                    <a:lnTo>
                      <a:pt x="323" y="414"/>
                    </a:lnTo>
                    <a:lnTo>
                      <a:pt x="256" y="342"/>
                    </a:lnTo>
                    <a:lnTo>
                      <a:pt x="201" y="281"/>
                    </a:lnTo>
                    <a:lnTo>
                      <a:pt x="157" y="231"/>
                    </a:lnTo>
                    <a:lnTo>
                      <a:pt x="117" y="186"/>
                    </a:lnTo>
                    <a:lnTo>
                      <a:pt x="75" y="141"/>
                    </a:lnTo>
                    <a:lnTo>
                      <a:pt x="53" y="120"/>
                    </a:lnTo>
                    <a:lnTo>
                      <a:pt x="36" y="100"/>
                    </a:lnTo>
                    <a:lnTo>
                      <a:pt x="20" y="81"/>
                    </a:lnTo>
                    <a:lnTo>
                      <a:pt x="9" y="64"/>
                    </a:lnTo>
                    <a:lnTo>
                      <a:pt x="5" y="55"/>
                    </a:lnTo>
                    <a:lnTo>
                      <a:pt x="1" y="47"/>
                    </a:lnTo>
                    <a:lnTo>
                      <a:pt x="0" y="40"/>
                    </a:lnTo>
                    <a:lnTo>
                      <a:pt x="0" y="32"/>
                    </a:lnTo>
                    <a:lnTo>
                      <a:pt x="1" y="26"/>
                    </a:lnTo>
                    <a:lnTo>
                      <a:pt x="5" y="21"/>
                    </a:lnTo>
                    <a:lnTo>
                      <a:pt x="10" y="16"/>
                    </a:lnTo>
                    <a:lnTo>
                      <a:pt x="16" y="11"/>
                    </a:lnTo>
                    <a:lnTo>
                      <a:pt x="25" y="7"/>
                    </a:lnTo>
                    <a:lnTo>
                      <a:pt x="36" y="5"/>
                    </a:lnTo>
                    <a:lnTo>
                      <a:pt x="50" y="2"/>
                    </a:lnTo>
                    <a:lnTo>
                      <a:pt x="65" y="1"/>
                    </a:lnTo>
                    <a:lnTo>
                      <a:pt x="83" y="0"/>
                    </a:lnTo>
                    <a:lnTo>
                      <a:pt x="103" y="0"/>
                    </a:lnTo>
                    <a:lnTo>
                      <a:pt x="127" y="1"/>
                    </a:lnTo>
                    <a:lnTo>
                      <a:pt x="152" y="4"/>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84" name="Google Shape;384;p12"/>
              <p:cNvSpPr/>
              <p:nvPr/>
            </p:nvSpPr>
            <p:spPr>
              <a:xfrm>
                <a:off x="2658" y="207"/>
                <a:ext cx="327" cy="428"/>
              </a:xfrm>
              <a:custGeom>
                <a:rect b="b" l="l" r="r" t="t"/>
                <a:pathLst>
                  <a:path extrusionOk="0" h="2140" w="1634">
                    <a:moveTo>
                      <a:pt x="152" y="4"/>
                    </a:moveTo>
                    <a:lnTo>
                      <a:pt x="186" y="7"/>
                    </a:lnTo>
                    <a:lnTo>
                      <a:pt x="222" y="16"/>
                    </a:lnTo>
                    <a:lnTo>
                      <a:pt x="262" y="29"/>
                    </a:lnTo>
                    <a:lnTo>
                      <a:pt x="303" y="46"/>
                    </a:lnTo>
                    <a:lnTo>
                      <a:pt x="347" y="66"/>
                    </a:lnTo>
                    <a:lnTo>
                      <a:pt x="393" y="91"/>
                    </a:lnTo>
                    <a:lnTo>
                      <a:pt x="440" y="120"/>
                    </a:lnTo>
                    <a:lnTo>
                      <a:pt x="490" y="153"/>
                    </a:lnTo>
                    <a:lnTo>
                      <a:pt x="540" y="190"/>
                    </a:lnTo>
                    <a:lnTo>
                      <a:pt x="593" y="231"/>
                    </a:lnTo>
                    <a:lnTo>
                      <a:pt x="646" y="275"/>
                    </a:lnTo>
                    <a:lnTo>
                      <a:pt x="700" y="323"/>
                    </a:lnTo>
                    <a:lnTo>
                      <a:pt x="755" y="376"/>
                    </a:lnTo>
                    <a:lnTo>
                      <a:pt x="810" y="432"/>
                    </a:lnTo>
                    <a:lnTo>
                      <a:pt x="865" y="492"/>
                    </a:lnTo>
                    <a:lnTo>
                      <a:pt x="919" y="557"/>
                    </a:lnTo>
                    <a:lnTo>
                      <a:pt x="974" y="624"/>
                    </a:lnTo>
                    <a:lnTo>
                      <a:pt x="1029" y="695"/>
                    </a:lnTo>
                    <a:lnTo>
                      <a:pt x="1083" y="770"/>
                    </a:lnTo>
                    <a:lnTo>
                      <a:pt x="1137" y="849"/>
                    </a:lnTo>
                    <a:lnTo>
                      <a:pt x="1189" y="931"/>
                    </a:lnTo>
                    <a:lnTo>
                      <a:pt x="1239" y="1017"/>
                    </a:lnTo>
                    <a:lnTo>
                      <a:pt x="1289" y="1106"/>
                    </a:lnTo>
                    <a:lnTo>
                      <a:pt x="1336" y="1199"/>
                    </a:lnTo>
                    <a:lnTo>
                      <a:pt x="1382" y="1295"/>
                    </a:lnTo>
                    <a:lnTo>
                      <a:pt x="1426" y="1395"/>
                    </a:lnTo>
                    <a:lnTo>
                      <a:pt x="1468" y="1499"/>
                    </a:lnTo>
                    <a:lnTo>
                      <a:pt x="1507" y="1606"/>
                    </a:lnTo>
                    <a:lnTo>
                      <a:pt x="1543" y="1717"/>
                    </a:lnTo>
                    <a:lnTo>
                      <a:pt x="1577" y="1831"/>
                    </a:lnTo>
                    <a:lnTo>
                      <a:pt x="1608" y="1948"/>
                    </a:lnTo>
                    <a:lnTo>
                      <a:pt x="1634" y="2069"/>
                    </a:lnTo>
                    <a:lnTo>
                      <a:pt x="1627" y="2076"/>
                    </a:lnTo>
                    <a:lnTo>
                      <a:pt x="1606" y="2092"/>
                    </a:lnTo>
                    <a:lnTo>
                      <a:pt x="1592" y="2102"/>
                    </a:lnTo>
                    <a:lnTo>
                      <a:pt x="1575" y="2112"/>
                    </a:lnTo>
                    <a:lnTo>
                      <a:pt x="1556" y="2122"/>
                    </a:lnTo>
                    <a:lnTo>
                      <a:pt x="1535" y="2129"/>
                    </a:lnTo>
                    <a:lnTo>
                      <a:pt x="1523" y="2133"/>
                    </a:lnTo>
                    <a:lnTo>
                      <a:pt x="1513" y="2135"/>
                    </a:lnTo>
                    <a:lnTo>
                      <a:pt x="1502" y="2138"/>
                    </a:lnTo>
                    <a:lnTo>
                      <a:pt x="1490" y="2139"/>
                    </a:lnTo>
                    <a:lnTo>
                      <a:pt x="1478" y="2140"/>
                    </a:lnTo>
                    <a:lnTo>
                      <a:pt x="1467" y="2139"/>
                    </a:lnTo>
                    <a:lnTo>
                      <a:pt x="1455" y="2138"/>
                    </a:lnTo>
                    <a:lnTo>
                      <a:pt x="1444" y="2135"/>
                    </a:lnTo>
                    <a:lnTo>
                      <a:pt x="1431" y="2132"/>
                    </a:lnTo>
                    <a:lnTo>
                      <a:pt x="1420" y="2127"/>
                    </a:lnTo>
                    <a:lnTo>
                      <a:pt x="1407" y="2120"/>
                    </a:lnTo>
                    <a:lnTo>
                      <a:pt x="1396" y="2113"/>
                    </a:lnTo>
                    <a:lnTo>
                      <a:pt x="1385" y="2103"/>
                    </a:lnTo>
                    <a:lnTo>
                      <a:pt x="1375" y="2092"/>
                    </a:lnTo>
                    <a:lnTo>
                      <a:pt x="1364" y="2079"/>
                    </a:lnTo>
                    <a:lnTo>
                      <a:pt x="1354" y="2064"/>
                    </a:lnTo>
                    <a:lnTo>
                      <a:pt x="1330" y="2027"/>
                    </a:lnTo>
                    <a:lnTo>
                      <a:pt x="1304" y="1983"/>
                    </a:lnTo>
                    <a:lnTo>
                      <a:pt x="1273" y="1932"/>
                    </a:lnTo>
                    <a:lnTo>
                      <a:pt x="1239" y="1875"/>
                    </a:lnTo>
                    <a:lnTo>
                      <a:pt x="1201" y="1812"/>
                    </a:lnTo>
                    <a:lnTo>
                      <a:pt x="1162" y="1745"/>
                    </a:lnTo>
                    <a:lnTo>
                      <a:pt x="1120" y="1672"/>
                    </a:lnTo>
                    <a:lnTo>
                      <a:pt x="1077" y="1599"/>
                    </a:lnTo>
                    <a:lnTo>
                      <a:pt x="1032" y="1521"/>
                    </a:lnTo>
                    <a:lnTo>
                      <a:pt x="987" y="1443"/>
                    </a:lnTo>
                    <a:lnTo>
                      <a:pt x="942" y="1363"/>
                    </a:lnTo>
                    <a:lnTo>
                      <a:pt x="896" y="1283"/>
                    </a:lnTo>
                    <a:lnTo>
                      <a:pt x="851" y="1203"/>
                    </a:lnTo>
                    <a:lnTo>
                      <a:pt x="808" y="1126"/>
                    </a:lnTo>
                    <a:lnTo>
                      <a:pt x="766" y="1050"/>
                    </a:lnTo>
                    <a:lnTo>
                      <a:pt x="726" y="977"/>
                    </a:lnTo>
                    <a:lnTo>
                      <a:pt x="706" y="940"/>
                    </a:lnTo>
                    <a:lnTo>
                      <a:pt x="685" y="905"/>
                    </a:lnTo>
                    <a:lnTo>
                      <a:pt x="665" y="870"/>
                    </a:lnTo>
                    <a:lnTo>
                      <a:pt x="644" y="836"/>
                    </a:lnTo>
                    <a:lnTo>
                      <a:pt x="603" y="771"/>
                    </a:lnTo>
                    <a:lnTo>
                      <a:pt x="560" y="710"/>
                    </a:lnTo>
                    <a:lnTo>
                      <a:pt x="519" y="653"/>
                    </a:lnTo>
                    <a:lnTo>
                      <a:pt x="478" y="598"/>
                    </a:lnTo>
                    <a:lnTo>
                      <a:pt x="437" y="548"/>
                    </a:lnTo>
                    <a:lnTo>
                      <a:pt x="397" y="500"/>
                    </a:lnTo>
                    <a:lnTo>
                      <a:pt x="323" y="414"/>
                    </a:lnTo>
                    <a:lnTo>
                      <a:pt x="256" y="342"/>
                    </a:lnTo>
                    <a:lnTo>
                      <a:pt x="201" y="281"/>
                    </a:lnTo>
                    <a:lnTo>
                      <a:pt x="157" y="231"/>
                    </a:lnTo>
                    <a:lnTo>
                      <a:pt x="117" y="186"/>
                    </a:lnTo>
                    <a:lnTo>
                      <a:pt x="75" y="141"/>
                    </a:lnTo>
                    <a:lnTo>
                      <a:pt x="53" y="120"/>
                    </a:lnTo>
                    <a:lnTo>
                      <a:pt x="36" y="100"/>
                    </a:lnTo>
                    <a:lnTo>
                      <a:pt x="20" y="81"/>
                    </a:lnTo>
                    <a:lnTo>
                      <a:pt x="9" y="64"/>
                    </a:lnTo>
                    <a:lnTo>
                      <a:pt x="5" y="55"/>
                    </a:lnTo>
                    <a:lnTo>
                      <a:pt x="1" y="47"/>
                    </a:lnTo>
                    <a:lnTo>
                      <a:pt x="0" y="40"/>
                    </a:lnTo>
                    <a:lnTo>
                      <a:pt x="0" y="32"/>
                    </a:lnTo>
                    <a:lnTo>
                      <a:pt x="1" y="26"/>
                    </a:lnTo>
                    <a:lnTo>
                      <a:pt x="5" y="21"/>
                    </a:lnTo>
                    <a:lnTo>
                      <a:pt x="10" y="16"/>
                    </a:lnTo>
                    <a:lnTo>
                      <a:pt x="16" y="11"/>
                    </a:lnTo>
                    <a:lnTo>
                      <a:pt x="25" y="7"/>
                    </a:lnTo>
                    <a:lnTo>
                      <a:pt x="36" y="5"/>
                    </a:lnTo>
                    <a:lnTo>
                      <a:pt x="50" y="2"/>
                    </a:lnTo>
                    <a:lnTo>
                      <a:pt x="65" y="1"/>
                    </a:lnTo>
                    <a:lnTo>
                      <a:pt x="83" y="0"/>
                    </a:lnTo>
                    <a:lnTo>
                      <a:pt x="103" y="0"/>
                    </a:lnTo>
                    <a:lnTo>
                      <a:pt x="127" y="1"/>
                    </a:lnTo>
                    <a:lnTo>
                      <a:pt x="152" y="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85" name="Google Shape;385;p12"/>
              <p:cNvSpPr/>
              <p:nvPr/>
            </p:nvSpPr>
            <p:spPr>
              <a:xfrm>
                <a:off x="2896" y="464"/>
                <a:ext cx="74" cy="164"/>
              </a:xfrm>
              <a:custGeom>
                <a:rect b="b" l="l" r="r" t="t"/>
                <a:pathLst>
                  <a:path extrusionOk="0" h="821" w="369">
                    <a:moveTo>
                      <a:pt x="365" y="777"/>
                    </a:moveTo>
                    <a:lnTo>
                      <a:pt x="360" y="767"/>
                    </a:lnTo>
                    <a:lnTo>
                      <a:pt x="347" y="741"/>
                    </a:lnTo>
                    <a:lnTo>
                      <a:pt x="329" y="701"/>
                    </a:lnTo>
                    <a:lnTo>
                      <a:pt x="305" y="650"/>
                    </a:lnTo>
                    <a:lnTo>
                      <a:pt x="280" y="590"/>
                    </a:lnTo>
                    <a:lnTo>
                      <a:pt x="253" y="526"/>
                    </a:lnTo>
                    <a:lnTo>
                      <a:pt x="226" y="462"/>
                    </a:lnTo>
                    <a:lnTo>
                      <a:pt x="201" y="397"/>
                    </a:lnTo>
                    <a:lnTo>
                      <a:pt x="185" y="349"/>
                    </a:lnTo>
                    <a:lnTo>
                      <a:pt x="166" y="302"/>
                    </a:lnTo>
                    <a:lnTo>
                      <a:pt x="148" y="256"/>
                    </a:lnTo>
                    <a:lnTo>
                      <a:pt x="128" y="212"/>
                    </a:lnTo>
                    <a:lnTo>
                      <a:pt x="108" y="169"/>
                    </a:lnTo>
                    <a:lnTo>
                      <a:pt x="88" y="130"/>
                    </a:lnTo>
                    <a:lnTo>
                      <a:pt x="69" y="95"/>
                    </a:lnTo>
                    <a:lnTo>
                      <a:pt x="52" y="65"/>
                    </a:lnTo>
                    <a:lnTo>
                      <a:pt x="35" y="38"/>
                    </a:lnTo>
                    <a:lnTo>
                      <a:pt x="22" y="18"/>
                    </a:lnTo>
                    <a:lnTo>
                      <a:pt x="17" y="12"/>
                    </a:lnTo>
                    <a:lnTo>
                      <a:pt x="12" y="6"/>
                    </a:lnTo>
                    <a:lnTo>
                      <a:pt x="8" y="2"/>
                    </a:lnTo>
                    <a:lnTo>
                      <a:pt x="4" y="0"/>
                    </a:lnTo>
                    <a:lnTo>
                      <a:pt x="2" y="1"/>
                    </a:lnTo>
                    <a:lnTo>
                      <a:pt x="0" y="2"/>
                    </a:lnTo>
                    <a:lnTo>
                      <a:pt x="0" y="7"/>
                    </a:lnTo>
                    <a:lnTo>
                      <a:pt x="2" y="13"/>
                    </a:lnTo>
                    <a:lnTo>
                      <a:pt x="8" y="35"/>
                    </a:lnTo>
                    <a:lnTo>
                      <a:pt x="19" y="66"/>
                    </a:lnTo>
                    <a:lnTo>
                      <a:pt x="55" y="152"/>
                    </a:lnTo>
                    <a:lnTo>
                      <a:pt x="90" y="238"/>
                    </a:lnTo>
                    <a:lnTo>
                      <a:pt x="123" y="324"/>
                    </a:lnTo>
                    <a:lnTo>
                      <a:pt x="153" y="405"/>
                    </a:lnTo>
                    <a:lnTo>
                      <a:pt x="165" y="444"/>
                    </a:lnTo>
                    <a:lnTo>
                      <a:pt x="176" y="482"/>
                    </a:lnTo>
                    <a:lnTo>
                      <a:pt x="186" y="516"/>
                    </a:lnTo>
                    <a:lnTo>
                      <a:pt x="195" y="550"/>
                    </a:lnTo>
                    <a:lnTo>
                      <a:pt x="203" y="580"/>
                    </a:lnTo>
                    <a:lnTo>
                      <a:pt x="208" y="608"/>
                    </a:lnTo>
                    <a:lnTo>
                      <a:pt x="210" y="633"/>
                    </a:lnTo>
                    <a:lnTo>
                      <a:pt x="211" y="654"/>
                    </a:lnTo>
                    <a:lnTo>
                      <a:pt x="210" y="724"/>
                    </a:lnTo>
                    <a:lnTo>
                      <a:pt x="210" y="776"/>
                    </a:lnTo>
                    <a:lnTo>
                      <a:pt x="211" y="786"/>
                    </a:lnTo>
                    <a:lnTo>
                      <a:pt x="214" y="796"/>
                    </a:lnTo>
                    <a:lnTo>
                      <a:pt x="218" y="804"/>
                    </a:lnTo>
                    <a:lnTo>
                      <a:pt x="223" y="810"/>
                    </a:lnTo>
                    <a:lnTo>
                      <a:pt x="228" y="815"/>
                    </a:lnTo>
                    <a:lnTo>
                      <a:pt x="236" y="819"/>
                    </a:lnTo>
                    <a:lnTo>
                      <a:pt x="245" y="821"/>
                    </a:lnTo>
                    <a:lnTo>
                      <a:pt x="256" y="821"/>
                    </a:lnTo>
                    <a:lnTo>
                      <a:pt x="279" y="821"/>
                    </a:lnTo>
                    <a:lnTo>
                      <a:pt x="301" y="821"/>
                    </a:lnTo>
                    <a:lnTo>
                      <a:pt x="321" y="821"/>
                    </a:lnTo>
                    <a:lnTo>
                      <a:pt x="340" y="817"/>
                    </a:lnTo>
                    <a:lnTo>
                      <a:pt x="347" y="816"/>
                    </a:lnTo>
                    <a:lnTo>
                      <a:pt x="355" y="812"/>
                    </a:lnTo>
                    <a:lnTo>
                      <a:pt x="360" y="810"/>
                    </a:lnTo>
                    <a:lnTo>
                      <a:pt x="365" y="805"/>
                    </a:lnTo>
                    <a:lnTo>
                      <a:pt x="367" y="800"/>
                    </a:lnTo>
                    <a:lnTo>
                      <a:pt x="369" y="794"/>
                    </a:lnTo>
                    <a:lnTo>
                      <a:pt x="367" y="786"/>
                    </a:lnTo>
                    <a:lnTo>
                      <a:pt x="365" y="777"/>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86" name="Google Shape;386;p12"/>
              <p:cNvSpPr/>
              <p:nvPr/>
            </p:nvSpPr>
            <p:spPr>
              <a:xfrm>
                <a:off x="3017" y="183"/>
                <a:ext cx="92" cy="457"/>
              </a:xfrm>
              <a:custGeom>
                <a:rect b="b" l="l" r="r" t="t"/>
                <a:pathLst>
                  <a:path extrusionOk="0" h="2284" w="460">
                    <a:moveTo>
                      <a:pt x="6" y="1765"/>
                    </a:moveTo>
                    <a:lnTo>
                      <a:pt x="6" y="1705"/>
                    </a:lnTo>
                    <a:lnTo>
                      <a:pt x="6" y="1641"/>
                    </a:lnTo>
                    <a:lnTo>
                      <a:pt x="6" y="1574"/>
                    </a:lnTo>
                    <a:lnTo>
                      <a:pt x="6" y="1504"/>
                    </a:lnTo>
                    <a:lnTo>
                      <a:pt x="6" y="1431"/>
                    </a:lnTo>
                    <a:lnTo>
                      <a:pt x="7" y="1358"/>
                    </a:lnTo>
                    <a:lnTo>
                      <a:pt x="7" y="1282"/>
                    </a:lnTo>
                    <a:lnTo>
                      <a:pt x="7" y="1206"/>
                    </a:lnTo>
                    <a:lnTo>
                      <a:pt x="8" y="1127"/>
                    </a:lnTo>
                    <a:lnTo>
                      <a:pt x="10" y="1050"/>
                    </a:lnTo>
                    <a:lnTo>
                      <a:pt x="11" y="971"/>
                    </a:lnTo>
                    <a:lnTo>
                      <a:pt x="12" y="894"/>
                    </a:lnTo>
                    <a:lnTo>
                      <a:pt x="13" y="816"/>
                    </a:lnTo>
                    <a:lnTo>
                      <a:pt x="16" y="740"/>
                    </a:lnTo>
                    <a:lnTo>
                      <a:pt x="18" y="666"/>
                    </a:lnTo>
                    <a:lnTo>
                      <a:pt x="21" y="594"/>
                    </a:lnTo>
                    <a:lnTo>
                      <a:pt x="27" y="457"/>
                    </a:lnTo>
                    <a:lnTo>
                      <a:pt x="35" y="334"/>
                    </a:lnTo>
                    <a:lnTo>
                      <a:pt x="38" y="278"/>
                    </a:lnTo>
                    <a:lnTo>
                      <a:pt x="43" y="227"/>
                    </a:lnTo>
                    <a:lnTo>
                      <a:pt x="50" y="181"/>
                    </a:lnTo>
                    <a:lnTo>
                      <a:pt x="57" y="138"/>
                    </a:lnTo>
                    <a:lnTo>
                      <a:pt x="61" y="120"/>
                    </a:lnTo>
                    <a:lnTo>
                      <a:pt x="66" y="101"/>
                    </a:lnTo>
                    <a:lnTo>
                      <a:pt x="71" y="85"/>
                    </a:lnTo>
                    <a:lnTo>
                      <a:pt x="77" y="70"/>
                    </a:lnTo>
                    <a:lnTo>
                      <a:pt x="83" y="56"/>
                    </a:lnTo>
                    <a:lnTo>
                      <a:pt x="90" y="44"/>
                    </a:lnTo>
                    <a:lnTo>
                      <a:pt x="97" y="32"/>
                    </a:lnTo>
                    <a:lnTo>
                      <a:pt x="104" y="24"/>
                    </a:lnTo>
                    <a:lnTo>
                      <a:pt x="113" y="15"/>
                    </a:lnTo>
                    <a:lnTo>
                      <a:pt x="122" y="9"/>
                    </a:lnTo>
                    <a:lnTo>
                      <a:pt x="132" y="4"/>
                    </a:lnTo>
                    <a:lnTo>
                      <a:pt x="143" y="1"/>
                    </a:lnTo>
                    <a:lnTo>
                      <a:pt x="154" y="0"/>
                    </a:lnTo>
                    <a:lnTo>
                      <a:pt x="167" y="0"/>
                    </a:lnTo>
                    <a:lnTo>
                      <a:pt x="179" y="2"/>
                    </a:lnTo>
                    <a:lnTo>
                      <a:pt x="193" y="6"/>
                    </a:lnTo>
                    <a:lnTo>
                      <a:pt x="208" y="11"/>
                    </a:lnTo>
                    <a:lnTo>
                      <a:pt x="223" y="19"/>
                    </a:lnTo>
                    <a:lnTo>
                      <a:pt x="237" y="27"/>
                    </a:lnTo>
                    <a:lnTo>
                      <a:pt x="250" y="39"/>
                    </a:lnTo>
                    <a:lnTo>
                      <a:pt x="263" y="50"/>
                    </a:lnTo>
                    <a:lnTo>
                      <a:pt x="277" y="62"/>
                    </a:lnTo>
                    <a:lnTo>
                      <a:pt x="289" y="76"/>
                    </a:lnTo>
                    <a:lnTo>
                      <a:pt x="302" y="91"/>
                    </a:lnTo>
                    <a:lnTo>
                      <a:pt x="313" y="107"/>
                    </a:lnTo>
                    <a:lnTo>
                      <a:pt x="324" y="125"/>
                    </a:lnTo>
                    <a:lnTo>
                      <a:pt x="335" y="143"/>
                    </a:lnTo>
                    <a:lnTo>
                      <a:pt x="345" y="162"/>
                    </a:lnTo>
                    <a:lnTo>
                      <a:pt x="357" y="182"/>
                    </a:lnTo>
                    <a:lnTo>
                      <a:pt x="365" y="202"/>
                    </a:lnTo>
                    <a:lnTo>
                      <a:pt x="375" y="223"/>
                    </a:lnTo>
                    <a:lnTo>
                      <a:pt x="384" y="244"/>
                    </a:lnTo>
                    <a:lnTo>
                      <a:pt x="400" y="289"/>
                    </a:lnTo>
                    <a:lnTo>
                      <a:pt x="414" y="336"/>
                    </a:lnTo>
                    <a:lnTo>
                      <a:pt x="426" y="383"/>
                    </a:lnTo>
                    <a:lnTo>
                      <a:pt x="436" y="430"/>
                    </a:lnTo>
                    <a:lnTo>
                      <a:pt x="445" y="478"/>
                    </a:lnTo>
                    <a:lnTo>
                      <a:pt x="450" y="524"/>
                    </a:lnTo>
                    <a:lnTo>
                      <a:pt x="454" y="570"/>
                    </a:lnTo>
                    <a:lnTo>
                      <a:pt x="455" y="614"/>
                    </a:lnTo>
                    <a:lnTo>
                      <a:pt x="456" y="661"/>
                    </a:lnTo>
                    <a:lnTo>
                      <a:pt x="458" y="723"/>
                    </a:lnTo>
                    <a:lnTo>
                      <a:pt x="459" y="794"/>
                    </a:lnTo>
                    <a:lnTo>
                      <a:pt x="460" y="876"/>
                    </a:lnTo>
                    <a:lnTo>
                      <a:pt x="460" y="967"/>
                    </a:lnTo>
                    <a:lnTo>
                      <a:pt x="459" y="1066"/>
                    </a:lnTo>
                    <a:lnTo>
                      <a:pt x="456" y="1173"/>
                    </a:lnTo>
                    <a:lnTo>
                      <a:pt x="453" y="1285"/>
                    </a:lnTo>
                    <a:lnTo>
                      <a:pt x="449" y="1344"/>
                    </a:lnTo>
                    <a:lnTo>
                      <a:pt x="445" y="1403"/>
                    </a:lnTo>
                    <a:lnTo>
                      <a:pt x="440" y="1464"/>
                    </a:lnTo>
                    <a:lnTo>
                      <a:pt x="435" y="1525"/>
                    </a:lnTo>
                    <a:lnTo>
                      <a:pt x="429" y="1587"/>
                    </a:lnTo>
                    <a:lnTo>
                      <a:pt x="421" y="1650"/>
                    </a:lnTo>
                    <a:lnTo>
                      <a:pt x="413" y="1714"/>
                    </a:lnTo>
                    <a:lnTo>
                      <a:pt x="403" y="1777"/>
                    </a:lnTo>
                    <a:lnTo>
                      <a:pt x="393" y="1841"/>
                    </a:lnTo>
                    <a:lnTo>
                      <a:pt x="382" y="1904"/>
                    </a:lnTo>
                    <a:lnTo>
                      <a:pt x="368" y="1968"/>
                    </a:lnTo>
                    <a:lnTo>
                      <a:pt x="354" y="2033"/>
                    </a:lnTo>
                    <a:lnTo>
                      <a:pt x="338" y="2095"/>
                    </a:lnTo>
                    <a:lnTo>
                      <a:pt x="322" y="2159"/>
                    </a:lnTo>
                    <a:lnTo>
                      <a:pt x="303" y="2222"/>
                    </a:lnTo>
                    <a:lnTo>
                      <a:pt x="283" y="2284"/>
                    </a:lnTo>
                    <a:lnTo>
                      <a:pt x="273" y="2283"/>
                    </a:lnTo>
                    <a:lnTo>
                      <a:pt x="247" y="2276"/>
                    </a:lnTo>
                    <a:lnTo>
                      <a:pt x="209" y="2268"/>
                    </a:lnTo>
                    <a:lnTo>
                      <a:pt x="164" y="2255"/>
                    </a:lnTo>
                    <a:lnTo>
                      <a:pt x="142" y="2248"/>
                    </a:lnTo>
                    <a:lnTo>
                      <a:pt x="118" y="2239"/>
                    </a:lnTo>
                    <a:lnTo>
                      <a:pt x="97" y="2228"/>
                    </a:lnTo>
                    <a:lnTo>
                      <a:pt x="76" y="2217"/>
                    </a:lnTo>
                    <a:lnTo>
                      <a:pt x="67" y="2212"/>
                    </a:lnTo>
                    <a:lnTo>
                      <a:pt x="57" y="2205"/>
                    </a:lnTo>
                    <a:lnTo>
                      <a:pt x="50" y="2198"/>
                    </a:lnTo>
                    <a:lnTo>
                      <a:pt x="42" y="2192"/>
                    </a:lnTo>
                    <a:lnTo>
                      <a:pt x="35" y="2184"/>
                    </a:lnTo>
                    <a:lnTo>
                      <a:pt x="30" y="2177"/>
                    </a:lnTo>
                    <a:lnTo>
                      <a:pt x="25" y="2168"/>
                    </a:lnTo>
                    <a:lnTo>
                      <a:pt x="21" y="2160"/>
                    </a:lnTo>
                    <a:lnTo>
                      <a:pt x="15" y="2142"/>
                    </a:lnTo>
                    <a:lnTo>
                      <a:pt x="10" y="2119"/>
                    </a:lnTo>
                    <a:lnTo>
                      <a:pt x="6" y="2093"/>
                    </a:lnTo>
                    <a:lnTo>
                      <a:pt x="3" y="2063"/>
                    </a:lnTo>
                    <a:lnTo>
                      <a:pt x="2" y="2032"/>
                    </a:lnTo>
                    <a:lnTo>
                      <a:pt x="1" y="1998"/>
                    </a:lnTo>
                    <a:lnTo>
                      <a:pt x="0" y="1964"/>
                    </a:lnTo>
                    <a:lnTo>
                      <a:pt x="0" y="1931"/>
                    </a:lnTo>
                    <a:lnTo>
                      <a:pt x="1" y="1868"/>
                    </a:lnTo>
                    <a:lnTo>
                      <a:pt x="3" y="1815"/>
                    </a:lnTo>
                    <a:lnTo>
                      <a:pt x="5" y="1778"/>
                    </a:lnTo>
                    <a:lnTo>
                      <a:pt x="6" y="1765"/>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87" name="Google Shape;387;p12"/>
              <p:cNvSpPr/>
              <p:nvPr/>
            </p:nvSpPr>
            <p:spPr>
              <a:xfrm>
                <a:off x="3017" y="183"/>
                <a:ext cx="92" cy="457"/>
              </a:xfrm>
              <a:custGeom>
                <a:rect b="b" l="l" r="r" t="t"/>
                <a:pathLst>
                  <a:path extrusionOk="0" h="2284" w="460">
                    <a:moveTo>
                      <a:pt x="6" y="1765"/>
                    </a:moveTo>
                    <a:lnTo>
                      <a:pt x="6" y="1705"/>
                    </a:lnTo>
                    <a:lnTo>
                      <a:pt x="6" y="1641"/>
                    </a:lnTo>
                    <a:lnTo>
                      <a:pt x="6" y="1574"/>
                    </a:lnTo>
                    <a:lnTo>
                      <a:pt x="6" y="1504"/>
                    </a:lnTo>
                    <a:lnTo>
                      <a:pt x="6" y="1431"/>
                    </a:lnTo>
                    <a:lnTo>
                      <a:pt x="7" y="1358"/>
                    </a:lnTo>
                    <a:lnTo>
                      <a:pt x="7" y="1282"/>
                    </a:lnTo>
                    <a:lnTo>
                      <a:pt x="7" y="1206"/>
                    </a:lnTo>
                    <a:lnTo>
                      <a:pt x="8" y="1127"/>
                    </a:lnTo>
                    <a:lnTo>
                      <a:pt x="10" y="1050"/>
                    </a:lnTo>
                    <a:lnTo>
                      <a:pt x="11" y="971"/>
                    </a:lnTo>
                    <a:lnTo>
                      <a:pt x="12" y="894"/>
                    </a:lnTo>
                    <a:lnTo>
                      <a:pt x="13" y="816"/>
                    </a:lnTo>
                    <a:lnTo>
                      <a:pt x="16" y="740"/>
                    </a:lnTo>
                    <a:lnTo>
                      <a:pt x="18" y="666"/>
                    </a:lnTo>
                    <a:lnTo>
                      <a:pt x="21" y="594"/>
                    </a:lnTo>
                    <a:lnTo>
                      <a:pt x="27" y="457"/>
                    </a:lnTo>
                    <a:lnTo>
                      <a:pt x="35" y="334"/>
                    </a:lnTo>
                    <a:lnTo>
                      <a:pt x="38" y="278"/>
                    </a:lnTo>
                    <a:lnTo>
                      <a:pt x="43" y="227"/>
                    </a:lnTo>
                    <a:lnTo>
                      <a:pt x="50" y="181"/>
                    </a:lnTo>
                    <a:lnTo>
                      <a:pt x="57" y="138"/>
                    </a:lnTo>
                    <a:lnTo>
                      <a:pt x="61" y="120"/>
                    </a:lnTo>
                    <a:lnTo>
                      <a:pt x="66" y="101"/>
                    </a:lnTo>
                    <a:lnTo>
                      <a:pt x="71" y="85"/>
                    </a:lnTo>
                    <a:lnTo>
                      <a:pt x="77" y="70"/>
                    </a:lnTo>
                    <a:lnTo>
                      <a:pt x="83" y="56"/>
                    </a:lnTo>
                    <a:lnTo>
                      <a:pt x="90" y="44"/>
                    </a:lnTo>
                    <a:lnTo>
                      <a:pt x="97" y="32"/>
                    </a:lnTo>
                    <a:lnTo>
                      <a:pt x="104" y="24"/>
                    </a:lnTo>
                    <a:lnTo>
                      <a:pt x="113" y="15"/>
                    </a:lnTo>
                    <a:lnTo>
                      <a:pt x="122" y="9"/>
                    </a:lnTo>
                    <a:lnTo>
                      <a:pt x="132" y="4"/>
                    </a:lnTo>
                    <a:lnTo>
                      <a:pt x="143" y="1"/>
                    </a:lnTo>
                    <a:lnTo>
                      <a:pt x="154" y="0"/>
                    </a:lnTo>
                    <a:lnTo>
                      <a:pt x="167" y="0"/>
                    </a:lnTo>
                    <a:lnTo>
                      <a:pt x="179" y="2"/>
                    </a:lnTo>
                    <a:lnTo>
                      <a:pt x="193" y="6"/>
                    </a:lnTo>
                    <a:lnTo>
                      <a:pt x="208" y="11"/>
                    </a:lnTo>
                    <a:lnTo>
                      <a:pt x="223" y="19"/>
                    </a:lnTo>
                    <a:lnTo>
                      <a:pt x="237" y="27"/>
                    </a:lnTo>
                    <a:lnTo>
                      <a:pt x="250" y="39"/>
                    </a:lnTo>
                    <a:lnTo>
                      <a:pt x="263" y="50"/>
                    </a:lnTo>
                    <a:lnTo>
                      <a:pt x="277" y="62"/>
                    </a:lnTo>
                    <a:lnTo>
                      <a:pt x="289" y="76"/>
                    </a:lnTo>
                    <a:lnTo>
                      <a:pt x="302" y="91"/>
                    </a:lnTo>
                    <a:lnTo>
                      <a:pt x="313" y="107"/>
                    </a:lnTo>
                    <a:lnTo>
                      <a:pt x="324" y="125"/>
                    </a:lnTo>
                    <a:lnTo>
                      <a:pt x="335" y="143"/>
                    </a:lnTo>
                    <a:lnTo>
                      <a:pt x="345" y="162"/>
                    </a:lnTo>
                    <a:lnTo>
                      <a:pt x="357" y="182"/>
                    </a:lnTo>
                    <a:lnTo>
                      <a:pt x="365" y="202"/>
                    </a:lnTo>
                    <a:lnTo>
                      <a:pt x="375" y="223"/>
                    </a:lnTo>
                    <a:lnTo>
                      <a:pt x="384" y="244"/>
                    </a:lnTo>
                    <a:lnTo>
                      <a:pt x="400" y="289"/>
                    </a:lnTo>
                    <a:lnTo>
                      <a:pt x="414" y="336"/>
                    </a:lnTo>
                    <a:lnTo>
                      <a:pt x="426" y="383"/>
                    </a:lnTo>
                    <a:lnTo>
                      <a:pt x="436" y="430"/>
                    </a:lnTo>
                    <a:lnTo>
                      <a:pt x="445" y="478"/>
                    </a:lnTo>
                    <a:lnTo>
                      <a:pt x="450" y="524"/>
                    </a:lnTo>
                    <a:lnTo>
                      <a:pt x="454" y="570"/>
                    </a:lnTo>
                    <a:lnTo>
                      <a:pt x="455" y="614"/>
                    </a:lnTo>
                    <a:lnTo>
                      <a:pt x="456" y="661"/>
                    </a:lnTo>
                    <a:lnTo>
                      <a:pt x="458" y="723"/>
                    </a:lnTo>
                    <a:lnTo>
                      <a:pt x="459" y="794"/>
                    </a:lnTo>
                    <a:lnTo>
                      <a:pt x="460" y="876"/>
                    </a:lnTo>
                    <a:lnTo>
                      <a:pt x="460" y="967"/>
                    </a:lnTo>
                    <a:lnTo>
                      <a:pt x="459" y="1066"/>
                    </a:lnTo>
                    <a:lnTo>
                      <a:pt x="456" y="1173"/>
                    </a:lnTo>
                    <a:lnTo>
                      <a:pt x="453" y="1285"/>
                    </a:lnTo>
                    <a:lnTo>
                      <a:pt x="449" y="1344"/>
                    </a:lnTo>
                    <a:lnTo>
                      <a:pt x="445" y="1403"/>
                    </a:lnTo>
                    <a:lnTo>
                      <a:pt x="440" y="1464"/>
                    </a:lnTo>
                    <a:lnTo>
                      <a:pt x="435" y="1525"/>
                    </a:lnTo>
                    <a:lnTo>
                      <a:pt x="429" y="1587"/>
                    </a:lnTo>
                    <a:lnTo>
                      <a:pt x="421" y="1650"/>
                    </a:lnTo>
                    <a:lnTo>
                      <a:pt x="413" y="1714"/>
                    </a:lnTo>
                    <a:lnTo>
                      <a:pt x="403" y="1777"/>
                    </a:lnTo>
                    <a:lnTo>
                      <a:pt x="393" y="1841"/>
                    </a:lnTo>
                    <a:lnTo>
                      <a:pt x="382" y="1904"/>
                    </a:lnTo>
                    <a:lnTo>
                      <a:pt x="368" y="1968"/>
                    </a:lnTo>
                    <a:lnTo>
                      <a:pt x="354" y="2033"/>
                    </a:lnTo>
                    <a:lnTo>
                      <a:pt x="338" y="2095"/>
                    </a:lnTo>
                    <a:lnTo>
                      <a:pt x="322" y="2159"/>
                    </a:lnTo>
                    <a:lnTo>
                      <a:pt x="303" y="2222"/>
                    </a:lnTo>
                    <a:lnTo>
                      <a:pt x="283" y="2284"/>
                    </a:lnTo>
                    <a:lnTo>
                      <a:pt x="273" y="2283"/>
                    </a:lnTo>
                    <a:lnTo>
                      <a:pt x="247" y="2276"/>
                    </a:lnTo>
                    <a:lnTo>
                      <a:pt x="209" y="2268"/>
                    </a:lnTo>
                    <a:lnTo>
                      <a:pt x="164" y="2255"/>
                    </a:lnTo>
                    <a:lnTo>
                      <a:pt x="142" y="2248"/>
                    </a:lnTo>
                    <a:lnTo>
                      <a:pt x="118" y="2239"/>
                    </a:lnTo>
                    <a:lnTo>
                      <a:pt x="97" y="2228"/>
                    </a:lnTo>
                    <a:lnTo>
                      <a:pt x="76" y="2217"/>
                    </a:lnTo>
                    <a:lnTo>
                      <a:pt x="67" y="2212"/>
                    </a:lnTo>
                    <a:lnTo>
                      <a:pt x="57" y="2205"/>
                    </a:lnTo>
                    <a:lnTo>
                      <a:pt x="50" y="2198"/>
                    </a:lnTo>
                    <a:lnTo>
                      <a:pt x="42" y="2192"/>
                    </a:lnTo>
                    <a:lnTo>
                      <a:pt x="35" y="2184"/>
                    </a:lnTo>
                    <a:lnTo>
                      <a:pt x="30" y="2177"/>
                    </a:lnTo>
                    <a:lnTo>
                      <a:pt x="25" y="2168"/>
                    </a:lnTo>
                    <a:lnTo>
                      <a:pt x="21" y="2160"/>
                    </a:lnTo>
                    <a:lnTo>
                      <a:pt x="15" y="2142"/>
                    </a:lnTo>
                    <a:lnTo>
                      <a:pt x="10" y="2119"/>
                    </a:lnTo>
                    <a:lnTo>
                      <a:pt x="6" y="2093"/>
                    </a:lnTo>
                    <a:lnTo>
                      <a:pt x="3" y="2063"/>
                    </a:lnTo>
                    <a:lnTo>
                      <a:pt x="2" y="2032"/>
                    </a:lnTo>
                    <a:lnTo>
                      <a:pt x="1" y="1998"/>
                    </a:lnTo>
                    <a:lnTo>
                      <a:pt x="0" y="1964"/>
                    </a:lnTo>
                    <a:lnTo>
                      <a:pt x="0" y="1931"/>
                    </a:lnTo>
                    <a:lnTo>
                      <a:pt x="1" y="1868"/>
                    </a:lnTo>
                    <a:lnTo>
                      <a:pt x="3" y="1815"/>
                    </a:lnTo>
                    <a:lnTo>
                      <a:pt x="5" y="1778"/>
                    </a:lnTo>
                    <a:lnTo>
                      <a:pt x="6" y="1765"/>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88" name="Google Shape;388;p12"/>
              <p:cNvSpPr/>
              <p:nvPr/>
            </p:nvSpPr>
            <p:spPr>
              <a:xfrm>
                <a:off x="3033" y="470"/>
                <a:ext cx="37" cy="158"/>
              </a:xfrm>
              <a:custGeom>
                <a:rect b="b" l="l" r="r" t="t"/>
                <a:pathLst>
                  <a:path extrusionOk="0" h="791" w="184">
                    <a:moveTo>
                      <a:pt x="183" y="60"/>
                    </a:moveTo>
                    <a:lnTo>
                      <a:pt x="180" y="122"/>
                    </a:lnTo>
                    <a:lnTo>
                      <a:pt x="178" y="188"/>
                    </a:lnTo>
                    <a:lnTo>
                      <a:pt x="174" y="258"/>
                    </a:lnTo>
                    <a:lnTo>
                      <a:pt x="169" y="329"/>
                    </a:lnTo>
                    <a:lnTo>
                      <a:pt x="164" y="400"/>
                    </a:lnTo>
                    <a:lnTo>
                      <a:pt x="157" y="473"/>
                    </a:lnTo>
                    <a:lnTo>
                      <a:pt x="148" y="541"/>
                    </a:lnTo>
                    <a:lnTo>
                      <a:pt x="138" y="609"/>
                    </a:lnTo>
                    <a:lnTo>
                      <a:pt x="137" y="615"/>
                    </a:lnTo>
                    <a:lnTo>
                      <a:pt x="136" y="630"/>
                    </a:lnTo>
                    <a:lnTo>
                      <a:pt x="133" y="654"/>
                    </a:lnTo>
                    <a:lnTo>
                      <a:pt x="133" y="681"/>
                    </a:lnTo>
                    <a:lnTo>
                      <a:pt x="133" y="696"/>
                    </a:lnTo>
                    <a:lnTo>
                      <a:pt x="134" y="712"/>
                    </a:lnTo>
                    <a:lnTo>
                      <a:pt x="137" y="727"/>
                    </a:lnTo>
                    <a:lnTo>
                      <a:pt x="141" y="742"/>
                    </a:lnTo>
                    <a:lnTo>
                      <a:pt x="146" y="756"/>
                    </a:lnTo>
                    <a:lnTo>
                      <a:pt x="151" y="770"/>
                    </a:lnTo>
                    <a:lnTo>
                      <a:pt x="159" y="781"/>
                    </a:lnTo>
                    <a:lnTo>
                      <a:pt x="168" y="791"/>
                    </a:lnTo>
                    <a:lnTo>
                      <a:pt x="146" y="784"/>
                    </a:lnTo>
                    <a:lnTo>
                      <a:pt x="93" y="764"/>
                    </a:lnTo>
                    <a:lnTo>
                      <a:pt x="37" y="744"/>
                    </a:lnTo>
                    <a:lnTo>
                      <a:pt x="0" y="732"/>
                    </a:lnTo>
                    <a:lnTo>
                      <a:pt x="11" y="724"/>
                    </a:lnTo>
                    <a:lnTo>
                      <a:pt x="38" y="699"/>
                    </a:lnTo>
                    <a:lnTo>
                      <a:pt x="46" y="689"/>
                    </a:lnTo>
                    <a:lnTo>
                      <a:pt x="54" y="679"/>
                    </a:lnTo>
                    <a:lnTo>
                      <a:pt x="63" y="667"/>
                    </a:lnTo>
                    <a:lnTo>
                      <a:pt x="71" y="655"/>
                    </a:lnTo>
                    <a:lnTo>
                      <a:pt x="78" y="641"/>
                    </a:lnTo>
                    <a:lnTo>
                      <a:pt x="86" y="626"/>
                    </a:lnTo>
                    <a:lnTo>
                      <a:pt x="93" y="611"/>
                    </a:lnTo>
                    <a:lnTo>
                      <a:pt x="99" y="594"/>
                    </a:lnTo>
                    <a:lnTo>
                      <a:pt x="108" y="553"/>
                    </a:lnTo>
                    <a:lnTo>
                      <a:pt x="118" y="496"/>
                    </a:lnTo>
                    <a:lnTo>
                      <a:pt x="129" y="432"/>
                    </a:lnTo>
                    <a:lnTo>
                      <a:pt x="139" y="362"/>
                    </a:lnTo>
                    <a:lnTo>
                      <a:pt x="148" y="292"/>
                    </a:lnTo>
                    <a:lnTo>
                      <a:pt x="157" y="224"/>
                    </a:lnTo>
                    <a:lnTo>
                      <a:pt x="163" y="166"/>
                    </a:lnTo>
                    <a:lnTo>
                      <a:pt x="168" y="120"/>
                    </a:lnTo>
                    <a:lnTo>
                      <a:pt x="170" y="82"/>
                    </a:lnTo>
                    <a:lnTo>
                      <a:pt x="173" y="50"/>
                    </a:lnTo>
                    <a:lnTo>
                      <a:pt x="175" y="23"/>
                    </a:lnTo>
                    <a:lnTo>
                      <a:pt x="179" y="6"/>
                    </a:lnTo>
                    <a:lnTo>
                      <a:pt x="180" y="1"/>
                    </a:lnTo>
                    <a:lnTo>
                      <a:pt x="182" y="0"/>
                    </a:lnTo>
                    <a:lnTo>
                      <a:pt x="183" y="1"/>
                    </a:lnTo>
                    <a:lnTo>
                      <a:pt x="183" y="5"/>
                    </a:lnTo>
                    <a:lnTo>
                      <a:pt x="184" y="25"/>
                    </a:lnTo>
                    <a:lnTo>
                      <a:pt x="183" y="6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89" name="Google Shape;389;p12"/>
              <p:cNvSpPr/>
              <p:nvPr/>
            </p:nvSpPr>
            <p:spPr>
              <a:xfrm>
                <a:off x="3072" y="263"/>
                <a:ext cx="163" cy="413"/>
              </a:xfrm>
              <a:custGeom>
                <a:rect b="b" l="l" r="r" t="t"/>
                <a:pathLst>
                  <a:path extrusionOk="0" h="2066" w="816">
                    <a:moveTo>
                      <a:pt x="0" y="1859"/>
                    </a:moveTo>
                    <a:lnTo>
                      <a:pt x="2" y="1850"/>
                    </a:lnTo>
                    <a:lnTo>
                      <a:pt x="12" y="1825"/>
                    </a:lnTo>
                    <a:lnTo>
                      <a:pt x="26" y="1785"/>
                    </a:lnTo>
                    <a:lnTo>
                      <a:pt x="46" y="1733"/>
                    </a:lnTo>
                    <a:lnTo>
                      <a:pt x="69" y="1670"/>
                    </a:lnTo>
                    <a:lnTo>
                      <a:pt x="94" y="1598"/>
                    </a:lnTo>
                    <a:lnTo>
                      <a:pt x="122" y="1519"/>
                    </a:lnTo>
                    <a:lnTo>
                      <a:pt x="152" y="1436"/>
                    </a:lnTo>
                    <a:lnTo>
                      <a:pt x="182" y="1350"/>
                    </a:lnTo>
                    <a:lnTo>
                      <a:pt x="212" y="1261"/>
                    </a:lnTo>
                    <a:lnTo>
                      <a:pt x="242" y="1174"/>
                    </a:lnTo>
                    <a:lnTo>
                      <a:pt x="271" y="1090"/>
                    </a:lnTo>
                    <a:lnTo>
                      <a:pt x="297" y="1010"/>
                    </a:lnTo>
                    <a:lnTo>
                      <a:pt x="321" y="937"/>
                    </a:lnTo>
                    <a:lnTo>
                      <a:pt x="339" y="872"/>
                    </a:lnTo>
                    <a:lnTo>
                      <a:pt x="356" y="817"/>
                    </a:lnTo>
                    <a:lnTo>
                      <a:pt x="382" y="724"/>
                    </a:lnTo>
                    <a:lnTo>
                      <a:pt x="407" y="641"/>
                    </a:lnTo>
                    <a:lnTo>
                      <a:pt x="432" y="563"/>
                    </a:lnTo>
                    <a:lnTo>
                      <a:pt x="455" y="492"/>
                    </a:lnTo>
                    <a:lnTo>
                      <a:pt x="477" y="425"/>
                    </a:lnTo>
                    <a:lnTo>
                      <a:pt x="497" y="361"/>
                    </a:lnTo>
                    <a:lnTo>
                      <a:pt x="505" y="330"/>
                    </a:lnTo>
                    <a:lnTo>
                      <a:pt x="514" y="299"/>
                    </a:lnTo>
                    <a:lnTo>
                      <a:pt x="522" y="269"/>
                    </a:lnTo>
                    <a:lnTo>
                      <a:pt x="528" y="238"/>
                    </a:lnTo>
                    <a:lnTo>
                      <a:pt x="535" y="208"/>
                    </a:lnTo>
                    <a:lnTo>
                      <a:pt x="543" y="178"/>
                    </a:lnTo>
                    <a:lnTo>
                      <a:pt x="550" y="149"/>
                    </a:lnTo>
                    <a:lnTo>
                      <a:pt x="559" y="123"/>
                    </a:lnTo>
                    <a:lnTo>
                      <a:pt x="569" y="97"/>
                    </a:lnTo>
                    <a:lnTo>
                      <a:pt x="580" y="74"/>
                    </a:lnTo>
                    <a:lnTo>
                      <a:pt x="591" y="53"/>
                    </a:lnTo>
                    <a:lnTo>
                      <a:pt x="604" y="35"/>
                    </a:lnTo>
                    <a:lnTo>
                      <a:pt x="611" y="28"/>
                    </a:lnTo>
                    <a:lnTo>
                      <a:pt x="618" y="20"/>
                    </a:lnTo>
                    <a:lnTo>
                      <a:pt x="625" y="15"/>
                    </a:lnTo>
                    <a:lnTo>
                      <a:pt x="633" y="10"/>
                    </a:lnTo>
                    <a:lnTo>
                      <a:pt x="641" y="5"/>
                    </a:lnTo>
                    <a:lnTo>
                      <a:pt x="649" y="3"/>
                    </a:lnTo>
                    <a:lnTo>
                      <a:pt x="658" y="2"/>
                    </a:lnTo>
                    <a:lnTo>
                      <a:pt x="666" y="0"/>
                    </a:lnTo>
                    <a:lnTo>
                      <a:pt x="676" y="0"/>
                    </a:lnTo>
                    <a:lnTo>
                      <a:pt x="685" y="3"/>
                    </a:lnTo>
                    <a:lnTo>
                      <a:pt x="695" y="5"/>
                    </a:lnTo>
                    <a:lnTo>
                      <a:pt x="706" y="9"/>
                    </a:lnTo>
                    <a:lnTo>
                      <a:pt x="716" y="15"/>
                    </a:lnTo>
                    <a:lnTo>
                      <a:pt x="727" y="22"/>
                    </a:lnTo>
                    <a:lnTo>
                      <a:pt x="739" y="30"/>
                    </a:lnTo>
                    <a:lnTo>
                      <a:pt x="751" y="40"/>
                    </a:lnTo>
                    <a:lnTo>
                      <a:pt x="762" y="52"/>
                    </a:lnTo>
                    <a:lnTo>
                      <a:pt x="774" y="65"/>
                    </a:lnTo>
                    <a:lnTo>
                      <a:pt x="782" y="82"/>
                    </a:lnTo>
                    <a:lnTo>
                      <a:pt x="790" y="99"/>
                    </a:lnTo>
                    <a:lnTo>
                      <a:pt x="797" y="119"/>
                    </a:lnTo>
                    <a:lnTo>
                      <a:pt x="802" y="140"/>
                    </a:lnTo>
                    <a:lnTo>
                      <a:pt x="807" y="164"/>
                    </a:lnTo>
                    <a:lnTo>
                      <a:pt x="811" y="188"/>
                    </a:lnTo>
                    <a:lnTo>
                      <a:pt x="814" y="214"/>
                    </a:lnTo>
                    <a:lnTo>
                      <a:pt x="816" y="241"/>
                    </a:lnTo>
                    <a:lnTo>
                      <a:pt x="816" y="271"/>
                    </a:lnTo>
                    <a:lnTo>
                      <a:pt x="816" y="300"/>
                    </a:lnTo>
                    <a:lnTo>
                      <a:pt x="816" y="331"/>
                    </a:lnTo>
                    <a:lnTo>
                      <a:pt x="815" y="364"/>
                    </a:lnTo>
                    <a:lnTo>
                      <a:pt x="812" y="396"/>
                    </a:lnTo>
                    <a:lnTo>
                      <a:pt x="810" y="429"/>
                    </a:lnTo>
                    <a:lnTo>
                      <a:pt x="802" y="497"/>
                    </a:lnTo>
                    <a:lnTo>
                      <a:pt x="792" y="566"/>
                    </a:lnTo>
                    <a:lnTo>
                      <a:pt x="781" y="636"/>
                    </a:lnTo>
                    <a:lnTo>
                      <a:pt x="770" y="704"/>
                    </a:lnTo>
                    <a:lnTo>
                      <a:pt x="756" y="772"/>
                    </a:lnTo>
                    <a:lnTo>
                      <a:pt x="742" y="837"/>
                    </a:lnTo>
                    <a:lnTo>
                      <a:pt x="729" y="898"/>
                    </a:lnTo>
                    <a:lnTo>
                      <a:pt x="716" y="954"/>
                    </a:lnTo>
                    <a:lnTo>
                      <a:pt x="701" y="1014"/>
                    </a:lnTo>
                    <a:lnTo>
                      <a:pt x="684" y="1079"/>
                    </a:lnTo>
                    <a:lnTo>
                      <a:pt x="663" y="1149"/>
                    </a:lnTo>
                    <a:lnTo>
                      <a:pt x="639" y="1222"/>
                    </a:lnTo>
                    <a:lnTo>
                      <a:pt x="613" y="1300"/>
                    </a:lnTo>
                    <a:lnTo>
                      <a:pt x="584" y="1380"/>
                    </a:lnTo>
                    <a:lnTo>
                      <a:pt x="554" y="1460"/>
                    </a:lnTo>
                    <a:lnTo>
                      <a:pt x="522" y="1541"/>
                    </a:lnTo>
                    <a:lnTo>
                      <a:pt x="489" y="1619"/>
                    </a:lnTo>
                    <a:lnTo>
                      <a:pt x="454" y="1698"/>
                    </a:lnTo>
                    <a:lnTo>
                      <a:pt x="418" y="1772"/>
                    </a:lnTo>
                    <a:lnTo>
                      <a:pt x="381" y="1843"/>
                    </a:lnTo>
                    <a:lnTo>
                      <a:pt x="363" y="1876"/>
                    </a:lnTo>
                    <a:lnTo>
                      <a:pt x="344" y="1909"/>
                    </a:lnTo>
                    <a:lnTo>
                      <a:pt x="326" y="1940"/>
                    </a:lnTo>
                    <a:lnTo>
                      <a:pt x="307" y="1969"/>
                    </a:lnTo>
                    <a:lnTo>
                      <a:pt x="288" y="1996"/>
                    </a:lnTo>
                    <a:lnTo>
                      <a:pt x="269" y="2021"/>
                    </a:lnTo>
                    <a:lnTo>
                      <a:pt x="251" y="2045"/>
                    </a:lnTo>
                    <a:lnTo>
                      <a:pt x="232" y="2066"/>
                    </a:lnTo>
                    <a:lnTo>
                      <a:pt x="0" y="1859"/>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90" name="Google Shape;390;p12"/>
              <p:cNvSpPr/>
              <p:nvPr/>
            </p:nvSpPr>
            <p:spPr>
              <a:xfrm>
                <a:off x="3072" y="263"/>
                <a:ext cx="163" cy="413"/>
              </a:xfrm>
              <a:custGeom>
                <a:rect b="b" l="l" r="r" t="t"/>
                <a:pathLst>
                  <a:path extrusionOk="0" h="2066" w="816">
                    <a:moveTo>
                      <a:pt x="0" y="1859"/>
                    </a:moveTo>
                    <a:lnTo>
                      <a:pt x="2" y="1850"/>
                    </a:lnTo>
                    <a:lnTo>
                      <a:pt x="12" y="1825"/>
                    </a:lnTo>
                    <a:lnTo>
                      <a:pt x="26" y="1785"/>
                    </a:lnTo>
                    <a:lnTo>
                      <a:pt x="46" y="1733"/>
                    </a:lnTo>
                    <a:lnTo>
                      <a:pt x="69" y="1670"/>
                    </a:lnTo>
                    <a:lnTo>
                      <a:pt x="94" y="1598"/>
                    </a:lnTo>
                    <a:lnTo>
                      <a:pt x="122" y="1519"/>
                    </a:lnTo>
                    <a:lnTo>
                      <a:pt x="152" y="1436"/>
                    </a:lnTo>
                    <a:lnTo>
                      <a:pt x="182" y="1350"/>
                    </a:lnTo>
                    <a:lnTo>
                      <a:pt x="212" y="1261"/>
                    </a:lnTo>
                    <a:lnTo>
                      <a:pt x="242" y="1174"/>
                    </a:lnTo>
                    <a:lnTo>
                      <a:pt x="271" y="1090"/>
                    </a:lnTo>
                    <a:lnTo>
                      <a:pt x="297" y="1010"/>
                    </a:lnTo>
                    <a:lnTo>
                      <a:pt x="321" y="937"/>
                    </a:lnTo>
                    <a:lnTo>
                      <a:pt x="339" y="872"/>
                    </a:lnTo>
                    <a:lnTo>
                      <a:pt x="356" y="817"/>
                    </a:lnTo>
                    <a:lnTo>
                      <a:pt x="382" y="724"/>
                    </a:lnTo>
                    <a:lnTo>
                      <a:pt x="407" y="641"/>
                    </a:lnTo>
                    <a:lnTo>
                      <a:pt x="432" y="563"/>
                    </a:lnTo>
                    <a:lnTo>
                      <a:pt x="455" y="492"/>
                    </a:lnTo>
                    <a:lnTo>
                      <a:pt x="477" y="425"/>
                    </a:lnTo>
                    <a:lnTo>
                      <a:pt x="497" y="361"/>
                    </a:lnTo>
                    <a:lnTo>
                      <a:pt x="505" y="330"/>
                    </a:lnTo>
                    <a:lnTo>
                      <a:pt x="514" y="299"/>
                    </a:lnTo>
                    <a:lnTo>
                      <a:pt x="522" y="269"/>
                    </a:lnTo>
                    <a:lnTo>
                      <a:pt x="528" y="238"/>
                    </a:lnTo>
                    <a:lnTo>
                      <a:pt x="535" y="208"/>
                    </a:lnTo>
                    <a:lnTo>
                      <a:pt x="543" y="178"/>
                    </a:lnTo>
                    <a:lnTo>
                      <a:pt x="550" y="149"/>
                    </a:lnTo>
                    <a:lnTo>
                      <a:pt x="559" y="123"/>
                    </a:lnTo>
                    <a:lnTo>
                      <a:pt x="569" y="97"/>
                    </a:lnTo>
                    <a:lnTo>
                      <a:pt x="580" y="74"/>
                    </a:lnTo>
                    <a:lnTo>
                      <a:pt x="591" y="53"/>
                    </a:lnTo>
                    <a:lnTo>
                      <a:pt x="604" y="35"/>
                    </a:lnTo>
                    <a:lnTo>
                      <a:pt x="611" y="28"/>
                    </a:lnTo>
                    <a:lnTo>
                      <a:pt x="618" y="20"/>
                    </a:lnTo>
                    <a:lnTo>
                      <a:pt x="625" y="15"/>
                    </a:lnTo>
                    <a:lnTo>
                      <a:pt x="633" y="10"/>
                    </a:lnTo>
                    <a:lnTo>
                      <a:pt x="641" y="5"/>
                    </a:lnTo>
                    <a:lnTo>
                      <a:pt x="649" y="3"/>
                    </a:lnTo>
                    <a:lnTo>
                      <a:pt x="658" y="2"/>
                    </a:lnTo>
                    <a:lnTo>
                      <a:pt x="666" y="0"/>
                    </a:lnTo>
                    <a:lnTo>
                      <a:pt x="676" y="0"/>
                    </a:lnTo>
                    <a:lnTo>
                      <a:pt x="685" y="3"/>
                    </a:lnTo>
                    <a:lnTo>
                      <a:pt x="695" y="5"/>
                    </a:lnTo>
                    <a:lnTo>
                      <a:pt x="706" y="9"/>
                    </a:lnTo>
                    <a:lnTo>
                      <a:pt x="716" y="15"/>
                    </a:lnTo>
                    <a:lnTo>
                      <a:pt x="727" y="22"/>
                    </a:lnTo>
                    <a:lnTo>
                      <a:pt x="739" y="30"/>
                    </a:lnTo>
                    <a:lnTo>
                      <a:pt x="751" y="40"/>
                    </a:lnTo>
                    <a:lnTo>
                      <a:pt x="762" y="52"/>
                    </a:lnTo>
                    <a:lnTo>
                      <a:pt x="774" y="65"/>
                    </a:lnTo>
                    <a:lnTo>
                      <a:pt x="782" y="82"/>
                    </a:lnTo>
                    <a:lnTo>
                      <a:pt x="790" y="99"/>
                    </a:lnTo>
                    <a:lnTo>
                      <a:pt x="797" y="119"/>
                    </a:lnTo>
                    <a:lnTo>
                      <a:pt x="802" y="140"/>
                    </a:lnTo>
                    <a:lnTo>
                      <a:pt x="807" y="164"/>
                    </a:lnTo>
                    <a:lnTo>
                      <a:pt x="811" y="188"/>
                    </a:lnTo>
                    <a:lnTo>
                      <a:pt x="814" y="214"/>
                    </a:lnTo>
                    <a:lnTo>
                      <a:pt x="816" y="241"/>
                    </a:lnTo>
                    <a:lnTo>
                      <a:pt x="816" y="271"/>
                    </a:lnTo>
                    <a:lnTo>
                      <a:pt x="816" y="300"/>
                    </a:lnTo>
                    <a:lnTo>
                      <a:pt x="816" y="331"/>
                    </a:lnTo>
                    <a:lnTo>
                      <a:pt x="815" y="364"/>
                    </a:lnTo>
                    <a:lnTo>
                      <a:pt x="812" y="396"/>
                    </a:lnTo>
                    <a:lnTo>
                      <a:pt x="810" y="429"/>
                    </a:lnTo>
                    <a:lnTo>
                      <a:pt x="802" y="497"/>
                    </a:lnTo>
                    <a:lnTo>
                      <a:pt x="792" y="566"/>
                    </a:lnTo>
                    <a:lnTo>
                      <a:pt x="781" y="636"/>
                    </a:lnTo>
                    <a:lnTo>
                      <a:pt x="770" y="704"/>
                    </a:lnTo>
                    <a:lnTo>
                      <a:pt x="756" y="772"/>
                    </a:lnTo>
                    <a:lnTo>
                      <a:pt x="742" y="837"/>
                    </a:lnTo>
                    <a:lnTo>
                      <a:pt x="729" y="898"/>
                    </a:lnTo>
                    <a:lnTo>
                      <a:pt x="716" y="954"/>
                    </a:lnTo>
                    <a:lnTo>
                      <a:pt x="701" y="1014"/>
                    </a:lnTo>
                    <a:lnTo>
                      <a:pt x="684" y="1079"/>
                    </a:lnTo>
                    <a:lnTo>
                      <a:pt x="663" y="1149"/>
                    </a:lnTo>
                    <a:lnTo>
                      <a:pt x="639" y="1222"/>
                    </a:lnTo>
                    <a:lnTo>
                      <a:pt x="613" y="1300"/>
                    </a:lnTo>
                    <a:lnTo>
                      <a:pt x="584" y="1380"/>
                    </a:lnTo>
                    <a:lnTo>
                      <a:pt x="554" y="1460"/>
                    </a:lnTo>
                    <a:lnTo>
                      <a:pt x="522" y="1541"/>
                    </a:lnTo>
                    <a:lnTo>
                      <a:pt x="489" y="1619"/>
                    </a:lnTo>
                    <a:lnTo>
                      <a:pt x="454" y="1698"/>
                    </a:lnTo>
                    <a:lnTo>
                      <a:pt x="418" y="1772"/>
                    </a:lnTo>
                    <a:lnTo>
                      <a:pt x="381" y="1843"/>
                    </a:lnTo>
                    <a:lnTo>
                      <a:pt x="363" y="1876"/>
                    </a:lnTo>
                    <a:lnTo>
                      <a:pt x="344" y="1909"/>
                    </a:lnTo>
                    <a:lnTo>
                      <a:pt x="326" y="1940"/>
                    </a:lnTo>
                    <a:lnTo>
                      <a:pt x="307" y="1969"/>
                    </a:lnTo>
                    <a:lnTo>
                      <a:pt x="288" y="1996"/>
                    </a:lnTo>
                    <a:lnTo>
                      <a:pt x="269" y="2021"/>
                    </a:lnTo>
                    <a:lnTo>
                      <a:pt x="251" y="2045"/>
                    </a:lnTo>
                    <a:lnTo>
                      <a:pt x="232" y="2066"/>
                    </a:lnTo>
                    <a:lnTo>
                      <a:pt x="0" y="1859"/>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91" name="Google Shape;391;p12"/>
              <p:cNvSpPr/>
              <p:nvPr/>
            </p:nvSpPr>
            <p:spPr>
              <a:xfrm>
                <a:off x="3084" y="502"/>
                <a:ext cx="77" cy="164"/>
              </a:xfrm>
              <a:custGeom>
                <a:rect b="b" l="l" r="r" t="t"/>
                <a:pathLst>
                  <a:path extrusionOk="0" h="823" w="386">
                    <a:moveTo>
                      <a:pt x="165" y="823"/>
                    </a:moveTo>
                    <a:lnTo>
                      <a:pt x="165" y="817"/>
                    </a:lnTo>
                    <a:lnTo>
                      <a:pt x="165" y="800"/>
                    </a:lnTo>
                    <a:lnTo>
                      <a:pt x="166" y="772"/>
                    </a:lnTo>
                    <a:lnTo>
                      <a:pt x="169" y="735"/>
                    </a:lnTo>
                    <a:lnTo>
                      <a:pt x="173" y="712"/>
                    </a:lnTo>
                    <a:lnTo>
                      <a:pt x="176" y="687"/>
                    </a:lnTo>
                    <a:lnTo>
                      <a:pt x="181" y="660"/>
                    </a:lnTo>
                    <a:lnTo>
                      <a:pt x="188" y="631"/>
                    </a:lnTo>
                    <a:lnTo>
                      <a:pt x="196" y="600"/>
                    </a:lnTo>
                    <a:lnTo>
                      <a:pt x="205" y="568"/>
                    </a:lnTo>
                    <a:lnTo>
                      <a:pt x="216" y="534"/>
                    </a:lnTo>
                    <a:lnTo>
                      <a:pt x="229" y="496"/>
                    </a:lnTo>
                    <a:lnTo>
                      <a:pt x="264" y="402"/>
                    </a:lnTo>
                    <a:lnTo>
                      <a:pt x="297" y="301"/>
                    </a:lnTo>
                    <a:lnTo>
                      <a:pt x="329" y="203"/>
                    </a:lnTo>
                    <a:lnTo>
                      <a:pt x="356" y="117"/>
                    </a:lnTo>
                    <a:lnTo>
                      <a:pt x="376" y="50"/>
                    </a:lnTo>
                    <a:lnTo>
                      <a:pt x="386" y="8"/>
                    </a:lnTo>
                    <a:lnTo>
                      <a:pt x="386" y="3"/>
                    </a:lnTo>
                    <a:lnTo>
                      <a:pt x="386" y="1"/>
                    </a:lnTo>
                    <a:lnTo>
                      <a:pt x="386" y="0"/>
                    </a:lnTo>
                    <a:lnTo>
                      <a:pt x="383" y="2"/>
                    </a:lnTo>
                    <a:lnTo>
                      <a:pt x="377" y="13"/>
                    </a:lnTo>
                    <a:lnTo>
                      <a:pt x="367" y="37"/>
                    </a:lnTo>
                    <a:lnTo>
                      <a:pt x="345" y="98"/>
                    </a:lnTo>
                    <a:lnTo>
                      <a:pt x="320" y="166"/>
                    </a:lnTo>
                    <a:lnTo>
                      <a:pt x="294" y="237"/>
                    </a:lnTo>
                    <a:lnTo>
                      <a:pt x="267" y="308"/>
                    </a:lnTo>
                    <a:lnTo>
                      <a:pt x="240" y="377"/>
                    </a:lnTo>
                    <a:lnTo>
                      <a:pt x="214" y="440"/>
                    </a:lnTo>
                    <a:lnTo>
                      <a:pt x="200" y="469"/>
                    </a:lnTo>
                    <a:lnTo>
                      <a:pt x="186" y="496"/>
                    </a:lnTo>
                    <a:lnTo>
                      <a:pt x="173" y="520"/>
                    </a:lnTo>
                    <a:lnTo>
                      <a:pt x="160" y="541"/>
                    </a:lnTo>
                    <a:lnTo>
                      <a:pt x="146" y="560"/>
                    </a:lnTo>
                    <a:lnTo>
                      <a:pt x="133" y="576"/>
                    </a:lnTo>
                    <a:lnTo>
                      <a:pt x="119" y="590"/>
                    </a:lnTo>
                    <a:lnTo>
                      <a:pt x="106" y="601"/>
                    </a:lnTo>
                    <a:lnTo>
                      <a:pt x="94" y="613"/>
                    </a:lnTo>
                    <a:lnTo>
                      <a:pt x="81" y="621"/>
                    </a:lnTo>
                    <a:lnTo>
                      <a:pt x="70" y="629"/>
                    </a:lnTo>
                    <a:lnTo>
                      <a:pt x="59" y="635"/>
                    </a:lnTo>
                    <a:lnTo>
                      <a:pt x="39" y="646"/>
                    </a:lnTo>
                    <a:lnTo>
                      <a:pt x="23" y="654"/>
                    </a:lnTo>
                    <a:lnTo>
                      <a:pt x="15" y="657"/>
                    </a:lnTo>
                    <a:lnTo>
                      <a:pt x="10" y="661"/>
                    </a:lnTo>
                    <a:lnTo>
                      <a:pt x="5" y="666"/>
                    </a:lnTo>
                    <a:lnTo>
                      <a:pt x="2" y="670"/>
                    </a:lnTo>
                    <a:lnTo>
                      <a:pt x="0" y="674"/>
                    </a:lnTo>
                    <a:lnTo>
                      <a:pt x="0" y="676"/>
                    </a:lnTo>
                    <a:lnTo>
                      <a:pt x="2" y="681"/>
                    </a:lnTo>
                    <a:lnTo>
                      <a:pt x="3" y="685"/>
                    </a:lnTo>
                    <a:lnTo>
                      <a:pt x="9" y="695"/>
                    </a:lnTo>
                    <a:lnTo>
                      <a:pt x="19" y="706"/>
                    </a:lnTo>
                    <a:lnTo>
                      <a:pt x="30" y="719"/>
                    </a:lnTo>
                    <a:lnTo>
                      <a:pt x="45" y="731"/>
                    </a:lnTo>
                    <a:lnTo>
                      <a:pt x="60" y="745"/>
                    </a:lnTo>
                    <a:lnTo>
                      <a:pt x="76" y="757"/>
                    </a:lnTo>
                    <a:lnTo>
                      <a:pt x="108" y="782"/>
                    </a:lnTo>
                    <a:lnTo>
                      <a:pt x="136" y="803"/>
                    </a:lnTo>
                    <a:lnTo>
                      <a:pt x="158" y="817"/>
                    </a:lnTo>
                    <a:lnTo>
                      <a:pt x="165" y="823"/>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92" name="Google Shape;392;p12"/>
              <p:cNvSpPr/>
              <p:nvPr/>
            </p:nvSpPr>
            <p:spPr>
              <a:xfrm>
                <a:off x="3122" y="397"/>
                <a:ext cx="305" cy="315"/>
              </a:xfrm>
              <a:custGeom>
                <a:rect b="b" l="l" r="r" t="t"/>
                <a:pathLst>
                  <a:path extrusionOk="0" h="1572" w="1526">
                    <a:moveTo>
                      <a:pt x="0" y="1351"/>
                    </a:moveTo>
                    <a:lnTo>
                      <a:pt x="22" y="1324"/>
                    </a:lnTo>
                    <a:lnTo>
                      <a:pt x="52" y="1288"/>
                    </a:lnTo>
                    <a:lnTo>
                      <a:pt x="87" y="1243"/>
                    </a:lnTo>
                    <a:lnTo>
                      <a:pt x="129" y="1189"/>
                    </a:lnTo>
                    <a:lnTo>
                      <a:pt x="173" y="1129"/>
                    </a:lnTo>
                    <a:lnTo>
                      <a:pt x="223" y="1066"/>
                    </a:lnTo>
                    <a:lnTo>
                      <a:pt x="277" y="996"/>
                    </a:lnTo>
                    <a:lnTo>
                      <a:pt x="333" y="925"/>
                    </a:lnTo>
                    <a:lnTo>
                      <a:pt x="392" y="851"/>
                    </a:lnTo>
                    <a:lnTo>
                      <a:pt x="453" y="776"/>
                    </a:lnTo>
                    <a:lnTo>
                      <a:pt x="515" y="702"/>
                    </a:lnTo>
                    <a:lnTo>
                      <a:pt x="579" y="630"/>
                    </a:lnTo>
                    <a:lnTo>
                      <a:pt x="611" y="595"/>
                    </a:lnTo>
                    <a:lnTo>
                      <a:pt x="643" y="561"/>
                    </a:lnTo>
                    <a:lnTo>
                      <a:pt x="674" y="528"/>
                    </a:lnTo>
                    <a:lnTo>
                      <a:pt x="706" y="496"/>
                    </a:lnTo>
                    <a:lnTo>
                      <a:pt x="737" y="465"/>
                    </a:lnTo>
                    <a:lnTo>
                      <a:pt x="769" y="437"/>
                    </a:lnTo>
                    <a:lnTo>
                      <a:pt x="800" y="408"/>
                    </a:lnTo>
                    <a:lnTo>
                      <a:pt x="830" y="383"/>
                    </a:lnTo>
                    <a:lnTo>
                      <a:pt x="942" y="288"/>
                    </a:lnTo>
                    <a:lnTo>
                      <a:pt x="1043" y="204"/>
                    </a:lnTo>
                    <a:lnTo>
                      <a:pt x="1089" y="168"/>
                    </a:lnTo>
                    <a:lnTo>
                      <a:pt x="1133" y="135"/>
                    </a:lnTo>
                    <a:lnTo>
                      <a:pt x="1174" y="105"/>
                    </a:lnTo>
                    <a:lnTo>
                      <a:pt x="1212" y="78"/>
                    </a:lnTo>
                    <a:lnTo>
                      <a:pt x="1248" y="55"/>
                    </a:lnTo>
                    <a:lnTo>
                      <a:pt x="1280" y="36"/>
                    </a:lnTo>
                    <a:lnTo>
                      <a:pt x="1296" y="27"/>
                    </a:lnTo>
                    <a:lnTo>
                      <a:pt x="1311" y="21"/>
                    </a:lnTo>
                    <a:lnTo>
                      <a:pt x="1325" y="15"/>
                    </a:lnTo>
                    <a:lnTo>
                      <a:pt x="1339" y="10"/>
                    </a:lnTo>
                    <a:lnTo>
                      <a:pt x="1353" y="5"/>
                    </a:lnTo>
                    <a:lnTo>
                      <a:pt x="1365" y="2"/>
                    </a:lnTo>
                    <a:lnTo>
                      <a:pt x="1376" y="0"/>
                    </a:lnTo>
                    <a:lnTo>
                      <a:pt x="1388" y="0"/>
                    </a:lnTo>
                    <a:lnTo>
                      <a:pt x="1399" y="0"/>
                    </a:lnTo>
                    <a:lnTo>
                      <a:pt x="1409" y="1"/>
                    </a:lnTo>
                    <a:lnTo>
                      <a:pt x="1419" y="3"/>
                    </a:lnTo>
                    <a:lnTo>
                      <a:pt x="1428" y="7"/>
                    </a:lnTo>
                    <a:lnTo>
                      <a:pt x="1469" y="30"/>
                    </a:lnTo>
                    <a:lnTo>
                      <a:pt x="1496" y="47"/>
                    </a:lnTo>
                    <a:lnTo>
                      <a:pt x="1506" y="55"/>
                    </a:lnTo>
                    <a:lnTo>
                      <a:pt x="1514" y="62"/>
                    </a:lnTo>
                    <a:lnTo>
                      <a:pt x="1519" y="68"/>
                    </a:lnTo>
                    <a:lnTo>
                      <a:pt x="1522" y="75"/>
                    </a:lnTo>
                    <a:lnTo>
                      <a:pt x="1525" y="81"/>
                    </a:lnTo>
                    <a:lnTo>
                      <a:pt x="1526" y="87"/>
                    </a:lnTo>
                    <a:lnTo>
                      <a:pt x="1525" y="95"/>
                    </a:lnTo>
                    <a:lnTo>
                      <a:pt x="1525" y="102"/>
                    </a:lnTo>
                    <a:lnTo>
                      <a:pt x="1522" y="121"/>
                    </a:lnTo>
                    <a:lnTo>
                      <a:pt x="1521" y="146"/>
                    </a:lnTo>
                    <a:lnTo>
                      <a:pt x="1521" y="153"/>
                    </a:lnTo>
                    <a:lnTo>
                      <a:pt x="1517" y="163"/>
                    </a:lnTo>
                    <a:lnTo>
                      <a:pt x="1514" y="174"/>
                    </a:lnTo>
                    <a:lnTo>
                      <a:pt x="1509" y="186"/>
                    </a:lnTo>
                    <a:lnTo>
                      <a:pt x="1492" y="214"/>
                    </a:lnTo>
                    <a:lnTo>
                      <a:pt x="1472" y="246"/>
                    </a:lnTo>
                    <a:lnTo>
                      <a:pt x="1447" y="282"/>
                    </a:lnTo>
                    <a:lnTo>
                      <a:pt x="1419" y="321"/>
                    </a:lnTo>
                    <a:lnTo>
                      <a:pt x="1388" y="362"/>
                    </a:lnTo>
                    <a:lnTo>
                      <a:pt x="1354" y="404"/>
                    </a:lnTo>
                    <a:lnTo>
                      <a:pt x="1282" y="493"/>
                    </a:lnTo>
                    <a:lnTo>
                      <a:pt x="1209" y="580"/>
                    </a:lnTo>
                    <a:lnTo>
                      <a:pt x="1141" y="661"/>
                    </a:lnTo>
                    <a:lnTo>
                      <a:pt x="1082" y="734"/>
                    </a:lnTo>
                    <a:lnTo>
                      <a:pt x="1051" y="771"/>
                    </a:lnTo>
                    <a:lnTo>
                      <a:pt x="1009" y="817"/>
                    </a:lnTo>
                    <a:lnTo>
                      <a:pt x="961" y="870"/>
                    </a:lnTo>
                    <a:lnTo>
                      <a:pt x="905" y="927"/>
                    </a:lnTo>
                    <a:lnTo>
                      <a:pt x="844" y="990"/>
                    </a:lnTo>
                    <a:lnTo>
                      <a:pt x="777" y="1053"/>
                    </a:lnTo>
                    <a:lnTo>
                      <a:pt x="710" y="1119"/>
                    </a:lnTo>
                    <a:lnTo>
                      <a:pt x="640" y="1187"/>
                    </a:lnTo>
                    <a:lnTo>
                      <a:pt x="572" y="1252"/>
                    </a:lnTo>
                    <a:lnTo>
                      <a:pt x="504" y="1314"/>
                    </a:lnTo>
                    <a:lnTo>
                      <a:pt x="439" y="1374"/>
                    </a:lnTo>
                    <a:lnTo>
                      <a:pt x="378" y="1428"/>
                    </a:lnTo>
                    <a:lnTo>
                      <a:pt x="323" y="1475"/>
                    </a:lnTo>
                    <a:lnTo>
                      <a:pt x="276" y="1516"/>
                    </a:lnTo>
                    <a:lnTo>
                      <a:pt x="237" y="1547"/>
                    </a:lnTo>
                    <a:lnTo>
                      <a:pt x="207" y="1569"/>
                    </a:lnTo>
                    <a:lnTo>
                      <a:pt x="201" y="1571"/>
                    </a:lnTo>
                    <a:lnTo>
                      <a:pt x="193" y="1572"/>
                    </a:lnTo>
                    <a:lnTo>
                      <a:pt x="186" y="1572"/>
                    </a:lnTo>
                    <a:lnTo>
                      <a:pt x="178" y="1571"/>
                    </a:lnTo>
                    <a:lnTo>
                      <a:pt x="171" y="1567"/>
                    </a:lnTo>
                    <a:lnTo>
                      <a:pt x="162" y="1564"/>
                    </a:lnTo>
                    <a:lnTo>
                      <a:pt x="153" y="1557"/>
                    </a:lnTo>
                    <a:lnTo>
                      <a:pt x="146" y="1551"/>
                    </a:lnTo>
                    <a:lnTo>
                      <a:pt x="129" y="1536"/>
                    </a:lnTo>
                    <a:lnTo>
                      <a:pt x="111" y="1517"/>
                    </a:lnTo>
                    <a:lnTo>
                      <a:pt x="94" y="1496"/>
                    </a:lnTo>
                    <a:lnTo>
                      <a:pt x="77" y="1475"/>
                    </a:lnTo>
                    <a:lnTo>
                      <a:pt x="47" y="1430"/>
                    </a:lnTo>
                    <a:lnTo>
                      <a:pt x="22" y="1390"/>
                    </a:lnTo>
                    <a:lnTo>
                      <a:pt x="6" y="1363"/>
                    </a:lnTo>
                    <a:lnTo>
                      <a:pt x="0" y="1351"/>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93" name="Google Shape;393;p12"/>
              <p:cNvSpPr/>
              <p:nvPr/>
            </p:nvSpPr>
            <p:spPr>
              <a:xfrm>
                <a:off x="3122" y="397"/>
                <a:ext cx="305" cy="315"/>
              </a:xfrm>
              <a:custGeom>
                <a:rect b="b" l="l" r="r" t="t"/>
                <a:pathLst>
                  <a:path extrusionOk="0" h="1572" w="1526">
                    <a:moveTo>
                      <a:pt x="0" y="1351"/>
                    </a:moveTo>
                    <a:lnTo>
                      <a:pt x="22" y="1324"/>
                    </a:lnTo>
                    <a:lnTo>
                      <a:pt x="52" y="1288"/>
                    </a:lnTo>
                    <a:lnTo>
                      <a:pt x="87" y="1243"/>
                    </a:lnTo>
                    <a:lnTo>
                      <a:pt x="129" y="1189"/>
                    </a:lnTo>
                    <a:lnTo>
                      <a:pt x="173" y="1129"/>
                    </a:lnTo>
                    <a:lnTo>
                      <a:pt x="223" y="1066"/>
                    </a:lnTo>
                    <a:lnTo>
                      <a:pt x="277" y="996"/>
                    </a:lnTo>
                    <a:lnTo>
                      <a:pt x="333" y="925"/>
                    </a:lnTo>
                    <a:lnTo>
                      <a:pt x="392" y="851"/>
                    </a:lnTo>
                    <a:lnTo>
                      <a:pt x="453" y="776"/>
                    </a:lnTo>
                    <a:lnTo>
                      <a:pt x="515" y="702"/>
                    </a:lnTo>
                    <a:lnTo>
                      <a:pt x="579" y="630"/>
                    </a:lnTo>
                    <a:lnTo>
                      <a:pt x="611" y="595"/>
                    </a:lnTo>
                    <a:lnTo>
                      <a:pt x="643" y="561"/>
                    </a:lnTo>
                    <a:lnTo>
                      <a:pt x="674" y="528"/>
                    </a:lnTo>
                    <a:lnTo>
                      <a:pt x="706" y="496"/>
                    </a:lnTo>
                    <a:lnTo>
                      <a:pt x="737" y="465"/>
                    </a:lnTo>
                    <a:lnTo>
                      <a:pt x="769" y="437"/>
                    </a:lnTo>
                    <a:lnTo>
                      <a:pt x="800" y="408"/>
                    </a:lnTo>
                    <a:lnTo>
                      <a:pt x="830" y="383"/>
                    </a:lnTo>
                    <a:lnTo>
                      <a:pt x="942" y="288"/>
                    </a:lnTo>
                    <a:lnTo>
                      <a:pt x="1043" y="204"/>
                    </a:lnTo>
                    <a:lnTo>
                      <a:pt x="1089" y="168"/>
                    </a:lnTo>
                    <a:lnTo>
                      <a:pt x="1133" y="135"/>
                    </a:lnTo>
                    <a:lnTo>
                      <a:pt x="1174" y="105"/>
                    </a:lnTo>
                    <a:lnTo>
                      <a:pt x="1212" y="78"/>
                    </a:lnTo>
                    <a:lnTo>
                      <a:pt x="1248" y="55"/>
                    </a:lnTo>
                    <a:lnTo>
                      <a:pt x="1280" y="36"/>
                    </a:lnTo>
                    <a:lnTo>
                      <a:pt x="1296" y="27"/>
                    </a:lnTo>
                    <a:lnTo>
                      <a:pt x="1311" y="21"/>
                    </a:lnTo>
                    <a:lnTo>
                      <a:pt x="1325" y="15"/>
                    </a:lnTo>
                    <a:lnTo>
                      <a:pt x="1339" y="10"/>
                    </a:lnTo>
                    <a:lnTo>
                      <a:pt x="1353" y="5"/>
                    </a:lnTo>
                    <a:lnTo>
                      <a:pt x="1365" y="2"/>
                    </a:lnTo>
                    <a:lnTo>
                      <a:pt x="1376" y="0"/>
                    </a:lnTo>
                    <a:lnTo>
                      <a:pt x="1388" y="0"/>
                    </a:lnTo>
                    <a:lnTo>
                      <a:pt x="1399" y="0"/>
                    </a:lnTo>
                    <a:lnTo>
                      <a:pt x="1409" y="1"/>
                    </a:lnTo>
                    <a:lnTo>
                      <a:pt x="1419" y="3"/>
                    </a:lnTo>
                    <a:lnTo>
                      <a:pt x="1428" y="7"/>
                    </a:lnTo>
                    <a:lnTo>
                      <a:pt x="1469" y="30"/>
                    </a:lnTo>
                    <a:lnTo>
                      <a:pt x="1496" y="47"/>
                    </a:lnTo>
                    <a:lnTo>
                      <a:pt x="1506" y="55"/>
                    </a:lnTo>
                    <a:lnTo>
                      <a:pt x="1514" y="62"/>
                    </a:lnTo>
                    <a:lnTo>
                      <a:pt x="1519" y="68"/>
                    </a:lnTo>
                    <a:lnTo>
                      <a:pt x="1522" y="75"/>
                    </a:lnTo>
                    <a:lnTo>
                      <a:pt x="1525" y="81"/>
                    </a:lnTo>
                    <a:lnTo>
                      <a:pt x="1526" y="87"/>
                    </a:lnTo>
                    <a:lnTo>
                      <a:pt x="1525" y="95"/>
                    </a:lnTo>
                    <a:lnTo>
                      <a:pt x="1525" y="102"/>
                    </a:lnTo>
                    <a:lnTo>
                      <a:pt x="1522" y="121"/>
                    </a:lnTo>
                    <a:lnTo>
                      <a:pt x="1521" y="146"/>
                    </a:lnTo>
                    <a:lnTo>
                      <a:pt x="1521" y="153"/>
                    </a:lnTo>
                    <a:lnTo>
                      <a:pt x="1517" y="163"/>
                    </a:lnTo>
                    <a:lnTo>
                      <a:pt x="1514" y="174"/>
                    </a:lnTo>
                    <a:lnTo>
                      <a:pt x="1509" y="186"/>
                    </a:lnTo>
                    <a:lnTo>
                      <a:pt x="1492" y="214"/>
                    </a:lnTo>
                    <a:lnTo>
                      <a:pt x="1472" y="246"/>
                    </a:lnTo>
                    <a:lnTo>
                      <a:pt x="1447" y="282"/>
                    </a:lnTo>
                    <a:lnTo>
                      <a:pt x="1419" y="321"/>
                    </a:lnTo>
                    <a:lnTo>
                      <a:pt x="1388" y="362"/>
                    </a:lnTo>
                    <a:lnTo>
                      <a:pt x="1354" y="404"/>
                    </a:lnTo>
                    <a:lnTo>
                      <a:pt x="1282" y="493"/>
                    </a:lnTo>
                    <a:lnTo>
                      <a:pt x="1209" y="580"/>
                    </a:lnTo>
                    <a:lnTo>
                      <a:pt x="1141" y="661"/>
                    </a:lnTo>
                    <a:lnTo>
                      <a:pt x="1082" y="734"/>
                    </a:lnTo>
                    <a:lnTo>
                      <a:pt x="1051" y="771"/>
                    </a:lnTo>
                    <a:lnTo>
                      <a:pt x="1009" y="817"/>
                    </a:lnTo>
                    <a:lnTo>
                      <a:pt x="961" y="870"/>
                    </a:lnTo>
                    <a:lnTo>
                      <a:pt x="905" y="927"/>
                    </a:lnTo>
                    <a:lnTo>
                      <a:pt x="844" y="990"/>
                    </a:lnTo>
                    <a:lnTo>
                      <a:pt x="777" y="1053"/>
                    </a:lnTo>
                    <a:lnTo>
                      <a:pt x="710" y="1119"/>
                    </a:lnTo>
                    <a:lnTo>
                      <a:pt x="640" y="1187"/>
                    </a:lnTo>
                    <a:lnTo>
                      <a:pt x="572" y="1252"/>
                    </a:lnTo>
                    <a:lnTo>
                      <a:pt x="504" y="1314"/>
                    </a:lnTo>
                    <a:lnTo>
                      <a:pt x="439" y="1374"/>
                    </a:lnTo>
                    <a:lnTo>
                      <a:pt x="378" y="1428"/>
                    </a:lnTo>
                    <a:lnTo>
                      <a:pt x="323" y="1475"/>
                    </a:lnTo>
                    <a:lnTo>
                      <a:pt x="276" y="1516"/>
                    </a:lnTo>
                    <a:lnTo>
                      <a:pt x="237" y="1547"/>
                    </a:lnTo>
                    <a:lnTo>
                      <a:pt x="207" y="1569"/>
                    </a:lnTo>
                    <a:lnTo>
                      <a:pt x="201" y="1571"/>
                    </a:lnTo>
                    <a:lnTo>
                      <a:pt x="193" y="1572"/>
                    </a:lnTo>
                    <a:lnTo>
                      <a:pt x="186" y="1572"/>
                    </a:lnTo>
                    <a:lnTo>
                      <a:pt x="178" y="1571"/>
                    </a:lnTo>
                    <a:lnTo>
                      <a:pt x="171" y="1567"/>
                    </a:lnTo>
                    <a:lnTo>
                      <a:pt x="162" y="1564"/>
                    </a:lnTo>
                    <a:lnTo>
                      <a:pt x="153" y="1557"/>
                    </a:lnTo>
                    <a:lnTo>
                      <a:pt x="146" y="1551"/>
                    </a:lnTo>
                    <a:lnTo>
                      <a:pt x="129" y="1536"/>
                    </a:lnTo>
                    <a:lnTo>
                      <a:pt x="111" y="1517"/>
                    </a:lnTo>
                    <a:lnTo>
                      <a:pt x="94" y="1496"/>
                    </a:lnTo>
                    <a:lnTo>
                      <a:pt x="77" y="1475"/>
                    </a:lnTo>
                    <a:lnTo>
                      <a:pt x="47" y="1430"/>
                    </a:lnTo>
                    <a:lnTo>
                      <a:pt x="22" y="1390"/>
                    </a:lnTo>
                    <a:lnTo>
                      <a:pt x="6" y="1363"/>
                    </a:lnTo>
                    <a:lnTo>
                      <a:pt x="0" y="1351"/>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94" name="Google Shape;394;p12"/>
              <p:cNvSpPr/>
              <p:nvPr/>
            </p:nvSpPr>
            <p:spPr>
              <a:xfrm>
                <a:off x="3139" y="563"/>
                <a:ext cx="110" cy="133"/>
              </a:xfrm>
              <a:custGeom>
                <a:rect b="b" l="l" r="r" t="t"/>
                <a:pathLst>
                  <a:path extrusionOk="0" h="662" w="550">
                    <a:moveTo>
                      <a:pt x="442" y="126"/>
                    </a:moveTo>
                    <a:lnTo>
                      <a:pt x="393" y="186"/>
                    </a:lnTo>
                    <a:lnTo>
                      <a:pt x="338" y="254"/>
                    </a:lnTo>
                    <a:lnTo>
                      <a:pt x="280" y="328"/>
                    </a:lnTo>
                    <a:lnTo>
                      <a:pt x="222" y="403"/>
                    </a:lnTo>
                    <a:lnTo>
                      <a:pt x="195" y="439"/>
                    </a:lnTo>
                    <a:lnTo>
                      <a:pt x="169" y="474"/>
                    </a:lnTo>
                    <a:lnTo>
                      <a:pt x="145" y="509"/>
                    </a:lnTo>
                    <a:lnTo>
                      <a:pt x="124" y="540"/>
                    </a:lnTo>
                    <a:lnTo>
                      <a:pt x="105" y="569"/>
                    </a:lnTo>
                    <a:lnTo>
                      <a:pt x="90" y="595"/>
                    </a:lnTo>
                    <a:lnTo>
                      <a:pt x="79" y="616"/>
                    </a:lnTo>
                    <a:lnTo>
                      <a:pt x="71" y="635"/>
                    </a:lnTo>
                    <a:lnTo>
                      <a:pt x="67" y="648"/>
                    </a:lnTo>
                    <a:lnTo>
                      <a:pt x="62" y="656"/>
                    </a:lnTo>
                    <a:lnTo>
                      <a:pt x="60" y="659"/>
                    </a:lnTo>
                    <a:lnTo>
                      <a:pt x="58" y="661"/>
                    </a:lnTo>
                    <a:lnTo>
                      <a:pt x="55" y="662"/>
                    </a:lnTo>
                    <a:lnTo>
                      <a:pt x="51" y="662"/>
                    </a:lnTo>
                    <a:lnTo>
                      <a:pt x="46" y="661"/>
                    </a:lnTo>
                    <a:lnTo>
                      <a:pt x="41" y="658"/>
                    </a:lnTo>
                    <a:lnTo>
                      <a:pt x="36" y="651"/>
                    </a:lnTo>
                    <a:lnTo>
                      <a:pt x="31" y="644"/>
                    </a:lnTo>
                    <a:lnTo>
                      <a:pt x="23" y="625"/>
                    </a:lnTo>
                    <a:lnTo>
                      <a:pt x="14" y="604"/>
                    </a:lnTo>
                    <a:lnTo>
                      <a:pt x="8" y="585"/>
                    </a:lnTo>
                    <a:lnTo>
                      <a:pt x="3" y="570"/>
                    </a:lnTo>
                    <a:lnTo>
                      <a:pt x="0" y="559"/>
                    </a:lnTo>
                    <a:lnTo>
                      <a:pt x="0" y="550"/>
                    </a:lnTo>
                    <a:lnTo>
                      <a:pt x="1" y="546"/>
                    </a:lnTo>
                    <a:lnTo>
                      <a:pt x="4" y="544"/>
                    </a:lnTo>
                    <a:lnTo>
                      <a:pt x="6" y="540"/>
                    </a:lnTo>
                    <a:lnTo>
                      <a:pt x="10" y="538"/>
                    </a:lnTo>
                    <a:lnTo>
                      <a:pt x="35" y="521"/>
                    </a:lnTo>
                    <a:lnTo>
                      <a:pt x="76" y="496"/>
                    </a:lnTo>
                    <a:lnTo>
                      <a:pt x="101" y="478"/>
                    </a:lnTo>
                    <a:lnTo>
                      <a:pt x="125" y="458"/>
                    </a:lnTo>
                    <a:lnTo>
                      <a:pt x="147" y="439"/>
                    </a:lnTo>
                    <a:lnTo>
                      <a:pt x="169" y="418"/>
                    </a:lnTo>
                    <a:lnTo>
                      <a:pt x="190" y="397"/>
                    </a:lnTo>
                    <a:lnTo>
                      <a:pt x="210" y="375"/>
                    </a:lnTo>
                    <a:lnTo>
                      <a:pt x="230" y="352"/>
                    </a:lnTo>
                    <a:lnTo>
                      <a:pt x="250" y="328"/>
                    </a:lnTo>
                    <a:lnTo>
                      <a:pt x="271" y="303"/>
                    </a:lnTo>
                    <a:lnTo>
                      <a:pt x="295" y="274"/>
                    </a:lnTo>
                    <a:lnTo>
                      <a:pt x="318" y="246"/>
                    </a:lnTo>
                    <a:lnTo>
                      <a:pt x="342" y="216"/>
                    </a:lnTo>
                    <a:lnTo>
                      <a:pt x="364" y="188"/>
                    </a:lnTo>
                    <a:lnTo>
                      <a:pt x="387" y="163"/>
                    </a:lnTo>
                    <a:lnTo>
                      <a:pt x="406" y="142"/>
                    </a:lnTo>
                    <a:lnTo>
                      <a:pt x="423" y="126"/>
                    </a:lnTo>
                    <a:lnTo>
                      <a:pt x="444" y="105"/>
                    </a:lnTo>
                    <a:lnTo>
                      <a:pt x="476" y="73"/>
                    </a:lnTo>
                    <a:lnTo>
                      <a:pt x="509" y="40"/>
                    </a:lnTo>
                    <a:lnTo>
                      <a:pt x="537" y="12"/>
                    </a:lnTo>
                    <a:lnTo>
                      <a:pt x="545" y="3"/>
                    </a:lnTo>
                    <a:lnTo>
                      <a:pt x="550" y="0"/>
                    </a:lnTo>
                    <a:lnTo>
                      <a:pt x="550" y="1"/>
                    </a:lnTo>
                    <a:lnTo>
                      <a:pt x="545" y="8"/>
                    </a:lnTo>
                    <a:lnTo>
                      <a:pt x="512" y="47"/>
                    </a:lnTo>
                    <a:lnTo>
                      <a:pt x="442" y="126"/>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95" name="Google Shape;395;p12"/>
              <p:cNvSpPr/>
              <p:nvPr/>
            </p:nvSpPr>
            <p:spPr>
              <a:xfrm>
                <a:off x="3158" y="583"/>
                <a:ext cx="473" cy="161"/>
              </a:xfrm>
              <a:custGeom>
                <a:rect b="b" l="l" r="r" t="t"/>
                <a:pathLst>
                  <a:path extrusionOk="0" h="805" w="2366">
                    <a:moveTo>
                      <a:pt x="32" y="607"/>
                    </a:moveTo>
                    <a:lnTo>
                      <a:pt x="78" y="582"/>
                    </a:lnTo>
                    <a:lnTo>
                      <a:pt x="134" y="552"/>
                    </a:lnTo>
                    <a:lnTo>
                      <a:pt x="199" y="518"/>
                    </a:lnTo>
                    <a:lnTo>
                      <a:pt x="272" y="482"/>
                    </a:lnTo>
                    <a:lnTo>
                      <a:pt x="350" y="443"/>
                    </a:lnTo>
                    <a:lnTo>
                      <a:pt x="434" y="403"/>
                    </a:lnTo>
                    <a:lnTo>
                      <a:pt x="524" y="362"/>
                    </a:lnTo>
                    <a:lnTo>
                      <a:pt x="616" y="321"/>
                    </a:lnTo>
                    <a:lnTo>
                      <a:pt x="712" y="281"/>
                    </a:lnTo>
                    <a:lnTo>
                      <a:pt x="810" y="241"/>
                    </a:lnTo>
                    <a:lnTo>
                      <a:pt x="908" y="204"/>
                    </a:lnTo>
                    <a:lnTo>
                      <a:pt x="1008" y="169"/>
                    </a:lnTo>
                    <a:lnTo>
                      <a:pt x="1057" y="152"/>
                    </a:lnTo>
                    <a:lnTo>
                      <a:pt x="1105" y="137"/>
                    </a:lnTo>
                    <a:lnTo>
                      <a:pt x="1154" y="122"/>
                    </a:lnTo>
                    <a:lnTo>
                      <a:pt x="1203" y="109"/>
                    </a:lnTo>
                    <a:lnTo>
                      <a:pt x="1249" y="97"/>
                    </a:lnTo>
                    <a:lnTo>
                      <a:pt x="1296" y="86"/>
                    </a:lnTo>
                    <a:lnTo>
                      <a:pt x="1341" y="76"/>
                    </a:lnTo>
                    <a:lnTo>
                      <a:pt x="1386" y="69"/>
                    </a:lnTo>
                    <a:lnTo>
                      <a:pt x="1470" y="54"/>
                    </a:lnTo>
                    <a:lnTo>
                      <a:pt x="1546" y="43"/>
                    </a:lnTo>
                    <a:lnTo>
                      <a:pt x="1617" y="31"/>
                    </a:lnTo>
                    <a:lnTo>
                      <a:pt x="1683" y="23"/>
                    </a:lnTo>
                    <a:lnTo>
                      <a:pt x="1743" y="15"/>
                    </a:lnTo>
                    <a:lnTo>
                      <a:pt x="1799" y="9"/>
                    </a:lnTo>
                    <a:lnTo>
                      <a:pt x="1850" y="5"/>
                    </a:lnTo>
                    <a:lnTo>
                      <a:pt x="1899" y="1"/>
                    </a:lnTo>
                    <a:lnTo>
                      <a:pt x="1945" y="0"/>
                    </a:lnTo>
                    <a:lnTo>
                      <a:pt x="1989" y="0"/>
                    </a:lnTo>
                    <a:lnTo>
                      <a:pt x="2030" y="1"/>
                    </a:lnTo>
                    <a:lnTo>
                      <a:pt x="2070" y="3"/>
                    </a:lnTo>
                    <a:lnTo>
                      <a:pt x="2110" y="6"/>
                    </a:lnTo>
                    <a:lnTo>
                      <a:pt x="2150" y="11"/>
                    </a:lnTo>
                    <a:lnTo>
                      <a:pt x="2190" y="18"/>
                    </a:lnTo>
                    <a:lnTo>
                      <a:pt x="2231" y="24"/>
                    </a:lnTo>
                    <a:lnTo>
                      <a:pt x="2251" y="29"/>
                    </a:lnTo>
                    <a:lnTo>
                      <a:pt x="2269" y="34"/>
                    </a:lnTo>
                    <a:lnTo>
                      <a:pt x="2287" y="40"/>
                    </a:lnTo>
                    <a:lnTo>
                      <a:pt x="2302" y="46"/>
                    </a:lnTo>
                    <a:lnTo>
                      <a:pt x="2316" y="54"/>
                    </a:lnTo>
                    <a:lnTo>
                      <a:pt x="2327" y="63"/>
                    </a:lnTo>
                    <a:lnTo>
                      <a:pt x="2337" y="71"/>
                    </a:lnTo>
                    <a:lnTo>
                      <a:pt x="2346" y="80"/>
                    </a:lnTo>
                    <a:lnTo>
                      <a:pt x="2353" y="89"/>
                    </a:lnTo>
                    <a:lnTo>
                      <a:pt x="2358" y="99"/>
                    </a:lnTo>
                    <a:lnTo>
                      <a:pt x="2362" y="109"/>
                    </a:lnTo>
                    <a:lnTo>
                      <a:pt x="2364" y="119"/>
                    </a:lnTo>
                    <a:lnTo>
                      <a:pt x="2366" y="129"/>
                    </a:lnTo>
                    <a:lnTo>
                      <a:pt x="2366" y="139"/>
                    </a:lnTo>
                    <a:lnTo>
                      <a:pt x="2363" y="149"/>
                    </a:lnTo>
                    <a:lnTo>
                      <a:pt x="2361" y="159"/>
                    </a:lnTo>
                    <a:lnTo>
                      <a:pt x="2356" y="169"/>
                    </a:lnTo>
                    <a:lnTo>
                      <a:pt x="2351" y="179"/>
                    </a:lnTo>
                    <a:lnTo>
                      <a:pt x="2343" y="189"/>
                    </a:lnTo>
                    <a:lnTo>
                      <a:pt x="2336" y="197"/>
                    </a:lnTo>
                    <a:lnTo>
                      <a:pt x="2326" y="206"/>
                    </a:lnTo>
                    <a:lnTo>
                      <a:pt x="2316" y="215"/>
                    </a:lnTo>
                    <a:lnTo>
                      <a:pt x="2304" y="224"/>
                    </a:lnTo>
                    <a:lnTo>
                      <a:pt x="2292" y="230"/>
                    </a:lnTo>
                    <a:lnTo>
                      <a:pt x="2278" y="237"/>
                    </a:lnTo>
                    <a:lnTo>
                      <a:pt x="2263" y="243"/>
                    </a:lnTo>
                    <a:lnTo>
                      <a:pt x="2248" y="248"/>
                    </a:lnTo>
                    <a:lnTo>
                      <a:pt x="2232" y="252"/>
                    </a:lnTo>
                    <a:lnTo>
                      <a:pt x="2215" y="256"/>
                    </a:lnTo>
                    <a:lnTo>
                      <a:pt x="2196" y="258"/>
                    </a:lnTo>
                    <a:lnTo>
                      <a:pt x="2177" y="261"/>
                    </a:lnTo>
                    <a:lnTo>
                      <a:pt x="2157" y="261"/>
                    </a:lnTo>
                    <a:lnTo>
                      <a:pt x="2136" y="261"/>
                    </a:lnTo>
                    <a:lnTo>
                      <a:pt x="2113" y="262"/>
                    </a:lnTo>
                    <a:lnTo>
                      <a:pt x="2089" y="265"/>
                    </a:lnTo>
                    <a:lnTo>
                      <a:pt x="2064" y="268"/>
                    </a:lnTo>
                    <a:lnTo>
                      <a:pt x="2011" y="276"/>
                    </a:lnTo>
                    <a:lnTo>
                      <a:pt x="1954" y="286"/>
                    </a:lnTo>
                    <a:lnTo>
                      <a:pt x="1893" y="300"/>
                    </a:lnTo>
                    <a:lnTo>
                      <a:pt x="1830" y="315"/>
                    </a:lnTo>
                    <a:lnTo>
                      <a:pt x="1764" y="331"/>
                    </a:lnTo>
                    <a:lnTo>
                      <a:pt x="1698" y="348"/>
                    </a:lnTo>
                    <a:lnTo>
                      <a:pt x="1632" y="368"/>
                    </a:lnTo>
                    <a:lnTo>
                      <a:pt x="1564" y="387"/>
                    </a:lnTo>
                    <a:lnTo>
                      <a:pt x="1498" y="408"/>
                    </a:lnTo>
                    <a:lnTo>
                      <a:pt x="1433" y="428"/>
                    </a:lnTo>
                    <a:lnTo>
                      <a:pt x="1371" y="448"/>
                    </a:lnTo>
                    <a:lnTo>
                      <a:pt x="1311" y="467"/>
                    </a:lnTo>
                    <a:lnTo>
                      <a:pt x="1255" y="486"/>
                    </a:lnTo>
                    <a:lnTo>
                      <a:pt x="1203" y="503"/>
                    </a:lnTo>
                    <a:lnTo>
                      <a:pt x="1139" y="523"/>
                    </a:lnTo>
                    <a:lnTo>
                      <a:pt x="1070" y="542"/>
                    </a:lnTo>
                    <a:lnTo>
                      <a:pt x="997" y="562"/>
                    </a:lnTo>
                    <a:lnTo>
                      <a:pt x="918" y="580"/>
                    </a:lnTo>
                    <a:lnTo>
                      <a:pt x="838" y="600"/>
                    </a:lnTo>
                    <a:lnTo>
                      <a:pt x="756" y="619"/>
                    </a:lnTo>
                    <a:lnTo>
                      <a:pt x="674" y="639"/>
                    </a:lnTo>
                    <a:lnTo>
                      <a:pt x="591" y="658"/>
                    </a:lnTo>
                    <a:lnTo>
                      <a:pt x="511" y="677"/>
                    </a:lnTo>
                    <a:lnTo>
                      <a:pt x="433" y="695"/>
                    </a:lnTo>
                    <a:lnTo>
                      <a:pt x="359" y="714"/>
                    </a:lnTo>
                    <a:lnTo>
                      <a:pt x="289" y="733"/>
                    </a:lnTo>
                    <a:lnTo>
                      <a:pt x="224" y="751"/>
                    </a:lnTo>
                    <a:lnTo>
                      <a:pt x="167" y="769"/>
                    </a:lnTo>
                    <a:lnTo>
                      <a:pt x="141" y="778"/>
                    </a:lnTo>
                    <a:lnTo>
                      <a:pt x="117" y="786"/>
                    </a:lnTo>
                    <a:lnTo>
                      <a:pt x="96" y="796"/>
                    </a:lnTo>
                    <a:lnTo>
                      <a:pt x="77" y="805"/>
                    </a:lnTo>
                    <a:lnTo>
                      <a:pt x="71" y="798"/>
                    </a:lnTo>
                    <a:lnTo>
                      <a:pt x="56" y="780"/>
                    </a:lnTo>
                    <a:lnTo>
                      <a:pt x="47" y="769"/>
                    </a:lnTo>
                    <a:lnTo>
                      <a:pt x="37" y="755"/>
                    </a:lnTo>
                    <a:lnTo>
                      <a:pt x="28" y="740"/>
                    </a:lnTo>
                    <a:lnTo>
                      <a:pt x="20" y="724"/>
                    </a:lnTo>
                    <a:lnTo>
                      <a:pt x="11" y="708"/>
                    </a:lnTo>
                    <a:lnTo>
                      <a:pt x="5" y="692"/>
                    </a:lnTo>
                    <a:lnTo>
                      <a:pt x="2" y="683"/>
                    </a:lnTo>
                    <a:lnTo>
                      <a:pt x="1" y="675"/>
                    </a:lnTo>
                    <a:lnTo>
                      <a:pt x="0" y="667"/>
                    </a:lnTo>
                    <a:lnTo>
                      <a:pt x="0" y="659"/>
                    </a:lnTo>
                    <a:lnTo>
                      <a:pt x="0" y="652"/>
                    </a:lnTo>
                    <a:lnTo>
                      <a:pt x="1" y="644"/>
                    </a:lnTo>
                    <a:lnTo>
                      <a:pt x="3" y="637"/>
                    </a:lnTo>
                    <a:lnTo>
                      <a:pt x="7" y="629"/>
                    </a:lnTo>
                    <a:lnTo>
                      <a:pt x="11" y="623"/>
                    </a:lnTo>
                    <a:lnTo>
                      <a:pt x="17" y="618"/>
                    </a:lnTo>
                    <a:lnTo>
                      <a:pt x="23" y="612"/>
                    </a:lnTo>
                    <a:lnTo>
                      <a:pt x="32" y="607"/>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96" name="Google Shape;396;p12"/>
              <p:cNvSpPr/>
              <p:nvPr/>
            </p:nvSpPr>
            <p:spPr>
              <a:xfrm>
                <a:off x="3158" y="583"/>
                <a:ext cx="473" cy="161"/>
              </a:xfrm>
              <a:custGeom>
                <a:rect b="b" l="l" r="r" t="t"/>
                <a:pathLst>
                  <a:path extrusionOk="0" h="805" w="2366">
                    <a:moveTo>
                      <a:pt x="32" y="607"/>
                    </a:moveTo>
                    <a:lnTo>
                      <a:pt x="78" y="582"/>
                    </a:lnTo>
                    <a:lnTo>
                      <a:pt x="134" y="552"/>
                    </a:lnTo>
                    <a:lnTo>
                      <a:pt x="199" y="518"/>
                    </a:lnTo>
                    <a:lnTo>
                      <a:pt x="272" y="482"/>
                    </a:lnTo>
                    <a:lnTo>
                      <a:pt x="350" y="443"/>
                    </a:lnTo>
                    <a:lnTo>
                      <a:pt x="434" y="403"/>
                    </a:lnTo>
                    <a:lnTo>
                      <a:pt x="524" y="362"/>
                    </a:lnTo>
                    <a:lnTo>
                      <a:pt x="616" y="321"/>
                    </a:lnTo>
                    <a:lnTo>
                      <a:pt x="712" y="281"/>
                    </a:lnTo>
                    <a:lnTo>
                      <a:pt x="810" y="241"/>
                    </a:lnTo>
                    <a:lnTo>
                      <a:pt x="908" y="204"/>
                    </a:lnTo>
                    <a:lnTo>
                      <a:pt x="1008" y="169"/>
                    </a:lnTo>
                    <a:lnTo>
                      <a:pt x="1057" y="152"/>
                    </a:lnTo>
                    <a:lnTo>
                      <a:pt x="1105" y="137"/>
                    </a:lnTo>
                    <a:lnTo>
                      <a:pt x="1154" y="122"/>
                    </a:lnTo>
                    <a:lnTo>
                      <a:pt x="1203" y="109"/>
                    </a:lnTo>
                    <a:lnTo>
                      <a:pt x="1249" y="97"/>
                    </a:lnTo>
                    <a:lnTo>
                      <a:pt x="1296" y="86"/>
                    </a:lnTo>
                    <a:lnTo>
                      <a:pt x="1341" y="76"/>
                    </a:lnTo>
                    <a:lnTo>
                      <a:pt x="1386" y="69"/>
                    </a:lnTo>
                    <a:lnTo>
                      <a:pt x="1470" y="54"/>
                    </a:lnTo>
                    <a:lnTo>
                      <a:pt x="1546" y="43"/>
                    </a:lnTo>
                    <a:lnTo>
                      <a:pt x="1617" y="31"/>
                    </a:lnTo>
                    <a:lnTo>
                      <a:pt x="1683" y="23"/>
                    </a:lnTo>
                    <a:lnTo>
                      <a:pt x="1743" y="15"/>
                    </a:lnTo>
                    <a:lnTo>
                      <a:pt x="1799" y="9"/>
                    </a:lnTo>
                    <a:lnTo>
                      <a:pt x="1850" y="5"/>
                    </a:lnTo>
                    <a:lnTo>
                      <a:pt x="1899" y="1"/>
                    </a:lnTo>
                    <a:lnTo>
                      <a:pt x="1945" y="0"/>
                    </a:lnTo>
                    <a:lnTo>
                      <a:pt x="1989" y="0"/>
                    </a:lnTo>
                    <a:lnTo>
                      <a:pt x="2030" y="1"/>
                    </a:lnTo>
                    <a:lnTo>
                      <a:pt x="2070" y="3"/>
                    </a:lnTo>
                    <a:lnTo>
                      <a:pt x="2110" y="6"/>
                    </a:lnTo>
                    <a:lnTo>
                      <a:pt x="2150" y="11"/>
                    </a:lnTo>
                    <a:lnTo>
                      <a:pt x="2190" y="18"/>
                    </a:lnTo>
                    <a:lnTo>
                      <a:pt x="2231" y="24"/>
                    </a:lnTo>
                    <a:lnTo>
                      <a:pt x="2251" y="29"/>
                    </a:lnTo>
                    <a:lnTo>
                      <a:pt x="2269" y="34"/>
                    </a:lnTo>
                    <a:lnTo>
                      <a:pt x="2287" y="40"/>
                    </a:lnTo>
                    <a:lnTo>
                      <a:pt x="2302" y="46"/>
                    </a:lnTo>
                    <a:lnTo>
                      <a:pt x="2316" y="54"/>
                    </a:lnTo>
                    <a:lnTo>
                      <a:pt x="2327" y="63"/>
                    </a:lnTo>
                    <a:lnTo>
                      <a:pt x="2337" y="71"/>
                    </a:lnTo>
                    <a:lnTo>
                      <a:pt x="2346" y="80"/>
                    </a:lnTo>
                    <a:lnTo>
                      <a:pt x="2353" y="89"/>
                    </a:lnTo>
                    <a:lnTo>
                      <a:pt x="2358" y="99"/>
                    </a:lnTo>
                    <a:lnTo>
                      <a:pt x="2362" y="109"/>
                    </a:lnTo>
                    <a:lnTo>
                      <a:pt x="2364" y="119"/>
                    </a:lnTo>
                    <a:lnTo>
                      <a:pt x="2366" y="129"/>
                    </a:lnTo>
                    <a:lnTo>
                      <a:pt x="2366" y="139"/>
                    </a:lnTo>
                    <a:lnTo>
                      <a:pt x="2363" y="149"/>
                    </a:lnTo>
                    <a:lnTo>
                      <a:pt x="2361" y="159"/>
                    </a:lnTo>
                    <a:lnTo>
                      <a:pt x="2356" y="169"/>
                    </a:lnTo>
                    <a:lnTo>
                      <a:pt x="2351" y="179"/>
                    </a:lnTo>
                    <a:lnTo>
                      <a:pt x="2343" y="189"/>
                    </a:lnTo>
                    <a:lnTo>
                      <a:pt x="2336" y="197"/>
                    </a:lnTo>
                    <a:lnTo>
                      <a:pt x="2326" y="206"/>
                    </a:lnTo>
                    <a:lnTo>
                      <a:pt x="2316" y="215"/>
                    </a:lnTo>
                    <a:lnTo>
                      <a:pt x="2304" y="224"/>
                    </a:lnTo>
                    <a:lnTo>
                      <a:pt x="2292" y="230"/>
                    </a:lnTo>
                    <a:lnTo>
                      <a:pt x="2278" y="237"/>
                    </a:lnTo>
                    <a:lnTo>
                      <a:pt x="2263" y="243"/>
                    </a:lnTo>
                    <a:lnTo>
                      <a:pt x="2248" y="248"/>
                    </a:lnTo>
                    <a:lnTo>
                      <a:pt x="2232" y="252"/>
                    </a:lnTo>
                    <a:lnTo>
                      <a:pt x="2215" y="256"/>
                    </a:lnTo>
                    <a:lnTo>
                      <a:pt x="2196" y="258"/>
                    </a:lnTo>
                    <a:lnTo>
                      <a:pt x="2177" y="261"/>
                    </a:lnTo>
                    <a:lnTo>
                      <a:pt x="2157" y="261"/>
                    </a:lnTo>
                    <a:lnTo>
                      <a:pt x="2136" y="261"/>
                    </a:lnTo>
                    <a:lnTo>
                      <a:pt x="2113" y="262"/>
                    </a:lnTo>
                    <a:lnTo>
                      <a:pt x="2089" y="265"/>
                    </a:lnTo>
                    <a:lnTo>
                      <a:pt x="2064" y="268"/>
                    </a:lnTo>
                    <a:lnTo>
                      <a:pt x="2011" y="276"/>
                    </a:lnTo>
                    <a:lnTo>
                      <a:pt x="1954" y="286"/>
                    </a:lnTo>
                    <a:lnTo>
                      <a:pt x="1893" y="300"/>
                    </a:lnTo>
                    <a:lnTo>
                      <a:pt x="1830" y="315"/>
                    </a:lnTo>
                    <a:lnTo>
                      <a:pt x="1764" y="331"/>
                    </a:lnTo>
                    <a:lnTo>
                      <a:pt x="1698" y="348"/>
                    </a:lnTo>
                    <a:lnTo>
                      <a:pt x="1632" y="368"/>
                    </a:lnTo>
                    <a:lnTo>
                      <a:pt x="1564" y="387"/>
                    </a:lnTo>
                    <a:lnTo>
                      <a:pt x="1498" y="408"/>
                    </a:lnTo>
                    <a:lnTo>
                      <a:pt x="1433" y="428"/>
                    </a:lnTo>
                    <a:lnTo>
                      <a:pt x="1371" y="448"/>
                    </a:lnTo>
                    <a:lnTo>
                      <a:pt x="1311" y="467"/>
                    </a:lnTo>
                    <a:lnTo>
                      <a:pt x="1255" y="486"/>
                    </a:lnTo>
                    <a:lnTo>
                      <a:pt x="1203" y="503"/>
                    </a:lnTo>
                    <a:lnTo>
                      <a:pt x="1139" y="523"/>
                    </a:lnTo>
                    <a:lnTo>
                      <a:pt x="1070" y="542"/>
                    </a:lnTo>
                    <a:lnTo>
                      <a:pt x="997" y="562"/>
                    </a:lnTo>
                    <a:lnTo>
                      <a:pt x="918" y="580"/>
                    </a:lnTo>
                    <a:lnTo>
                      <a:pt x="838" y="600"/>
                    </a:lnTo>
                    <a:lnTo>
                      <a:pt x="756" y="619"/>
                    </a:lnTo>
                    <a:lnTo>
                      <a:pt x="674" y="639"/>
                    </a:lnTo>
                    <a:lnTo>
                      <a:pt x="591" y="658"/>
                    </a:lnTo>
                    <a:lnTo>
                      <a:pt x="511" y="677"/>
                    </a:lnTo>
                    <a:lnTo>
                      <a:pt x="433" y="695"/>
                    </a:lnTo>
                    <a:lnTo>
                      <a:pt x="359" y="714"/>
                    </a:lnTo>
                    <a:lnTo>
                      <a:pt x="289" y="733"/>
                    </a:lnTo>
                    <a:lnTo>
                      <a:pt x="224" y="751"/>
                    </a:lnTo>
                    <a:lnTo>
                      <a:pt x="167" y="769"/>
                    </a:lnTo>
                    <a:lnTo>
                      <a:pt x="141" y="778"/>
                    </a:lnTo>
                    <a:lnTo>
                      <a:pt x="117" y="786"/>
                    </a:lnTo>
                    <a:lnTo>
                      <a:pt x="96" y="796"/>
                    </a:lnTo>
                    <a:lnTo>
                      <a:pt x="77" y="805"/>
                    </a:lnTo>
                    <a:lnTo>
                      <a:pt x="71" y="798"/>
                    </a:lnTo>
                    <a:lnTo>
                      <a:pt x="56" y="780"/>
                    </a:lnTo>
                    <a:lnTo>
                      <a:pt x="47" y="769"/>
                    </a:lnTo>
                    <a:lnTo>
                      <a:pt x="37" y="755"/>
                    </a:lnTo>
                    <a:lnTo>
                      <a:pt x="28" y="740"/>
                    </a:lnTo>
                    <a:lnTo>
                      <a:pt x="20" y="724"/>
                    </a:lnTo>
                    <a:lnTo>
                      <a:pt x="11" y="708"/>
                    </a:lnTo>
                    <a:lnTo>
                      <a:pt x="5" y="692"/>
                    </a:lnTo>
                    <a:lnTo>
                      <a:pt x="2" y="683"/>
                    </a:lnTo>
                    <a:lnTo>
                      <a:pt x="1" y="675"/>
                    </a:lnTo>
                    <a:lnTo>
                      <a:pt x="0" y="667"/>
                    </a:lnTo>
                    <a:lnTo>
                      <a:pt x="0" y="659"/>
                    </a:lnTo>
                    <a:lnTo>
                      <a:pt x="0" y="652"/>
                    </a:lnTo>
                    <a:lnTo>
                      <a:pt x="1" y="644"/>
                    </a:lnTo>
                    <a:lnTo>
                      <a:pt x="3" y="637"/>
                    </a:lnTo>
                    <a:lnTo>
                      <a:pt x="7" y="629"/>
                    </a:lnTo>
                    <a:lnTo>
                      <a:pt x="11" y="623"/>
                    </a:lnTo>
                    <a:lnTo>
                      <a:pt x="17" y="618"/>
                    </a:lnTo>
                    <a:lnTo>
                      <a:pt x="23" y="612"/>
                    </a:lnTo>
                    <a:lnTo>
                      <a:pt x="32" y="607"/>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97" name="Google Shape;397;p12"/>
              <p:cNvSpPr/>
              <p:nvPr/>
            </p:nvSpPr>
            <p:spPr>
              <a:xfrm>
                <a:off x="3162" y="654"/>
                <a:ext cx="192" cy="91"/>
              </a:xfrm>
              <a:custGeom>
                <a:rect b="b" l="l" r="r" t="t"/>
                <a:pathLst>
                  <a:path extrusionOk="0" h="455" w="962">
                    <a:moveTo>
                      <a:pt x="760" y="83"/>
                    </a:moveTo>
                    <a:lnTo>
                      <a:pt x="719" y="97"/>
                    </a:lnTo>
                    <a:lnTo>
                      <a:pt x="638" y="127"/>
                    </a:lnTo>
                    <a:lnTo>
                      <a:pt x="529" y="167"/>
                    </a:lnTo>
                    <a:lnTo>
                      <a:pt x="406" y="217"/>
                    </a:lnTo>
                    <a:lnTo>
                      <a:pt x="344" y="243"/>
                    </a:lnTo>
                    <a:lnTo>
                      <a:pt x="282" y="271"/>
                    </a:lnTo>
                    <a:lnTo>
                      <a:pt x="224" y="298"/>
                    </a:lnTo>
                    <a:lnTo>
                      <a:pt x="170" y="324"/>
                    </a:lnTo>
                    <a:lnTo>
                      <a:pt x="145" y="338"/>
                    </a:lnTo>
                    <a:lnTo>
                      <a:pt x="123" y="352"/>
                    </a:lnTo>
                    <a:lnTo>
                      <a:pt x="101" y="364"/>
                    </a:lnTo>
                    <a:lnTo>
                      <a:pt x="83" y="377"/>
                    </a:lnTo>
                    <a:lnTo>
                      <a:pt x="67" y="389"/>
                    </a:lnTo>
                    <a:lnTo>
                      <a:pt x="53" y="402"/>
                    </a:lnTo>
                    <a:lnTo>
                      <a:pt x="42" y="413"/>
                    </a:lnTo>
                    <a:lnTo>
                      <a:pt x="34" y="424"/>
                    </a:lnTo>
                    <a:lnTo>
                      <a:pt x="23" y="440"/>
                    </a:lnTo>
                    <a:lnTo>
                      <a:pt x="14" y="450"/>
                    </a:lnTo>
                    <a:lnTo>
                      <a:pt x="10" y="454"/>
                    </a:lnTo>
                    <a:lnTo>
                      <a:pt x="7" y="455"/>
                    </a:lnTo>
                    <a:lnTo>
                      <a:pt x="5" y="455"/>
                    </a:lnTo>
                    <a:lnTo>
                      <a:pt x="3" y="454"/>
                    </a:lnTo>
                    <a:lnTo>
                      <a:pt x="0" y="449"/>
                    </a:lnTo>
                    <a:lnTo>
                      <a:pt x="0" y="440"/>
                    </a:lnTo>
                    <a:lnTo>
                      <a:pt x="2" y="429"/>
                    </a:lnTo>
                    <a:lnTo>
                      <a:pt x="3" y="415"/>
                    </a:lnTo>
                    <a:lnTo>
                      <a:pt x="9" y="385"/>
                    </a:lnTo>
                    <a:lnTo>
                      <a:pt x="15" y="356"/>
                    </a:lnTo>
                    <a:lnTo>
                      <a:pt x="22" y="334"/>
                    </a:lnTo>
                    <a:lnTo>
                      <a:pt x="24" y="326"/>
                    </a:lnTo>
                    <a:lnTo>
                      <a:pt x="29" y="323"/>
                    </a:lnTo>
                    <a:lnTo>
                      <a:pt x="45" y="319"/>
                    </a:lnTo>
                    <a:lnTo>
                      <a:pt x="72" y="312"/>
                    </a:lnTo>
                    <a:lnTo>
                      <a:pt x="104" y="302"/>
                    </a:lnTo>
                    <a:lnTo>
                      <a:pt x="141" y="289"/>
                    </a:lnTo>
                    <a:lnTo>
                      <a:pt x="184" y="276"/>
                    </a:lnTo>
                    <a:lnTo>
                      <a:pt x="230" y="259"/>
                    </a:lnTo>
                    <a:lnTo>
                      <a:pt x="276" y="241"/>
                    </a:lnTo>
                    <a:lnTo>
                      <a:pt x="326" y="221"/>
                    </a:lnTo>
                    <a:lnTo>
                      <a:pt x="381" y="200"/>
                    </a:lnTo>
                    <a:lnTo>
                      <a:pt x="441" y="178"/>
                    </a:lnTo>
                    <a:lnTo>
                      <a:pt x="501" y="157"/>
                    </a:lnTo>
                    <a:lnTo>
                      <a:pt x="561" y="135"/>
                    </a:lnTo>
                    <a:lnTo>
                      <a:pt x="618" y="112"/>
                    </a:lnTo>
                    <a:lnTo>
                      <a:pt x="646" y="101"/>
                    </a:lnTo>
                    <a:lnTo>
                      <a:pt x="670" y="91"/>
                    </a:lnTo>
                    <a:lnTo>
                      <a:pt x="694" y="80"/>
                    </a:lnTo>
                    <a:lnTo>
                      <a:pt x="715" y="68"/>
                    </a:lnTo>
                    <a:lnTo>
                      <a:pt x="739" y="57"/>
                    </a:lnTo>
                    <a:lnTo>
                      <a:pt x="768" y="46"/>
                    </a:lnTo>
                    <a:lnTo>
                      <a:pt x="798" y="36"/>
                    </a:lnTo>
                    <a:lnTo>
                      <a:pt x="830" y="26"/>
                    </a:lnTo>
                    <a:lnTo>
                      <a:pt x="861" y="17"/>
                    </a:lnTo>
                    <a:lnTo>
                      <a:pt x="891" y="10"/>
                    </a:lnTo>
                    <a:lnTo>
                      <a:pt x="918" y="5"/>
                    </a:lnTo>
                    <a:lnTo>
                      <a:pt x="940" y="1"/>
                    </a:lnTo>
                    <a:lnTo>
                      <a:pt x="949" y="1"/>
                    </a:lnTo>
                    <a:lnTo>
                      <a:pt x="955" y="0"/>
                    </a:lnTo>
                    <a:lnTo>
                      <a:pt x="960" y="1"/>
                    </a:lnTo>
                    <a:lnTo>
                      <a:pt x="962" y="2"/>
                    </a:lnTo>
                    <a:lnTo>
                      <a:pt x="962" y="4"/>
                    </a:lnTo>
                    <a:lnTo>
                      <a:pt x="961" y="6"/>
                    </a:lnTo>
                    <a:lnTo>
                      <a:pt x="956" y="10"/>
                    </a:lnTo>
                    <a:lnTo>
                      <a:pt x="949" y="14"/>
                    </a:lnTo>
                    <a:lnTo>
                      <a:pt x="924" y="25"/>
                    </a:lnTo>
                    <a:lnTo>
                      <a:pt x="885" y="40"/>
                    </a:lnTo>
                    <a:lnTo>
                      <a:pt x="831" y="60"/>
                    </a:lnTo>
                    <a:lnTo>
                      <a:pt x="760" y="83"/>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98" name="Google Shape;398;p12"/>
              <p:cNvSpPr/>
              <p:nvPr/>
            </p:nvSpPr>
            <p:spPr>
              <a:xfrm>
                <a:off x="3161" y="718"/>
                <a:ext cx="496" cy="118"/>
              </a:xfrm>
              <a:custGeom>
                <a:rect b="b" l="l" r="r" t="t"/>
                <a:pathLst>
                  <a:path extrusionOk="0" h="587" w="2480">
                    <a:moveTo>
                      <a:pt x="84" y="91"/>
                    </a:moveTo>
                    <a:lnTo>
                      <a:pt x="95" y="89"/>
                    </a:lnTo>
                    <a:lnTo>
                      <a:pt x="126" y="82"/>
                    </a:lnTo>
                    <a:lnTo>
                      <a:pt x="176" y="74"/>
                    </a:lnTo>
                    <a:lnTo>
                      <a:pt x="242" y="64"/>
                    </a:lnTo>
                    <a:lnTo>
                      <a:pt x="325" y="51"/>
                    </a:lnTo>
                    <a:lnTo>
                      <a:pt x="421" y="39"/>
                    </a:lnTo>
                    <a:lnTo>
                      <a:pt x="529" y="26"/>
                    </a:lnTo>
                    <a:lnTo>
                      <a:pt x="649" y="16"/>
                    </a:lnTo>
                    <a:lnTo>
                      <a:pt x="711" y="11"/>
                    </a:lnTo>
                    <a:lnTo>
                      <a:pt x="778" y="8"/>
                    </a:lnTo>
                    <a:lnTo>
                      <a:pt x="845" y="4"/>
                    </a:lnTo>
                    <a:lnTo>
                      <a:pt x="914" y="1"/>
                    </a:lnTo>
                    <a:lnTo>
                      <a:pt x="983" y="0"/>
                    </a:lnTo>
                    <a:lnTo>
                      <a:pt x="1055" y="0"/>
                    </a:lnTo>
                    <a:lnTo>
                      <a:pt x="1128" y="1"/>
                    </a:lnTo>
                    <a:lnTo>
                      <a:pt x="1202" y="4"/>
                    </a:lnTo>
                    <a:lnTo>
                      <a:pt x="1275" y="8"/>
                    </a:lnTo>
                    <a:lnTo>
                      <a:pt x="1350" y="13"/>
                    </a:lnTo>
                    <a:lnTo>
                      <a:pt x="1425" y="19"/>
                    </a:lnTo>
                    <a:lnTo>
                      <a:pt x="1501" y="28"/>
                    </a:lnTo>
                    <a:lnTo>
                      <a:pt x="1576" y="38"/>
                    </a:lnTo>
                    <a:lnTo>
                      <a:pt x="1651" y="50"/>
                    </a:lnTo>
                    <a:lnTo>
                      <a:pt x="1725" y="65"/>
                    </a:lnTo>
                    <a:lnTo>
                      <a:pt x="1798" y="81"/>
                    </a:lnTo>
                    <a:lnTo>
                      <a:pt x="1814" y="85"/>
                    </a:lnTo>
                    <a:lnTo>
                      <a:pt x="1859" y="96"/>
                    </a:lnTo>
                    <a:lnTo>
                      <a:pt x="1889" y="105"/>
                    </a:lnTo>
                    <a:lnTo>
                      <a:pt x="1926" y="116"/>
                    </a:lnTo>
                    <a:lnTo>
                      <a:pt x="1965" y="129"/>
                    </a:lnTo>
                    <a:lnTo>
                      <a:pt x="2009" y="145"/>
                    </a:lnTo>
                    <a:lnTo>
                      <a:pt x="2055" y="165"/>
                    </a:lnTo>
                    <a:lnTo>
                      <a:pt x="2104" y="186"/>
                    </a:lnTo>
                    <a:lnTo>
                      <a:pt x="2154" y="211"/>
                    </a:lnTo>
                    <a:lnTo>
                      <a:pt x="2205" y="240"/>
                    </a:lnTo>
                    <a:lnTo>
                      <a:pt x="2230" y="255"/>
                    </a:lnTo>
                    <a:lnTo>
                      <a:pt x="2256" y="271"/>
                    </a:lnTo>
                    <a:lnTo>
                      <a:pt x="2281" y="288"/>
                    </a:lnTo>
                    <a:lnTo>
                      <a:pt x="2306" y="306"/>
                    </a:lnTo>
                    <a:lnTo>
                      <a:pt x="2331" y="326"/>
                    </a:lnTo>
                    <a:lnTo>
                      <a:pt x="2355" y="345"/>
                    </a:lnTo>
                    <a:lnTo>
                      <a:pt x="2379" y="366"/>
                    </a:lnTo>
                    <a:lnTo>
                      <a:pt x="2401" y="387"/>
                    </a:lnTo>
                    <a:lnTo>
                      <a:pt x="2422" y="408"/>
                    </a:lnTo>
                    <a:lnTo>
                      <a:pt x="2440" y="428"/>
                    </a:lnTo>
                    <a:lnTo>
                      <a:pt x="2453" y="447"/>
                    </a:lnTo>
                    <a:lnTo>
                      <a:pt x="2465" y="463"/>
                    </a:lnTo>
                    <a:lnTo>
                      <a:pt x="2472" y="479"/>
                    </a:lnTo>
                    <a:lnTo>
                      <a:pt x="2478" y="493"/>
                    </a:lnTo>
                    <a:lnTo>
                      <a:pt x="2480" y="507"/>
                    </a:lnTo>
                    <a:lnTo>
                      <a:pt x="2480" y="518"/>
                    </a:lnTo>
                    <a:lnTo>
                      <a:pt x="2477" y="529"/>
                    </a:lnTo>
                    <a:lnTo>
                      <a:pt x="2473" y="539"/>
                    </a:lnTo>
                    <a:lnTo>
                      <a:pt x="2466" y="548"/>
                    </a:lnTo>
                    <a:lnTo>
                      <a:pt x="2457" y="555"/>
                    </a:lnTo>
                    <a:lnTo>
                      <a:pt x="2447" y="562"/>
                    </a:lnTo>
                    <a:lnTo>
                      <a:pt x="2435" y="568"/>
                    </a:lnTo>
                    <a:lnTo>
                      <a:pt x="2422" y="573"/>
                    </a:lnTo>
                    <a:lnTo>
                      <a:pt x="2407" y="577"/>
                    </a:lnTo>
                    <a:lnTo>
                      <a:pt x="2391" y="580"/>
                    </a:lnTo>
                    <a:lnTo>
                      <a:pt x="2375" y="583"/>
                    </a:lnTo>
                    <a:lnTo>
                      <a:pt x="2357" y="584"/>
                    </a:lnTo>
                    <a:lnTo>
                      <a:pt x="2340" y="585"/>
                    </a:lnTo>
                    <a:lnTo>
                      <a:pt x="2302" y="587"/>
                    </a:lnTo>
                    <a:lnTo>
                      <a:pt x="2265" y="585"/>
                    </a:lnTo>
                    <a:lnTo>
                      <a:pt x="2228" y="582"/>
                    </a:lnTo>
                    <a:lnTo>
                      <a:pt x="2193" y="578"/>
                    </a:lnTo>
                    <a:lnTo>
                      <a:pt x="2161" y="572"/>
                    </a:lnTo>
                    <a:lnTo>
                      <a:pt x="2135" y="565"/>
                    </a:lnTo>
                    <a:lnTo>
                      <a:pt x="2103" y="558"/>
                    </a:lnTo>
                    <a:lnTo>
                      <a:pt x="2054" y="547"/>
                    </a:lnTo>
                    <a:lnTo>
                      <a:pt x="1993" y="534"/>
                    </a:lnTo>
                    <a:lnTo>
                      <a:pt x="1921" y="519"/>
                    </a:lnTo>
                    <a:lnTo>
                      <a:pt x="1837" y="504"/>
                    </a:lnTo>
                    <a:lnTo>
                      <a:pt x="1747" y="487"/>
                    </a:lnTo>
                    <a:lnTo>
                      <a:pt x="1650" y="469"/>
                    </a:lnTo>
                    <a:lnTo>
                      <a:pt x="1547" y="452"/>
                    </a:lnTo>
                    <a:lnTo>
                      <a:pt x="1443" y="434"/>
                    </a:lnTo>
                    <a:lnTo>
                      <a:pt x="1338" y="418"/>
                    </a:lnTo>
                    <a:lnTo>
                      <a:pt x="1233" y="402"/>
                    </a:lnTo>
                    <a:lnTo>
                      <a:pt x="1131" y="387"/>
                    </a:lnTo>
                    <a:lnTo>
                      <a:pt x="1033" y="376"/>
                    </a:lnTo>
                    <a:lnTo>
                      <a:pt x="942" y="365"/>
                    </a:lnTo>
                    <a:lnTo>
                      <a:pt x="859" y="357"/>
                    </a:lnTo>
                    <a:lnTo>
                      <a:pt x="786" y="353"/>
                    </a:lnTo>
                    <a:lnTo>
                      <a:pt x="719" y="350"/>
                    </a:lnTo>
                    <a:lnTo>
                      <a:pt x="654" y="347"/>
                    </a:lnTo>
                    <a:lnTo>
                      <a:pt x="593" y="346"/>
                    </a:lnTo>
                    <a:lnTo>
                      <a:pt x="534" y="345"/>
                    </a:lnTo>
                    <a:lnTo>
                      <a:pt x="426" y="345"/>
                    </a:lnTo>
                    <a:lnTo>
                      <a:pt x="330" y="346"/>
                    </a:lnTo>
                    <a:lnTo>
                      <a:pt x="248" y="350"/>
                    </a:lnTo>
                    <a:lnTo>
                      <a:pt x="180" y="352"/>
                    </a:lnTo>
                    <a:lnTo>
                      <a:pt x="127" y="356"/>
                    </a:lnTo>
                    <a:lnTo>
                      <a:pt x="89" y="358"/>
                    </a:lnTo>
                    <a:lnTo>
                      <a:pt x="83" y="358"/>
                    </a:lnTo>
                    <a:lnTo>
                      <a:pt x="75" y="357"/>
                    </a:lnTo>
                    <a:lnTo>
                      <a:pt x="69" y="353"/>
                    </a:lnTo>
                    <a:lnTo>
                      <a:pt x="61" y="350"/>
                    </a:lnTo>
                    <a:lnTo>
                      <a:pt x="55" y="345"/>
                    </a:lnTo>
                    <a:lnTo>
                      <a:pt x="49" y="338"/>
                    </a:lnTo>
                    <a:lnTo>
                      <a:pt x="43" y="331"/>
                    </a:lnTo>
                    <a:lnTo>
                      <a:pt x="36" y="322"/>
                    </a:lnTo>
                    <a:lnTo>
                      <a:pt x="30" y="312"/>
                    </a:lnTo>
                    <a:lnTo>
                      <a:pt x="25" y="302"/>
                    </a:lnTo>
                    <a:lnTo>
                      <a:pt x="20" y="292"/>
                    </a:lnTo>
                    <a:lnTo>
                      <a:pt x="16" y="281"/>
                    </a:lnTo>
                    <a:lnTo>
                      <a:pt x="9" y="257"/>
                    </a:lnTo>
                    <a:lnTo>
                      <a:pt x="4" y="232"/>
                    </a:lnTo>
                    <a:lnTo>
                      <a:pt x="1" y="220"/>
                    </a:lnTo>
                    <a:lnTo>
                      <a:pt x="1" y="207"/>
                    </a:lnTo>
                    <a:lnTo>
                      <a:pt x="0" y="195"/>
                    </a:lnTo>
                    <a:lnTo>
                      <a:pt x="1" y="182"/>
                    </a:lnTo>
                    <a:lnTo>
                      <a:pt x="3" y="171"/>
                    </a:lnTo>
                    <a:lnTo>
                      <a:pt x="5" y="160"/>
                    </a:lnTo>
                    <a:lnTo>
                      <a:pt x="8" y="149"/>
                    </a:lnTo>
                    <a:lnTo>
                      <a:pt x="13" y="139"/>
                    </a:lnTo>
                    <a:lnTo>
                      <a:pt x="18" y="129"/>
                    </a:lnTo>
                    <a:lnTo>
                      <a:pt x="24" y="120"/>
                    </a:lnTo>
                    <a:lnTo>
                      <a:pt x="30" y="112"/>
                    </a:lnTo>
                    <a:lnTo>
                      <a:pt x="39" y="106"/>
                    </a:lnTo>
                    <a:lnTo>
                      <a:pt x="49" y="100"/>
                    </a:lnTo>
                    <a:lnTo>
                      <a:pt x="59" y="96"/>
                    </a:lnTo>
                    <a:lnTo>
                      <a:pt x="71" y="92"/>
                    </a:lnTo>
                    <a:lnTo>
                      <a:pt x="84" y="91"/>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399" name="Google Shape;399;p12"/>
              <p:cNvSpPr/>
              <p:nvPr/>
            </p:nvSpPr>
            <p:spPr>
              <a:xfrm>
                <a:off x="3161" y="718"/>
                <a:ext cx="496" cy="118"/>
              </a:xfrm>
              <a:custGeom>
                <a:rect b="b" l="l" r="r" t="t"/>
                <a:pathLst>
                  <a:path extrusionOk="0" h="587" w="2480">
                    <a:moveTo>
                      <a:pt x="84" y="91"/>
                    </a:moveTo>
                    <a:lnTo>
                      <a:pt x="95" y="89"/>
                    </a:lnTo>
                    <a:lnTo>
                      <a:pt x="126" y="82"/>
                    </a:lnTo>
                    <a:lnTo>
                      <a:pt x="176" y="74"/>
                    </a:lnTo>
                    <a:lnTo>
                      <a:pt x="242" y="64"/>
                    </a:lnTo>
                    <a:lnTo>
                      <a:pt x="325" y="51"/>
                    </a:lnTo>
                    <a:lnTo>
                      <a:pt x="421" y="39"/>
                    </a:lnTo>
                    <a:lnTo>
                      <a:pt x="529" y="26"/>
                    </a:lnTo>
                    <a:lnTo>
                      <a:pt x="649" y="16"/>
                    </a:lnTo>
                    <a:lnTo>
                      <a:pt x="711" y="11"/>
                    </a:lnTo>
                    <a:lnTo>
                      <a:pt x="778" y="8"/>
                    </a:lnTo>
                    <a:lnTo>
                      <a:pt x="845" y="4"/>
                    </a:lnTo>
                    <a:lnTo>
                      <a:pt x="914" y="1"/>
                    </a:lnTo>
                    <a:lnTo>
                      <a:pt x="983" y="0"/>
                    </a:lnTo>
                    <a:lnTo>
                      <a:pt x="1055" y="0"/>
                    </a:lnTo>
                    <a:lnTo>
                      <a:pt x="1128" y="1"/>
                    </a:lnTo>
                    <a:lnTo>
                      <a:pt x="1202" y="4"/>
                    </a:lnTo>
                    <a:lnTo>
                      <a:pt x="1275" y="8"/>
                    </a:lnTo>
                    <a:lnTo>
                      <a:pt x="1350" y="13"/>
                    </a:lnTo>
                    <a:lnTo>
                      <a:pt x="1425" y="19"/>
                    </a:lnTo>
                    <a:lnTo>
                      <a:pt x="1501" y="28"/>
                    </a:lnTo>
                    <a:lnTo>
                      <a:pt x="1576" y="38"/>
                    </a:lnTo>
                    <a:lnTo>
                      <a:pt x="1651" y="50"/>
                    </a:lnTo>
                    <a:lnTo>
                      <a:pt x="1725" y="65"/>
                    </a:lnTo>
                    <a:lnTo>
                      <a:pt x="1798" y="81"/>
                    </a:lnTo>
                    <a:lnTo>
                      <a:pt x="1814" y="85"/>
                    </a:lnTo>
                    <a:lnTo>
                      <a:pt x="1859" y="96"/>
                    </a:lnTo>
                    <a:lnTo>
                      <a:pt x="1889" y="105"/>
                    </a:lnTo>
                    <a:lnTo>
                      <a:pt x="1926" y="116"/>
                    </a:lnTo>
                    <a:lnTo>
                      <a:pt x="1965" y="129"/>
                    </a:lnTo>
                    <a:lnTo>
                      <a:pt x="2009" y="145"/>
                    </a:lnTo>
                    <a:lnTo>
                      <a:pt x="2055" y="165"/>
                    </a:lnTo>
                    <a:lnTo>
                      <a:pt x="2104" y="186"/>
                    </a:lnTo>
                    <a:lnTo>
                      <a:pt x="2154" y="211"/>
                    </a:lnTo>
                    <a:lnTo>
                      <a:pt x="2205" y="240"/>
                    </a:lnTo>
                    <a:lnTo>
                      <a:pt x="2230" y="255"/>
                    </a:lnTo>
                    <a:lnTo>
                      <a:pt x="2256" y="271"/>
                    </a:lnTo>
                    <a:lnTo>
                      <a:pt x="2281" y="288"/>
                    </a:lnTo>
                    <a:lnTo>
                      <a:pt x="2306" y="306"/>
                    </a:lnTo>
                    <a:lnTo>
                      <a:pt x="2331" y="326"/>
                    </a:lnTo>
                    <a:lnTo>
                      <a:pt x="2355" y="345"/>
                    </a:lnTo>
                    <a:lnTo>
                      <a:pt x="2379" y="366"/>
                    </a:lnTo>
                    <a:lnTo>
                      <a:pt x="2401" y="387"/>
                    </a:lnTo>
                    <a:lnTo>
                      <a:pt x="2422" y="408"/>
                    </a:lnTo>
                    <a:lnTo>
                      <a:pt x="2440" y="428"/>
                    </a:lnTo>
                    <a:lnTo>
                      <a:pt x="2453" y="447"/>
                    </a:lnTo>
                    <a:lnTo>
                      <a:pt x="2465" y="463"/>
                    </a:lnTo>
                    <a:lnTo>
                      <a:pt x="2472" y="479"/>
                    </a:lnTo>
                    <a:lnTo>
                      <a:pt x="2478" y="493"/>
                    </a:lnTo>
                    <a:lnTo>
                      <a:pt x="2480" y="507"/>
                    </a:lnTo>
                    <a:lnTo>
                      <a:pt x="2480" y="518"/>
                    </a:lnTo>
                    <a:lnTo>
                      <a:pt x="2477" y="529"/>
                    </a:lnTo>
                    <a:lnTo>
                      <a:pt x="2473" y="539"/>
                    </a:lnTo>
                    <a:lnTo>
                      <a:pt x="2466" y="548"/>
                    </a:lnTo>
                    <a:lnTo>
                      <a:pt x="2457" y="555"/>
                    </a:lnTo>
                    <a:lnTo>
                      <a:pt x="2447" y="562"/>
                    </a:lnTo>
                    <a:lnTo>
                      <a:pt x="2435" y="568"/>
                    </a:lnTo>
                    <a:lnTo>
                      <a:pt x="2422" y="573"/>
                    </a:lnTo>
                    <a:lnTo>
                      <a:pt x="2407" y="577"/>
                    </a:lnTo>
                    <a:lnTo>
                      <a:pt x="2391" y="580"/>
                    </a:lnTo>
                    <a:lnTo>
                      <a:pt x="2375" y="583"/>
                    </a:lnTo>
                    <a:lnTo>
                      <a:pt x="2357" y="584"/>
                    </a:lnTo>
                    <a:lnTo>
                      <a:pt x="2340" y="585"/>
                    </a:lnTo>
                    <a:lnTo>
                      <a:pt x="2302" y="587"/>
                    </a:lnTo>
                    <a:lnTo>
                      <a:pt x="2265" y="585"/>
                    </a:lnTo>
                    <a:lnTo>
                      <a:pt x="2228" y="582"/>
                    </a:lnTo>
                    <a:lnTo>
                      <a:pt x="2193" y="578"/>
                    </a:lnTo>
                    <a:lnTo>
                      <a:pt x="2161" y="572"/>
                    </a:lnTo>
                    <a:lnTo>
                      <a:pt x="2135" y="565"/>
                    </a:lnTo>
                    <a:lnTo>
                      <a:pt x="2103" y="558"/>
                    </a:lnTo>
                    <a:lnTo>
                      <a:pt x="2054" y="547"/>
                    </a:lnTo>
                    <a:lnTo>
                      <a:pt x="1993" y="534"/>
                    </a:lnTo>
                    <a:lnTo>
                      <a:pt x="1921" y="519"/>
                    </a:lnTo>
                    <a:lnTo>
                      <a:pt x="1837" y="504"/>
                    </a:lnTo>
                    <a:lnTo>
                      <a:pt x="1747" y="487"/>
                    </a:lnTo>
                    <a:lnTo>
                      <a:pt x="1650" y="469"/>
                    </a:lnTo>
                    <a:lnTo>
                      <a:pt x="1547" y="452"/>
                    </a:lnTo>
                    <a:lnTo>
                      <a:pt x="1443" y="434"/>
                    </a:lnTo>
                    <a:lnTo>
                      <a:pt x="1338" y="418"/>
                    </a:lnTo>
                    <a:lnTo>
                      <a:pt x="1233" y="402"/>
                    </a:lnTo>
                    <a:lnTo>
                      <a:pt x="1131" y="387"/>
                    </a:lnTo>
                    <a:lnTo>
                      <a:pt x="1033" y="376"/>
                    </a:lnTo>
                    <a:lnTo>
                      <a:pt x="942" y="365"/>
                    </a:lnTo>
                    <a:lnTo>
                      <a:pt x="859" y="357"/>
                    </a:lnTo>
                    <a:lnTo>
                      <a:pt x="786" y="353"/>
                    </a:lnTo>
                    <a:lnTo>
                      <a:pt x="719" y="350"/>
                    </a:lnTo>
                    <a:lnTo>
                      <a:pt x="654" y="347"/>
                    </a:lnTo>
                    <a:lnTo>
                      <a:pt x="593" y="346"/>
                    </a:lnTo>
                    <a:lnTo>
                      <a:pt x="534" y="345"/>
                    </a:lnTo>
                    <a:lnTo>
                      <a:pt x="426" y="345"/>
                    </a:lnTo>
                    <a:lnTo>
                      <a:pt x="330" y="346"/>
                    </a:lnTo>
                    <a:lnTo>
                      <a:pt x="248" y="350"/>
                    </a:lnTo>
                    <a:lnTo>
                      <a:pt x="180" y="352"/>
                    </a:lnTo>
                    <a:lnTo>
                      <a:pt x="127" y="356"/>
                    </a:lnTo>
                    <a:lnTo>
                      <a:pt x="89" y="358"/>
                    </a:lnTo>
                    <a:lnTo>
                      <a:pt x="83" y="358"/>
                    </a:lnTo>
                    <a:lnTo>
                      <a:pt x="75" y="357"/>
                    </a:lnTo>
                    <a:lnTo>
                      <a:pt x="69" y="353"/>
                    </a:lnTo>
                    <a:lnTo>
                      <a:pt x="61" y="350"/>
                    </a:lnTo>
                    <a:lnTo>
                      <a:pt x="55" y="345"/>
                    </a:lnTo>
                    <a:lnTo>
                      <a:pt x="49" y="338"/>
                    </a:lnTo>
                    <a:lnTo>
                      <a:pt x="43" y="331"/>
                    </a:lnTo>
                    <a:lnTo>
                      <a:pt x="36" y="322"/>
                    </a:lnTo>
                    <a:lnTo>
                      <a:pt x="30" y="312"/>
                    </a:lnTo>
                    <a:lnTo>
                      <a:pt x="25" y="302"/>
                    </a:lnTo>
                    <a:lnTo>
                      <a:pt x="20" y="292"/>
                    </a:lnTo>
                    <a:lnTo>
                      <a:pt x="16" y="281"/>
                    </a:lnTo>
                    <a:lnTo>
                      <a:pt x="9" y="257"/>
                    </a:lnTo>
                    <a:lnTo>
                      <a:pt x="4" y="232"/>
                    </a:lnTo>
                    <a:lnTo>
                      <a:pt x="1" y="220"/>
                    </a:lnTo>
                    <a:lnTo>
                      <a:pt x="1" y="207"/>
                    </a:lnTo>
                    <a:lnTo>
                      <a:pt x="0" y="195"/>
                    </a:lnTo>
                    <a:lnTo>
                      <a:pt x="1" y="182"/>
                    </a:lnTo>
                    <a:lnTo>
                      <a:pt x="3" y="171"/>
                    </a:lnTo>
                    <a:lnTo>
                      <a:pt x="5" y="160"/>
                    </a:lnTo>
                    <a:lnTo>
                      <a:pt x="8" y="149"/>
                    </a:lnTo>
                    <a:lnTo>
                      <a:pt x="13" y="139"/>
                    </a:lnTo>
                    <a:lnTo>
                      <a:pt x="18" y="129"/>
                    </a:lnTo>
                    <a:lnTo>
                      <a:pt x="24" y="120"/>
                    </a:lnTo>
                    <a:lnTo>
                      <a:pt x="30" y="112"/>
                    </a:lnTo>
                    <a:lnTo>
                      <a:pt x="39" y="106"/>
                    </a:lnTo>
                    <a:lnTo>
                      <a:pt x="49" y="100"/>
                    </a:lnTo>
                    <a:lnTo>
                      <a:pt x="59" y="96"/>
                    </a:lnTo>
                    <a:lnTo>
                      <a:pt x="71" y="92"/>
                    </a:lnTo>
                    <a:lnTo>
                      <a:pt x="84" y="91"/>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00" name="Google Shape;400;p12"/>
              <p:cNvSpPr/>
              <p:nvPr/>
            </p:nvSpPr>
            <p:spPr>
              <a:xfrm>
                <a:off x="3182" y="742"/>
                <a:ext cx="278" cy="31"/>
              </a:xfrm>
              <a:custGeom>
                <a:rect b="b" l="l" r="r" t="t"/>
                <a:pathLst>
                  <a:path extrusionOk="0" h="154" w="1389">
                    <a:moveTo>
                      <a:pt x="0" y="154"/>
                    </a:moveTo>
                    <a:lnTo>
                      <a:pt x="7" y="152"/>
                    </a:lnTo>
                    <a:lnTo>
                      <a:pt x="27" y="142"/>
                    </a:lnTo>
                    <a:lnTo>
                      <a:pt x="62" y="128"/>
                    </a:lnTo>
                    <a:lnTo>
                      <a:pt x="113" y="111"/>
                    </a:lnTo>
                    <a:lnTo>
                      <a:pt x="146" y="102"/>
                    </a:lnTo>
                    <a:lnTo>
                      <a:pt x="182" y="92"/>
                    </a:lnTo>
                    <a:lnTo>
                      <a:pt x="222" y="83"/>
                    </a:lnTo>
                    <a:lnTo>
                      <a:pt x="267" y="73"/>
                    </a:lnTo>
                    <a:lnTo>
                      <a:pt x="317" y="65"/>
                    </a:lnTo>
                    <a:lnTo>
                      <a:pt x="370" y="56"/>
                    </a:lnTo>
                    <a:lnTo>
                      <a:pt x="430" y="48"/>
                    </a:lnTo>
                    <a:lnTo>
                      <a:pt x="494" y="41"/>
                    </a:lnTo>
                    <a:lnTo>
                      <a:pt x="560" y="36"/>
                    </a:lnTo>
                    <a:lnTo>
                      <a:pt x="622" y="32"/>
                    </a:lnTo>
                    <a:lnTo>
                      <a:pt x="684" y="30"/>
                    </a:lnTo>
                    <a:lnTo>
                      <a:pt x="742" y="30"/>
                    </a:lnTo>
                    <a:lnTo>
                      <a:pt x="798" y="30"/>
                    </a:lnTo>
                    <a:lnTo>
                      <a:pt x="854" y="32"/>
                    </a:lnTo>
                    <a:lnTo>
                      <a:pt x="908" y="35"/>
                    </a:lnTo>
                    <a:lnTo>
                      <a:pt x="961" y="38"/>
                    </a:lnTo>
                    <a:lnTo>
                      <a:pt x="1013" y="42"/>
                    </a:lnTo>
                    <a:lnTo>
                      <a:pt x="1064" y="47"/>
                    </a:lnTo>
                    <a:lnTo>
                      <a:pt x="1115" y="52"/>
                    </a:lnTo>
                    <a:lnTo>
                      <a:pt x="1165" y="57"/>
                    </a:lnTo>
                    <a:lnTo>
                      <a:pt x="1215" y="62"/>
                    </a:lnTo>
                    <a:lnTo>
                      <a:pt x="1266" y="67"/>
                    </a:lnTo>
                    <a:lnTo>
                      <a:pt x="1317" y="72"/>
                    </a:lnTo>
                    <a:lnTo>
                      <a:pt x="1369" y="76"/>
                    </a:lnTo>
                    <a:lnTo>
                      <a:pt x="1372" y="76"/>
                    </a:lnTo>
                    <a:lnTo>
                      <a:pt x="1381" y="73"/>
                    </a:lnTo>
                    <a:lnTo>
                      <a:pt x="1385" y="72"/>
                    </a:lnTo>
                    <a:lnTo>
                      <a:pt x="1387" y="71"/>
                    </a:lnTo>
                    <a:lnTo>
                      <a:pt x="1389" y="70"/>
                    </a:lnTo>
                    <a:lnTo>
                      <a:pt x="1387" y="67"/>
                    </a:lnTo>
                    <a:lnTo>
                      <a:pt x="1384" y="63"/>
                    </a:lnTo>
                    <a:lnTo>
                      <a:pt x="1376" y="61"/>
                    </a:lnTo>
                    <a:lnTo>
                      <a:pt x="1364" y="57"/>
                    </a:lnTo>
                    <a:lnTo>
                      <a:pt x="1346" y="53"/>
                    </a:lnTo>
                    <a:lnTo>
                      <a:pt x="1292" y="43"/>
                    </a:lnTo>
                    <a:lnTo>
                      <a:pt x="1210" y="31"/>
                    </a:lnTo>
                    <a:lnTo>
                      <a:pt x="1160" y="25"/>
                    </a:lnTo>
                    <a:lnTo>
                      <a:pt x="1108" y="20"/>
                    </a:lnTo>
                    <a:lnTo>
                      <a:pt x="1053" y="15"/>
                    </a:lnTo>
                    <a:lnTo>
                      <a:pt x="995" y="11"/>
                    </a:lnTo>
                    <a:lnTo>
                      <a:pt x="936" y="7"/>
                    </a:lnTo>
                    <a:lnTo>
                      <a:pt x="877" y="3"/>
                    </a:lnTo>
                    <a:lnTo>
                      <a:pt x="817" y="1"/>
                    </a:lnTo>
                    <a:lnTo>
                      <a:pt x="757" y="0"/>
                    </a:lnTo>
                    <a:lnTo>
                      <a:pt x="699" y="0"/>
                    </a:lnTo>
                    <a:lnTo>
                      <a:pt x="641" y="0"/>
                    </a:lnTo>
                    <a:lnTo>
                      <a:pt x="585" y="0"/>
                    </a:lnTo>
                    <a:lnTo>
                      <a:pt x="533" y="2"/>
                    </a:lnTo>
                    <a:lnTo>
                      <a:pt x="483" y="3"/>
                    </a:lnTo>
                    <a:lnTo>
                      <a:pt x="435" y="7"/>
                    </a:lnTo>
                    <a:lnTo>
                      <a:pt x="394" y="11"/>
                    </a:lnTo>
                    <a:lnTo>
                      <a:pt x="355" y="17"/>
                    </a:lnTo>
                    <a:lnTo>
                      <a:pt x="287" y="25"/>
                    </a:lnTo>
                    <a:lnTo>
                      <a:pt x="223" y="31"/>
                    </a:lnTo>
                    <a:lnTo>
                      <a:pt x="166" y="36"/>
                    </a:lnTo>
                    <a:lnTo>
                      <a:pt x="118" y="38"/>
                    </a:lnTo>
                    <a:lnTo>
                      <a:pt x="78" y="40"/>
                    </a:lnTo>
                    <a:lnTo>
                      <a:pt x="50" y="41"/>
                    </a:lnTo>
                    <a:lnTo>
                      <a:pt x="31" y="41"/>
                    </a:lnTo>
                    <a:lnTo>
                      <a:pt x="25" y="41"/>
                    </a:lnTo>
                    <a:lnTo>
                      <a:pt x="0" y="154"/>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01" name="Google Shape;401;p12"/>
              <p:cNvSpPr/>
              <p:nvPr/>
            </p:nvSpPr>
            <p:spPr>
              <a:xfrm>
                <a:off x="3154" y="790"/>
                <a:ext cx="366" cy="280"/>
              </a:xfrm>
              <a:custGeom>
                <a:rect b="b" l="l" r="r" t="t"/>
                <a:pathLst>
                  <a:path extrusionOk="0" h="1402" w="1832">
                    <a:moveTo>
                      <a:pt x="123" y="0"/>
                    </a:moveTo>
                    <a:lnTo>
                      <a:pt x="149" y="2"/>
                    </a:lnTo>
                    <a:lnTo>
                      <a:pt x="178" y="5"/>
                    </a:lnTo>
                    <a:lnTo>
                      <a:pt x="210" y="10"/>
                    </a:lnTo>
                    <a:lnTo>
                      <a:pt x="246" y="17"/>
                    </a:lnTo>
                    <a:lnTo>
                      <a:pt x="285" y="25"/>
                    </a:lnTo>
                    <a:lnTo>
                      <a:pt x="326" y="35"/>
                    </a:lnTo>
                    <a:lnTo>
                      <a:pt x="370" y="48"/>
                    </a:lnTo>
                    <a:lnTo>
                      <a:pt x="416" y="60"/>
                    </a:lnTo>
                    <a:lnTo>
                      <a:pt x="465" y="75"/>
                    </a:lnTo>
                    <a:lnTo>
                      <a:pt x="515" y="91"/>
                    </a:lnTo>
                    <a:lnTo>
                      <a:pt x="567" y="109"/>
                    </a:lnTo>
                    <a:lnTo>
                      <a:pt x="621" y="129"/>
                    </a:lnTo>
                    <a:lnTo>
                      <a:pt x="674" y="149"/>
                    </a:lnTo>
                    <a:lnTo>
                      <a:pt x="730" y="171"/>
                    </a:lnTo>
                    <a:lnTo>
                      <a:pt x="787" y="195"/>
                    </a:lnTo>
                    <a:lnTo>
                      <a:pt x="843" y="220"/>
                    </a:lnTo>
                    <a:lnTo>
                      <a:pt x="900" y="246"/>
                    </a:lnTo>
                    <a:lnTo>
                      <a:pt x="956" y="274"/>
                    </a:lnTo>
                    <a:lnTo>
                      <a:pt x="1014" y="304"/>
                    </a:lnTo>
                    <a:lnTo>
                      <a:pt x="1070" y="334"/>
                    </a:lnTo>
                    <a:lnTo>
                      <a:pt x="1126" y="366"/>
                    </a:lnTo>
                    <a:lnTo>
                      <a:pt x="1181" y="398"/>
                    </a:lnTo>
                    <a:lnTo>
                      <a:pt x="1236" y="433"/>
                    </a:lnTo>
                    <a:lnTo>
                      <a:pt x="1288" y="468"/>
                    </a:lnTo>
                    <a:lnTo>
                      <a:pt x="1339" y="506"/>
                    </a:lnTo>
                    <a:lnTo>
                      <a:pt x="1389" y="543"/>
                    </a:lnTo>
                    <a:lnTo>
                      <a:pt x="1438" y="582"/>
                    </a:lnTo>
                    <a:lnTo>
                      <a:pt x="1483" y="623"/>
                    </a:lnTo>
                    <a:lnTo>
                      <a:pt x="1527" y="664"/>
                    </a:lnTo>
                    <a:lnTo>
                      <a:pt x="1568" y="707"/>
                    </a:lnTo>
                    <a:lnTo>
                      <a:pt x="1605" y="750"/>
                    </a:lnTo>
                    <a:lnTo>
                      <a:pt x="1640" y="795"/>
                    </a:lnTo>
                    <a:lnTo>
                      <a:pt x="1671" y="842"/>
                    </a:lnTo>
                    <a:lnTo>
                      <a:pt x="1700" y="885"/>
                    </a:lnTo>
                    <a:lnTo>
                      <a:pt x="1726" y="928"/>
                    </a:lnTo>
                    <a:lnTo>
                      <a:pt x="1749" y="970"/>
                    </a:lnTo>
                    <a:lnTo>
                      <a:pt x="1769" y="1010"/>
                    </a:lnTo>
                    <a:lnTo>
                      <a:pt x="1785" y="1049"/>
                    </a:lnTo>
                    <a:lnTo>
                      <a:pt x="1800" y="1085"/>
                    </a:lnTo>
                    <a:lnTo>
                      <a:pt x="1811" y="1121"/>
                    </a:lnTo>
                    <a:lnTo>
                      <a:pt x="1820" y="1155"/>
                    </a:lnTo>
                    <a:lnTo>
                      <a:pt x="1826" y="1186"/>
                    </a:lnTo>
                    <a:lnTo>
                      <a:pt x="1830" y="1216"/>
                    </a:lnTo>
                    <a:lnTo>
                      <a:pt x="1832" y="1245"/>
                    </a:lnTo>
                    <a:lnTo>
                      <a:pt x="1831" y="1271"/>
                    </a:lnTo>
                    <a:lnTo>
                      <a:pt x="1829" y="1295"/>
                    </a:lnTo>
                    <a:lnTo>
                      <a:pt x="1824" y="1316"/>
                    </a:lnTo>
                    <a:lnTo>
                      <a:pt x="1817" y="1336"/>
                    </a:lnTo>
                    <a:lnTo>
                      <a:pt x="1809" y="1353"/>
                    </a:lnTo>
                    <a:lnTo>
                      <a:pt x="1799" y="1367"/>
                    </a:lnTo>
                    <a:lnTo>
                      <a:pt x="1786" y="1379"/>
                    </a:lnTo>
                    <a:lnTo>
                      <a:pt x="1771" y="1389"/>
                    </a:lnTo>
                    <a:lnTo>
                      <a:pt x="1756" y="1396"/>
                    </a:lnTo>
                    <a:lnTo>
                      <a:pt x="1739" y="1401"/>
                    </a:lnTo>
                    <a:lnTo>
                      <a:pt x="1720" y="1402"/>
                    </a:lnTo>
                    <a:lnTo>
                      <a:pt x="1700" y="1401"/>
                    </a:lnTo>
                    <a:lnTo>
                      <a:pt x="1679" y="1396"/>
                    </a:lnTo>
                    <a:lnTo>
                      <a:pt x="1656" y="1388"/>
                    </a:lnTo>
                    <a:lnTo>
                      <a:pt x="1634" y="1378"/>
                    </a:lnTo>
                    <a:lnTo>
                      <a:pt x="1609" y="1364"/>
                    </a:lnTo>
                    <a:lnTo>
                      <a:pt x="1583" y="1347"/>
                    </a:lnTo>
                    <a:lnTo>
                      <a:pt x="1557" y="1326"/>
                    </a:lnTo>
                    <a:lnTo>
                      <a:pt x="1529" y="1302"/>
                    </a:lnTo>
                    <a:lnTo>
                      <a:pt x="1502" y="1275"/>
                    </a:lnTo>
                    <a:lnTo>
                      <a:pt x="1443" y="1215"/>
                    </a:lnTo>
                    <a:lnTo>
                      <a:pt x="1379" y="1150"/>
                    </a:lnTo>
                    <a:lnTo>
                      <a:pt x="1311" y="1082"/>
                    </a:lnTo>
                    <a:lnTo>
                      <a:pt x="1240" y="1014"/>
                    </a:lnTo>
                    <a:lnTo>
                      <a:pt x="1165" y="943"/>
                    </a:lnTo>
                    <a:lnTo>
                      <a:pt x="1089" y="871"/>
                    </a:lnTo>
                    <a:lnTo>
                      <a:pt x="1010" y="802"/>
                    </a:lnTo>
                    <a:lnTo>
                      <a:pt x="930" y="734"/>
                    </a:lnTo>
                    <a:lnTo>
                      <a:pt x="890" y="700"/>
                    </a:lnTo>
                    <a:lnTo>
                      <a:pt x="850" y="668"/>
                    </a:lnTo>
                    <a:lnTo>
                      <a:pt x="810" y="637"/>
                    </a:lnTo>
                    <a:lnTo>
                      <a:pt x="770" y="606"/>
                    </a:lnTo>
                    <a:lnTo>
                      <a:pt x="730" y="576"/>
                    </a:lnTo>
                    <a:lnTo>
                      <a:pt x="691" y="548"/>
                    </a:lnTo>
                    <a:lnTo>
                      <a:pt x="652" y="521"/>
                    </a:lnTo>
                    <a:lnTo>
                      <a:pt x="613" y="496"/>
                    </a:lnTo>
                    <a:lnTo>
                      <a:pt x="574" y="471"/>
                    </a:lnTo>
                    <a:lnTo>
                      <a:pt x="537" y="448"/>
                    </a:lnTo>
                    <a:lnTo>
                      <a:pt x="500" y="428"/>
                    </a:lnTo>
                    <a:lnTo>
                      <a:pt x="463" y="410"/>
                    </a:lnTo>
                    <a:lnTo>
                      <a:pt x="427" y="392"/>
                    </a:lnTo>
                    <a:lnTo>
                      <a:pt x="392" y="378"/>
                    </a:lnTo>
                    <a:lnTo>
                      <a:pt x="359" y="366"/>
                    </a:lnTo>
                    <a:lnTo>
                      <a:pt x="326" y="356"/>
                    </a:lnTo>
                    <a:lnTo>
                      <a:pt x="265" y="339"/>
                    </a:lnTo>
                    <a:lnTo>
                      <a:pt x="211" y="321"/>
                    </a:lnTo>
                    <a:lnTo>
                      <a:pt x="165" y="305"/>
                    </a:lnTo>
                    <a:lnTo>
                      <a:pt x="127" y="289"/>
                    </a:lnTo>
                    <a:lnTo>
                      <a:pt x="93" y="272"/>
                    </a:lnTo>
                    <a:lnTo>
                      <a:pt x="67" y="257"/>
                    </a:lnTo>
                    <a:lnTo>
                      <a:pt x="54" y="250"/>
                    </a:lnTo>
                    <a:lnTo>
                      <a:pt x="44" y="242"/>
                    </a:lnTo>
                    <a:lnTo>
                      <a:pt x="35" y="235"/>
                    </a:lnTo>
                    <a:lnTo>
                      <a:pt x="28" y="227"/>
                    </a:lnTo>
                    <a:lnTo>
                      <a:pt x="20" y="221"/>
                    </a:lnTo>
                    <a:lnTo>
                      <a:pt x="15" y="214"/>
                    </a:lnTo>
                    <a:lnTo>
                      <a:pt x="10" y="207"/>
                    </a:lnTo>
                    <a:lnTo>
                      <a:pt x="7" y="201"/>
                    </a:lnTo>
                    <a:lnTo>
                      <a:pt x="4" y="194"/>
                    </a:lnTo>
                    <a:lnTo>
                      <a:pt x="2" y="188"/>
                    </a:lnTo>
                    <a:lnTo>
                      <a:pt x="0" y="181"/>
                    </a:lnTo>
                    <a:lnTo>
                      <a:pt x="0" y="176"/>
                    </a:lnTo>
                    <a:lnTo>
                      <a:pt x="0" y="164"/>
                    </a:lnTo>
                    <a:lnTo>
                      <a:pt x="4" y="154"/>
                    </a:lnTo>
                    <a:lnTo>
                      <a:pt x="8" y="143"/>
                    </a:lnTo>
                    <a:lnTo>
                      <a:pt x="14" y="134"/>
                    </a:lnTo>
                    <a:lnTo>
                      <a:pt x="29" y="113"/>
                    </a:lnTo>
                    <a:lnTo>
                      <a:pt x="47" y="90"/>
                    </a:lnTo>
                    <a:lnTo>
                      <a:pt x="64" y="68"/>
                    </a:lnTo>
                    <a:lnTo>
                      <a:pt x="82" y="46"/>
                    </a:lnTo>
                    <a:lnTo>
                      <a:pt x="112" y="13"/>
                    </a:lnTo>
                    <a:lnTo>
                      <a:pt x="123" y="0"/>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02" name="Google Shape;402;p12"/>
              <p:cNvSpPr/>
              <p:nvPr/>
            </p:nvSpPr>
            <p:spPr>
              <a:xfrm>
                <a:off x="3154" y="790"/>
                <a:ext cx="366" cy="280"/>
              </a:xfrm>
              <a:custGeom>
                <a:rect b="b" l="l" r="r" t="t"/>
                <a:pathLst>
                  <a:path extrusionOk="0" h="1402" w="1832">
                    <a:moveTo>
                      <a:pt x="123" y="0"/>
                    </a:moveTo>
                    <a:lnTo>
                      <a:pt x="149" y="2"/>
                    </a:lnTo>
                    <a:lnTo>
                      <a:pt x="178" y="5"/>
                    </a:lnTo>
                    <a:lnTo>
                      <a:pt x="210" y="10"/>
                    </a:lnTo>
                    <a:lnTo>
                      <a:pt x="246" y="17"/>
                    </a:lnTo>
                    <a:lnTo>
                      <a:pt x="285" y="25"/>
                    </a:lnTo>
                    <a:lnTo>
                      <a:pt x="326" y="35"/>
                    </a:lnTo>
                    <a:lnTo>
                      <a:pt x="370" y="48"/>
                    </a:lnTo>
                    <a:lnTo>
                      <a:pt x="416" y="60"/>
                    </a:lnTo>
                    <a:lnTo>
                      <a:pt x="465" y="75"/>
                    </a:lnTo>
                    <a:lnTo>
                      <a:pt x="515" y="91"/>
                    </a:lnTo>
                    <a:lnTo>
                      <a:pt x="567" y="109"/>
                    </a:lnTo>
                    <a:lnTo>
                      <a:pt x="621" y="129"/>
                    </a:lnTo>
                    <a:lnTo>
                      <a:pt x="674" y="149"/>
                    </a:lnTo>
                    <a:lnTo>
                      <a:pt x="730" y="171"/>
                    </a:lnTo>
                    <a:lnTo>
                      <a:pt x="787" y="195"/>
                    </a:lnTo>
                    <a:lnTo>
                      <a:pt x="843" y="220"/>
                    </a:lnTo>
                    <a:lnTo>
                      <a:pt x="900" y="246"/>
                    </a:lnTo>
                    <a:lnTo>
                      <a:pt x="956" y="274"/>
                    </a:lnTo>
                    <a:lnTo>
                      <a:pt x="1014" y="304"/>
                    </a:lnTo>
                    <a:lnTo>
                      <a:pt x="1070" y="334"/>
                    </a:lnTo>
                    <a:lnTo>
                      <a:pt x="1126" y="366"/>
                    </a:lnTo>
                    <a:lnTo>
                      <a:pt x="1181" y="398"/>
                    </a:lnTo>
                    <a:lnTo>
                      <a:pt x="1236" y="433"/>
                    </a:lnTo>
                    <a:lnTo>
                      <a:pt x="1288" y="468"/>
                    </a:lnTo>
                    <a:lnTo>
                      <a:pt x="1339" y="506"/>
                    </a:lnTo>
                    <a:lnTo>
                      <a:pt x="1389" y="543"/>
                    </a:lnTo>
                    <a:lnTo>
                      <a:pt x="1438" y="582"/>
                    </a:lnTo>
                    <a:lnTo>
                      <a:pt x="1483" y="623"/>
                    </a:lnTo>
                    <a:lnTo>
                      <a:pt x="1527" y="664"/>
                    </a:lnTo>
                    <a:lnTo>
                      <a:pt x="1568" y="707"/>
                    </a:lnTo>
                    <a:lnTo>
                      <a:pt x="1605" y="750"/>
                    </a:lnTo>
                    <a:lnTo>
                      <a:pt x="1640" y="795"/>
                    </a:lnTo>
                    <a:lnTo>
                      <a:pt x="1671" y="842"/>
                    </a:lnTo>
                    <a:lnTo>
                      <a:pt x="1700" y="885"/>
                    </a:lnTo>
                    <a:lnTo>
                      <a:pt x="1726" y="928"/>
                    </a:lnTo>
                    <a:lnTo>
                      <a:pt x="1749" y="970"/>
                    </a:lnTo>
                    <a:lnTo>
                      <a:pt x="1769" y="1010"/>
                    </a:lnTo>
                    <a:lnTo>
                      <a:pt x="1785" y="1049"/>
                    </a:lnTo>
                    <a:lnTo>
                      <a:pt x="1800" y="1085"/>
                    </a:lnTo>
                    <a:lnTo>
                      <a:pt x="1811" y="1121"/>
                    </a:lnTo>
                    <a:lnTo>
                      <a:pt x="1820" y="1155"/>
                    </a:lnTo>
                    <a:lnTo>
                      <a:pt x="1826" y="1186"/>
                    </a:lnTo>
                    <a:lnTo>
                      <a:pt x="1830" y="1216"/>
                    </a:lnTo>
                    <a:lnTo>
                      <a:pt x="1832" y="1245"/>
                    </a:lnTo>
                    <a:lnTo>
                      <a:pt x="1831" y="1271"/>
                    </a:lnTo>
                    <a:lnTo>
                      <a:pt x="1829" y="1295"/>
                    </a:lnTo>
                    <a:lnTo>
                      <a:pt x="1824" y="1316"/>
                    </a:lnTo>
                    <a:lnTo>
                      <a:pt x="1817" y="1336"/>
                    </a:lnTo>
                    <a:lnTo>
                      <a:pt x="1809" y="1353"/>
                    </a:lnTo>
                    <a:lnTo>
                      <a:pt x="1799" y="1367"/>
                    </a:lnTo>
                    <a:lnTo>
                      <a:pt x="1786" y="1379"/>
                    </a:lnTo>
                    <a:lnTo>
                      <a:pt x="1771" y="1389"/>
                    </a:lnTo>
                    <a:lnTo>
                      <a:pt x="1756" y="1396"/>
                    </a:lnTo>
                    <a:lnTo>
                      <a:pt x="1739" y="1401"/>
                    </a:lnTo>
                    <a:lnTo>
                      <a:pt x="1720" y="1402"/>
                    </a:lnTo>
                    <a:lnTo>
                      <a:pt x="1700" y="1401"/>
                    </a:lnTo>
                    <a:lnTo>
                      <a:pt x="1679" y="1396"/>
                    </a:lnTo>
                    <a:lnTo>
                      <a:pt x="1656" y="1388"/>
                    </a:lnTo>
                    <a:lnTo>
                      <a:pt x="1634" y="1378"/>
                    </a:lnTo>
                    <a:lnTo>
                      <a:pt x="1609" y="1364"/>
                    </a:lnTo>
                    <a:lnTo>
                      <a:pt x="1583" y="1347"/>
                    </a:lnTo>
                    <a:lnTo>
                      <a:pt x="1557" y="1326"/>
                    </a:lnTo>
                    <a:lnTo>
                      <a:pt x="1529" y="1302"/>
                    </a:lnTo>
                    <a:lnTo>
                      <a:pt x="1502" y="1275"/>
                    </a:lnTo>
                    <a:lnTo>
                      <a:pt x="1443" y="1215"/>
                    </a:lnTo>
                    <a:lnTo>
                      <a:pt x="1379" y="1150"/>
                    </a:lnTo>
                    <a:lnTo>
                      <a:pt x="1311" y="1082"/>
                    </a:lnTo>
                    <a:lnTo>
                      <a:pt x="1240" y="1014"/>
                    </a:lnTo>
                    <a:lnTo>
                      <a:pt x="1165" y="943"/>
                    </a:lnTo>
                    <a:lnTo>
                      <a:pt x="1089" y="871"/>
                    </a:lnTo>
                    <a:lnTo>
                      <a:pt x="1010" y="802"/>
                    </a:lnTo>
                    <a:lnTo>
                      <a:pt x="930" y="734"/>
                    </a:lnTo>
                    <a:lnTo>
                      <a:pt x="890" y="700"/>
                    </a:lnTo>
                    <a:lnTo>
                      <a:pt x="850" y="668"/>
                    </a:lnTo>
                    <a:lnTo>
                      <a:pt x="810" y="637"/>
                    </a:lnTo>
                    <a:lnTo>
                      <a:pt x="770" y="606"/>
                    </a:lnTo>
                    <a:lnTo>
                      <a:pt x="730" y="576"/>
                    </a:lnTo>
                    <a:lnTo>
                      <a:pt x="691" y="548"/>
                    </a:lnTo>
                    <a:lnTo>
                      <a:pt x="652" y="521"/>
                    </a:lnTo>
                    <a:lnTo>
                      <a:pt x="613" y="496"/>
                    </a:lnTo>
                    <a:lnTo>
                      <a:pt x="574" y="471"/>
                    </a:lnTo>
                    <a:lnTo>
                      <a:pt x="537" y="448"/>
                    </a:lnTo>
                    <a:lnTo>
                      <a:pt x="500" y="428"/>
                    </a:lnTo>
                    <a:lnTo>
                      <a:pt x="463" y="410"/>
                    </a:lnTo>
                    <a:lnTo>
                      <a:pt x="427" y="392"/>
                    </a:lnTo>
                    <a:lnTo>
                      <a:pt x="392" y="378"/>
                    </a:lnTo>
                    <a:lnTo>
                      <a:pt x="359" y="366"/>
                    </a:lnTo>
                    <a:lnTo>
                      <a:pt x="326" y="356"/>
                    </a:lnTo>
                    <a:lnTo>
                      <a:pt x="265" y="339"/>
                    </a:lnTo>
                    <a:lnTo>
                      <a:pt x="211" y="321"/>
                    </a:lnTo>
                    <a:lnTo>
                      <a:pt x="165" y="305"/>
                    </a:lnTo>
                    <a:lnTo>
                      <a:pt x="127" y="289"/>
                    </a:lnTo>
                    <a:lnTo>
                      <a:pt x="93" y="272"/>
                    </a:lnTo>
                    <a:lnTo>
                      <a:pt x="67" y="257"/>
                    </a:lnTo>
                    <a:lnTo>
                      <a:pt x="54" y="250"/>
                    </a:lnTo>
                    <a:lnTo>
                      <a:pt x="44" y="242"/>
                    </a:lnTo>
                    <a:lnTo>
                      <a:pt x="35" y="235"/>
                    </a:lnTo>
                    <a:lnTo>
                      <a:pt x="28" y="227"/>
                    </a:lnTo>
                    <a:lnTo>
                      <a:pt x="20" y="221"/>
                    </a:lnTo>
                    <a:lnTo>
                      <a:pt x="15" y="214"/>
                    </a:lnTo>
                    <a:lnTo>
                      <a:pt x="10" y="207"/>
                    </a:lnTo>
                    <a:lnTo>
                      <a:pt x="7" y="201"/>
                    </a:lnTo>
                    <a:lnTo>
                      <a:pt x="4" y="194"/>
                    </a:lnTo>
                    <a:lnTo>
                      <a:pt x="2" y="188"/>
                    </a:lnTo>
                    <a:lnTo>
                      <a:pt x="0" y="181"/>
                    </a:lnTo>
                    <a:lnTo>
                      <a:pt x="0" y="176"/>
                    </a:lnTo>
                    <a:lnTo>
                      <a:pt x="0" y="164"/>
                    </a:lnTo>
                    <a:lnTo>
                      <a:pt x="4" y="154"/>
                    </a:lnTo>
                    <a:lnTo>
                      <a:pt x="8" y="143"/>
                    </a:lnTo>
                    <a:lnTo>
                      <a:pt x="14" y="134"/>
                    </a:lnTo>
                    <a:lnTo>
                      <a:pt x="29" y="113"/>
                    </a:lnTo>
                    <a:lnTo>
                      <a:pt x="47" y="90"/>
                    </a:lnTo>
                    <a:lnTo>
                      <a:pt x="64" y="68"/>
                    </a:lnTo>
                    <a:lnTo>
                      <a:pt x="82" y="46"/>
                    </a:lnTo>
                    <a:lnTo>
                      <a:pt x="112" y="13"/>
                    </a:lnTo>
                    <a:lnTo>
                      <a:pt x="123" y="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03" name="Google Shape;403;p12"/>
              <p:cNvSpPr/>
              <p:nvPr/>
            </p:nvSpPr>
            <p:spPr>
              <a:xfrm>
                <a:off x="3164" y="804"/>
                <a:ext cx="181" cy="76"/>
              </a:xfrm>
              <a:custGeom>
                <a:rect b="b" l="l" r="r" t="t"/>
                <a:pathLst>
                  <a:path extrusionOk="0" h="381" w="906">
                    <a:moveTo>
                      <a:pt x="103" y="0"/>
                    </a:moveTo>
                    <a:lnTo>
                      <a:pt x="114" y="10"/>
                    </a:lnTo>
                    <a:lnTo>
                      <a:pt x="126" y="20"/>
                    </a:lnTo>
                    <a:lnTo>
                      <a:pt x="140" y="29"/>
                    </a:lnTo>
                    <a:lnTo>
                      <a:pt x="155" y="39"/>
                    </a:lnTo>
                    <a:lnTo>
                      <a:pt x="171" y="47"/>
                    </a:lnTo>
                    <a:lnTo>
                      <a:pt x="189" y="56"/>
                    </a:lnTo>
                    <a:lnTo>
                      <a:pt x="209" y="66"/>
                    </a:lnTo>
                    <a:lnTo>
                      <a:pt x="231" y="75"/>
                    </a:lnTo>
                    <a:lnTo>
                      <a:pt x="282" y="95"/>
                    </a:lnTo>
                    <a:lnTo>
                      <a:pt x="345" y="116"/>
                    </a:lnTo>
                    <a:lnTo>
                      <a:pt x="420" y="141"/>
                    </a:lnTo>
                    <a:lnTo>
                      <a:pt x="508" y="168"/>
                    </a:lnTo>
                    <a:lnTo>
                      <a:pt x="554" y="182"/>
                    </a:lnTo>
                    <a:lnTo>
                      <a:pt x="597" y="197"/>
                    </a:lnTo>
                    <a:lnTo>
                      <a:pt x="636" y="211"/>
                    </a:lnTo>
                    <a:lnTo>
                      <a:pt x="669" y="226"/>
                    </a:lnTo>
                    <a:lnTo>
                      <a:pt x="700" y="241"/>
                    </a:lnTo>
                    <a:lnTo>
                      <a:pt x="728" y="255"/>
                    </a:lnTo>
                    <a:lnTo>
                      <a:pt x="753" y="270"/>
                    </a:lnTo>
                    <a:lnTo>
                      <a:pt x="775" y="283"/>
                    </a:lnTo>
                    <a:lnTo>
                      <a:pt x="814" y="311"/>
                    </a:lnTo>
                    <a:lnTo>
                      <a:pt x="845" y="334"/>
                    </a:lnTo>
                    <a:lnTo>
                      <a:pt x="873" y="357"/>
                    </a:lnTo>
                    <a:lnTo>
                      <a:pt x="899" y="376"/>
                    </a:lnTo>
                    <a:lnTo>
                      <a:pt x="906" y="381"/>
                    </a:lnTo>
                    <a:lnTo>
                      <a:pt x="883" y="367"/>
                    </a:lnTo>
                    <a:lnTo>
                      <a:pt x="831" y="339"/>
                    </a:lnTo>
                    <a:lnTo>
                      <a:pt x="760" y="304"/>
                    </a:lnTo>
                    <a:lnTo>
                      <a:pt x="719" y="285"/>
                    </a:lnTo>
                    <a:lnTo>
                      <a:pt x="675" y="263"/>
                    </a:lnTo>
                    <a:lnTo>
                      <a:pt x="628" y="243"/>
                    </a:lnTo>
                    <a:lnTo>
                      <a:pt x="581" y="223"/>
                    </a:lnTo>
                    <a:lnTo>
                      <a:pt x="532" y="203"/>
                    </a:lnTo>
                    <a:lnTo>
                      <a:pt x="483" y="186"/>
                    </a:lnTo>
                    <a:lnTo>
                      <a:pt x="436" y="171"/>
                    </a:lnTo>
                    <a:lnTo>
                      <a:pt x="390" y="158"/>
                    </a:lnTo>
                    <a:lnTo>
                      <a:pt x="305" y="138"/>
                    </a:lnTo>
                    <a:lnTo>
                      <a:pt x="235" y="122"/>
                    </a:lnTo>
                    <a:lnTo>
                      <a:pt x="178" y="110"/>
                    </a:lnTo>
                    <a:lnTo>
                      <a:pt x="131" y="101"/>
                    </a:lnTo>
                    <a:lnTo>
                      <a:pt x="94" y="95"/>
                    </a:lnTo>
                    <a:lnTo>
                      <a:pt x="63" y="91"/>
                    </a:lnTo>
                    <a:lnTo>
                      <a:pt x="37" y="90"/>
                    </a:lnTo>
                    <a:lnTo>
                      <a:pt x="14" y="89"/>
                    </a:lnTo>
                    <a:lnTo>
                      <a:pt x="9" y="89"/>
                    </a:lnTo>
                    <a:lnTo>
                      <a:pt x="5" y="89"/>
                    </a:lnTo>
                    <a:lnTo>
                      <a:pt x="3" y="87"/>
                    </a:lnTo>
                    <a:lnTo>
                      <a:pt x="0" y="85"/>
                    </a:lnTo>
                    <a:lnTo>
                      <a:pt x="0" y="84"/>
                    </a:lnTo>
                    <a:lnTo>
                      <a:pt x="0" y="81"/>
                    </a:lnTo>
                    <a:lnTo>
                      <a:pt x="2" y="79"/>
                    </a:lnTo>
                    <a:lnTo>
                      <a:pt x="3" y="75"/>
                    </a:lnTo>
                    <a:lnTo>
                      <a:pt x="8" y="69"/>
                    </a:lnTo>
                    <a:lnTo>
                      <a:pt x="17" y="61"/>
                    </a:lnTo>
                    <a:lnTo>
                      <a:pt x="25" y="52"/>
                    </a:lnTo>
                    <a:lnTo>
                      <a:pt x="37" y="45"/>
                    </a:lnTo>
                    <a:lnTo>
                      <a:pt x="59" y="29"/>
                    </a:lnTo>
                    <a:lnTo>
                      <a:pt x="80" y="14"/>
                    </a:lnTo>
                    <a:lnTo>
                      <a:pt x="96" y="4"/>
                    </a:lnTo>
                    <a:lnTo>
                      <a:pt x="103" y="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04" name="Google Shape;404;p12"/>
              <p:cNvSpPr/>
              <p:nvPr/>
            </p:nvSpPr>
            <p:spPr>
              <a:xfrm>
                <a:off x="3076" y="819"/>
                <a:ext cx="283" cy="347"/>
              </a:xfrm>
              <a:custGeom>
                <a:rect b="b" l="l" r="r" t="t"/>
                <a:pathLst>
                  <a:path extrusionOk="0" h="1735" w="1414">
                    <a:moveTo>
                      <a:pt x="409" y="83"/>
                    </a:moveTo>
                    <a:lnTo>
                      <a:pt x="450" y="107"/>
                    </a:lnTo>
                    <a:lnTo>
                      <a:pt x="499" y="136"/>
                    </a:lnTo>
                    <a:lnTo>
                      <a:pt x="554" y="171"/>
                    </a:lnTo>
                    <a:lnTo>
                      <a:pt x="614" y="211"/>
                    </a:lnTo>
                    <a:lnTo>
                      <a:pt x="645" y="233"/>
                    </a:lnTo>
                    <a:lnTo>
                      <a:pt x="677" y="257"/>
                    </a:lnTo>
                    <a:lnTo>
                      <a:pt x="711" y="283"/>
                    </a:lnTo>
                    <a:lnTo>
                      <a:pt x="745" y="309"/>
                    </a:lnTo>
                    <a:lnTo>
                      <a:pt x="780" y="338"/>
                    </a:lnTo>
                    <a:lnTo>
                      <a:pt x="815" y="367"/>
                    </a:lnTo>
                    <a:lnTo>
                      <a:pt x="850" y="398"/>
                    </a:lnTo>
                    <a:lnTo>
                      <a:pt x="885" y="430"/>
                    </a:lnTo>
                    <a:lnTo>
                      <a:pt x="920" y="464"/>
                    </a:lnTo>
                    <a:lnTo>
                      <a:pt x="954" y="499"/>
                    </a:lnTo>
                    <a:lnTo>
                      <a:pt x="989" y="537"/>
                    </a:lnTo>
                    <a:lnTo>
                      <a:pt x="1023" y="574"/>
                    </a:lnTo>
                    <a:lnTo>
                      <a:pt x="1057" y="614"/>
                    </a:lnTo>
                    <a:lnTo>
                      <a:pt x="1089" y="655"/>
                    </a:lnTo>
                    <a:lnTo>
                      <a:pt x="1122" y="698"/>
                    </a:lnTo>
                    <a:lnTo>
                      <a:pt x="1152" y="741"/>
                    </a:lnTo>
                    <a:lnTo>
                      <a:pt x="1182" y="786"/>
                    </a:lnTo>
                    <a:lnTo>
                      <a:pt x="1210" y="832"/>
                    </a:lnTo>
                    <a:lnTo>
                      <a:pt x="1238" y="880"/>
                    </a:lnTo>
                    <a:lnTo>
                      <a:pt x="1264" y="930"/>
                    </a:lnTo>
                    <a:lnTo>
                      <a:pt x="1288" y="981"/>
                    </a:lnTo>
                    <a:lnTo>
                      <a:pt x="1310" y="1032"/>
                    </a:lnTo>
                    <a:lnTo>
                      <a:pt x="1330" y="1086"/>
                    </a:lnTo>
                    <a:lnTo>
                      <a:pt x="1349" y="1141"/>
                    </a:lnTo>
                    <a:lnTo>
                      <a:pt x="1364" y="1194"/>
                    </a:lnTo>
                    <a:lnTo>
                      <a:pt x="1378" y="1244"/>
                    </a:lnTo>
                    <a:lnTo>
                      <a:pt x="1387" y="1292"/>
                    </a:lnTo>
                    <a:lnTo>
                      <a:pt x="1396" y="1335"/>
                    </a:lnTo>
                    <a:lnTo>
                      <a:pt x="1404" y="1375"/>
                    </a:lnTo>
                    <a:lnTo>
                      <a:pt x="1409" y="1414"/>
                    </a:lnTo>
                    <a:lnTo>
                      <a:pt x="1412" y="1449"/>
                    </a:lnTo>
                    <a:lnTo>
                      <a:pt x="1414" y="1481"/>
                    </a:lnTo>
                    <a:lnTo>
                      <a:pt x="1414" y="1511"/>
                    </a:lnTo>
                    <a:lnTo>
                      <a:pt x="1412" y="1538"/>
                    </a:lnTo>
                    <a:lnTo>
                      <a:pt x="1410" y="1562"/>
                    </a:lnTo>
                    <a:lnTo>
                      <a:pt x="1405" y="1586"/>
                    </a:lnTo>
                    <a:lnTo>
                      <a:pt x="1400" y="1606"/>
                    </a:lnTo>
                    <a:lnTo>
                      <a:pt x="1394" y="1625"/>
                    </a:lnTo>
                    <a:lnTo>
                      <a:pt x="1387" y="1641"/>
                    </a:lnTo>
                    <a:lnTo>
                      <a:pt x="1379" y="1656"/>
                    </a:lnTo>
                    <a:lnTo>
                      <a:pt x="1370" y="1669"/>
                    </a:lnTo>
                    <a:lnTo>
                      <a:pt x="1361" y="1681"/>
                    </a:lnTo>
                    <a:lnTo>
                      <a:pt x="1351" y="1691"/>
                    </a:lnTo>
                    <a:lnTo>
                      <a:pt x="1341" y="1700"/>
                    </a:lnTo>
                    <a:lnTo>
                      <a:pt x="1330" y="1706"/>
                    </a:lnTo>
                    <a:lnTo>
                      <a:pt x="1320" y="1712"/>
                    </a:lnTo>
                    <a:lnTo>
                      <a:pt x="1309" y="1717"/>
                    </a:lnTo>
                    <a:lnTo>
                      <a:pt x="1298" y="1722"/>
                    </a:lnTo>
                    <a:lnTo>
                      <a:pt x="1276" y="1727"/>
                    </a:lnTo>
                    <a:lnTo>
                      <a:pt x="1258" y="1731"/>
                    </a:lnTo>
                    <a:lnTo>
                      <a:pt x="1239" y="1733"/>
                    </a:lnTo>
                    <a:lnTo>
                      <a:pt x="1225" y="1733"/>
                    </a:lnTo>
                    <a:lnTo>
                      <a:pt x="1218" y="1735"/>
                    </a:lnTo>
                    <a:lnTo>
                      <a:pt x="1209" y="1733"/>
                    </a:lnTo>
                    <a:lnTo>
                      <a:pt x="1199" y="1731"/>
                    </a:lnTo>
                    <a:lnTo>
                      <a:pt x="1189" y="1727"/>
                    </a:lnTo>
                    <a:lnTo>
                      <a:pt x="1177" y="1723"/>
                    </a:lnTo>
                    <a:lnTo>
                      <a:pt x="1164" y="1717"/>
                    </a:lnTo>
                    <a:lnTo>
                      <a:pt x="1150" y="1710"/>
                    </a:lnTo>
                    <a:lnTo>
                      <a:pt x="1135" y="1702"/>
                    </a:lnTo>
                    <a:lnTo>
                      <a:pt x="1104" y="1682"/>
                    </a:lnTo>
                    <a:lnTo>
                      <a:pt x="1071" y="1659"/>
                    </a:lnTo>
                    <a:lnTo>
                      <a:pt x="1036" y="1631"/>
                    </a:lnTo>
                    <a:lnTo>
                      <a:pt x="999" y="1599"/>
                    </a:lnTo>
                    <a:lnTo>
                      <a:pt x="981" y="1581"/>
                    </a:lnTo>
                    <a:lnTo>
                      <a:pt x="962" y="1562"/>
                    </a:lnTo>
                    <a:lnTo>
                      <a:pt x="943" y="1544"/>
                    </a:lnTo>
                    <a:lnTo>
                      <a:pt x="926" y="1523"/>
                    </a:lnTo>
                    <a:lnTo>
                      <a:pt x="907" y="1501"/>
                    </a:lnTo>
                    <a:lnTo>
                      <a:pt x="890" y="1480"/>
                    </a:lnTo>
                    <a:lnTo>
                      <a:pt x="872" y="1456"/>
                    </a:lnTo>
                    <a:lnTo>
                      <a:pt x="855" y="1433"/>
                    </a:lnTo>
                    <a:lnTo>
                      <a:pt x="837" y="1409"/>
                    </a:lnTo>
                    <a:lnTo>
                      <a:pt x="821" y="1383"/>
                    </a:lnTo>
                    <a:lnTo>
                      <a:pt x="806" y="1357"/>
                    </a:lnTo>
                    <a:lnTo>
                      <a:pt x="791" y="1330"/>
                    </a:lnTo>
                    <a:lnTo>
                      <a:pt x="777" y="1303"/>
                    </a:lnTo>
                    <a:lnTo>
                      <a:pt x="764" y="1274"/>
                    </a:lnTo>
                    <a:lnTo>
                      <a:pt x="751" y="1244"/>
                    </a:lnTo>
                    <a:lnTo>
                      <a:pt x="741" y="1215"/>
                    </a:lnTo>
                    <a:lnTo>
                      <a:pt x="717" y="1153"/>
                    </a:lnTo>
                    <a:lnTo>
                      <a:pt x="689" y="1087"/>
                    </a:lnTo>
                    <a:lnTo>
                      <a:pt x="656" y="1016"/>
                    </a:lnTo>
                    <a:lnTo>
                      <a:pt x="621" y="943"/>
                    </a:lnTo>
                    <a:lnTo>
                      <a:pt x="583" y="869"/>
                    </a:lnTo>
                    <a:lnTo>
                      <a:pt x="543" y="794"/>
                    </a:lnTo>
                    <a:lnTo>
                      <a:pt x="500" y="719"/>
                    </a:lnTo>
                    <a:lnTo>
                      <a:pt x="457" y="645"/>
                    </a:lnTo>
                    <a:lnTo>
                      <a:pt x="413" y="574"/>
                    </a:lnTo>
                    <a:lnTo>
                      <a:pt x="369" y="507"/>
                    </a:lnTo>
                    <a:lnTo>
                      <a:pt x="326" y="444"/>
                    </a:lnTo>
                    <a:lnTo>
                      <a:pt x="283" y="387"/>
                    </a:lnTo>
                    <a:lnTo>
                      <a:pt x="262" y="361"/>
                    </a:lnTo>
                    <a:lnTo>
                      <a:pt x="242" y="336"/>
                    </a:lnTo>
                    <a:lnTo>
                      <a:pt x="222" y="313"/>
                    </a:lnTo>
                    <a:lnTo>
                      <a:pt x="202" y="292"/>
                    </a:lnTo>
                    <a:lnTo>
                      <a:pt x="183" y="273"/>
                    </a:lnTo>
                    <a:lnTo>
                      <a:pt x="166" y="257"/>
                    </a:lnTo>
                    <a:lnTo>
                      <a:pt x="148" y="243"/>
                    </a:lnTo>
                    <a:lnTo>
                      <a:pt x="132" y="232"/>
                    </a:lnTo>
                    <a:lnTo>
                      <a:pt x="105" y="211"/>
                    </a:lnTo>
                    <a:lnTo>
                      <a:pt x="80" y="190"/>
                    </a:lnTo>
                    <a:lnTo>
                      <a:pt x="57" y="170"/>
                    </a:lnTo>
                    <a:lnTo>
                      <a:pt x="40" y="151"/>
                    </a:lnTo>
                    <a:lnTo>
                      <a:pt x="26" y="132"/>
                    </a:lnTo>
                    <a:lnTo>
                      <a:pt x="15" y="115"/>
                    </a:lnTo>
                    <a:lnTo>
                      <a:pt x="10" y="106"/>
                    </a:lnTo>
                    <a:lnTo>
                      <a:pt x="6" y="98"/>
                    </a:lnTo>
                    <a:lnTo>
                      <a:pt x="4" y="91"/>
                    </a:lnTo>
                    <a:lnTo>
                      <a:pt x="2" y="82"/>
                    </a:lnTo>
                    <a:lnTo>
                      <a:pt x="1" y="75"/>
                    </a:lnTo>
                    <a:lnTo>
                      <a:pt x="0" y="68"/>
                    </a:lnTo>
                    <a:lnTo>
                      <a:pt x="0" y="61"/>
                    </a:lnTo>
                    <a:lnTo>
                      <a:pt x="1" y="55"/>
                    </a:lnTo>
                    <a:lnTo>
                      <a:pt x="2" y="49"/>
                    </a:lnTo>
                    <a:lnTo>
                      <a:pt x="5" y="42"/>
                    </a:lnTo>
                    <a:lnTo>
                      <a:pt x="9" y="37"/>
                    </a:lnTo>
                    <a:lnTo>
                      <a:pt x="12" y="32"/>
                    </a:lnTo>
                    <a:lnTo>
                      <a:pt x="16" y="27"/>
                    </a:lnTo>
                    <a:lnTo>
                      <a:pt x="21" y="22"/>
                    </a:lnTo>
                    <a:lnTo>
                      <a:pt x="27" y="19"/>
                    </a:lnTo>
                    <a:lnTo>
                      <a:pt x="32" y="15"/>
                    </a:lnTo>
                    <a:lnTo>
                      <a:pt x="47" y="9"/>
                    </a:lnTo>
                    <a:lnTo>
                      <a:pt x="64" y="5"/>
                    </a:lnTo>
                    <a:lnTo>
                      <a:pt x="82" y="2"/>
                    </a:lnTo>
                    <a:lnTo>
                      <a:pt x="102" y="1"/>
                    </a:lnTo>
                    <a:lnTo>
                      <a:pt x="122" y="0"/>
                    </a:lnTo>
                    <a:lnTo>
                      <a:pt x="142" y="1"/>
                    </a:lnTo>
                    <a:lnTo>
                      <a:pt x="163" y="2"/>
                    </a:lnTo>
                    <a:lnTo>
                      <a:pt x="185" y="5"/>
                    </a:lnTo>
                    <a:lnTo>
                      <a:pt x="207" y="7"/>
                    </a:lnTo>
                    <a:lnTo>
                      <a:pt x="230" y="12"/>
                    </a:lnTo>
                    <a:lnTo>
                      <a:pt x="252" y="17"/>
                    </a:lnTo>
                    <a:lnTo>
                      <a:pt x="274" y="24"/>
                    </a:lnTo>
                    <a:lnTo>
                      <a:pt x="297" y="31"/>
                    </a:lnTo>
                    <a:lnTo>
                      <a:pt x="319" y="40"/>
                    </a:lnTo>
                    <a:lnTo>
                      <a:pt x="342" y="49"/>
                    </a:lnTo>
                    <a:lnTo>
                      <a:pt x="364" y="60"/>
                    </a:lnTo>
                    <a:lnTo>
                      <a:pt x="387" y="71"/>
                    </a:lnTo>
                    <a:lnTo>
                      <a:pt x="409" y="83"/>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05" name="Google Shape;405;p12"/>
              <p:cNvSpPr/>
              <p:nvPr/>
            </p:nvSpPr>
            <p:spPr>
              <a:xfrm>
                <a:off x="3076" y="819"/>
                <a:ext cx="283" cy="347"/>
              </a:xfrm>
              <a:custGeom>
                <a:rect b="b" l="l" r="r" t="t"/>
                <a:pathLst>
                  <a:path extrusionOk="0" h="1735" w="1414">
                    <a:moveTo>
                      <a:pt x="409" y="83"/>
                    </a:moveTo>
                    <a:lnTo>
                      <a:pt x="450" y="107"/>
                    </a:lnTo>
                    <a:lnTo>
                      <a:pt x="499" y="136"/>
                    </a:lnTo>
                    <a:lnTo>
                      <a:pt x="554" y="171"/>
                    </a:lnTo>
                    <a:lnTo>
                      <a:pt x="614" y="211"/>
                    </a:lnTo>
                    <a:lnTo>
                      <a:pt x="645" y="233"/>
                    </a:lnTo>
                    <a:lnTo>
                      <a:pt x="677" y="257"/>
                    </a:lnTo>
                    <a:lnTo>
                      <a:pt x="711" y="283"/>
                    </a:lnTo>
                    <a:lnTo>
                      <a:pt x="745" y="309"/>
                    </a:lnTo>
                    <a:lnTo>
                      <a:pt x="780" y="338"/>
                    </a:lnTo>
                    <a:lnTo>
                      <a:pt x="815" y="367"/>
                    </a:lnTo>
                    <a:lnTo>
                      <a:pt x="850" y="398"/>
                    </a:lnTo>
                    <a:lnTo>
                      <a:pt x="885" y="430"/>
                    </a:lnTo>
                    <a:lnTo>
                      <a:pt x="920" y="464"/>
                    </a:lnTo>
                    <a:lnTo>
                      <a:pt x="954" y="499"/>
                    </a:lnTo>
                    <a:lnTo>
                      <a:pt x="989" y="537"/>
                    </a:lnTo>
                    <a:lnTo>
                      <a:pt x="1023" y="574"/>
                    </a:lnTo>
                    <a:lnTo>
                      <a:pt x="1057" y="614"/>
                    </a:lnTo>
                    <a:lnTo>
                      <a:pt x="1089" y="655"/>
                    </a:lnTo>
                    <a:lnTo>
                      <a:pt x="1122" y="698"/>
                    </a:lnTo>
                    <a:lnTo>
                      <a:pt x="1152" y="741"/>
                    </a:lnTo>
                    <a:lnTo>
                      <a:pt x="1182" y="786"/>
                    </a:lnTo>
                    <a:lnTo>
                      <a:pt x="1210" y="832"/>
                    </a:lnTo>
                    <a:lnTo>
                      <a:pt x="1238" y="880"/>
                    </a:lnTo>
                    <a:lnTo>
                      <a:pt x="1264" y="930"/>
                    </a:lnTo>
                    <a:lnTo>
                      <a:pt x="1288" y="981"/>
                    </a:lnTo>
                    <a:lnTo>
                      <a:pt x="1310" y="1032"/>
                    </a:lnTo>
                    <a:lnTo>
                      <a:pt x="1330" y="1086"/>
                    </a:lnTo>
                    <a:lnTo>
                      <a:pt x="1349" y="1141"/>
                    </a:lnTo>
                    <a:lnTo>
                      <a:pt x="1364" y="1194"/>
                    </a:lnTo>
                    <a:lnTo>
                      <a:pt x="1378" y="1244"/>
                    </a:lnTo>
                    <a:lnTo>
                      <a:pt x="1387" y="1292"/>
                    </a:lnTo>
                    <a:lnTo>
                      <a:pt x="1396" y="1335"/>
                    </a:lnTo>
                    <a:lnTo>
                      <a:pt x="1404" y="1375"/>
                    </a:lnTo>
                    <a:lnTo>
                      <a:pt x="1409" y="1414"/>
                    </a:lnTo>
                    <a:lnTo>
                      <a:pt x="1412" y="1449"/>
                    </a:lnTo>
                    <a:lnTo>
                      <a:pt x="1414" y="1481"/>
                    </a:lnTo>
                    <a:lnTo>
                      <a:pt x="1414" y="1511"/>
                    </a:lnTo>
                    <a:lnTo>
                      <a:pt x="1412" y="1538"/>
                    </a:lnTo>
                    <a:lnTo>
                      <a:pt x="1410" y="1562"/>
                    </a:lnTo>
                    <a:lnTo>
                      <a:pt x="1405" y="1586"/>
                    </a:lnTo>
                    <a:lnTo>
                      <a:pt x="1400" y="1606"/>
                    </a:lnTo>
                    <a:lnTo>
                      <a:pt x="1394" y="1625"/>
                    </a:lnTo>
                    <a:lnTo>
                      <a:pt x="1387" y="1641"/>
                    </a:lnTo>
                    <a:lnTo>
                      <a:pt x="1379" y="1656"/>
                    </a:lnTo>
                    <a:lnTo>
                      <a:pt x="1370" y="1669"/>
                    </a:lnTo>
                    <a:lnTo>
                      <a:pt x="1361" y="1681"/>
                    </a:lnTo>
                    <a:lnTo>
                      <a:pt x="1351" y="1691"/>
                    </a:lnTo>
                    <a:lnTo>
                      <a:pt x="1341" y="1700"/>
                    </a:lnTo>
                    <a:lnTo>
                      <a:pt x="1330" y="1706"/>
                    </a:lnTo>
                    <a:lnTo>
                      <a:pt x="1320" y="1712"/>
                    </a:lnTo>
                    <a:lnTo>
                      <a:pt x="1309" y="1717"/>
                    </a:lnTo>
                    <a:lnTo>
                      <a:pt x="1298" y="1722"/>
                    </a:lnTo>
                    <a:lnTo>
                      <a:pt x="1276" y="1727"/>
                    </a:lnTo>
                    <a:lnTo>
                      <a:pt x="1258" y="1731"/>
                    </a:lnTo>
                    <a:lnTo>
                      <a:pt x="1239" y="1733"/>
                    </a:lnTo>
                    <a:lnTo>
                      <a:pt x="1225" y="1733"/>
                    </a:lnTo>
                    <a:lnTo>
                      <a:pt x="1218" y="1735"/>
                    </a:lnTo>
                    <a:lnTo>
                      <a:pt x="1209" y="1733"/>
                    </a:lnTo>
                    <a:lnTo>
                      <a:pt x="1199" y="1731"/>
                    </a:lnTo>
                    <a:lnTo>
                      <a:pt x="1189" y="1727"/>
                    </a:lnTo>
                    <a:lnTo>
                      <a:pt x="1177" y="1723"/>
                    </a:lnTo>
                    <a:lnTo>
                      <a:pt x="1164" y="1717"/>
                    </a:lnTo>
                    <a:lnTo>
                      <a:pt x="1150" y="1710"/>
                    </a:lnTo>
                    <a:lnTo>
                      <a:pt x="1135" y="1702"/>
                    </a:lnTo>
                    <a:lnTo>
                      <a:pt x="1104" y="1682"/>
                    </a:lnTo>
                    <a:lnTo>
                      <a:pt x="1071" y="1659"/>
                    </a:lnTo>
                    <a:lnTo>
                      <a:pt x="1036" y="1631"/>
                    </a:lnTo>
                    <a:lnTo>
                      <a:pt x="999" y="1599"/>
                    </a:lnTo>
                    <a:lnTo>
                      <a:pt x="981" y="1581"/>
                    </a:lnTo>
                    <a:lnTo>
                      <a:pt x="962" y="1562"/>
                    </a:lnTo>
                    <a:lnTo>
                      <a:pt x="943" y="1544"/>
                    </a:lnTo>
                    <a:lnTo>
                      <a:pt x="926" y="1523"/>
                    </a:lnTo>
                    <a:lnTo>
                      <a:pt x="907" y="1501"/>
                    </a:lnTo>
                    <a:lnTo>
                      <a:pt x="890" y="1480"/>
                    </a:lnTo>
                    <a:lnTo>
                      <a:pt x="872" y="1456"/>
                    </a:lnTo>
                    <a:lnTo>
                      <a:pt x="855" y="1433"/>
                    </a:lnTo>
                    <a:lnTo>
                      <a:pt x="837" y="1409"/>
                    </a:lnTo>
                    <a:lnTo>
                      <a:pt x="821" y="1383"/>
                    </a:lnTo>
                    <a:lnTo>
                      <a:pt x="806" y="1357"/>
                    </a:lnTo>
                    <a:lnTo>
                      <a:pt x="791" y="1330"/>
                    </a:lnTo>
                    <a:lnTo>
                      <a:pt x="777" y="1303"/>
                    </a:lnTo>
                    <a:lnTo>
                      <a:pt x="764" y="1274"/>
                    </a:lnTo>
                    <a:lnTo>
                      <a:pt x="751" y="1244"/>
                    </a:lnTo>
                    <a:lnTo>
                      <a:pt x="741" y="1215"/>
                    </a:lnTo>
                    <a:lnTo>
                      <a:pt x="717" y="1153"/>
                    </a:lnTo>
                    <a:lnTo>
                      <a:pt x="689" y="1087"/>
                    </a:lnTo>
                    <a:lnTo>
                      <a:pt x="656" y="1016"/>
                    </a:lnTo>
                    <a:lnTo>
                      <a:pt x="621" y="943"/>
                    </a:lnTo>
                    <a:lnTo>
                      <a:pt x="583" y="869"/>
                    </a:lnTo>
                    <a:lnTo>
                      <a:pt x="543" y="794"/>
                    </a:lnTo>
                    <a:lnTo>
                      <a:pt x="500" y="719"/>
                    </a:lnTo>
                    <a:lnTo>
                      <a:pt x="457" y="645"/>
                    </a:lnTo>
                    <a:lnTo>
                      <a:pt x="413" y="574"/>
                    </a:lnTo>
                    <a:lnTo>
                      <a:pt x="369" y="507"/>
                    </a:lnTo>
                    <a:lnTo>
                      <a:pt x="326" y="444"/>
                    </a:lnTo>
                    <a:lnTo>
                      <a:pt x="283" y="387"/>
                    </a:lnTo>
                    <a:lnTo>
                      <a:pt x="262" y="361"/>
                    </a:lnTo>
                    <a:lnTo>
                      <a:pt x="242" y="336"/>
                    </a:lnTo>
                    <a:lnTo>
                      <a:pt x="222" y="313"/>
                    </a:lnTo>
                    <a:lnTo>
                      <a:pt x="202" y="292"/>
                    </a:lnTo>
                    <a:lnTo>
                      <a:pt x="183" y="273"/>
                    </a:lnTo>
                    <a:lnTo>
                      <a:pt x="166" y="257"/>
                    </a:lnTo>
                    <a:lnTo>
                      <a:pt x="148" y="243"/>
                    </a:lnTo>
                    <a:lnTo>
                      <a:pt x="132" y="232"/>
                    </a:lnTo>
                    <a:lnTo>
                      <a:pt x="105" y="211"/>
                    </a:lnTo>
                    <a:lnTo>
                      <a:pt x="80" y="190"/>
                    </a:lnTo>
                    <a:lnTo>
                      <a:pt x="57" y="170"/>
                    </a:lnTo>
                    <a:lnTo>
                      <a:pt x="40" y="151"/>
                    </a:lnTo>
                    <a:lnTo>
                      <a:pt x="26" y="132"/>
                    </a:lnTo>
                    <a:lnTo>
                      <a:pt x="15" y="115"/>
                    </a:lnTo>
                    <a:lnTo>
                      <a:pt x="10" y="106"/>
                    </a:lnTo>
                    <a:lnTo>
                      <a:pt x="6" y="98"/>
                    </a:lnTo>
                    <a:lnTo>
                      <a:pt x="4" y="91"/>
                    </a:lnTo>
                    <a:lnTo>
                      <a:pt x="2" y="82"/>
                    </a:lnTo>
                    <a:lnTo>
                      <a:pt x="1" y="75"/>
                    </a:lnTo>
                    <a:lnTo>
                      <a:pt x="0" y="68"/>
                    </a:lnTo>
                    <a:lnTo>
                      <a:pt x="0" y="61"/>
                    </a:lnTo>
                    <a:lnTo>
                      <a:pt x="1" y="55"/>
                    </a:lnTo>
                    <a:lnTo>
                      <a:pt x="2" y="49"/>
                    </a:lnTo>
                    <a:lnTo>
                      <a:pt x="5" y="42"/>
                    </a:lnTo>
                    <a:lnTo>
                      <a:pt x="9" y="37"/>
                    </a:lnTo>
                    <a:lnTo>
                      <a:pt x="12" y="32"/>
                    </a:lnTo>
                    <a:lnTo>
                      <a:pt x="16" y="27"/>
                    </a:lnTo>
                    <a:lnTo>
                      <a:pt x="21" y="22"/>
                    </a:lnTo>
                    <a:lnTo>
                      <a:pt x="27" y="19"/>
                    </a:lnTo>
                    <a:lnTo>
                      <a:pt x="32" y="15"/>
                    </a:lnTo>
                    <a:lnTo>
                      <a:pt x="47" y="9"/>
                    </a:lnTo>
                    <a:lnTo>
                      <a:pt x="64" y="5"/>
                    </a:lnTo>
                    <a:lnTo>
                      <a:pt x="82" y="2"/>
                    </a:lnTo>
                    <a:lnTo>
                      <a:pt x="102" y="1"/>
                    </a:lnTo>
                    <a:lnTo>
                      <a:pt x="122" y="0"/>
                    </a:lnTo>
                    <a:lnTo>
                      <a:pt x="142" y="1"/>
                    </a:lnTo>
                    <a:lnTo>
                      <a:pt x="163" y="2"/>
                    </a:lnTo>
                    <a:lnTo>
                      <a:pt x="185" y="5"/>
                    </a:lnTo>
                    <a:lnTo>
                      <a:pt x="207" y="7"/>
                    </a:lnTo>
                    <a:lnTo>
                      <a:pt x="230" y="12"/>
                    </a:lnTo>
                    <a:lnTo>
                      <a:pt x="252" y="17"/>
                    </a:lnTo>
                    <a:lnTo>
                      <a:pt x="274" y="24"/>
                    </a:lnTo>
                    <a:lnTo>
                      <a:pt x="297" y="31"/>
                    </a:lnTo>
                    <a:lnTo>
                      <a:pt x="319" y="40"/>
                    </a:lnTo>
                    <a:lnTo>
                      <a:pt x="342" y="49"/>
                    </a:lnTo>
                    <a:lnTo>
                      <a:pt x="364" y="60"/>
                    </a:lnTo>
                    <a:lnTo>
                      <a:pt x="387" y="71"/>
                    </a:lnTo>
                    <a:lnTo>
                      <a:pt x="409" y="83"/>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06" name="Google Shape;406;p12"/>
              <p:cNvSpPr/>
              <p:nvPr/>
            </p:nvSpPr>
            <p:spPr>
              <a:xfrm>
                <a:off x="3101" y="835"/>
                <a:ext cx="125" cy="98"/>
              </a:xfrm>
              <a:custGeom>
                <a:rect b="b" l="l" r="r" t="t"/>
                <a:pathLst>
                  <a:path extrusionOk="0" h="486" w="623">
                    <a:moveTo>
                      <a:pt x="223" y="0"/>
                    </a:moveTo>
                    <a:lnTo>
                      <a:pt x="220" y="3"/>
                    </a:lnTo>
                    <a:lnTo>
                      <a:pt x="216" y="10"/>
                    </a:lnTo>
                    <a:lnTo>
                      <a:pt x="211" y="22"/>
                    </a:lnTo>
                    <a:lnTo>
                      <a:pt x="209" y="35"/>
                    </a:lnTo>
                    <a:lnTo>
                      <a:pt x="208" y="43"/>
                    </a:lnTo>
                    <a:lnTo>
                      <a:pt x="209" y="52"/>
                    </a:lnTo>
                    <a:lnTo>
                      <a:pt x="210" y="60"/>
                    </a:lnTo>
                    <a:lnTo>
                      <a:pt x="214" y="69"/>
                    </a:lnTo>
                    <a:lnTo>
                      <a:pt x="219" y="78"/>
                    </a:lnTo>
                    <a:lnTo>
                      <a:pt x="226" y="87"/>
                    </a:lnTo>
                    <a:lnTo>
                      <a:pt x="235" y="95"/>
                    </a:lnTo>
                    <a:lnTo>
                      <a:pt x="248" y="104"/>
                    </a:lnTo>
                    <a:lnTo>
                      <a:pt x="279" y="125"/>
                    </a:lnTo>
                    <a:lnTo>
                      <a:pt x="319" y="155"/>
                    </a:lnTo>
                    <a:lnTo>
                      <a:pt x="342" y="173"/>
                    </a:lnTo>
                    <a:lnTo>
                      <a:pt x="366" y="193"/>
                    </a:lnTo>
                    <a:lnTo>
                      <a:pt x="391" y="214"/>
                    </a:lnTo>
                    <a:lnTo>
                      <a:pt x="418" y="238"/>
                    </a:lnTo>
                    <a:lnTo>
                      <a:pt x="445" y="263"/>
                    </a:lnTo>
                    <a:lnTo>
                      <a:pt x="472" y="289"/>
                    </a:lnTo>
                    <a:lnTo>
                      <a:pt x="498" y="316"/>
                    </a:lnTo>
                    <a:lnTo>
                      <a:pt x="526" y="346"/>
                    </a:lnTo>
                    <a:lnTo>
                      <a:pt x="552" y="376"/>
                    </a:lnTo>
                    <a:lnTo>
                      <a:pt x="577" y="409"/>
                    </a:lnTo>
                    <a:lnTo>
                      <a:pt x="601" y="441"/>
                    </a:lnTo>
                    <a:lnTo>
                      <a:pt x="622" y="475"/>
                    </a:lnTo>
                    <a:lnTo>
                      <a:pt x="623" y="477"/>
                    </a:lnTo>
                    <a:lnTo>
                      <a:pt x="622" y="481"/>
                    </a:lnTo>
                    <a:lnTo>
                      <a:pt x="622" y="483"/>
                    </a:lnTo>
                    <a:lnTo>
                      <a:pt x="619" y="485"/>
                    </a:lnTo>
                    <a:lnTo>
                      <a:pt x="617" y="486"/>
                    </a:lnTo>
                    <a:lnTo>
                      <a:pt x="614" y="485"/>
                    </a:lnTo>
                    <a:lnTo>
                      <a:pt x="609" y="483"/>
                    </a:lnTo>
                    <a:lnTo>
                      <a:pt x="603" y="480"/>
                    </a:lnTo>
                    <a:lnTo>
                      <a:pt x="594" y="473"/>
                    </a:lnTo>
                    <a:lnTo>
                      <a:pt x="584" y="465"/>
                    </a:lnTo>
                    <a:lnTo>
                      <a:pt x="573" y="452"/>
                    </a:lnTo>
                    <a:lnTo>
                      <a:pt x="559" y="437"/>
                    </a:lnTo>
                    <a:lnTo>
                      <a:pt x="542" y="419"/>
                    </a:lnTo>
                    <a:lnTo>
                      <a:pt x="523" y="396"/>
                    </a:lnTo>
                    <a:lnTo>
                      <a:pt x="503" y="371"/>
                    </a:lnTo>
                    <a:lnTo>
                      <a:pt x="482" y="349"/>
                    </a:lnTo>
                    <a:lnTo>
                      <a:pt x="461" y="325"/>
                    </a:lnTo>
                    <a:lnTo>
                      <a:pt x="438" y="302"/>
                    </a:lnTo>
                    <a:lnTo>
                      <a:pt x="416" y="280"/>
                    </a:lnTo>
                    <a:lnTo>
                      <a:pt x="392" y="259"/>
                    </a:lnTo>
                    <a:lnTo>
                      <a:pt x="370" y="239"/>
                    </a:lnTo>
                    <a:lnTo>
                      <a:pt x="346" y="220"/>
                    </a:lnTo>
                    <a:lnTo>
                      <a:pt x="324" y="201"/>
                    </a:lnTo>
                    <a:lnTo>
                      <a:pt x="301" y="184"/>
                    </a:lnTo>
                    <a:lnTo>
                      <a:pt x="280" y="169"/>
                    </a:lnTo>
                    <a:lnTo>
                      <a:pt x="259" y="154"/>
                    </a:lnTo>
                    <a:lnTo>
                      <a:pt x="239" y="141"/>
                    </a:lnTo>
                    <a:lnTo>
                      <a:pt x="220" y="130"/>
                    </a:lnTo>
                    <a:lnTo>
                      <a:pt x="204" y="122"/>
                    </a:lnTo>
                    <a:lnTo>
                      <a:pt x="188" y="114"/>
                    </a:lnTo>
                    <a:lnTo>
                      <a:pt x="156" y="99"/>
                    </a:lnTo>
                    <a:lnTo>
                      <a:pt x="125" y="83"/>
                    </a:lnTo>
                    <a:lnTo>
                      <a:pt x="94" y="65"/>
                    </a:lnTo>
                    <a:lnTo>
                      <a:pt x="64" y="49"/>
                    </a:lnTo>
                    <a:lnTo>
                      <a:pt x="38" y="34"/>
                    </a:lnTo>
                    <a:lnTo>
                      <a:pt x="18" y="22"/>
                    </a:lnTo>
                    <a:lnTo>
                      <a:pt x="4" y="13"/>
                    </a:lnTo>
                    <a:lnTo>
                      <a:pt x="0" y="10"/>
                    </a:lnTo>
                    <a:lnTo>
                      <a:pt x="223" y="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07" name="Google Shape;407;p12"/>
              <p:cNvSpPr/>
              <p:nvPr/>
            </p:nvSpPr>
            <p:spPr>
              <a:xfrm>
                <a:off x="3017" y="818"/>
                <a:ext cx="130" cy="387"/>
              </a:xfrm>
              <a:custGeom>
                <a:rect b="b" l="l" r="r" t="t"/>
                <a:pathLst>
                  <a:path extrusionOk="0" h="1936" w="649">
                    <a:moveTo>
                      <a:pt x="369" y="191"/>
                    </a:moveTo>
                    <a:lnTo>
                      <a:pt x="386" y="237"/>
                    </a:lnTo>
                    <a:lnTo>
                      <a:pt x="406" y="291"/>
                    </a:lnTo>
                    <a:lnTo>
                      <a:pt x="428" y="352"/>
                    </a:lnTo>
                    <a:lnTo>
                      <a:pt x="452" y="419"/>
                    </a:lnTo>
                    <a:lnTo>
                      <a:pt x="477" y="493"/>
                    </a:lnTo>
                    <a:lnTo>
                      <a:pt x="502" y="570"/>
                    </a:lnTo>
                    <a:lnTo>
                      <a:pt x="527" y="653"/>
                    </a:lnTo>
                    <a:lnTo>
                      <a:pt x="551" y="739"/>
                    </a:lnTo>
                    <a:lnTo>
                      <a:pt x="574" y="828"/>
                    </a:lnTo>
                    <a:lnTo>
                      <a:pt x="594" y="919"/>
                    </a:lnTo>
                    <a:lnTo>
                      <a:pt x="604" y="964"/>
                    </a:lnTo>
                    <a:lnTo>
                      <a:pt x="613" y="1010"/>
                    </a:lnTo>
                    <a:lnTo>
                      <a:pt x="622" y="1056"/>
                    </a:lnTo>
                    <a:lnTo>
                      <a:pt x="628" y="1102"/>
                    </a:lnTo>
                    <a:lnTo>
                      <a:pt x="634" y="1148"/>
                    </a:lnTo>
                    <a:lnTo>
                      <a:pt x="639" y="1195"/>
                    </a:lnTo>
                    <a:lnTo>
                      <a:pt x="644" y="1239"/>
                    </a:lnTo>
                    <a:lnTo>
                      <a:pt x="647" y="1286"/>
                    </a:lnTo>
                    <a:lnTo>
                      <a:pt x="648" y="1331"/>
                    </a:lnTo>
                    <a:lnTo>
                      <a:pt x="649" y="1374"/>
                    </a:lnTo>
                    <a:lnTo>
                      <a:pt x="648" y="1418"/>
                    </a:lnTo>
                    <a:lnTo>
                      <a:pt x="646" y="1462"/>
                    </a:lnTo>
                    <a:lnTo>
                      <a:pt x="642" y="1503"/>
                    </a:lnTo>
                    <a:lnTo>
                      <a:pt x="637" y="1543"/>
                    </a:lnTo>
                    <a:lnTo>
                      <a:pt x="631" y="1579"/>
                    </a:lnTo>
                    <a:lnTo>
                      <a:pt x="624" y="1614"/>
                    </a:lnTo>
                    <a:lnTo>
                      <a:pt x="617" y="1646"/>
                    </a:lnTo>
                    <a:lnTo>
                      <a:pt x="609" y="1678"/>
                    </a:lnTo>
                    <a:lnTo>
                      <a:pt x="601" y="1705"/>
                    </a:lnTo>
                    <a:lnTo>
                      <a:pt x="591" y="1732"/>
                    </a:lnTo>
                    <a:lnTo>
                      <a:pt x="581" y="1756"/>
                    </a:lnTo>
                    <a:lnTo>
                      <a:pt x="571" y="1779"/>
                    </a:lnTo>
                    <a:lnTo>
                      <a:pt x="558" y="1800"/>
                    </a:lnTo>
                    <a:lnTo>
                      <a:pt x="547" y="1819"/>
                    </a:lnTo>
                    <a:lnTo>
                      <a:pt x="534" y="1836"/>
                    </a:lnTo>
                    <a:lnTo>
                      <a:pt x="522" y="1851"/>
                    </a:lnTo>
                    <a:lnTo>
                      <a:pt x="510" y="1865"/>
                    </a:lnTo>
                    <a:lnTo>
                      <a:pt x="496" y="1877"/>
                    </a:lnTo>
                    <a:lnTo>
                      <a:pt x="483" y="1888"/>
                    </a:lnTo>
                    <a:lnTo>
                      <a:pt x="470" y="1898"/>
                    </a:lnTo>
                    <a:lnTo>
                      <a:pt x="456" y="1907"/>
                    </a:lnTo>
                    <a:lnTo>
                      <a:pt x="442" y="1915"/>
                    </a:lnTo>
                    <a:lnTo>
                      <a:pt x="427" y="1920"/>
                    </a:lnTo>
                    <a:lnTo>
                      <a:pt x="413" y="1926"/>
                    </a:lnTo>
                    <a:lnTo>
                      <a:pt x="400" y="1930"/>
                    </a:lnTo>
                    <a:lnTo>
                      <a:pt x="386" y="1932"/>
                    </a:lnTo>
                    <a:lnTo>
                      <a:pt x="372" y="1935"/>
                    </a:lnTo>
                    <a:lnTo>
                      <a:pt x="359" y="1936"/>
                    </a:lnTo>
                    <a:lnTo>
                      <a:pt x="346" y="1936"/>
                    </a:lnTo>
                    <a:lnTo>
                      <a:pt x="332" y="1936"/>
                    </a:lnTo>
                    <a:lnTo>
                      <a:pt x="307" y="1935"/>
                    </a:lnTo>
                    <a:lnTo>
                      <a:pt x="285" y="1931"/>
                    </a:lnTo>
                    <a:lnTo>
                      <a:pt x="274" y="1927"/>
                    </a:lnTo>
                    <a:lnTo>
                      <a:pt x="262" y="1922"/>
                    </a:lnTo>
                    <a:lnTo>
                      <a:pt x="251" y="1916"/>
                    </a:lnTo>
                    <a:lnTo>
                      <a:pt x="241" y="1908"/>
                    </a:lnTo>
                    <a:lnTo>
                      <a:pt x="231" y="1900"/>
                    </a:lnTo>
                    <a:lnTo>
                      <a:pt x="221" y="1888"/>
                    </a:lnTo>
                    <a:lnTo>
                      <a:pt x="213" y="1877"/>
                    </a:lnTo>
                    <a:lnTo>
                      <a:pt x="204" y="1864"/>
                    </a:lnTo>
                    <a:lnTo>
                      <a:pt x="195" y="1849"/>
                    </a:lnTo>
                    <a:lnTo>
                      <a:pt x="186" y="1834"/>
                    </a:lnTo>
                    <a:lnTo>
                      <a:pt x="179" y="1817"/>
                    </a:lnTo>
                    <a:lnTo>
                      <a:pt x="171" y="1799"/>
                    </a:lnTo>
                    <a:lnTo>
                      <a:pt x="156" y="1761"/>
                    </a:lnTo>
                    <a:lnTo>
                      <a:pt x="144" y="1720"/>
                    </a:lnTo>
                    <a:lnTo>
                      <a:pt x="131" y="1675"/>
                    </a:lnTo>
                    <a:lnTo>
                      <a:pt x="121" y="1628"/>
                    </a:lnTo>
                    <a:lnTo>
                      <a:pt x="111" y="1579"/>
                    </a:lnTo>
                    <a:lnTo>
                      <a:pt x="103" y="1529"/>
                    </a:lnTo>
                    <a:lnTo>
                      <a:pt x="95" y="1478"/>
                    </a:lnTo>
                    <a:lnTo>
                      <a:pt x="88" y="1425"/>
                    </a:lnTo>
                    <a:lnTo>
                      <a:pt x="82" y="1374"/>
                    </a:lnTo>
                    <a:lnTo>
                      <a:pt x="77" y="1323"/>
                    </a:lnTo>
                    <a:lnTo>
                      <a:pt x="72" y="1271"/>
                    </a:lnTo>
                    <a:lnTo>
                      <a:pt x="69" y="1215"/>
                    </a:lnTo>
                    <a:lnTo>
                      <a:pt x="67" y="1155"/>
                    </a:lnTo>
                    <a:lnTo>
                      <a:pt x="64" y="1091"/>
                    </a:lnTo>
                    <a:lnTo>
                      <a:pt x="64" y="1026"/>
                    </a:lnTo>
                    <a:lnTo>
                      <a:pt x="64" y="960"/>
                    </a:lnTo>
                    <a:lnTo>
                      <a:pt x="63" y="891"/>
                    </a:lnTo>
                    <a:lnTo>
                      <a:pt x="63" y="824"/>
                    </a:lnTo>
                    <a:lnTo>
                      <a:pt x="63" y="755"/>
                    </a:lnTo>
                    <a:lnTo>
                      <a:pt x="63" y="689"/>
                    </a:lnTo>
                    <a:lnTo>
                      <a:pt x="62" y="623"/>
                    </a:lnTo>
                    <a:lnTo>
                      <a:pt x="60" y="559"/>
                    </a:lnTo>
                    <a:lnTo>
                      <a:pt x="58" y="499"/>
                    </a:lnTo>
                    <a:lnTo>
                      <a:pt x="54" y="442"/>
                    </a:lnTo>
                    <a:lnTo>
                      <a:pt x="49" y="388"/>
                    </a:lnTo>
                    <a:lnTo>
                      <a:pt x="43" y="340"/>
                    </a:lnTo>
                    <a:lnTo>
                      <a:pt x="39" y="330"/>
                    </a:lnTo>
                    <a:lnTo>
                      <a:pt x="33" y="303"/>
                    </a:lnTo>
                    <a:lnTo>
                      <a:pt x="24" y="265"/>
                    </a:lnTo>
                    <a:lnTo>
                      <a:pt x="14" y="219"/>
                    </a:lnTo>
                    <a:lnTo>
                      <a:pt x="9" y="194"/>
                    </a:lnTo>
                    <a:lnTo>
                      <a:pt x="5" y="170"/>
                    </a:lnTo>
                    <a:lnTo>
                      <a:pt x="3" y="146"/>
                    </a:lnTo>
                    <a:lnTo>
                      <a:pt x="0" y="122"/>
                    </a:lnTo>
                    <a:lnTo>
                      <a:pt x="0" y="101"/>
                    </a:lnTo>
                    <a:lnTo>
                      <a:pt x="0" y="82"/>
                    </a:lnTo>
                    <a:lnTo>
                      <a:pt x="2" y="74"/>
                    </a:lnTo>
                    <a:lnTo>
                      <a:pt x="3" y="66"/>
                    </a:lnTo>
                    <a:lnTo>
                      <a:pt x="5" y="59"/>
                    </a:lnTo>
                    <a:lnTo>
                      <a:pt x="8" y="53"/>
                    </a:lnTo>
                    <a:lnTo>
                      <a:pt x="10" y="48"/>
                    </a:lnTo>
                    <a:lnTo>
                      <a:pt x="15" y="41"/>
                    </a:lnTo>
                    <a:lnTo>
                      <a:pt x="20" y="36"/>
                    </a:lnTo>
                    <a:lnTo>
                      <a:pt x="27" y="31"/>
                    </a:lnTo>
                    <a:lnTo>
                      <a:pt x="34" y="26"/>
                    </a:lnTo>
                    <a:lnTo>
                      <a:pt x="43" y="21"/>
                    </a:lnTo>
                    <a:lnTo>
                      <a:pt x="52" y="16"/>
                    </a:lnTo>
                    <a:lnTo>
                      <a:pt x="62" y="13"/>
                    </a:lnTo>
                    <a:lnTo>
                      <a:pt x="72" y="9"/>
                    </a:lnTo>
                    <a:lnTo>
                      <a:pt x="84" y="6"/>
                    </a:lnTo>
                    <a:lnTo>
                      <a:pt x="95" y="4"/>
                    </a:lnTo>
                    <a:lnTo>
                      <a:pt x="108" y="1"/>
                    </a:lnTo>
                    <a:lnTo>
                      <a:pt x="121" y="0"/>
                    </a:lnTo>
                    <a:lnTo>
                      <a:pt x="134" y="0"/>
                    </a:lnTo>
                    <a:lnTo>
                      <a:pt x="148" y="0"/>
                    </a:lnTo>
                    <a:lnTo>
                      <a:pt x="163" y="1"/>
                    </a:lnTo>
                    <a:lnTo>
                      <a:pt x="176" y="4"/>
                    </a:lnTo>
                    <a:lnTo>
                      <a:pt x="191" y="6"/>
                    </a:lnTo>
                    <a:lnTo>
                      <a:pt x="205" y="11"/>
                    </a:lnTo>
                    <a:lnTo>
                      <a:pt x="220" y="16"/>
                    </a:lnTo>
                    <a:lnTo>
                      <a:pt x="234" y="24"/>
                    </a:lnTo>
                    <a:lnTo>
                      <a:pt x="249" y="31"/>
                    </a:lnTo>
                    <a:lnTo>
                      <a:pt x="262" y="40"/>
                    </a:lnTo>
                    <a:lnTo>
                      <a:pt x="276" y="51"/>
                    </a:lnTo>
                    <a:lnTo>
                      <a:pt x="290" y="62"/>
                    </a:lnTo>
                    <a:lnTo>
                      <a:pt x="302" y="76"/>
                    </a:lnTo>
                    <a:lnTo>
                      <a:pt x="315" y="91"/>
                    </a:lnTo>
                    <a:lnTo>
                      <a:pt x="327" y="107"/>
                    </a:lnTo>
                    <a:lnTo>
                      <a:pt x="339" y="126"/>
                    </a:lnTo>
                    <a:lnTo>
                      <a:pt x="350" y="146"/>
                    </a:lnTo>
                    <a:lnTo>
                      <a:pt x="360" y="167"/>
                    </a:lnTo>
                    <a:lnTo>
                      <a:pt x="369" y="191"/>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08" name="Google Shape;408;p12"/>
              <p:cNvSpPr/>
              <p:nvPr/>
            </p:nvSpPr>
            <p:spPr>
              <a:xfrm>
                <a:off x="3017" y="818"/>
                <a:ext cx="130" cy="387"/>
              </a:xfrm>
              <a:custGeom>
                <a:rect b="b" l="l" r="r" t="t"/>
                <a:pathLst>
                  <a:path extrusionOk="0" h="1936" w="649">
                    <a:moveTo>
                      <a:pt x="369" y="191"/>
                    </a:moveTo>
                    <a:lnTo>
                      <a:pt x="386" y="237"/>
                    </a:lnTo>
                    <a:lnTo>
                      <a:pt x="406" y="291"/>
                    </a:lnTo>
                    <a:lnTo>
                      <a:pt x="428" y="352"/>
                    </a:lnTo>
                    <a:lnTo>
                      <a:pt x="452" y="419"/>
                    </a:lnTo>
                    <a:lnTo>
                      <a:pt x="477" y="493"/>
                    </a:lnTo>
                    <a:lnTo>
                      <a:pt x="502" y="570"/>
                    </a:lnTo>
                    <a:lnTo>
                      <a:pt x="527" y="653"/>
                    </a:lnTo>
                    <a:lnTo>
                      <a:pt x="551" y="739"/>
                    </a:lnTo>
                    <a:lnTo>
                      <a:pt x="574" y="828"/>
                    </a:lnTo>
                    <a:lnTo>
                      <a:pt x="594" y="919"/>
                    </a:lnTo>
                    <a:lnTo>
                      <a:pt x="604" y="964"/>
                    </a:lnTo>
                    <a:lnTo>
                      <a:pt x="613" y="1010"/>
                    </a:lnTo>
                    <a:lnTo>
                      <a:pt x="622" y="1056"/>
                    </a:lnTo>
                    <a:lnTo>
                      <a:pt x="628" y="1102"/>
                    </a:lnTo>
                    <a:lnTo>
                      <a:pt x="634" y="1148"/>
                    </a:lnTo>
                    <a:lnTo>
                      <a:pt x="639" y="1195"/>
                    </a:lnTo>
                    <a:lnTo>
                      <a:pt x="644" y="1239"/>
                    </a:lnTo>
                    <a:lnTo>
                      <a:pt x="647" y="1286"/>
                    </a:lnTo>
                    <a:lnTo>
                      <a:pt x="648" y="1331"/>
                    </a:lnTo>
                    <a:lnTo>
                      <a:pt x="649" y="1374"/>
                    </a:lnTo>
                    <a:lnTo>
                      <a:pt x="648" y="1418"/>
                    </a:lnTo>
                    <a:lnTo>
                      <a:pt x="646" y="1462"/>
                    </a:lnTo>
                    <a:lnTo>
                      <a:pt x="642" y="1503"/>
                    </a:lnTo>
                    <a:lnTo>
                      <a:pt x="637" y="1543"/>
                    </a:lnTo>
                    <a:lnTo>
                      <a:pt x="631" y="1579"/>
                    </a:lnTo>
                    <a:lnTo>
                      <a:pt x="624" y="1614"/>
                    </a:lnTo>
                    <a:lnTo>
                      <a:pt x="617" y="1646"/>
                    </a:lnTo>
                    <a:lnTo>
                      <a:pt x="609" y="1678"/>
                    </a:lnTo>
                    <a:lnTo>
                      <a:pt x="601" y="1705"/>
                    </a:lnTo>
                    <a:lnTo>
                      <a:pt x="591" y="1732"/>
                    </a:lnTo>
                    <a:lnTo>
                      <a:pt x="581" y="1756"/>
                    </a:lnTo>
                    <a:lnTo>
                      <a:pt x="571" y="1779"/>
                    </a:lnTo>
                    <a:lnTo>
                      <a:pt x="558" y="1800"/>
                    </a:lnTo>
                    <a:lnTo>
                      <a:pt x="547" y="1819"/>
                    </a:lnTo>
                    <a:lnTo>
                      <a:pt x="534" y="1836"/>
                    </a:lnTo>
                    <a:lnTo>
                      <a:pt x="522" y="1851"/>
                    </a:lnTo>
                    <a:lnTo>
                      <a:pt x="510" y="1865"/>
                    </a:lnTo>
                    <a:lnTo>
                      <a:pt x="496" y="1877"/>
                    </a:lnTo>
                    <a:lnTo>
                      <a:pt x="483" y="1888"/>
                    </a:lnTo>
                    <a:lnTo>
                      <a:pt x="470" y="1898"/>
                    </a:lnTo>
                    <a:lnTo>
                      <a:pt x="456" y="1907"/>
                    </a:lnTo>
                    <a:lnTo>
                      <a:pt x="442" y="1915"/>
                    </a:lnTo>
                    <a:lnTo>
                      <a:pt x="427" y="1920"/>
                    </a:lnTo>
                    <a:lnTo>
                      <a:pt x="413" y="1926"/>
                    </a:lnTo>
                    <a:lnTo>
                      <a:pt x="400" y="1930"/>
                    </a:lnTo>
                    <a:lnTo>
                      <a:pt x="386" y="1932"/>
                    </a:lnTo>
                    <a:lnTo>
                      <a:pt x="372" y="1935"/>
                    </a:lnTo>
                    <a:lnTo>
                      <a:pt x="359" y="1936"/>
                    </a:lnTo>
                    <a:lnTo>
                      <a:pt x="346" y="1936"/>
                    </a:lnTo>
                    <a:lnTo>
                      <a:pt x="332" y="1936"/>
                    </a:lnTo>
                    <a:lnTo>
                      <a:pt x="307" y="1935"/>
                    </a:lnTo>
                    <a:lnTo>
                      <a:pt x="285" y="1931"/>
                    </a:lnTo>
                    <a:lnTo>
                      <a:pt x="274" y="1927"/>
                    </a:lnTo>
                    <a:lnTo>
                      <a:pt x="262" y="1922"/>
                    </a:lnTo>
                    <a:lnTo>
                      <a:pt x="251" y="1916"/>
                    </a:lnTo>
                    <a:lnTo>
                      <a:pt x="241" y="1908"/>
                    </a:lnTo>
                    <a:lnTo>
                      <a:pt x="231" y="1900"/>
                    </a:lnTo>
                    <a:lnTo>
                      <a:pt x="221" y="1888"/>
                    </a:lnTo>
                    <a:lnTo>
                      <a:pt x="213" y="1877"/>
                    </a:lnTo>
                    <a:lnTo>
                      <a:pt x="204" y="1864"/>
                    </a:lnTo>
                    <a:lnTo>
                      <a:pt x="195" y="1849"/>
                    </a:lnTo>
                    <a:lnTo>
                      <a:pt x="186" y="1834"/>
                    </a:lnTo>
                    <a:lnTo>
                      <a:pt x="179" y="1817"/>
                    </a:lnTo>
                    <a:lnTo>
                      <a:pt x="171" y="1799"/>
                    </a:lnTo>
                    <a:lnTo>
                      <a:pt x="156" y="1761"/>
                    </a:lnTo>
                    <a:lnTo>
                      <a:pt x="144" y="1720"/>
                    </a:lnTo>
                    <a:lnTo>
                      <a:pt x="131" y="1675"/>
                    </a:lnTo>
                    <a:lnTo>
                      <a:pt x="121" y="1628"/>
                    </a:lnTo>
                    <a:lnTo>
                      <a:pt x="111" y="1579"/>
                    </a:lnTo>
                    <a:lnTo>
                      <a:pt x="103" y="1529"/>
                    </a:lnTo>
                    <a:lnTo>
                      <a:pt x="95" y="1478"/>
                    </a:lnTo>
                    <a:lnTo>
                      <a:pt x="88" y="1425"/>
                    </a:lnTo>
                    <a:lnTo>
                      <a:pt x="82" y="1374"/>
                    </a:lnTo>
                    <a:lnTo>
                      <a:pt x="77" y="1323"/>
                    </a:lnTo>
                    <a:lnTo>
                      <a:pt x="72" y="1271"/>
                    </a:lnTo>
                    <a:lnTo>
                      <a:pt x="69" y="1215"/>
                    </a:lnTo>
                    <a:lnTo>
                      <a:pt x="67" y="1155"/>
                    </a:lnTo>
                    <a:lnTo>
                      <a:pt x="64" y="1091"/>
                    </a:lnTo>
                    <a:lnTo>
                      <a:pt x="64" y="1026"/>
                    </a:lnTo>
                    <a:lnTo>
                      <a:pt x="64" y="960"/>
                    </a:lnTo>
                    <a:lnTo>
                      <a:pt x="63" y="891"/>
                    </a:lnTo>
                    <a:lnTo>
                      <a:pt x="63" y="824"/>
                    </a:lnTo>
                    <a:lnTo>
                      <a:pt x="63" y="755"/>
                    </a:lnTo>
                    <a:lnTo>
                      <a:pt x="63" y="689"/>
                    </a:lnTo>
                    <a:lnTo>
                      <a:pt x="62" y="623"/>
                    </a:lnTo>
                    <a:lnTo>
                      <a:pt x="60" y="559"/>
                    </a:lnTo>
                    <a:lnTo>
                      <a:pt x="58" y="499"/>
                    </a:lnTo>
                    <a:lnTo>
                      <a:pt x="54" y="442"/>
                    </a:lnTo>
                    <a:lnTo>
                      <a:pt x="49" y="388"/>
                    </a:lnTo>
                    <a:lnTo>
                      <a:pt x="43" y="340"/>
                    </a:lnTo>
                    <a:lnTo>
                      <a:pt x="39" y="330"/>
                    </a:lnTo>
                    <a:lnTo>
                      <a:pt x="33" y="303"/>
                    </a:lnTo>
                    <a:lnTo>
                      <a:pt x="24" y="265"/>
                    </a:lnTo>
                    <a:lnTo>
                      <a:pt x="14" y="219"/>
                    </a:lnTo>
                    <a:lnTo>
                      <a:pt x="9" y="194"/>
                    </a:lnTo>
                    <a:lnTo>
                      <a:pt x="5" y="170"/>
                    </a:lnTo>
                    <a:lnTo>
                      <a:pt x="3" y="146"/>
                    </a:lnTo>
                    <a:lnTo>
                      <a:pt x="0" y="122"/>
                    </a:lnTo>
                    <a:lnTo>
                      <a:pt x="0" y="101"/>
                    </a:lnTo>
                    <a:lnTo>
                      <a:pt x="0" y="82"/>
                    </a:lnTo>
                    <a:lnTo>
                      <a:pt x="2" y="74"/>
                    </a:lnTo>
                    <a:lnTo>
                      <a:pt x="3" y="66"/>
                    </a:lnTo>
                    <a:lnTo>
                      <a:pt x="5" y="59"/>
                    </a:lnTo>
                    <a:lnTo>
                      <a:pt x="8" y="53"/>
                    </a:lnTo>
                    <a:lnTo>
                      <a:pt x="10" y="48"/>
                    </a:lnTo>
                    <a:lnTo>
                      <a:pt x="15" y="41"/>
                    </a:lnTo>
                    <a:lnTo>
                      <a:pt x="20" y="36"/>
                    </a:lnTo>
                    <a:lnTo>
                      <a:pt x="27" y="31"/>
                    </a:lnTo>
                    <a:lnTo>
                      <a:pt x="34" y="26"/>
                    </a:lnTo>
                    <a:lnTo>
                      <a:pt x="43" y="21"/>
                    </a:lnTo>
                    <a:lnTo>
                      <a:pt x="52" y="16"/>
                    </a:lnTo>
                    <a:lnTo>
                      <a:pt x="62" y="13"/>
                    </a:lnTo>
                    <a:lnTo>
                      <a:pt x="72" y="9"/>
                    </a:lnTo>
                    <a:lnTo>
                      <a:pt x="84" y="6"/>
                    </a:lnTo>
                    <a:lnTo>
                      <a:pt x="95" y="4"/>
                    </a:lnTo>
                    <a:lnTo>
                      <a:pt x="108" y="1"/>
                    </a:lnTo>
                    <a:lnTo>
                      <a:pt x="121" y="0"/>
                    </a:lnTo>
                    <a:lnTo>
                      <a:pt x="134" y="0"/>
                    </a:lnTo>
                    <a:lnTo>
                      <a:pt x="148" y="0"/>
                    </a:lnTo>
                    <a:lnTo>
                      <a:pt x="163" y="1"/>
                    </a:lnTo>
                    <a:lnTo>
                      <a:pt x="176" y="4"/>
                    </a:lnTo>
                    <a:lnTo>
                      <a:pt x="191" y="6"/>
                    </a:lnTo>
                    <a:lnTo>
                      <a:pt x="205" y="11"/>
                    </a:lnTo>
                    <a:lnTo>
                      <a:pt x="220" y="16"/>
                    </a:lnTo>
                    <a:lnTo>
                      <a:pt x="234" y="24"/>
                    </a:lnTo>
                    <a:lnTo>
                      <a:pt x="249" y="31"/>
                    </a:lnTo>
                    <a:lnTo>
                      <a:pt x="262" y="40"/>
                    </a:lnTo>
                    <a:lnTo>
                      <a:pt x="276" y="51"/>
                    </a:lnTo>
                    <a:lnTo>
                      <a:pt x="290" y="62"/>
                    </a:lnTo>
                    <a:lnTo>
                      <a:pt x="302" y="76"/>
                    </a:lnTo>
                    <a:lnTo>
                      <a:pt x="315" y="91"/>
                    </a:lnTo>
                    <a:lnTo>
                      <a:pt x="327" y="107"/>
                    </a:lnTo>
                    <a:lnTo>
                      <a:pt x="339" y="126"/>
                    </a:lnTo>
                    <a:lnTo>
                      <a:pt x="350" y="146"/>
                    </a:lnTo>
                    <a:lnTo>
                      <a:pt x="360" y="167"/>
                    </a:lnTo>
                    <a:lnTo>
                      <a:pt x="369" y="191"/>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09" name="Google Shape;409;p12"/>
              <p:cNvSpPr/>
              <p:nvPr/>
            </p:nvSpPr>
            <p:spPr>
              <a:xfrm>
                <a:off x="3029" y="829"/>
                <a:ext cx="50" cy="109"/>
              </a:xfrm>
              <a:custGeom>
                <a:rect b="b" l="l" r="r" t="t"/>
                <a:pathLst>
                  <a:path extrusionOk="0" h="549" w="247">
                    <a:moveTo>
                      <a:pt x="198" y="34"/>
                    </a:moveTo>
                    <a:lnTo>
                      <a:pt x="200" y="62"/>
                    </a:lnTo>
                    <a:lnTo>
                      <a:pt x="202" y="97"/>
                    </a:lnTo>
                    <a:lnTo>
                      <a:pt x="203" y="141"/>
                    </a:lnTo>
                    <a:lnTo>
                      <a:pt x="204" y="190"/>
                    </a:lnTo>
                    <a:lnTo>
                      <a:pt x="207" y="244"/>
                    </a:lnTo>
                    <a:lnTo>
                      <a:pt x="212" y="302"/>
                    </a:lnTo>
                    <a:lnTo>
                      <a:pt x="215" y="330"/>
                    </a:lnTo>
                    <a:lnTo>
                      <a:pt x="220" y="360"/>
                    </a:lnTo>
                    <a:lnTo>
                      <a:pt x="225" y="390"/>
                    </a:lnTo>
                    <a:lnTo>
                      <a:pt x="233" y="420"/>
                    </a:lnTo>
                    <a:lnTo>
                      <a:pt x="239" y="448"/>
                    </a:lnTo>
                    <a:lnTo>
                      <a:pt x="243" y="471"/>
                    </a:lnTo>
                    <a:lnTo>
                      <a:pt x="245" y="493"/>
                    </a:lnTo>
                    <a:lnTo>
                      <a:pt x="247" y="510"/>
                    </a:lnTo>
                    <a:lnTo>
                      <a:pt x="245" y="525"/>
                    </a:lnTo>
                    <a:lnTo>
                      <a:pt x="244" y="536"/>
                    </a:lnTo>
                    <a:lnTo>
                      <a:pt x="242" y="544"/>
                    </a:lnTo>
                    <a:lnTo>
                      <a:pt x="238" y="547"/>
                    </a:lnTo>
                    <a:lnTo>
                      <a:pt x="235" y="549"/>
                    </a:lnTo>
                    <a:lnTo>
                      <a:pt x="234" y="547"/>
                    </a:lnTo>
                    <a:lnTo>
                      <a:pt x="232" y="546"/>
                    </a:lnTo>
                    <a:lnTo>
                      <a:pt x="229" y="544"/>
                    </a:lnTo>
                    <a:lnTo>
                      <a:pt x="224" y="536"/>
                    </a:lnTo>
                    <a:lnTo>
                      <a:pt x="219" y="525"/>
                    </a:lnTo>
                    <a:lnTo>
                      <a:pt x="214" y="509"/>
                    </a:lnTo>
                    <a:lnTo>
                      <a:pt x="210" y="489"/>
                    </a:lnTo>
                    <a:lnTo>
                      <a:pt x="205" y="464"/>
                    </a:lnTo>
                    <a:lnTo>
                      <a:pt x="203" y="435"/>
                    </a:lnTo>
                    <a:lnTo>
                      <a:pt x="199" y="404"/>
                    </a:lnTo>
                    <a:lnTo>
                      <a:pt x="193" y="371"/>
                    </a:lnTo>
                    <a:lnTo>
                      <a:pt x="187" y="338"/>
                    </a:lnTo>
                    <a:lnTo>
                      <a:pt x="177" y="305"/>
                    </a:lnTo>
                    <a:lnTo>
                      <a:pt x="167" y="272"/>
                    </a:lnTo>
                    <a:lnTo>
                      <a:pt x="156" y="239"/>
                    </a:lnTo>
                    <a:lnTo>
                      <a:pt x="143" y="207"/>
                    </a:lnTo>
                    <a:lnTo>
                      <a:pt x="129" y="175"/>
                    </a:lnTo>
                    <a:lnTo>
                      <a:pt x="114" y="147"/>
                    </a:lnTo>
                    <a:lnTo>
                      <a:pt x="99" y="118"/>
                    </a:lnTo>
                    <a:lnTo>
                      <a:pt x="83" y="93"/>
                    </a:lnTo>
                    <a:lnTo>
                      <a:pt x="67" y="69"/>
                    </a:lnTo>
                    <a:lnTo>
                      <a:pt x="51" y="49"/>
                    </a:lnTo>
                    <a:lnTo>
                      <a:pt x="33" y="32"/>
                    </a:lnTo>
                    <a:lnTo>
                      <a:pt x="26" y="26"/>
                    </a:lnTo>
                    <a:lnTo>
                      <a:pt x="17" y="19"/>
                    </a:lnTo>
                    <a:lnTo>
                      <a:pt x="8" y="13"/>
                    </a:lnTo>
                    <a:lnTo>
                      <a:pt x="0" y="9"/>
                    </a:lnTo>
                    <a:lnTo>
                      <a:pt x="8" y="8"/>
                    </a:lnTo>
                    <a:lnTo>
                      <a:pt x="30" y="4"/>
                    </a:lnTo>
                    <a:lnTo>
                      <a:pt x="61" y="2"/>
                    </a:lnTo>
                    <a:lnTo>
                      <a:pt x="96" y="0"/>
                    </a:lnTo>
                    <a:lnTo>
                      <a:pt x="113" y="0"/>
                    </a:lnTo>
                    <a:lnTo>
                      <a:pt x="131" y="1"/>
                    </a:lnTo>
                    <a:lnTo>
                      <a:pt x="148" y="2"/>
                    </a:lnTo>
                    <a:lnTo>
                      <a:pt x="163" y="6"/>
                    </a:lnTo>
                    <a:lnTo>
                      <a:pt x="169" y="7"/>
                    </a:lnTo>
                    <a:lnTo>
                      <a:pt x="176" y="9"/>
                    </a:lnTo>
                    <a:lnTo>
                      <a:pt x="182" y="13"/>
                    </a:lnTo>
                    <a:lnTo>
                      <a:pt x="187" y="16"/>
                    </a:lnTo>
                    <a:lnTo>
                      <a:pt x="190" y="19"/>
                    </a:lnTo>
                    <a:lnTo>
                      <a:pt x="194" y="24"/>
                    </a:lnTo>
                    <a:lnTo>
                      <a:pt x="197" y="29"/>
                    </a:lnTo>
                    <a:lnTo>
                      <a:pt x="198" y="34"/>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10" name="Google Shape;410;p12"/>
              <p:cNvSpPr/>
              <p:nvPr/>
            </p:nvSpPr>
            <p:spPr>
              <a:xfrm>
                <a:off x="2551" y="292"/>
                <a:ext cx="389" cy="375"/>
              </a:xfrm>
              <a:custGeom>
                <a:rect b="b" l="l" r="r" t="t"/>
                <a:pathLst>
                  <a:path extrusionOk="0" h="1875" w="1946">
                    <a:moveTo>
                      <a:pt x="1936" y="1727"/>
                    </a:moveTo>
                    <a:lnTo>
                      <a:pt x="1909" y="1682"/>
                    </a:lnTo>
                    <a:lnTo>
                      <a:pt x="1876" y="1627"/>
                    </a:lnTo>
                    <a:lnTo>
                      <a:pt x="1838" y="1566"/>
                    </a:lnTo>
                    <a:lnTo>
                      <a:pt x="1795" y="1497"/>
                    </a:lnTo>
                    <a:lnTo>
                      <a:pt x="1747" y="1424"/>
                    </a:lnTo>
                    <a:lnTo>
                      <a:pt x="1696" y="1346"/>
                    </a:lnTo>
                    <a:lnTo>
                      <a:pt x="1641" y="1265"/>
                    </a:lnTo>
                    <a:lnTo>
                      <a:pt x="1582" y="1183"/>
                    </a:lnTo>
                    <a:lnTo>
                      <a:pt x="1521" y="1099"/>
                    </a:lnTo>
                    <a:lnTo>
                      <a:pt x="1457" y="1016"/>
                    </a:lnTo>
                    <a:lnTo>
                      <a:pt x="1425" y="973"/>
                    </a:lnTo>
                    <a:lnTo>
                      <a:pt x="1391" y="932"/>
                    </a:lnTo>
                    <a:lnTo>
                      <a:pt x="1359" y="892"/>
                    </a:lnTo>
                    <a:lnTo>
                      <a:pt x="1325" y="852"/>
                    </a:lnTo>
                    <a:lnTo>
                      <a:pt x="1291" y="813"/>
                    </a:lnTo>
                    <a:lnTo>
                      <a:pt x="1256" y="775"/>
                    </a:lnTo>
                    <a:lnTo>
                      <a:pt x="1223" y="738"/>
                    </a:lnTo>
                    <a:lnTo>
                      <a:pt x="1189" y="702"/>
                    </a:lnTo>
                    <a:lnTo>
                      <a:pt x="1154" y="669"/>
                    </a:lnTo>
                    <a:lnTo>
                      <a:pt x="1120" y="636"/>
                    </a:lnTo>
                    <a:lnTo>
                      <a:pt x="1087" y="605"/>
                    </a:lnTo>
                    <a:lnTo>
                      <a:pt x="1052" y="575"/>
                    </a:lnTo>
                    <a:lnTo>
                      <a:pt x="986" y="520"/>
                    </a:lnTo>
                    <a:lnTo>
                      <a:pt x="919" y="466"/>
                    </a:lnTo>
                    <a:lnTo>
                      <a:pt x="856" y="416"/>
                    </a:lnTo>
                    <a:lnTo>
                      <a:pt x="793" y="369"/>
                    </a:lnTo>
                    <a:lnTo>
                      <a:pt x="732" y="325"/>
                    </a:lnTo>
                    <a:lnTo>
                      <a:pt x="674" y="284"/>
                    </a:lnTo>
                    <a:lnTo>
                      <a:pt x="615" y="245"/>
                    </a:lnTo>
                    <a:lnTo>
                      <a:pt x="560" y="209"/>
                    </a:lnTo>
                    <a:lnTo>
                      <a:pt x="505" y="176"/>
                    </a:lnTo>
                    <a:lnTo>
                      <a:pt x="453" y="146"/>
                    </a:lnTo>
                    <a:lnTo>
                      <a:pt x="402" y="118"/>
                    </a:lnTo>
                    <a:lnTo>
                      <a:pt x="353" y="92"/>
                    </a:lnTo>
                    <a:lnTo>
                      <a:pt x="307" y="69"/>
                    </a:lnTo>
                    <a:lnTo>
                      <a:pt x="262" y="49"/>
                    </a:lnTo>
                    <a:lnTo>
                      <a:pt x="218" y="32"/>
                    </a:lnTo>
                    <a:lnTo>
                      <a:pt x="178" y="17"/>
                    </a:lnTo>
                    <a:lnTo>
                      <a:pt x="158" y="11"/>
                    </a:lnTo>
                    <a:lnTo>
                      <a:pt x="140" y="6"/>
                    </a:lnTo>
                    <a:lnTo>
                      <a:pt x="122" y="2"/>
                    </a:lnTo>
                    <a:lnTo>
                      <a:pt x="106" y="0"/>
                    </a:lnTo>
                    <a:lnTo>
                      <a:pt x="91" y="0"/>
                    </a:lnTo>
                    <a:lnTo>
                      <a:pt x="76" y="1"/>
                    </a:lnTo>
                    <a:lnTo>
                      <a:pt x="63" y="2"/>
                    </a:lnTo>
                    <a:lnTo>
                      <a:pt x="52" y="6"/>
                    </a:lnTo>
                    <a:lnTo>
                      <a:pt x="41" y="10"/>
                    </a:lnTo>
                    <a:lnTo>
                      <a:pt x="32" y="15"/>
                    </a:lnTo>
                    <a:lnTo>
                      <a:pt x="23" y="22"/>
                    </a:lnTo>
                    <a:lnTo>
                      <a:pt x="17" y="28"/>
                    </a:lnTo>
                    <a:lnTo>
                      <a:pt x="11" y="37"/>
                    </a:lnTo>
                    <a:lnTo>
                      <a:pt x="6" y="46"/>
                    </a:lnTo>
                    <a:lnTo>
                      <a:pt x="2" y="54"/>
                    </a:lnTo>
                    <a:lnTo>
                      <a:pt x="1" y="66"/>
                    </a:lnTo>
                    <a:lnTo>
                      <a:pt x="0" y="76"/>
                    </a:lnTo>
                    <a:lnTo>
                      <a:pt x="0" y="87"/>
                    </a:lnTo>
                    <a:lnTo>
                      <a:pt x="1" y="98"/>
                    </a:lnTo>
                    <a:lnTo>
                      <a:pt x="3" y="111"/>
                    </a:lnTo>
                    <a:lnTo>
                      <a:pt x="6" y="123"/>
                    </a:lnTo>
                    <a:lnTo>
                      <a:pt x="11" y="136"/>
                    </a:lnTo>
                    <a:lnTo>
                      <a:pt x="17" y="148"/>
                    </a:lnTo>
                    <a:lnTo>
                      <a:pt x="25" y="161"/>
                    </a:lnTo>
                    <a:lnTo>
                      <a:pt x="32" y="173"/>
                    </a:lnTo>
                    <a:lnTo>
                      <a:pt x="42" y="185"/>
                    </a:lnTo>
                    <a:lnTo>
                      <a:pt x="52" y="198"/>
                    </a:lnTo>
                    <a:lnTo>
                      <a:pt x="65" y="209"/>
                    </a:lnTo>
                    <a:lnTo>
                      <a:pt x="77" y="222"/>
                    </a:lnTo>
                    <a:lnTo>
                      <a:pt x="92" y="233"/>
                    </a:lnTo>
                    <a:lnTo>
                      <a:pt x="107" y="244"/>
                    </a:lnTo>
                    <a:lnTo>
                      <a:pt x="123" y="254"/>
                    </a:lnTo>
                    <a:lnTo>
                      <a:pt x="162" y="279"/>
                    </a:lnTo>
                    <a:lnTo>
                      <a:pt x="207" y="312"/>
                    </a:lnTo>
                    <a:lnTo>
                      <a:pt x="257" y="350"/>
                    </a:lnTo>
                    <a:lnTo>
                      <a:pt x="312" y="395"/>
                    </a:lnTo>
                    <a:lnTo>
                      <a:pt x="369" y="444"/>
                    </a:lnTo>
                    <a:lnTo>
                      <a:pt x="430" y="496"/>
                    </a:lnTo>
                    <a:lnTo>
                      <a:pt x="493" y="552"/>
                    </a:lnTo>
                    <a:lnTo>
                      <a:pt x="556" y="610"/>
                    </a:lnTo>
                    <a:lnTo>
                      <a:pt x="619" y="669"/>
                    </a:lnTo>
                    <a:lnTo>
                      <a:pt x="681" y="728"/>
                    </a:lnTo>
                    <a:lnTo>
                      <a:pt x="742" y="786"/>
                    </a:lnTo>
                    <a:lnTo>
                      <a:pt x="800" y="843"/>
                    </a:lnTo>
                    <a:lnTo>
                      <a:pt x="855" y="898"/>
                    </a:lnTo>
                    <a:lnTo>
                      <a:pt x="904" y="949"/>
                    </a:lnTo>
                    <a:lnTo>
                      <a:pt x="949" y="997"/>
                    </a:lnTo>
                    <a:lnTo>
                      <a:pt x="988" y="1040"/>
                    </a:lnTo>
                    <a:lnTo>
                      <a:pt x="1033" y="1089"/>
                    </a:lnTo>
                    <a:lnTo>
                      <a:pt x="1082" y="1140"/>
                    </a:lnTo>
                    <a:lnTo>
                      <a:pt x="1135" y="1195"/>
                    </a:lnTo>
                    <a:lnTo>
                      <a:pt x="1193" y="1251"/>
                    </a:lnTo>
                    <a:lnTo>
                      <a:pt x="1312" y="1366"/>
                    </a:lnTo>
                    <a:lnTo>
                      <a:pt x="1433" y="1484"/>
                    </a:lnTo>
                    <a:lnTo>
                      <a:pt x="1493" y="1541"/>
                    </a:lnTo>
                    <a:lnTo>
                      <a:pt x="1551" y="1597"/>
                    </a:lnTo>
                    <a:lnTo>
                      <a:pt x="1604" y="1651"/>
                    </a:lnTo>
                    <a:lnTo>
                      <a:pt x="1656" y="1703"/>
                    </a:lnTo>
                    <a:lnTo>
                      <a:pt x="1701" y="1752"/>
                    </a:lnTo>
                    <a:lnTo>
                      <a:pt x="1740" y="1797"/>
                    </a:lnTo>
                    <a:lnTo>
                      <a:pt x="1758" y="1818"/>
                    </a:lnTo>
                    <a:lnTo>
                      <a:pt x="1773" y="1838"/>
                    </a:lnTo>
                    <a:lnTo>
                      <a:pt x="1787" y="1858"/>
                    </a:lnTo>
                    <a:lnTo>
                      <a:pt x="1798" y="1875"/>
                    </a:lnTo>
                    <a:lnTo>
                      <a:pt x="1807" y="1873"/>
                    </a:lnTo>
                    <a:lnTo>
                      <a:pt x="1828" y="1864"/>
                    </a:lnTo>
                    <a:lnTo>
                      <a:pt x="1842" y="1859"/>
                    </a:lnTo>
                    <a:lnTo>
                      <a:pt x="1857" y="1852"/>
                    </a:lnTo>
                    <a:lnTo>
                      <a:pt x="1871" y="1843"/>
                    </a:lnTo>
                    <a:lnTo>
                      <a:pt x="1888" y="1834"/>
                    </a:lnTo>
                    <a:lnTo>
                      <a:pt x="1903" y="1824"/>
                    </a:lnTo>
                    <a:lnTo>
                      <a:pt x="1916" y="1813"/>
                    </a:lnTo>
                    <a:lnTo>
                      <a:pt x="1923" y="1807"/>
                    </a:lnTo>
                    <a:lnTo>
                      <a:pt x="1929" y="1801"/>
                    </a:lnTo>
                    <a:lnTo>
                      <a:pt x="1934" y="1794"/>
                    </a:lnTo>
                    <a:lnTo>
                      <a:pt x="1938" y="1788"/>
                    </a:lnTo>
                    <a:lnTo>
                      <a:pt x="1941" y="1781"/>
                    </a:lnTo>
                    <a:lnTo>
                      <a:pt x="1944" y="1773"/>
                    </a:lnTo>
                    <a:lnTo>
                      <a:pt x="1945" y="1767"/>
                    </a:lnTo>
                    <a:lnTo>
                      <a:pt x="1946" y="1759"/>
                    </a:lnTo>
                    <a:lnTo>
                      <a:pt x="1946" y="1751"/>
                    </a:lnTo>
                    <a:lnTo>
                      <a:pt x="1944" y="1743"/>
                    </a:lnTo>
                    <a:lnTo>
                      <a:pt x="1941" y="1736"/>
                    </a:lnTo>
                    <a:lnTo>
                      <a:pt x="1936" y="1727"/>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11" name="Google Shape;411;p12"/>
              <p:cNvSpPr/>
              <p:nvPr/>
            </p:nvSpPr>
            <p:spPr>
              <a:xfrm>
                <a:off x="2551" y="292"/>
                <a:ext cx="389" cy="375"/>
              </a:xfrm>
              <a:custGeom>
                <a:rect b="b" l="l" r="r" t="t"/>
                <a:pathLst>
                  <a:path extrusionOk="0" h="1875" w="1946">
                    <a:moveTo>
                      <a:pt x="1936" y="1727"/>
                    </a:moveTo>
                    <a:lnTo>
                      <a:pt x="1909" y="1682"/>
                    </a:lnTo>
                    <a:lnTo>
                      <a:pt x="1876" y="1627"/>
                    </a:lnTo>
                    <a:lnTo>
                      <a:pt x="1838" y="1566"/>
                    </a:lnTo>
                    <a:lnTo>
                      <a:pt x="1795" y="1497"/>
                    </a:lnTo>
                    <a:lnTo>
                      <a:pt x="1747" y="1424"/>
                    </a:lnTo>
                    <a:lnTo>
                      <a:pt x="1696" y="1346"/>
                    </a:lnTo>
                    <a:lnTo>
                      <a:pt x="1641" y="1265"/>
                    </a:lnTo>
                    <a:lnTo>
                      <a:pt x="1582" y="1183"/>
                    </a:lnTo>
                    <a:lnTo>
                      <a:pt x="1521" y="1099"/>
                    </a:lnTo>
                    <a:lnTo>
                      <a:pt x="1457" y="1016"/>
                    </a:lnTo>
                    <a:lnTo>
                      <a:pt x="1425" y="973"/>
                    </a:lnTo>
                    <a:lnTo>
                      <a:pt x="1391" y="932"/>
                    </a:lnTo>
                    <a:lnTo>
                      <a:pt x="1359" y="892"/>
                    </a:lnTo>
                    <a:lnTo>
                      <a:pt x="1325" y="852"/>
                    </a:lnTo>
                    <a:lnTo>
                      <a:pt x="1291" y="813"/>
                    </a:lnTo>
                    <a:lnTo>
                      <a:pt x="1256" y="775"/>
                    </a:lnTo>
                    <a:lnTo>
                      <a:pt x="1223" y="738"/>
                    </a:lnTo>
                    <a:lnTo>
                      <a:pt x="1189" y="702"/>
                    </a:lnTo>
                    <a:lnTo>
                      <a:pt x="1154" y="669"/>
                    </a:lnTo>
                    <a:lnTo>
                      <a:pt x="1120" y="636"/>
                    </a:lnTo>
                    <a:lnTo>
                      <a:pt x="1087" y="605"/>
                    </a:lnTo>
                    <a:lnTo>
                      <a:pt x="1052" y="575"/>
                    </a:lnTo>
                    <a:lnTo>
                      <a:pt x="986" y="520"/>
                    </a:lnTo>
                    <a:lnTo>
                      <a:pt x="919" y="466"/>
                    </a:lnTo>
                    <a:lnTo>
                      <a:pt x="856" y="416"/>
                    </a:lnTo>
                    <a:lnTo>
                      <a:pt x="793" y="369"/>
                    </a:lnTo>
                    <a:lnTo>
                      <a:pt x="732" y="325"/>
                    </a:lnTo>
                    <a:lnTo>
                      <a:pt x="674" y="284"/>
                    </a:lnTo>
                    <a:lnTo>
                      <a:pt x="615" y="245"/>
                    </a:lnTo>
                    <a:lnTo>
                      <a:pt x="560" y="209"/>
                    </a:lnTo>
                    <a:lnTo>
                      <a:pt x="505" y="176"/>
                    </a:lnTo>
                    <a:lnTo>
                      <a:pt x="453" y="146"/>
                    </a:lnTo>
                    <a:lnTo>
                      <a:pt x="402" y="118"/>
                    </a:lnTo>
                    <a:lnTo>
                      <a:pt x="353" y="92"/>
                    </a:lnTo>
                    <a:lnTo>
                      <a:pt x="307" y="69"/>
                    </a:lnTo>
                    <a:lnTo>
                      <a:pt x="262" y="49"/>
                    </a:lnTo>
                    <a:lnTo>
                      <a:pt x="218" y="32"/>
                    </a:lnTo>
                    <a:lnTo>
                      <a:pt x="178" y="17"/>
                    </a:lnTo>
                    <a:lnTo>
                      <a:pt x="158" y="11"/>
                    </a:lnTo>
                    <a:lnTo>
                      <a:pt x="140" y="6"/>
                    </a:lnTo>
                    <a:lnTo>
                      <a:pt x="122" y="2"/>
                    </a:lnTo>
                    <a:lnTo>
                      <a:pt x="106" y="0"/>
                    </a:lnTo>
                    <a:lnTo>
                      <a:pt x="91" y="0"/>
                    </a:lnTo>
                    <a:lnTo>
                      <a:pt x="76" y="1"/>
                    </a:lnTo>
                    <a:lnTo>
                      <a:pt x="63" y="2"/>
                    </a:lnTo>
                    <a:lnTo>
                      <a:pt x="52" y="6"/>
                    </a:lnTo>
                    <a:lnTo>
                      <a:pt x="41" y="10"/>
                    </a:lnTo>
                    <a:lnTo>
                      <a:pt x="32" y="15"/>
                    </a:lnTo>
                    <a:lnTo>
                      <a:pt x="23" y="22"/>
                    </a:lnTo>
                    <a:lnTo>
                      <a:pt x="17" y="28"/>
                    </a:lnTo>
                    <a:lnTo>
                      <a:pt x="11" y="37"/>
                    </a:lnTo>
                    <a:lnTo>
                      <a:pt x="6" y="46"/>
                    </a:lnTo>
                    <a:lnTo>
                      <a:pt x="2" y="54"/>
                    </a:lnTo>
                    <a:lnTo>
                      <a:pt x="1" y="66"/>
                    </a:lnTo>
                    <a:lnTo>
                      <a:pt x="0" y="76"/>
                    </a:lnTo>
                    <a:lnTo>
                      <a:pt x="0" y="87"/>
                    </a:lnTo>
                    <a:lnTo>
                      <a:pt x="1" y="98"/>
                    </a:lnTo>
                    <a:lnTo>
                      <a:pt x="3" y="111"/>
                    </a:lnTo>
                    <a:lnTo>
                      <a:pt x="6" y="123"/>
                    </a:lnTo>
                    <a:lnTo>
                      <a:pt x="11" y="136"/>
                    </a:lnTo>
                    <a:lnTo>
                      <a:pt x="17" y="148"/>
                    </a:lnTo>
                    <a:lnTo>
                      <a:pt x="25" y="161"/>
                    </a:lnTo>
                    <a:lnTo>
                      <a:pt x="32" y="173"/>
                    </a:lnTo>
                    <a:lnTo>
                      <a:pt x="42" y="185"/>
                    </a:lnTo>
                    <a:lnTo>
                      <a:pt x="52" y="198"/>
                    </a:lnTo>
                    <a:lnTo>
                      <a:pt x="65" y="209"/>
                    </a:lnTo>
                    <a:lnTo>
                      <a:pt x="77" y="222"/>
                    </a:lnTo>
                    <a:lnTo>
                      <a:pt x="92" y="233"/>
                    </a:lnTo>
                    <a:lnTo>
                      <a:pt x="107" y="244"/>
                    </a:lnTo>
                    <a:lnTo>
                      <a:pt x="123" y="254"/>
                    </a:lnTo>
                    <a:lnTo>
                      <a:pt x="162" y="279"/>
                    </a:lnTo>
                    <a:lnTo>
                      <a:pt x="207" y="312"/>
                    </a:lnTo>
                    <a:lnTo>
                      <a:pt x="257" y="350"/>
                    </a:lnTo>
                    <a:lnTo>
                      <a:pt x="312" y="395"/>
                    </a:lnTo>
                    <a:lnTo>
                      <a:pt x="369" y="444"/>
                    </a:lnTo>
                    <a:lnTo>
                      <a:pt x="430" y="496"/>
                    </a:lnTo>
                    <a:lnTo>
                      <a:pt x="493" y="552"/>
                    </a:lnTo>
                    <a:lnTo>
                      <a:pt x="556" y="610"/>
                    </a:lnTo>
                    <a:lnTo>
                      <a:pt x="619" y="669"/>
                    </a:lnTo>
                    <a:lnTo>
                      <a:pt x="681" y="728"/>
                    </a:lnTo>
                    <a:lnTo>
                      <a:pt x="742" y="786"/>
                    </a:lnTo>
                    <a:lnTo>
                      <a:pt x="800" y="843"/>
                    </a:lnTo>
                    <a:lnTo>
                      <a:pt x="855" y="898"/>
                    </a:lnTo>
                    <a:lnTo>
                      <a:pt x="904" y="949"/>
                    </a:lnTo>
                    <a:lnTo>
                      <a:pt x="949" y="997"/>
                    </a:lnTo>
                    <a:lnTo>
                      <a:pt x="988" y="1040"/>
                    </a:lnTo>
                    <a:lnTo>
                      <a:pt x="1033" y="1089"/>
                    </a:lnTo>
                    <a:lnTo>
                      <a:pt x="1082" y="1140"/>
                    </a:lnTo>
                    <a:lnTo>
                      <a:pt x="1135" y="1195"/>
                    </a:lnTo>
                    <a:lnTo>
                      <a:pt x="1193" y="1251"/>
                    </a:lnTo>
                    <a:lnTo>
                      <a:pt x="1312" y="1366"/>
                    </a:lnTo>
                    <a:lnTo>
                      <a:pt x="1433" y="1484"/>
                    </a:lnTo>
                    <a:lnTo>
                      <a:pt x="1493" y="1541"/>
                    </a:lnTo>
                    <a:lnTo>
                      <a:pt x="1551" y="1597"/>
                    </a:lnTo>
                    <a:lnTo>
                      <a:pt x="1604" y="1651"/>
                    </a:lnTo>
                    <a:lnTo>
                      <a:pt x="1656" y="1703"/>
                    </a:lnTo>
                    <a:lnTo>
                      <a:pt x="1701" y="1752"/>
                    </a:lnTo>
                    <a:lnTo>
                      <a:pt x="1740" y="1797"/>
                    </a:lnTo>
                    <a:lnTo>
                      <a:pt x="1758" y="1818"/>
                    </a:lnTo>
                    <a:lnTo>
                      <a:pt x="1773" y="1838"/>
                    </a:lnTo>
                    <a:lnTo>
                      <a:pt x="1787" y="1858"/>
                    </a:lnTo>
                    <a:lnTo>
                      <a:pt x="1798" y="1875"/>
                    </a:lnTo>
                    <a:lnTo>
                      <a:pt x="1807" y="1873"/>
                    </a:lnTo>
                    <a:lnTo>
                      <a:pt x="1828" y="1864"/>
                    </a:lnTo>
                    <a:lnTo>
                      <a:pt x="1842" y="1859"/>
                    </a:lnTo>
                    <a:lnTo>
                      <a:pt x="1857" y="1852"/>
                    </a:lnTo>
                    <a:lnTo>
                      <a:pt x="1871" y="1843"/>
                    </a:lnTo>
                    <a:lnTo>
                      <a:pt x="1888" y="1834"/>
                    </a:lnTo>
                    <a:lnTo>
                      <a:pt x="1903" y="1824"/>
                    </a:lnTo>
                    <a:lnTo>
                      <a:pt x="1916" y="1813"/>
                    </a:lnTo>
                    <a:lnTo>
                      <a:pt x="1923" y="1807"/>
                    </a:lnTo>
                    <a:lnTo>
                      <a:pt x="1929" y="1801"/>
                    </a:lnTo>
                    <a:lnTo>
                      <a:pt x="1934" y="1794"/>
                    </a:lnTo>
                    <a:lnTo>
                      <a:pt x="1938" y="1788"/>
                    </a:lnTo>
                    <a:lnTo>
                      <a:pt x="1941" y="1781"/>
                    </a:lnTo>
                    <a:lnTo>
                      <a:pt x="1944" y="1773"/>
                    </a:lnTo>
                    <a:lnTo>
                      <a:pt x="1945" y="1767"/>
                    </a:lnTo>
                    <a:lnTo>
                      <a:pt x="1946" y="1759"/>
                    </a:lnTo>
                    <a:lnTo>
                      <a:pt x="1946" y="1751"/>
                    </a:lnTo>
                    <a:lnTo>
                      <a:pt x="1944" y="1743"/>
                    </a:lnTo>
                    <a:lnTo>
                      <a:pt x="1941" y="1736"/>
                    </a:lnTo>
                    <a:lnTo>
                      <a:pt x="1936" y="1727"/>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12" name="Google Shape;412;p12"/>
              <p:cNvSpPr/>
              <p:nvPr/>
            </p:nvSpPr>
            <p:spPr>
              <a:xfrm>
                <a:off x="2828" y="522"/>
                <a:ext cx="97" cy="120"/>
              </a:xfrm>
              <a:custGeom>
                <a:rect b="b" l="l" r="r" t="t"/>
                <a:pathLst>
                  <a:path extrusionOk="0" h="599" w="484">
                    <a:moveTo>
                      <a:pt x="484" y="519"/>
                    </a:moveTo>
                    <a:lnTo>
                      <a:pt x="479" y="515"/>
                    </a:lnTo>
                    <a:lnTo>
                      <a:pt x="464" y="505"/>
                    </a:lnTo>
                    <a:lnTo>
                      <a:pt x="441" y="487"/>
                    </a:lnTo>
                    <a:lnTo>
                      <a:pt x="413" y="460"/>
                    </a:lnTo>
                    <a:lnTo>
                      <a:pt x="378" y="428"/>
                    </a:lnTo>
                    <a:lnTo>
                      <a:pt x="340" y="388"/>
                    </a:lnTo>
                    <a:lnTo>
                      <a:pt x="319" y="366"/>
                    </a:lnTo>
                    <a:lnTo>
                      <a:pt x="299" y="342"/>
                    </a:lnTo>
                    <a:lnTo>
                      <a:pt x="278" y="316"/>
                    </a:lnTo>
                    <a:lnTo>
                      <a:pt x="257" y="287"/>
                    </a:lnTo>
                    <a:lnTo>
                      <a:pt x="205" y="223"/>
                    </a:lnTo>
                    <a:lnTo>
                      <a:pt x="148" y="156"/>
                    </a:lnTo>
                    <a:lnTo>
                      <a:pt x="93" y="93"/>
                    </a:lnTo>
                    <a:lnTo>
                      <a:pt x="44" y="41"/>
                    </a:lnTo>
                    <a:lnTo>
                      <a:pt x="26" y="21"/>
                    </a:lnTo>
                    <a:lnTo>
                      <a:pt x="12" y="7"/>
                    </a:lnTo>
                    <a:lnTo>
                      <a:pt x="6" y="4"/>
                    </a:lnTo>
                    <a:lnTo>
                      <a:pt x="2" y="0"/>
                    </a:lnTo>
                    <a:lnTo>
                      <a:pt x="0" y="0"/>
                    </a:lnTo>
                    <a:lnTo>
                      <a:pt x="3" y="9"/>
                    </a:lnTo>
                    <a:lnTo>
                      <a:pt x="15" y="27"/>
                    </a:lnTo>
                    <a:lnTo>
                      <a:pt x="35" y="55"/>
                    </a:lnTo>
                    <a:lnTo>
                      <a:pt x="63" y="95"/>
                    </a:lnTo>
                    <a:lnTo>
                      <a:pt x="126" y="177"/>
                    </a:lnTo>
                    <a:lnTo>
                      <a:pt x="178" y="244"/>
                    </a:lnTo>
                    <a:lnTo>
                      <a:pt x="220" y="299"/>
                    </a:lnTo>
                    <a:lnTo>
                      <a:pt x="253" y="346"/>
                    </a:lnTo>
                    <a:lnTo>
                      <a:pt x="267" y="366"/>
                    </a:lnTo>
                    <a:lnTo>
                      <a:pt x="279" y="384"/>
                    </a:lnTo>
                    <a:lnTo>
                      <a:pt x="289" y="402"/>
                    </a:lnTo>
                    <a:lnTo>
                      <a:pt x="298" y="418"/>
                    </a:lnTo>
                    <a:lnTo>
                      <a:pt x="305" y="435"/>
                    </a:lnTo>
                    <a:lnTo>
                      <a:pt x="312" y="452"/>
                    </a:lnTo>
                    <a:lnTo>
                      <a:pt x="317" y="468"/>
                    </a:lnTo>
                    <a:lnTo>
                      <a:pt x="320" y="485"/>
                    </a:lnTo>
                    <a:lnTo>
                      <a:pt x="327" y="502"/>
                    </a:lnTo>
                    <a:lnTo>
                      <a:pt x="331" y="515"/>
                    </a:lnTo>
                    <a:lnTo>
                      <a:pt x="338" y="529"/>
                    </a:lnTo>
                    <a:lnTo>
                      <a:pt x="344" y="540"/>
                    </a:lnTo>
                    <a:lnTo>
                      <a:pt x="355" y="560"/>
                    </a:lnTo>
                    <a:lnTo>
                      <a:pt x="366" y="575"/>
                    </a:lnTo>
                    <a:lnTo>
                      <a:pt x="383" y="594"/>
                    </a:lnTo>
                    <a:lnTo>
                      <a:pt x="390" y="599"/>
                    </a:lnTo>
                    <a:lnTo>
                      <a:pt x="484" y="519"/>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13" name="Google Shape;413;p12"/>
              <p:cNvSpPr/>
              <p:nvPr/>
            </p:nvSpPr>
            <p:spPr>
              <a:xfrm>
                <a:off x="2439" y="442"/>
                <a:ext cx="482" cy="258"/>
              </a:xfrm>
              <a:custGeom>
                <a:rect b="b" l="l" r="r" t="t"/>
                <a:pathLst>
                  <a:path extrusionOk="0" h="1288" w="2407">
                    <a:moveTo>
                      <a:pt x="2371" y="1063"/>
                    </a:moveTo>
                    <a:lnTo>
                      <a:pt x="2363" y="1055"/>
                    </a:lnTo>
                    <a:lnTo>
                      <a:pt x="2341" y="1033"/>
                    </a:lnTo>
                    <a:lnTo>
                      <a:pt x="2305" y="998"/>
                    </a:lnTo>
                    <a:lnTo>
                      <a:pt x="2255" y="953"/>
                    </a:lnTo>
                    <a:lnTo>
                      <a:pt x="2194" y="897"/>
                    </a:lnTo>
                    <a:lnTo>
                      <a:pt x="2120" y="833"/>
                    </a:lnTo>
                    <a:lnTo>
                      <a:pt x="2036" y="763"/>
                    </a:lnTo>
                    <a:lnTo>
                      <a:pt x="1943" y="688"/>
                    </a:lnTo>
                    <a:lnTo>
                      <a:pt x="1893" y="649"/>
                    </a:lnTo>
                    <a:lnTo>
                      <a:pt x="1841" y="611"/>
                    </a:lnTo>
                    <a:lnTo>
                      <a:pt x="1787" y="571"/>
                    </a:lnTo>
                    <a:lnTo>
                      <a:pt x="1731" y="532"/>
                    </a:lnTo>
                    <a:lnTo>
                      <a:pt x="1673" y="492"/>
                    </a:lnTo>
                    <a:lnTo>
                      <a:pt x="1613" y="452"/>
                    </a:lnTo>
                    <a:lnTo>
                      <a:pt x="1552" y="414"/>
                    </a:lnTo>
                    <a:lnTo>
                      <a:pt x="1490" y="375"/>
                    </a:lnTo>
                    <a:lnTo>
                      <a:pt x="1425" y="337"/>
                    </a:lnTo>
                    <a:lnTo>
                      <a:pt x="1360" y="301"/>
                    </a:lnTo>
                    <a:lnTo>
                      <a:pt x="1294" y="265"/>
                    </a:lnTo>
                    <a:lnTo>
                      <a:pt x="1227" y="231"/>
                    </a:lnTo>
                    <a:lnTo>
                      <a:pt x="1158" y="199"/>
                    </a:lnTo>
                    <a:lnTo>
                      <a:pt x="1089" y="169"/>
                    </a:lnTo>
                    <a:lnTo>
                      <a:pt x="1018" y="140"/>
                    </a:lnTo>
                    <a:lnTo>
                      <a:pt x="948" y="114"/>
                    </a:lnTo>
                    <a:lnTo>
                      <a:pt x="927" y="108"/>
                    </a:lnTo>
                    <a:lnTo>
                      <a:pt x="868" y="89"/>
                    </a:lnTo>
                    <a:lnTo>
                      <a:pt x="829" y="78"/>
                    </a:lnTo>
                    <a:lnTo>
                      <a:pt x="781" y="65"/>
                    </a:lnTo>
                    <a:lnTo>
                      <a:pt x="727" y="53"/>
                    </a:lnTo>
                    <a:lnTo>
                      <a:pt x="670" y="40"/>
                    </a:lnTo>
                    <a:lnTo>
                      <a:pt x="608" y="29"/>
                    </a:lnTo>
                    <a:lnTo>
                      <a:pt x="543" y="18"/>
                    </a:lnTo>
                    <a:lnTo>
                      <a:pt x="510" y="14"/>
                    </a:lnTo>
                    <a:lnTo>
                      <a:pt x="477" y="9"/>
                    </a:lnTo>
                    <a:lnTo>
                      <a:pt x="443" y="7"/>
                    </a:lnTo>
                    <a:lnTo>
                      <a:pt x="408" y="4"/>
                    </a:lnTo>
                    <a:lnTo>
                      <a:pt x="374" y="2"/>
                    </a:lnTo>
                    <a:lnTo>
                      <a:pt x="341" y="0"/>
                    </a:lnTo>
                    <a:lnTo>
                      <a:pt x="306" y="0"/>
                    </a:lnTo>
                    <a:lnTo>
                      <a:pt x="272" y="0"/>
                    </a:lnTo>
                    <a:lnTo>
                      <a:pt x="240" y="3"/>
                    </a:lnTo>
                    <a:lnTo>
                      <a:pt x="206" y="5"/>
                    </a:lnTo>
                    <a:lnTo>
                      <a:pt x="175" y="10"/>
                    </a:lnTo>
                    <a:lnTo>
                      <a:pt x="143" y="15"/>
                    </a:lnTo>
                    <a:lnTo>
                      <a:pt x="114" y="22"/>
                    </a:lnTo>
                    <a:lnTo>
                      <a:pt x="89" y="28"/>
                    </a:lnTo>
                    <a:lnTo>
                      <a:pt x="66" y="35"/>
                    </a:lnTo>
                    <a:lnTo>
                      <a:pt x="49" y="43"/>
                    </a:lnTo>
                    <a:lnTo>
                      <a:pt x="32" y="52"/>
                    </a:lnTo>
                    <a:lnTo>
                      <a:pt x="21" y="62"/>
                    </a:lnTo>
                    <a:lnTo>
                      <a:pt x="11" y="70"/>
                    </a:lnTo>
                    <a:lnTo>
                      <a:pt x="5" y="82"/>
                    </a:lnTo>
                    <a:lnTo>
                      <a:pt x="1" y="92"/>
                    </a:lnTo>
                    <a:lnTo>
                      <a:pt x="0" y="103"/>
                    </a:lnTo>
                    <a:lnTo>
                      <a:pt x="1" y="114"/>
                    </a:lnTo>
                    <a:lnTo>
                      <a:pt x="4" y="125"/>
                    </a:lnTo>
                    <a:lnTo>
                      <a:pt x="9" y="136"/>
                    </a:lnTo>
                    <a:lnTo>
                      <a:pt x="16" y="148"/>
                    </a:lnTo>
                    <a:lnTo>
                      <a:pt x="24" y="159"/>
                    </a:lnTo>
                    <a:lnTo>
                      <a:pt x="34" y="171"/>
                    </a:lnTo>
                    <a:lnTo>
                      <a:pt x="45" y="183"/>
                    </a:lnTo>
                    <a:lnTo>
                      <a:pt x="57" y="194"/>
                    </a:lnTo>
                    <a:lnTo>
                      <a:pt x="71" y="205"/>
                    </a:lnTo>
                    <a:lnTo>
                      <a:pt x="86" y="216"/>
                    </a:lnTo>
                    <a:lnTo>
                      <a:pt x="116" y="238"/>
                    </a:lnTo>
                    <a:lnTo>
                      <a:pt x="148" y="258"/>
                    </a:lnTo>
                    <a:lnTo>
                      <a:pt x="181" y="275"/>
                    </a:lnTo>
                    <a:lnTo>
                      <a:pt x="212" y="290"/>
                    </a:lnTo>
                    <a:lnTo>
                      <a:pt x="241" y="302"/>
                    </a:lnTo>
                    <a:lnTo>
                      <a:pt x="266" y="311"/>
                    </a:lnTo>
                    <a:lnTo>
                      <a:pt x="299" y="324"/>
                    </a:lnTo>
                    <a:lnTo>
                      <a:pt x="349" y="342"/>
                    </a:lnTo>
                    <a:lnTo>
                      <a:pt x="414" y="366"/>
                    </a:lnTo>
                    <a:lnTo>
                      <a:pt x="492" y="395"/>
                    </a:lnTo>
                    <a:lnTo>
                      <a:pt x="580" y="429"/>
                    </a:lnTo>
                    <a:lnTo>
                      <a:pt x="676" y="466"/>
                    </a:lnTo>
                    <a:lnTo>
                      <a:pt x="780" y="507"/>
                    </a:lnTo>
                    <a:lnTo>
                      <a:pt x="887" y="550"/>
                    </a:lnTo>
                    <a:lnTo>
                      <a:pt x="997" y="595"/>
                    </a:lnTo>
                    <a:lnTo>
                      <a:pt x="1106" y="639"/>
                    </a:lnTo>
                    <a:lnTo>
                      <a:pt x="1213" y="686"/>
                    </a:lnTo>
                    <a:lnTo>
                      <a:pt x="1316" y="731"/>
                    </a:lnTo>
                    <a:lnTo>
                      <a:pt x="1413" y="775"/>
                    </a:lnTo>
                    <a:lnTo>
                      <a:pt x="1501" y="818"/>
                    </a:lnTo>
                    <a:lnTo>
                      <a:pt x="1542" y="838"/>
                    </a:lnTo>
                    <a:lnTo>
                      <a:pt x="1580" y="858"/>
                    </a:lnTo>
                    <a:lnTo>
                      <a:pt x="1613" y="877"/>
                    </a:lnTo>
                    <a:lnTo>
                      <a:pt x="1645" y="895"/>
                    </a:lnTo>
                    <a:lnTo>
                      <a:pt x="1703" y="929"/>
                    </a:lnTo>
                    <a:lnTo>
                      <a:pt x="1758" y="961"/>
                    </a:lnTo>
                    <a:lnTo>
                      <a:pt x="1811" y="994"/>
                    </a:lnTo>
                    <a:lnTo>
                      <a:pt x="1859" y="1025"/>
                    </a:lnTo>
                    <a:lnTo>
                      <a:pt x="1950" y="1084"/>
                    </a:lnTo>
                    <a:lnTo>
                      <a:pt x="2029" y="1137"/>
                    </a:lnTo>
                    <a:lnTo>
                      <a:pt x="2095" y="1185"/>
                    </a:lnTo>
                    <a:lnTo>
                      <a:pt x="2150" y="1225"/>
                    </a:lnTo>
                    <a:lnTo>
                      <a:pt x="2192" y="1257"/>
                    </a:lnTo>
                    <a:lnTo>
                      <a:pt x="2222" y="1281"/>
                    </a:lnTo>
                    <a:lnTo>
                      <a:pt x="2229" y="1285"/>
                    </a:lnTo>
                    <a:lnTo>
                      <a:pt x="2235" y="1287"/>
                    </a:lnTo>
                    <a:lnTo>
                      <a:pt x="2242" y="1288"/>
                    </a:lnTo>
                    <a:lnTo>
                      <a:pt x="2250" y="1288"/>
                    </a:lnTo>
                    <a:lnTo>
                      <a:pt x="2259" y="1287"/>
                    </a:lnTo>
                    <a:lnTo>
                      <a:pt x="2267" y="1286"/>
                    </a:lnTo>
                    <a:lnTo>
                      <a:pt x="2276" y="1283"/>
                    </a:lnTo>
                    <a:lnTo>
                      <a:pt x="2286" y="1278"/>
                    </a:lnTo>
                    <a:lnTo>
                      <a:pt x="2296" y="1275"/>
                    </a:lnTo>
                    <a:lnTo>
                      <a:pt x="2305" y="1268"/>
                    </a:lnTo>
                    <a:lnTo>
                      <a:pt x="2315" y="1262"/>
                    </a:lnTo>
                    <a:lnTo>
                      <a:pt x="2325" y="1256"/>
                    </a:lnTo>
                    <a:lnTo>
                      <a:pt x="2345" y="1240"/>
                    </a:lnTo>
                    <a:lnTo>
                      <a:pt x="2362" y="1221"/>
                    </a:lnTo>
                    <a:lnTo>
                      <a:pt x="2370" y="1212"/>
                    </a:lnTo>
                    <a:lnTo>
                      <a:pt x="2377" y="1202"/>
                    </a:lnTo>
                    <a:lnTo>
                      <a:pt x="2385" y="1192"/>
                    </a:lnTo>
                    <a:lnTo>
                      <a:pt x="2391" y="1181"/>
                    </a:lnTo>
                    <a:lnTo>
                      <a:pt x="2396" y="1171"/>
                    </a:lnTo>
                    <a:lnTo>
                      <a:pt x="2401" y="1161"/>
                    </a:lnTo>
                    <a:lnTo>
                      <a:pt x="2403" y="1150"/>
                    </a:lnTo>
                    <a:lnTo>
                      <a:pt x="2406" y="1139"/>
                    </a:lnTo>
                    <a:lnTo>
                      <a:pt x="2407" y="1129"/>
                    </a:lnTo>
                    <a:lnTo>
                      <a:pt x="2406" y="1119"/>
                    </a:lnTo>
                    <a:lnTo>
                      <a:pt x="2405" y="1109"/>
                    </a:lnTo>
                    <a:lnTo>
                      <a:pt x="2401" y="1099"/>
                    </a:lnTo>
                    <a:lnTo>
                      <a:pt x="2396" y="1089"/>
                    </a:lnTo>
                    <a:lnTo>
                      <a:pt x="2390" y="1080"/>
                    </a:lnTo>
                    <a:lnTo>
                      <a:pt x="2381" y="1071"/>
                    </a:lnTo>
                    <a:lnTo>
                      <a:pt x="2371" y="1063"/>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14" name="Google Shape;414;p12"/>
              <p:cNvSpPr/>
              <p:nvPr/>
            </p:nvSpPr>
            <p:spPr>
              <a:xfrm>
                <a:off x="2439" y="442"/>
                <a:ext cx="482" cy="258"/>
              </a:xfrm>
              <a:custGeom>
                <a:rect b="b" l="l" r="r" t="t"/>
                <a:pathLst>
                  <a:path extrusionOk="0" h="1288" w="2407">
                    <a:moveTo>
                      <a:pt x="2371" y="1063"/>
                    </a:moveTo>
                    <a:lnTo>
                      <a:pt x="2363" y="1055"/>
                    </a:lnTo>
                    <a:lnTo>
                      <a:pt x="2341" y="1033"/>
                    </a:lnTo>
                    <a:lnTo>
                      <a:pt x="2305" y="998"/>
                    </a:lnTo>
                    <a:lnTo>
                      <a:pt x="2255" y="953"/>
                    </a:lnTo>
                    <a:lnTo>
                      <a:pt x="2194" y="897"/>
                    </a:lnTo>
                    <a:lnTo>
                      <a:pt x="2120" y="833"/>
                    </a:lnTo>
                    <a:lnTo>
                      <a:pt x="2036" y="763"/>
                    </a:lnTo>
                    <a:lnTo>
                      <a:pt x="1943" y="688"/>
                    </a:lnTo>
                    <a:lnTo>
                      <a:pt x="1893" y="649"/>
                    </a:lnTo>
                    <a:lnTo>
                      <a:pt x="1841" y="611"/>
                    </a:lnTo>
                    <a:lnTo>
                      <a:pt x="1787" y="571"/>
                    </a:lnTo>
                    <a:lnTo>
                      <a:pt x="1731" y="532"/>
                    </a:lnTo>
                    <a:lnTo>
                      <a:pt x="1673" y="492"/>
                    </a:lnTo>
                    <a:lnTo>
                      <a:pt x="1613" y="452"/>
                    </a:lnTo>
                    <a:lnTo>
                      <a:pt x="1552" y="414"/>
                    </a:lnTo>
                    <a:lnTo>
                      <a:pt x="1490" y="375"/>
                    </a:lnTo>
                    <a:lnTo>
                      <a:pt x="1425" y="337"/>
                    </a:lnTo>
                    <a:lnTo>
                      <a:pt x="1360" y="301"/>
                    </a:lnTo>
                    <a:lnTo>
                      <a:pt x="1294" y="265"/>
                    </a:lnTo>
                    <a:lnTo>
                      <a:pt x="1227" y="231"/>
                    </a:lnTo>
                    <a:lnTo>
                      <a:pt x="1158" y="199"/>
                    </a:lnTo>
                    <a:lnTo>
                      <a:pt x="1089" y="169"/>
                    </a:lnTo>
                    <a:lnTo>
                      <a:pt x="1018" y="140"/>
                    </a:lnTo>
                    <a:lnTo>
                      <a:pt x="948" y="114"/>
                    </a:lnTo>
                    <a:lnTo>
                      <a:pt x="927" y="108"/>
                    </a:lnTo>
                    <a:lnTo>
                      <a:pt x="868" y="89"/>
                    </a:lnTo>
                    <a:lnTo>
                      <a:pt x="829" y="78"/>
                    </a:lnTo>
                    <a:lnTo>
                      <a:pt x="781" y="65"/>
                    </a:lnTo>
                    <a:lnTo>
                      <a:pt x="727" y="53"/>
                    </a:lnTo>
                    <a:lnTo>
                      <a:pt x="670" y="40"/>
                    </a:lnTo>
                    <a:lnTo>
                      <a:pt x="608" y="29"/>
                    </a:lnTo>
                    <a:lnTo>
                      <a:pt x="543" y="18"/>
                    </a:lnTo>
                    <a:lnTo>
                      <a:pt x="510" y="14"/>
                    </a:lnTo>
                    <a:lnTo>
                      <a:pt x="477" y="9"/>
                    </a:lnTo>
                    <a:lnTo>
                      <a:pt x="443" y="7"/>
                    </a:lnTo>
                    <a:lnTo>
                      <a:pt x="408" y="4"/>
                    </a:lnTo>
                    <a:lnTo>
                      <a:pt x="374" y="2"/>
                    </a:lnTo>
                    <a:lnTo>
                      <a:pt x="341" y="0"/>
                    </a:lnTo>
                    <a:lnTo>
                      <a:pt x="306" y="0"/>
                    </a:lnTo>
                    <a:lnTo>
                      <a:pt x="272" y="0"/>
                    </a:lnTo>
                    <a:lnTo>
                      <a:pt x="240" y="3"/>
                    </a:lnTo>
                    <a:lnTo>
                      <a:pt x="206" y="5"/>
                    </a:lnTo>
                    <a:lnTo>
                      <a:pt x="175" y="10"/>
                    </a:lnTo>
                    <a:lnTo>
                      <a:pt x="143" y="15"/>
                    </a:lnTo>
                    <a:lnTo>
                      <a:pt x="114" y="22"/>
                    </a:lnTo>
                    <a:lnTo>
                      <a:pt x="89" y="28"/>
                    </a:lnTo>
                    <a:lnTo>
                      <a:pt x="66" y="35"/>
                    </a:lnTo>
                    <a:lnTo>
                      <a:pt x="49" y="43"/>
                    </a:lnTo>
                    <a:lnTo>
                      <a:pt x="32" y="52"/>
                    </a:lnTo>
                    <a:lnTo>
                      <a:pt x="21" y="62"/>
                    </a:lnTo>
                    <a:lnTo>
                      <a:pt x="11" y="70"/>
                    </a:lnTo>
                    <a:lnTo>
                      <a:pt x="5" y="82"/>
                    </a:lnTo>
                    <a:lnTo>
                      <a:pt x="1" y="92"/>
                    </a:lnTo>
                    <a:lnTo>
                      <a:pt x="0" y="103"/>
                    </a:lnTo>
                    <a:lnTo>
                      <a:pt x="1" y="114"/>
                    </a:lnTo>
                    <a:lnTo>
                      <a:pt x="4" y="125"/>
                    </a:lnTo>
                    <a:lnTo>
                      <a:pt x="9" y="136"/>
                    </a:lnTo>
                    <a:lnTo>
                      <a:pt x="16" y="148"/>
                    </a:lnTo>
                    <a:lnTo>
                      <a:pt x="24" y="159"/>
                    </a:lnTo>
                    <a:lnTo>
                      <a:pt x="34" y="171"/>
                    </a:lnTo>
                    <a:lnTo>
                      <a:pt x="45" y="183"/>
                    </a:lnTo>
                    <a:lnTo>
                      <a:pt x="57" y="194"/>
                    </a:lnTo>
                    <a:lnTo>
                      <a:pt x="71" y="205"/>
                    </a:lnTo>
                    <a:lnTo>
                      <a:pt x="86" y="216"/>
                    </a:lnTo>
                    <a:lnTo>
                      <a:pt x="116" y="238"/>
                    </a:lnTo>
                    <a:lnTo>
                      <a:pt x="148" y="258"/>
                    </a:lnTo>
                    <a:lnTo>
                      <a:pt x="181" y="275"/>
                    </a:lnTo>
                    <a:lnTo>
                      <a:pt x="212" y="290"/>
                    </a:lnTo>
                    <a:lnTo>
                      <a:pt x="241" y="302"/>
                    </a:lnTo>
                    <a:lnTo>
                      <a:pt x="266" y="311"/>
                    </a:lnTo>
                    <a:lnTo>
                      <a:pt x="299" y="324"/>
                    </a:lnTo>
                    <a:lnTo>
                      <a:pt x="349" y="342"/>
                    </a:lnTo>
                    <a:lnTo>
                      <a:pt x="414" y="366"/>
                    </a:lnTo>
                    <a:lnTo>
                      <a:pt x="492" y="395"/>
                    </a:lnTo>
                    <a:lnTo>
                      <a:pt x="580" y="429"/>
                    </a:lnTo>
                    <a:lnTo>
                      <a:pt x="676" y="466"/>
                    </a:lnTo>
                    <a:lnTo>
                      <a:pt x="780" y="507"/>
                    </a:lnTo>
                    <a:lnTo>
                      <a:pt x="887" y="550"/>
                    </a:lnTo>
                    <a:lnTo>
                      <a:pt x="997" y="595"/>
                    </a:lnTo>
                    <a:lnTo>
                      <a:pt x="1106" y="639"/>
                    </a:lnTo>
                    <a:lnTo>
                      <a:pt x="1213" y="686"/>
                    </a:lnTo>
                    <a:lnTo>
                      <a:pt x="1316" y="731"/>
                    </a:lnTo>
                    <a:lnTo>
                      <a:pt x="1413" y="775"/>
                    </a:lnTo>
                    <a:lnTo>
                      <a:pt x="1501" y="818"/>
                    </a:lnTo>
                    <a:lnTo>
                      <a:pt x="1542" y="838"/>
                    </a:lnTo>
                    <a:lnTo>
                      <a:pt x="1580" y="858"/>
                    </a:lnTo>
                    <a:lnTo>
                      <a:pt x="1613" y="877"/>
                    </a:lnTo>
                    <a:lnTo>
                      <a:pt x="1645" y="895"/>
                    </a:lnTo>
                    <a:lnTo>
                      <a:pt x="1703" y="929"/>
                    </a:lnTo>
                    <a:lnTo>
                      <a:pt x="1758" y="961"/>
                    </a:lnTo>
                    <a:lnTo>
                      <a:pt x="1811" y="994"/>
                    </a:lnTo>
                    <a:lnTo>
                      <a:pt x="1859" y="1025"/>
                    </a:lnTo>
                    <a:lnTo>
                      <a:pt x="1950" y="1084"/>
                    </a:lnTo>
                    <a:lnTo>
                      <a:pt x="2029" y="1137"/>
                    </a:lnTo>
                    <a:lnTo>
                      <a:pt x="2095" y="1185"/>
                    </a:lnTo>
                    <a:lnTo>
                      <a:pt x="2150" y="1225"/>
                    </a:lnTo>
                    <a:lnTo>
                      <a:pt x="2192" y="1257"/>
                    </a:lnTo>
                    <a:lnTo>
                      <a:pt x="2222" y="1281"/>
                    </a:lnTo>
                    <a:lnTo>
                      <a:pt x="2229" y="1285"/>
                    </a:lnTo>
                    <a:lnTo>
                      <a:pt x="2235" y="1287"/>
                    </a:lnTo>
                    <a:lnTo>
                      <a:pt x="2242" y="1288"/>
                    </a:lnTo>
                    <a:lnTo>
                      <a:pt x="2250" y="1288"/>
                    </a:lnTo>
                    <a:lnTo>
                      <a:pt x="2259" y="1287"/>
                    </a:lnTo>
                    <a:lnTo>
                      <a:pt x="2267" y="1286"/>
                    </a:lnTo>
                    <a:lnTo>
                      <a:pt x="2276" y="1283"/>
                    </a:lnTo>
                    <a:lnTo>
                      <a:pt x="2286" y="1278"/>
                    </a:lnTo>
                    <a:lnTo>
                      <a:pt x="2296" y="1275"/>
                    </a:lnTo>
                    <a:lnTo>
                      <a:pt x="2305" y="1268"/>
                    </a:lnTo>
                    <a:lnTo>
                      <a:pt x="2315" y="1262"/>
                    </a:lnTo>
                    <a:lnTo>
                      <a:pt x="2325" y="1256"/>
                    </a:lnTo>
                    <a:lnTo>
                      <a:pt x="2345" y="1240"/>
                    </a:lnTo>
                    <a:lnTo>
                      <a:pt x="2362" y="1221"/>
                    </a:lnTo>
                    <a:lnTo>
                      <a:pt x="2370" y="1212"/>
                    </a:lnTo>
                    <a:lnTo>
                      <a:pt x="2377" y="1202"/>
                    </a:lnTo>
                    <a:lnTo>
                      <a:pt x="2385" y="1192"/>
                    </a:lnTo>
                    <a:lnTo>
                      <a:pt x="2391" y="1181"/>
                    </a:lnTo>
                    <a:lnTo>
                      <a:pt x="2396" y="1171"/>
                    </a:lnTo>
                    <a:lnTo>
                      <a:pt x="2401" y="1161"/>
                    </a:lnTo>
                    <a:lnTo>
                      <a:pt x="2403" y="1150"/>
                    </a:lnTo>
                    <a:lnTo>
                      <a:pt x="2406" y="1139"/>
                    </a:lnTo>
                    <a:lnTo>
                      <a:pt x="2407" y="1129"/>
                    </a:lnTo>
                    <a:lnTo>
                      <a:pt x="2406" y="1119"/>
                    </a:lnTo>
                    <a:lnTo>
                      <a:pt x="2405" y="1109"/>
                    </a:lnTo>
                    <a:lnTo>
                      <a:pt x="2401" y="1099"/>
                    </a:lnTo>
                    <a:lnTo>
                      <a:pt x="2396" y="1089"/>
                    </a:lnTo>
                    <a:lnTo>
                      <a:pt x="2390" y="1080"/>
                    </a:lnTo>
                    <a:lnTo>
                      <a:pt x="2381" y="1071"/>
                    </a:lnTo>
                    <a:lnTo>
                      <a:pt x="2371" y="1063"/>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15" name="Google Shape;415;p12"/>
              <p:cNvSpPr/>
              <p:nvPr/>
            </p:nvSpPr>
            <p:spPr>
              <a:xfrm>
                <a:off x="2765" y="569"/>
                <a:ext cx="122" cy="95"/>
              </a:xfrm>
              <a:custGeom>
                <a:rect b="b" l="l" r="r" t="t"/>
                <a:pathLst>
                  <a:path extrusionOk="0" h="479" w="611">
                    <a:moveTo>
                      <a:pt x="611" y="405"/>
                    </a:moveTo>
                    <a:lnTo>
                      <a:pt x="606" y="401"/>
                    </a:lnTo>
                    <a:lnTo>
                      <a:pt x="590" y="391"/>
                    </a:lnTo>
                    <a:lnTo>
                      <a:pt x="566" y="373"/>
                    </a:lnTo>
                    <a:lnTo>
                      <a:pt x="535" y="351"/>
                    </a:lnTo>
                    <a:lnTo>
                      <a:pt x="498" y="325"/>
                    </a:lnTo>
                    <a:lnTo>
                      <a:pt x="458" y="295"/>
                    </a:lnTo>
                    <a:lnTo>
                      <a:pt x="414" y="262"/>
                    </a:lnTo>
                    <a:lnTo>
                      <a:pt x="369" y="227"/>
                    </a:lnTo>
                    <a:lnTo>
                      <a:pt x="346" y="207"/>
                    </a:lnTo>
                    <a:lnTo>
                      <a:pt x="317" y="186"/>
                    </a:lnTo>
                    <a:lnTo>
                      <a:pt x="284" y="164"/>
                    </a:lnTo>
                    <a:lnTo>
                      <a:pt x="249" y="141"/>
                    </a:lnTo>
                    <a:lnTo>
                      <a:pt x="177" y="95"/>
                    </a:lnTo>
                    <a:lnTo>
                      <a:pt x="106" y="54"/>
                    </a:lnTo>
                    <a:lnTo>
                      <a:pt x="75" y="36"/>
                    </a:lnTo>
                    <a:lnTo>
                      <a:pt x="49" y="21"/>
                    </a:lnTo>
                    <a:lnTo>
                      <a:pt x="26" y="10"/>
                    </a:lnTo>
                    <a:lnTo>
                      <a:pt x="10" y="3"/>
                    </a:lnTo>
                    <a:lnTo>
                      <a:pt x="5" y="1"/>
                    </a:lnTo>
                    <a:lnTo>
                      <a:pt x="1" y="0"/>
                    </a:lnTo>
                    <a:lnTo>
                      <a:pt x="0" y="0"/>
                    </a:lnTo>
                    <a:lnTo>
                      <a:pt x="0" y="3"/>
                    </a:lnTo>
                    <a:lnTo>
                      <a:pt x="10" y="10"/>
                    </a:lnTo>
                    <a:lnTo>
                      <a:pt x="29" y="25"/>
                    </a:lnTo>
                    <a:lnTo>
                      <a:pt x="86" y="66"/>
                    </a:lnTo>
                    <a:lnTo>
                      <a:pt x="141" y="108"/>
                    </a:lnTo>
                    <a:lnTo>
                      <a:pt x="191" y="146"/>
                    </a:lnTo>
                    <a:lnTo>
                      <a:pt x="238" y="184"/>
                    </a:lnTo>
                    <a:lnTo>
                      <a:pt x="283" y="219"/>
                    </a:lnTo>
                    <a:lnTo>
                      <a:pt x="323" y="252"/>
                    </a:lnTo>
                    <a:lnTo>
                      <a:pt x="360" y="285"/>
                    </a:lnTo>
                    <a:lnTo>
                      <a:pt x="395" y="315"/>
                    </a:lnTo>
                    <a:lnTo>
                      <a:pt x="455" y="370"/>
                    </a:lnTo>
                    <a:lnTo>
                      <a:pt x="503" y="416"/>
                    </a:lnTo>
                    <a:lnTo>
                      <a:pt x="538" y="452"/>
                    </a:lnTo>
                    <a:lnTo>
                      <a:pt x="563" y="479"/>
                    </a:lnTo>
                    <a:lnTo>
                      <a:pt x="611" y="405"/>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16" name="Google Shape;416;p12"/>
              <p:cNvSpPr/>
              <p:nvPr/>
            </p:nvSpPr>
            <p:spPr>
              <a:xfrm>
                <a:off x="2427" y="622"/>
                <a:ext cx="461" cy="125"/>
              </a:xfrm>
              <a:custGeom>
                <a:rect b="b" l="l" r="r" t="t"/>
                <a:pathLst>
                  <a:path extrusionOk="0" h="627" w="2306">
                    <a:moveTo>
                      <a:pt x="2286" y="381"/>
                    </a:moveTo>
                    <a:lnTo>
                      <a:pt x="2264" y="367"/>
                    </a:lnTo>
                    <a:lnTo>
                      <a:pt x="2236" y="354"/>
                    </a:lnTo>
                    <a:lnTo>
                      <a:pt x="2204" y="337"/>
                    </a:lnTo>
                    <a:lnTo>
                      <a:pt x="2168" y="321"/>
                    </a:lnTo>
                    <a:lnTo>
                      <a:pt x="2128" y="304"/>
                    </a:lnTo>
                    <a:lnTo>
                      <a:pt x="2084" y="285"/>
                    </a:lnTo>
                    <a:lnTo>
                      <a:pt x="2037" y="266"/>
                    </a:lnTo>
                    <a:lnTo>
                      <a:pt x="1987" y="246"/>
                    </a:lnTo>
                    <a:lnTo>
                      <a:pt x="1933" y="227"/>
                    </a:lnTo>
                    <a:lnTo>
                      <a:pt x="1877" y="207"/>
                    </a:lnTo>
                    <a:lnTo>
                      <a:pt x="1817" y="188"/>
                    </a:lnTo>
                    <a:lnTo>
                      <a:pt x="1757" y="168"/>
                    </a:lnTo>
                    <a:lnTo>
                      <a:pt x="1694" y="148"/>
                    </a:lnTo>
                    <a:lnTo>
                      <a:pt x="1629" y="129"/>
                    </a:lnTo>
                    <a:lnTo>
                      <a:pt x="1563" y="111"/>
                    </a:lnTo>
                    <a:lnTo>
                      <a:pt x="1495" y="94"/>
                    </a:lnTo>
                    <a:lnTo>
                      <a:pt x="1427" y="78"/>
                    </a:lnTo>
                    <a:lnTo>
                      <a:pt x="1357" y="63"/>
                    </a:lnTo>
                    <a:lnTo>
                      <a:pt x="1287" y="48"/>
                    </a:lnTo>
                    <a:lnTo>
                      <a:pt x="1217" y="35"/>
                    </a:lnTo>
                    <a:lnTo>
                      <a:pt x="1147" y="25"/>
                    </a:lnTo>
                    <a:lnTo>
                      <a:pt x="1077" y="15"/>
                    </a:lnTo>
                    <a:lnTo>
                      <a:pt x="1007" y="9"/>
                    </a:lnTo>
                    <a:lnTo>
                      <a:pt x="939" y="4"/>
                    </a:lnTo>
                    <a:lnTo>
                      <a:pt x="871" y="2"/>
                    </a:lnTo>
                    <a:lnTo>
                      <a:pt x="805" y="0"/>
                    </a:lnTo>
                    <a:lnTo>
                      <a:pt x="739" y="3"/>
                    </a:lnTo>
                    <a:lnTo>
                      <a:pt x="675" y="8"/>
                    </a:lnTo>
                    <a:lnTo>
                      <a:pt x="614" y="17"/>
                    </a:lnTo>
                    <a:lnTo>
                      <a:pt x="556" y="27"/>
                    </a:lnTo>
                    <a:lnTo>
                      <a:pt x="498" y="41"/>
                    </a:lnTo>
                    <a:lnTo>
                      <a:pt x="445" y="59"/>
                    </a:lnTo>
                    <a:lnTo>
                      <a:pt x="393" y="79"/>
                    </a:lnTo>
                    <a:lnTo>
                      <a:pt x="345" y="100"/>
                    </a:lnTo>
                    <a:lnTo>
                      <a:pt x="300" y="123"/>
                    </a:lnTo>
                    <a:lnTo>
                      <a:pt x="259" y="145"/>
                    </a:lnTo>
                    <a:lnTo>
                      <a:pt x="220" y="168"/>
                    </a:lnTo>
                    <a:lnTo>
                      <a:pt x="185" y="190"/>
                    </a:lnTo>
                    <a:lnTo>
                      <a:pt x="153" y="214"/>
                    </a:lnTo>
                    <a:lnTo>
                      <a:pt x="124" y="237"/>
                    </a:lnTo>
                    <a:lnTo>
                      <a:pt x="99" y="260"/>
                    </a:lnTo>
                    <a:lnTo>
                      <a:pt x="75" y="284"/>
                    </a:lnTo>
                    <a:lnTo>
                      <a:pt x="55" y="306"/>
                    </a:lnTo>
                    <a:lnTo>
                      <a:pt x="39" y="329"/>
                    </a:lnTo>
                    <a:lnTo>
                      <a:pt x="25" y="351"/>
                    </a:lnTo>
                    <a:lnTo>
                      <a:pt x="14" y="372"/>
                    </a:lnTo>
                    <a:lnTo>
                      <a:pt x="7" y="393"/>
                    </a:lnTo>
                    <a:lnTo>
                      <a:pt x="2" y="413"/>
                    </a:lnTo>
                    <a:lnTo>
                      <a:pt x="0" y="432"/>
                    </a:lnTo>
                    <a:lnTo>
                      <a:pt x="0" y="451"/>
                    </a:lnTo>
                    <a:lnTo>
                      <a:pt x="4" y="467"/>
                    </a:lnTo>
                    <a:lnTo>
                      <a:pt x="10" y="483"/>
                    </a:lnTo>
                    <a:lnTo>
                      <a:pt x="20" y="497"/>
                    </a:lnTo>
                    <a:lnTo>
                      <a:pt x="33" y="510"/>
                    </a:lnTo>
                    <a:lnTo>
                      <a:pt x="47" y="522"/>
                    </a:lnTo>
                    <a:lnTo>
                      <a:pt x="65" y="531"/>
                    </a:lnTo>
                    <a:lnTo>
                      <a:pt x="85" y="538"/>
                    </a:lnTo>
                    <a:lnTo>
                      <a:pt x="108" y="544"/>
                    </a:lnTo>
                    <a:lnTo>
                      <a:pt x="134" y="548"/>
                    </a:lnTo>
                    <a:lnTo>
                      <a:pt x="161" y="551"/>
                    </a:lnTo>
                    <a:lnTo>
                      <a:pt x="192" y="549"/>
                    </a:lnTo>
                    <a:lnTo>
                      <a:pt x="226" y="547"/>
                    </a:lnTo>
                    <a:lnTo>
                      <a:pt x="262" y="542"/>
                    </a:lnTo>
                    <a:lnTo>
                      <a:pt x="301" y="533"/>
                    </a:lnTo>
                    <a:lnTo>
                      <a:pt x="341" y="525"/>
                    </a:lnTo>
                    <a:lnTo>
                      <a:pt x="385" y="517"/>
                    </a:lnTo>
                    <a:lnTo>
                      <a:pt x="430" y="510"/>
                    </a:lnTo>
                    <a:lnTo>
                      <a:pt x="477" y="503"/>
                    </a:lnTo>
                    <a:lnTo>
                      <a:pt x="526" y="498"/>
                    </a:lnTo>
                    <a:lnTo>
                      <a:pt x="577" y="492"/>
                    </a:lnTo>
                    <a:lnTo>
                      <a:pt x="629" y="488"/>
                    </a:lnTo>
                    <a:lnTo>
                      <a:pt x="683" y="485"/>
                    </a:lnTo>
                    <a:lnTo>
                      <a:pt x="738" y="481"/>
                    </a:lnTo>
                    <a:lnTo>
                      <a:pt x="794" y="478"/>
                    </a:lnTo>
                    <a:lnTo>
                      <a:pt x="851" y="476"/>
                    </a:lnTo>
                    <a:lnTo>
                      <a:pt x="909" y="475"/>
                    </a:lnTo>
                    <a:lnTo>
                      <a:pt x="1025" y="473"/>
                    </a:lnTo>
                    <a:lnTo>
                      <a:pt x="1141" y="475"/>
                    </a:lnTo>
                    <a:lnTo>
                      <a:pt x="1257" y="478"/>
                    </a:lnTo>
                    <a:lnTo>
                      <a:pt x="1370" y="485"/>
                    </a:lnTo>
                    <a:lnTo>
                      <a:pt x="1427" y="488"/>
                    </a:lnTo>
                    <a:lnTo>
                      <a:pt x="1480" y="493"/>
                    </a:lnTo>
                    <a:lnTo>
                      <a:pt x="1534" y="498"/>
                    </a:lnTo>
                    <a:lnTo>
                      <a:pt x="1585" y="503"/>
                    </a:lnTo>
                    <a:lnTo>
                      <a:pt x="1635" y="510"/>
                    </a:lnTo>
                    <a:lnTo>
                      <a:pt x="1684" y="517"/>
                    </a:lnTo>
                    <a:lnTo>
                      <a:pt x="1730" y="523"/>
                    </a:lnTo>
                    <a:lnTo>
                      <a:pt x="1775" y="532"/>
                    </a:lnTo>
                    <a:lnTo>
                      <a:pt x="1816" y="539"/>
                    </a:lnTo>
                    <a:lnTo>
                      <a:pt x="1856" y="548"/>
                    </a:lnTo>
                    <a:lnTo>
                      <a:pt x="1892" y="558"/>
                    </a:lnTo>
                    <a:lnTo>
                      <a:pt x="1926" y="568"/>
                    </a:lnTo>
                    <a:lnTo>
                      <a:pt x="1987" y="587"/>
                    </a:lnTo>
                    <a:lnTo>
                      <a:pt x="2041" y="601"/>
                    </a:lnTo>
                    <a:lnTo>
                      <a:pt x="2088" y="612"/>
                    </a:lnTo>
                    <a:lnTo>
                      <a:pt x="2129" y="621"/>
                    </a:lnTo>
                    <a:lnTo>
                      <a:pt x="2165" y="624"/>
                    </a:lnTo>
                    <a:lnTo>
                      <a:pt x="2196" y="627"/>
                    </a:lnTo>
                    <a:lnTo>
                      <a:pt x="2210" y="627"/>
                    </a:lnTo>
                    <a:lnTo>
                      <a:pt x="2223" y="627"/>
                    </a:lnTo>
                    <a:lnTo>
                      <a:pt x="2234" y="626"/>
                    </a:lnTo>
                    <a:lnTo>
                      <a:pt x="2244" y="624"/>
                    </a:lnTo>
                    <a:lnTo>
                      <a:pt x="2254" y="622"/>
                    </a:lnTo>
                    <a:lnTo>
                      <a:pt x="2263" y="619"/>
                    </a:lnTo>
                    <a:lnTo>
                      <a:pt x="2270" y="616"/>
                    </a:lnTo>
                    <a:lnTo>
                      <a:pt x="2276" y="613"/>
                    </a:lnTo>
                    <a:lnTo>
                      <a:pt x="2283" y="609"/>
                    </a:lnTo>
                    <a:lnTo>
                      <a:pt x="2288" y="604"/>
                    </a:lnTo>
                    <a:lnTo>
                      <a:pt x="2291" y="601"/>
                    </a:lnTo>
                    <a:lnTo>
                      <a:pt x="2295" y="596"/>
                    </a:lnTo>
                    <a:lnTo>
                      <a:pt x="2301" y="586"/>
                    </a:lnTo>
                    <a:lnTo>
                      <a:pt x="2304" y="576"/>
                    </a:lnTo>
                    <a:lnTo>
                      <a:pt x="2306" y="564"/>
                    </a:lnTo>
                    <a:lnTo>
                      <a:pt x="2306" y="553"/>
                    </a:lnTo>
                    <a:lnTo>
                      <a:pt x="2306" y="527"/>
                    </a:lnTo>
                    <a:lnTo>
                      <a:pt x="2304" y="500"/>
                    </a:lnTo>
                    <a:lnTo>
                      <a:pt x="2300" y="471"/>
                    </a:lnTo>
                    <a:lnTo>
                      <a:pt x="2296" y="443"/>
                    </a:lnTo>
                    <a:lnTo>
                      <a:pt x="2290" y="398"/>
                    </a:lnTo>
                    <a:lnTo>
                      <a:pt x="2286" y="381"/>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17" name="Google Shape;417;p12"/>
              <p:cNvSpPr/>
              <p:nvPr/>
            </p:nvSpPr>
            <p:spPr>
              <a:xfrm>
                <a:off x="2427" y="622"/>
                <a:ext cx="461" cy="125"/>
              </a:xfrm>
              <a:custGeom>
                <a:rect b="b" l="l" r="r" t="t"/>
                <a:pathLst>
                  <a:path extrusionOk="0" h="627" w="2306">
                    <a:moveTo>
                      <a:pt x="2286" y="381"/>
                    </a:moveTo>
                    <a:lnTo>
                      <a:pt x="2264" y="367"/>
                    </a:lnTo>
                    <a:lnTo>
                      <a:pt x="2236" y="354"/>
                    </a:lnTo>
                    <a:lnTo>
                      <a:pt x="2204" y="337"/>
                    </a:lnTo>
                    <a:lnTo>
                      <a:pt x="2168" y="321"/>
                    </a:lnTo>
                    <a:lnTo>
                      <a:pt x="2128" y="304"/>
                    </a:lnTo>
                    <a:lnTo>
                      <a:pt x="2084" y="285"/>
                    </a:lnTo>
                    <a:lnTo>
                      <a:pt x="2037" y="266"/>
                    </a:lnTo>
                    <a:lnTo>
                      <a:pt x="1987" y="246"/>
                    </a:lnTo>
                    <a:lnTo>
                      <a:pt x="1933" y="227"/>
                    </a:lnTo>
                    <a:lnTo>
                      <a:pt x="1877" y="207"/>
                    </a:lnTo>
                    <a:lnTo>
                      <a:pt x="1817" y="188"/>
                    </a:lnTo>
                    <a:lnTo>
                      <a:pt x="1757" y="168"/>
                    </a:lnTo>
                    <a:lnTo>
                      <a:pt x="1694" y="148"/>
                    </a:lnTo>
                    <a:lnTo>
                      <a:pt x="1629" y="129"/>
                    </a:lnTo>
                    <a:lnTo>
                      <a:pt x="1563" y="111"/>
                    </a:lnTo>
                    <a:lnTo>
                      <a:pt x="1495" y="94"/>
                    </a:lnTo>
                    <a:lnTo>
                      <a:pt x="1427" y="78"/>
                    </a:lnTo>
                    <a:lnTo>
                      <a:pt x="1357" y="63"/>
                    </a:lnTo>
                    <a:lnTo>
                      <a:pt x="1287" y="48"/>
                    </a:lnTo>
                    <a:lnTo>
                      <a:pt x="1217" y="35"/>
                    </a:lnTo>
                    <a:lnTo>
                      <a:pt x="1147" y="25"/>
                    </a:lnTo>
                    <a:lnTo>
                      <a:pt x="1077" y="15"/>
                    </a:lnTo>
                    <a:lnTo>
                      <a:pt x="1007" y="9"/>
                    </a:lnTo>
                    <a:lnTo>
                      <a:pt x="939" y="4"/>
                    </a:lnTo>
                    <a:lnTo>
                      <a:pt x="871" y="2"/>
                    </a:lnTo>
                    <a:lnTo>
                      <a:pt x="805" y="0"/>
                    </a:lnTo>
                    <a:lnTo>
                      <a:pt x="739" y="3"/>
                    </a:lnTo>
                    <a:lnTo>
                      <a:pt x="675" y="8"/>
                    </a:lnTo>
                    <a:lnTo>
                      <a:pt x="614" y="17"/>
                    </a:lnTo>
                    <a:lnTo>
                      <a:pt x="556" y="27"/>
                    </a:lnTo>
                    <a:lnTo>
                      <a:pt x="498" y="41"/>
                    </a:lnTo>
                    <a:lnTo>
                      <a:pt x="445" y="59"/>
                    </a:lnTo>
                    <a:lnTo>
                      <a:pt x="393" y="79"/>
                    </a:lnTo>
                    <a:lnTo>
                      <a:pt x="345" y="100"/>
                    </a:lnTo>
                    <a:lnTo>
                      <a:pt x="300" y="123"/>
                    </a:lnTo>
                    <a:lnTo>
                      <a:pt x="259" y="145"/>
                    </a:lnTo>
                    <a:lnTo>
                      <a:pt x="220" y="168"/>
                    </a:lnTo>
                    <a:lnTo>
                      <a:pt x="185" y="190"/>
                    </a:lnTo>
                    <a:lnTo>
                      <a:pt x="153" y="214"/>
                    </a:lnTo>
                    <a:lnTo>
                      <a:pt x="124" y="237"/>
                    </a:lnTo>
                    <a:lnTo>
                      <a:pt x="99" y="260"/>
                    </a:lnTo>
                    <a:lnTo>
                      <a:pt x="75" y="284"/>
                    </a:lnTo>
                    <a:lnTo>
                      <a:pt x="55" y="306"/>
                    </a:lnTo>
                    <a:lnTo>
                      <a:pt x="39" y="329"/>
                    </a:lnTo>
                    <a:lnTo>
                      <a:pt x="25" y="351"/>
                    </a:lnTo>
                    <a:lnTo>
                      <a:pt x="14" y="372"/>
                    </a:lnTo>
                    <a:lnTo>
                      <a:pt x="7" y="393"/>
                    </a:lnTo>
                    <a:lnTo>
                      <a:pt x="2" y="413"/>
                    </a:lnTo>
                    <a:lnTo>
                      <a:pt x="0" y="432"/>
                    </a:lnTo>
                    <a:lnTo>
                      <a:pt x="0" y="451"/>
                    </a:lnTo>
                    <a:lnTo>
                      <a:pt x="4" y="467"/>
                    </a:lnTo>
                    <a:lnTo>
                      <a:pt x="10" y="483"/>
                    </a:lnTo>
                    <a:lnTo>
                      <a:pt x="20" y="497"/>
                    </a:lnTo>
                    <a:lnTo>
                      <a:pt x="33" y="510"/>
                    </a:lnTo>
                    <a:lnTo>
                      <a:pt x="47" y="522"/>
                    </a:lnTo>
                    <a:lnTo>
                      <a:pt x="65" y="531"/>
                    </a:lnTo>
                    <a:lnTo>
                      <a:pt x="85" y="538"/>
                    </a:lnTo>
                    <a:lnTo>
                      <a:pt x="108" y="544"/>
                    </a:lnTo>
                    <a:lnTo>
                      <a:pt x="134" y="548"/>
                    </a:lnTo>
                    <a:lnTo>
                      <a:pt x="161" y="551"/>
                    </a:lnTo>
                    <a:lnTo>
                      <a:pt x="192" y="549"/>
                    </a:lnTo>
                    <a:lnTo>
                      <a:pt x="226" y="547"/>
                    </a:lnTo>
                    <a:lnTo>
                      <a:pt x="262" y="542"/>
                    </a:lnTo>
                    <a:lnTo>
                      <a:pt x="301" y="533"/>
                    </a:lnTo>
                    <a:lnTo>
                      <a:pt x="341" y="525"/>
                    </a:lnTo>
                    <a:lnTo>
                      <a:pt x="385" y="517"/>
                    </a:lnTo>
                    <a:lnTo>
                      <a:pt x="430" y="510"/>
                    </a:lnTo>
                    <a:lnTo>
                      <a:pt x="477" y="503"/>
                    </a:lnTo>
                    <a:lnTo>
                      <a:pt x="526" y="498"/>
                    </a:lnTo>
                    <a:lnTo>
                      <a:pt x="577" y="492"/>
                    </a:lnTo>
                    <a:lnTo>
                      <a:pt x="629" y="488"/>
                    </a:lnTo>
                    <a:lnTo>
                      <a:pt x="683" y="485"/>
                    </a:lnTo>
                    <a:lnTo>
                      <a:pt x="738" y="481"/>
                    </a:lnTo>
                    <a:lnTo>
                      <a:pt x="794" y="478"/>
                    </a:lnTo>
                    <a:lnTo>
                      <a:pt x="851" y="476"/>
                    </a:lnTo>
                    <a:lnTo>
                      <a:pt x="909" y="475"/>
                    </a:lnTo>
                    <a:lnTo>
                      <a:pt x="1025" y="473"/>
                    </a:lnTo>
                    <a:lnTo>
                      <a:pt x="1141" y="475"/>
                    </a:lnTo>
                    <a:lnTo>
                      <a:pt x="1257" y="478"/>
                    </a:lnTo>
                    <a:lnTo>
                      <a:pt x="1370" y="485"/>
                    </a:lnTo>
                    <a:lnTo>
                      <a:pt x="1427" y="488"/>
                    </a:lnTo>
                    <a:lnTo>
                      <a:pt x="1480" y="493"/>
                    </a:lnTo>
                    <a:lnTo>
                      <a:pt x="1534" y="498"/>
                    </a:lnTo>
                    <a:lnTo>
                      <a:pt x="1585" y="503"/>
                    </a:lnTo>
                    <a:lnTo>
                      <a:pt x="1635" y="510"/>
                    </a:lnTo>
                    <a:lnTo>
                      <a:pt x="1684" y="517"/>
                    </a:lnTo>
                    <a:lnTo>
                      <a:pt x="1730" y="523"/>
                    </a:lnTo>
                    <a:lnTo>
                      <a:pt x="1775" y="532"/>
                    </a:lnTo>
                    <a:lnTo>
                      <a:pt x="1816" y="539"/>
                    </a:lnTo>
                    <a:lnTo>
                      <a:pt x="1856" y="548"/>
                    </a:lnTo>
                    <a:lnTo>
                      <a:pt x="1892" y="558"/>
                    </a:lnTo>
                    <a:lnTo>
                      <a:pt x="1926" y="568"/>
                    </a:lnTo>
                    <a:lnTo>
                      <a:pt x="1987" y="587"/>
                    </a:lnTo>
                    <a:lnTo>
                      <a:pt x="2041" y="601"/>
                    </a:lnTo>
                    <a:lnTo>
                      <a:pt x="2088" y="612"/>
                    </a:lnTo>
                    <a:lnTo>
                      <a:pt x="2129" y="621"/>
                    </a:lnTo>
                    <a:lnTo>
                      <a:pt x="2165" y="624"/>
                    </a:lnTo>
                    <a:lnTo>
                      <a:pt x="2196" y="627"/>
                    </a:lnTo>
                    <a:lnTo>
                      <a:pt x="2210" y="627"/>
                    </a:lnTo>
                    <a:lnTo>
                      <a:pt x="2223" y="627"/>
                    </a:lnTo>
                    <a:lnTo>
                      <a:pt x="2234" y="626"/>
                    </a:lnTo>
                    <a:lnTo>
                      <a:pt x="2244" y="624"/>
                    </a:lnTo>
                    <a:lnTo>
                      <a:pt x="2254" y="622"/>
                    </a:lnTo>
                    <a:lnTo>
                      <a:pt x="2263" y="619"/>
                    </a:lnTo>
                    <a:lnTo>
                      <a:pt x="2270" y="616"/>
                    </a:lnTo>
                    <a:lnTo>
                      <a:pt x="2276" y="613"/>
                    </a:lnTo>
                    <a:lnTo>
                      <a:pt x="2283" y="609"/>
                    </a:lnTo>
                    <a:lnTo>
                      <a:pt x="2288" y="604"/>
                    </a:lnTo>
                    <a:lnTo>
                      <a:pt x="2291" y="601"/>
                    </a:lnTo>
                    <a:lnTo>
                      <a:pt x="2295" y="596"/>
                    </a:lnTo>
                    <a:lnTo>
                      <a:pt x="2301" y="586"/>
                    </a:lnTo>
                    <a:lnTo>
                      <a:pt x="2304" y="576"/>
                    </a:lnTo>
                    <a:lnTo>
                      <a:pt x="2306" y="564"/>
                    </a:lnTo>
                    <a:lnTo>
                      <a:pt x="2306" y="553"/>
                    </a:lnTo>
                    <a:lnTo>
                      <a:pt x="2306" y="527"/>
                    </a:lnTo>
                    <a:lnTo>
                      <a:pt x="2304" y="500"/>
                    </a:lnTo>
                    <a:lnTo>
                      <a:pt x="2300" y="471"/>
                    </a:lnTo>
                    <a:lnTo>
                      <a:pt x="2296" y="443"/>
                    </a:lnTo>
                    <a:lnTo>
                      <a:pt x="2290" y="398"/>
                    </a:lnTo>
                    <a:lnTo>
                      <a:pt x="2286" y="381"/>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18" name="Google Shape;418;p12"/>
              <p:cNvSpPr/>
              <p:nvPr/>
            </p:nvSpPr>
            <p:spPr>
              <a:xfrm>
                <a:off x="2693" y="676"/>
                <a:ext cx="192" cy="48"/>
              </a:xfrm>
              <a:custGeom>
                <a:rect b="b" l="l" r="r" t="t"/>
                <a:pathLst>
                  <a:path extrusionOk="0" h="241" w="962">
                    <a:moveTo>
                      <a:pt x="936" y="170"/>
                    </a:moveTo>
                    <a:lnTo>
                      <a:pt x="927" y="167"/>
                    </a:lnTo>
                    <a:lnTo>
                      <a:pt x="901" y="160"/>
                    </a:lnTo>
                    <a:lnTo>
                      <a:pt x="856" y="145"/>
                    </a:lnTo>
                    <a:lnTo>
                      <a:pt x="792" y="120"/>
                    </a:lnTo>
                    <a:lnTo>
                      <a:pt x="772" y="112"/>
                    </a:lnTo>
                    <a:lnTo>
                      <a:pt x="747" y="105"/>
                    </a:lnTo>
                    <a:lnTo>
                      <a:pt x="718" y="97"/>
                    </a:lnTo>
                    <a:lnTo>
                      <a:pt x="687" y="89"/>
                    </a:lnTo>
                    <a:lnTo>
                      <a:pt x="614" y="72"/>
                    </a:lnTo>
                    <a:lnTo>
                      <a:pt x="533" y="56"/>
                    </a:lnTo>
                    <a:lnTo>
                      <a:pt x="446" y="41"/>
                    </a:lnTo>
                    <a:lnTo>
                      <a:pt x="359" y="27"/>
                    </a:lnTo>
                    <a:lnTo>
                      <a:pt x="276" y="16"/>
                    </a:lnTo>
                    <a:lnTo>
                      <a:pt x="199" y="6"/>
                    </a:lnTo>
                    <a:lnTo>
                      <a:pt x="130" y="2"/>
                    </a:lnTo>
                    <a:lnTo>
                      <a:pt x="71" y="0"/>
                    </a:lnTo>
                    <a:lnTo>
                      <a:pt x="27" y="0"/>
                    </a:lnTo>
                    <a:lnTo>
                      <a:pt x="3" y="1"/>
                    </a:lnTo>
                    <a:lnTo>
                      <a:pt x="1" y="1"/>
                    </a:lnTo>
                    <a:lnTo>
                      <a:pt x="0" y="2"/>
                    </a:lnTo>
                    <a:lnTo>
                      <a:pt x="1" y="4"/>
                    </a:lnTo>
                    <a:lnTo>
                      <a:pt x="3" y="4"/>
                    </a:lnTo>
                    <a:lnTo>
                      <a:pt x="12" y="6"/>
                    </a:lnTo>
                    <a:lnTo>
                      <a:pt x="30" y="9"/>
                    </a:lnTo>
                    <a:lnTo>
                      <a:pt x="87" y="15"/>
                    </a:lnTo>
                    <a:lnTo>
                      <a:pt x="179" y="21"/>
                    </a:lnTo>
                    <a:lnTo>
                      <a:pt x="236" y="26"/>
                    </a:lnTo>
                    <a:lnTo>
                      <a:pt x="294" y="34"/>
                    </a:lnTo>
                    <a:lnTo>
                      <a:pt x="353" y="42"/>
                    </a:lnTo>
                    <a:lnTo>
                      <a:pt x="412" y="54"/>
                    </a:lnTo>
                    <a:lnTo>
                      <a:pt x="470" y="65"/>
                    </a:lnTo>
                    <a:lnTo>
                      <a:pt x="529" y="79"/>
                    </a:lnTo>
                    <a:lnTo>
                      <a:pt x="585" y="94"/>
                    </a:lnTo>
                    <a:lnTo>
                      <a:pt x="640" y="108"/>
                    </a:lnTo>
                    <a:lnTo>
                      <a:pt x="692" y="123"/>
                    </a:lnTo>
                    <a:lnTo>
                      <a:pt x="740" y="140"/>
                    </a:lnTo>
                    <a:lnTo>
                      <a:pt x="785" y="155"/>
                    </a:lnTo>
                    <a:lnTo>
                      <a:pt x="826" y="170"/>
                    </a:lnTo>
                    <a:lnTo>
                      <a:pt x="861" y="185"/>
                    </a:lnTo>
                    <a:lnTo>
                      <a:pt x="891" y="200"/>
                    </a:lnTo>
                    <a:lnTo>
                      <a:pt x="903" y="206"/>
                    </a:lnTo>
                    <a:lnTo>
                      <a:pt x="913" y="212"/>
                    </a:lnTo>
                    <a:lnTo>
                      <a:pt x="923" y="218"/>
                    </a:lnTo>
                    <a:lnTo>
                      <a:pt x="931" y="225"/>
                    </a:lnTo>
                    <a:lnTo>
                      <a:pt x="942" y="233"/>
                    </a:lnTo>
                    <a:lnTo>
                      <a:pt x="951" y="238"/>
                    </a:lnTo>
                    <a:lnTo>
                      <a:pt x="957" y="241"/>
                    </a:lnTo>
                    <a:lnTo>
                      <a:pt x="961" y="241"/>
                    </a:lnTo>
                    <a:lnTo>
                      <a:pt x="962" y="238"/>
                    </a:lnTo>
                    <a:lnTo>
                      <a:pt x="962" y="233"/>
                    </a:lnTo>
                    <a:lnTo>
                      <a:pt x="961" y="227"/>
                    </a:lnTo>
                    <a:lnTo>
                      <a:pt x="958" y="220"/>
                    </a:lnTo>
                    <a:lnTo>
                      <a:pt x="944" y="187"/>
                    </a:lnTo>
                    <a:lnTo>
                      <a:pt x="936" y="17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19" name="Google Shape;419;p12"/>
              <p:cNvSpPr/>
              <p:nvPr/>
            </p:nvSpPr>
            <p:spPr>
              <a:xfrm>
                <a:off x="2522" y="735"/>
                <a:ext cx="412" cy="181"/>
              </a:xfrm>
              <a:custGeom>
                <a:rect b="b" l="l" r="r" t="t"/>
                <a:pathLst>
                  <a:path extrusionOk="0" h="901" w="2060">
                    <a:moveTo>
                      <a:pt x="1711" y="16"/>
                    </a:moveTo>
                    <a:lnTo>
                      <a:pt x="1665" y="11"/>
                    </a:lnTo>
                    <a:lnTo>
                      <a:pt x="1608" y="6"/>
                    </a:lnTo>
                    <a:lnTo>
                      <a:pt x="1544" y="2"/>
                    </a:lnTo>
                    <a:lnTo>
                      <a:pt x="1471" y="0"/>
                    </a:lnTo>
                    <a:lnTo>
                      <a:pt x="1432" y="0"/>
                    </a:lnTo>
                    <a:lnTo>
                      <a:pt x="1393" y="0"/>
                    </a:lnTo>
                    <a:lnTo>
                      <a:pt x="1350" y="1"/>
                    </a:lnTo>
                    <a:lnTo>
                      <a:pt x="1308" y="2"/>
                    </a:lnTo>
                    <a:lnTo>
                      <a:pt x="1263" y="5"/>
                    </a:lnTo>
                    <a:lnTo>
                      <a:pt x="1218" y="9"/>
                    </a:lnTo>
                    <a:lnTo>
                      <a:pt x="1172" y="12"/>
                    </a:lnTo>
                    <a:lnTo>
                      <a:pt x="1124" y="19"/>
                    </a:lnTo>
                    <a:lnTo>
                      <a:pt x="1076" y="25"/>
                    </a:lnTo>
                    <a:lnTo>
                      <a:pt x="1027" y="32"/>
                    </a:lnTo>
                    <a:lnTo>
                      <a:pt x="977" y="42"/>
                    </a:lnTo>
                    <a:lnTo>
                      <a:pt x="927" y="52"/>
                    </a:lnTo>
                    <a:lnTo>
                      <a:pt x="877" y="65"/>
                    </a:lnTo>
                    <a:lnTo>
                      <a:pt x="826" y="79"/>
                    </a:lnTo>
                    <a:lnTo>
                      <a:pt x="776" y="94"/>
                    </a:lnTo>
                    <a:lnTo>
                      <a:pt x="725" y="111"/>
                    </a:lnTo>
                    <a:lnTo>
                      <a:pt x="675" y="130"/>
                    </a:lnTo>
                    <a:lnTo>
                      <a:pt x="624" y="150"/>
                    </a:lnTo>
                    <a:lnTo>
                      <a:pt x="574" y="172"/>
                    </a:lnTo>
                    <a:lnTo>
                      <a:pt x="524" y="197"/>
                    </a:lnTo>
                    <a:lnTo>
                      <a:pt x="475" y="223"/>
                    </a:lnTo>
                    <a:lnTo>
                      <a:pt x="427" y="253"/>
                    </a:lnTo>
                    <a:lnTo>
                      <a:pt x="379" y="285"/>
                    </a:lnTo>
                    <a:lnTo>
                      <a:pt x="333" y="317"/>
                    </a:lnTo>
                    <a:lnTo>
                      <a:pt x="288" y="351"/>
                    </a:lnTo>
                    <a:lnTo>
                      <a:pt x="248" y="383"/>
                    </a:lnTo>
                    <a:lnTo>
                      <a:pt x="211" y="414"/>
                    </a:lnTo>
                    <a:lnTo>
                      <a:pt x="177" y="444"/>
                    </a:lnTo>
                    <a:lnTo>
                      <a:pt x="147" y="473"/>
                    </a:lnTo>
                    <a:lnTo>
                      <a:pt x="121" y="500"/>
                    </a:lnTo>
                    <a:lnTo>
                      <a:pt x="97" y="527"/>
                    </a:lnTo>
                    <a:lnTo>
                      <a:pt x="77" y="552"/>
                    </a:lnTo>
                    <a:lnTo>
                      <a:pt x="60" y="575"/>
                    </a:lnTo>
                    <a:lnTo>
                      <a:pt x="44" y="598"/>
                    </a:lnTo>
                    <a:lnTo>
                      <a:pt x="31" y="619"/>
                    </a:lnTo>
                    <a:lnTo>
                      <a:pt x="21" y="640"/>
                    </a:lnTo>
                    <a:lnTo>
                      <a:pt x="14" y="660"/>
                    </a:lnTo>
                    <a:lnTo>
                      <a:pt x="7" y="679"/>
                    </a:lnTo>
                    <a:lnTo>
                      <a:pt x="4" y="696"/>
                    </a:lnTo>
                    <a:lnTo>
                      <a:pt x="1" y="713"/>
                    </a:lnTo>
                    <a:lnTo>
                      <a:pt x="0" y="729"/>
                    </a:lnTo>
                    <a:lnTo>
                      <a:pt x="1" y="744"/>
                    </a:lnTo>
                    <a:lnTo>
                      <a:pt x="2" y="758"/>
                    </a:lnTo>
                    <a:lnTo>
                      <a:pt x="6" y="770"/>
                    </a:lnTo>
                    <a:lnTo>
                      <a:pt x="10" y="783"/>
                    </a:lnTo>
                    <a:lnTo>
                      <a:pt x="15" y="794"/>
                    </a:lnTo>
                    <a:lnTo>
                      <a:pt x="21" y="805"/>
                    </a:lnTo>
                    <a:lnTo>
                      <a:pt x="27" y="815"/>
                    </a:lnTo>
                    <a:lnTo>
                      <a:pt x="41" y="832"/>
                    </a:lnTo>
                    <a:lnTo>
                      <a:pt x="56" y="847"/>
                    </a:lnTo>
                    <a:lnTo>
                      <a:pt x="69" y="861"/>
                    </a:lnTo>
                    <a:lnTo>
                      <a:pt x="81" y="871"/>
                    </a:lnTo>
                    <a:lnTo>
                      <a:pt x="86" y="875"/>
                    </a:lnTo>
                    <a:lnTo>
                      <a:pt x="94" y="880"/>
                    </a:lnTo>
                    <a:lnTo>
                      <a:pt x="102" y="884"/>
                    </a:lnTo>
                    <a:lnTo>
                      <a:pt x="114" y="887"/>
                    </a:lnTo>
                    <a:lnTo>
                      <a:pt x="125" y="891"/>
                    </a:lnTo>
                    <a:lnTo>
                      <a:pt x="139" y="894"/>
                    </a:lnTo>
                    <a:lnTo>
                      <a:pt x="155" y="896"/>
                    </a:lnTo>
                    <a:lnTo>
                      <a:pt x="171" y="899"/>
                    </a:lnTo>
                    <a:lnTo>
                      <a:pt x="207" y="901"/>
                    </a:lnTo>
                    <a:lnTo>
                      <a:pt x="248" y="901"/>
                    </a:lnTo>
                    <a:lnTo>
                      <a:pt x="293" y="900"/>
                    </a:lnTo>
                    <a:lnTo>
                      <a:pt x="342" y="895"/>
                    </a:lnTo>
                    <a:lnTo>
                      <a:pt x="367" y="892"/>
                    </a:lnTo>
                    <a:lnTo>
                      <a:pt x="393" y="887"/>
                    </a:lnTo>
                    <a:lnTo>
                      <a:pt x="419" y="884"/>
                    </a:lnTo>
                    <a:lnTo>
                      <a:pt x="447" y="877"/>
                    </a:lnTo>
                    <a:lnTo>
                      <a:pt x="473" y="871"/>
                    </a:lnTo>
                    <a:lnTo>
                      <a:pt x="500" y="864"/>
                    </a:lnTo>
                    <a:lnTo>
                      <a:pt x="529" y="856"/>
                    </a:lnTo>
                    <a:lnTo>
                      <a:pt x="557" y="846"/>
                    </a:lnTo>
                    <a:lnTo>
                      <a:pt x="584" y="836"/>
                    </a:lnTo>
                    <a:lnTo>
                      <a:pt x="613" y="826"/>
                    </a:lnTo>
                    <a:lnTo>
                      <a:pt x="640" y="814"/>
                    </a:lnTo>
                    <a:lnTo>
                      <a:pt x="669" y="800"/>
                    </a:lnTo>
                    <a:lnTo>
                      <a:pt x="696" y="786"/>
                    </a:lnTo>
                    <a:lnTo>
                      <a:pt x="724" y="771"/>
                    </a:lnTo>
                    <a:lnTo>
                      <a:pt x="751" y="755"/>
                    </a:lnTo>
                    <a:lnTo>
                      <a:pt x="777" y="738"/>
                    </a:lnTo>
                    <a:lnTo>
                      <a:pt x="804" y="719"/>
                    </a:lnTo>
                    <a:lnTo>
                      <a:pt x="832" y="701"/>
                    </a:lnTo>
                    <a:lnTo>
                      <a:pt x="862" y="681"/>
                    </a:lnTo>
                    <a:lnTo>
                      <a:pt x="895" y="663"/>
                    </a:lnTo>
                    <a:lnTo>
                      <a:pt x="962" y="625"/>
                    </a:lnTo>
                    <a:lnTo>
                      <a:pt x="1033" y="587"/>
                    </a:lnTo>
                    <a:lnTo>
                      <a:pt x="1108" y="549"/>
                    </a:lnTo>
                    <a:lnTo>
                      <a:pt x="1184" y="513"/>
                    </a:lnTo>
                    <a:lnTo>
                      <a:pt x="1263" y="477"/>
                    </a:lnTo>
                    <a:lnTo>
                      <a:pt x="1340" y="443"/>
                    </a:lnTo>
                    <a:lnTo>
                      <a:pt x="1418" y="412"/>
                    </a:lnTo>
                    <a:lnTo>
                      <a:pt x="1492" y="384"/>
                    </a:lnTo>
                    <a:lnTo>
                      <a:pt x="1565" y="358"/>
                    </a:lnTo>
                    <a:lnTo>
                      <a:pt x="1633" y="337"/>
                    </a:lnTo>
                    <a:lnTo>
                      <a:pt x="1666" y="328"/>
                    </a:lnTo>
                    <a:lnTo>
                      <a:pt x="1696" y="319"/>
                    </a:lnTo>
                    <a:lnTo>
                      <a:pt x="1726" y="313"/>
                    </a:lnTo>
                    <a:lnTo>
                      <a:pt x="1753" y="307"/>
                    </a:lnTo>
                    <a:lnTo>
                      <a:pt x="1779" y="303"/>
                    </a:lnTo>
                    <a:lnTo>
                      <a:pt x="1803" y="300"/>
                    </a:lnTo>
                    <a:lnTo>
                      <a:pt x="1824" y="298"/>
                    </a:lnTo>
                    <a:lnTo>
                      <a:pt x="1844" y="298"/>
                    </a:lnTo>
                    <a:lnTo>
                      <a:pt x="1880" y="298"/>
                    </a:lnTo>
                    <a:lnTo>
                      <a:pt x="1912" y="297"/>
                    </a:lnTo>
                    <a:lnTo>
                      <a:pt x="1942" y="295"/>
                    </a:lnTo>
                    <a:lnTo>
                      <a:pt x="1967" y="290"/>
                    </a:lnTo>
                    <a:lnTo>
                      <a:pt x="1989" y="285"/>
                    </a:lnTo>
                    <a:lnTo>
                      <a:pt x="2009" y="277"/>
                    </a:lnTo>
                    <a:lnTo>
                      <a:pt x="2018" y="272"/>
                    </a:lnTo>
                    <a:lnTo>
                      <a:pt x="2025" y="268"/>
                    </a:lnTo>
                    <a:lnTo>
                      <a:pt x="2033" y="263"/>
                    </a:lnTo>
                    <a:lnTo>
                      <a:pt x="2039" y="258"/>
                    </a:lnTo>
                    <a:lnTo>
                      <a:pt x="2044" y="253"/>
                    </a:lnTo>
                    <a:lnTo>
                      <a:pt x="2049" y="247"/>
                    </a:lnTo>
                    <a:lnTo>
                      <a:pt x="2053" y="242"/>
                    </a:lnTo>
                    <a:lnTo>
                      <a:pt x="2055" y="236"/>
                    </a:lnTo>
                    <a:lnTo>
                      <a:pt x="2058" y="230"/>
                    </a:lnTo>
                    <a:lnTo>
                      <a:pt x="2059" y="225"/>
                    </a:lnTo>
                    <a:lnTo>
                      <a:pt x="2060" y="218"/>
                    </a:lnTo>
                    <a:lnTo>
                      <a:pt x="2060" y="211"/>
                    </a:lnTo>
                    <a:lnTo>
                      <a:pt x="2059" y="205"/>
                    </a:lnTo>
                    <a:lnTo>
                      <a:pt x="2058" y="198"/>
                    </a:lnTo>
                    <a:lnTo>
                      <a:pt x="2055" y="192"/>
                    </a:lnTo>
                    <a:lnTo>
                      <a:pt x="2053" y="186"/>
                    </a:lnTo>
                    <a:lnTo>
                      <a:pt x="2044" y="172"/>
                    </a:lnTo>
                    <a:lnTo>
                      <a:pt x="2033" y="160"/>
                    </a:lnTo>
                    <a:lnTo>
                      <a:pt x="2019" y="146"/>
                    </a:lnTo>
                    <a:lnTo>
                      <a:pt x="2005" y="134"/>
                    </a:lnTo>
                    <a:lnTo>
                      <a:pt x="1990" y="122"/>
                    </a:lnTo>
                    <a:lnTo>
                      <a:pt x="1974" y="110"/>
                    </a:lnTo>
                    <a:lnTo>
                      <a:pt x="1957" y="99"/>
                    </a:lnTo>
                    <a:lnTo>
                      <a:pt x="1938" y="87"/>
                    </a:lnTo>
                    <a:lnTo>
                      <a:pt x="1918" y="77"/>
                    </a:lnTo>
                    <a:lnTo>
                      <a:pt x="1898" y="67"/>
                    </a:lnTo>
                    <a:lnTo>
                      <a:pt x="1877" y="59"/>
                    </a:lnTo>
                    <a:lnTo>
                      <a:pt x="1854" y="50"/>
                    </a:lnTo>
                    <a:lnTo>
                      <a:pt x="1832" y="42"/>
                    </a:lnTo>
                    <a:lnTo>
                      <a:pt x="1808" y="35"/>
                    </a:lnTo>
                    <a:lnTo>
                      <a:pt x="1784" y="29"/>
                    </a:lnTo>
                    <a:lnTo>
                      <a:pt x="1761" y="24"/>
                    </a:lnTo>
                    <a:lnTo>
                      <a:pt x="1736" y="19"/>
                    </a:lnTo>
                    <a:lnTo>
                      <a:pt x="1711" y="16"/>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20" name="Google Shape;420;p12"/>
              <p:cNvSpPr/>
              <p:nvPr/>
            </p:nvSpPr>
            <p:spPr>
              <a:xfrm>
                <a:off x="2522" y="735"/>
                <a:ext cx="412" cy="181"/>
              </a:xfrm>
              <a:custGeom>
                <a:rect b="b" l="l" r="r" t="t"/>
                <a:pathLst>
                  <a:path extrusionOk="0" h="901" w="2060">
                    <a:moveTo>
                      <a:pt x="1711" y="16"/>
                    </a:moveTo>
                    <a:lnTo>
                      <a:pt x="1665" y="11"/>
                    </a:lnTo>
                    <a:lnTo>
                      <a:pt x="1608" y="6"/>
                    </a:lnTo>
                    <a:lnTo>
                      <a:pt x="1544" y="2"/>
                    </a:lnTo>
                    <a:lnTo>
                      <a:pt x="1471" y="0"/>
                    </a:lnTo>
                    <a:lnTo>
                      <a:pt x="1432" y="0"/>
                    </a:lnTo>
                    <a:lnTo>
                      <a:pt x="1393" y="0"/>
                    </a:lnTo>
                    <a:lnTo>
                      <a:pt x="1350" y="1"/>
                    </a:lnTo>
                    <a:lnTo>
                      <a:pt x="1308" y="2"/>
                    </a:lnTo>
                    <a:lnTo>
                      <a:pt x="1263" y="5"/>
                    </a:lnTo>
                    <a:lnTo>
                      <a:pt x="1218" y="9"/>
                    </a:lnTo>
                    <a:lnTo>
                      <a:pt x="1172" y="12"/>
                    </a:lnTo>
                    <a:lnTo>
                      <a:pt x="1124" y="19"/>
                    </a:lnTo>
                    <a:lnTo>
                      <a:pt x="1076" y="25"/>
                    </a:lnTo>
                    <a:lnTo>
                      <a:pt x="1027" y="32"/>
                    </a:lnTo>
                    <a:lnTo>
                      <a:pt x="977" y="42"/>
                    </a:lnTo>
                    <a:lnTo>
                      <a:pt x="927" y="52"/>
                    </a:lnTo>
                    <a:lnTo>
                      <a:pt x="877" y="65"/>
                    </a:lnTo>
                    <a:lnTo>
                      <a:pt x="826" y="79"/>
                    </a:lnTo>
                    <a:lnTo>
                      <a:pt x="776" y="94"/>
                    </a:lnTo>
                    <a:lnTo>
                      <a:pt x="725" y="111"/>
                    </a:lnTo>
                    <a:lnTo>
                      <a:pt x="675" y="130"/>
                    </a:lnTo>
                    <a:lnTo>
                      <a:pt x="624" y="150"/>
                    </a:lnTo>
                    <a:lnTo>
                      <a:pt x="574" y="172"/>
                    </a:lnTo>
                    <a:lnTo>
                      <a:pt x="524" y="197"/>
                    </a:lnTo>
                    <a:lnTo>
                      <a:pt x="475" y="223"/>
                    </a:lnTo>
                    <a:lnTo>
                      <a:pt x="427" y="253"/>
                    </a:lnTo>
                    <a:lnTo>
                      <a:pt x="379" y="285"/>
                    </a:lnTo>
                    <a:lnTo>
                      <a:pt x="333" y="317"/>
                    </a:lnTo>
                    <a:lnTo>
                      <a:pt x="288" y="351"/>
                    </a:lnTo>
                    <a:lnTo>
                      <a:pt x="248" y="383"/>
                    </a:lnTo>
                    <a:lnTo>
                      <a:pt x="211" y="414"/>
                    </a:lnTo>
                    <a:lnTo>
                      <a:pt x="177" y="444"/>
                    </a:lnTo>
                    <a:lnTo>
                      <a:pt x="147" y="473"/>
                    </a:lnTo>
                    <a:lnTo>
                      <a:pt x="121" y="500"/>
                    </a:lnTo>
                    <a:lnTo>
                      <a:pt x="97" y="527"/>
                    </a:lnTo>
                    <a:lnTo>
                      <a:pt x="77" y="552"/>
                    </a:lnTo>
                    <a:lnTo>
                      <a:pt x="60" y="575"/>
                    </a:lnTo>
                    <a:lnTo>
                      <a:pt x="44" y="598"/>
                    </a:lnTo>
                    <a:lnTo>
                      <a:pt x="31" y="619"/>
                    </a:lnTo>
                    <a:lnTo>
                      <a:pt x="21" y="640"/>
                    </a:lnTo>
                    <a:lnTo>
                      <a:pt x="14" y="660"/>
                    </a:lnTo>
                    <a:lnTo>
                      <a:pt x="7" y="679"/>
                    </a:lnTo>
                    <a:lnTo>
                      <a:pt x="4" y="696"/>
                    </a:lnTo>
                    <a:lnTo>
                      <a:pt x="1" y="713"/>
                    </a:lnTo>
                    <a:lnTo>
                      <a:pt x="0" y="729"/>
                    </a:lnTo>
                    <a:lnTo>
                      <a:pt x="1" y="744"/>
                    </a:lnTo>
                    <a:lnTo>
                      <a:pt x="2" y="758"/>
                    </a:lnTo>
                    <a:lnTo>
                      <a:pt x="6" y="770"/>
                    </a:lnTo>
                    <a:lnTo>
                      <a:pt x="10" y="783"/>
                    </a:lnTo>
                    <a:lnTo>
                      <a:pt x="15" y="794"/>
                    </a:lnTo>
                    <a:lnTo>
                      <a:pt x="21" y="805"/>
                    </a:lnTo>
                    <a:lnTo>
                      <a:pt x="27" y="815"/>
                    </a:lnTo>
                    <a:lnTo>
                      <a:pt x="41" y="832"/>
                    </a:lnTo>
                    <a:lnTo>
                      <a:pt x="56" y="847"/>
                    </a:lnTo>
                    <a:lnTo>
                      <a:pt x="69" y="861"/>
                    </a:lnTo>
                    <a:lnTo>
                      <a:pt x="81" y="871"/>
                    </a:lnTo>
                    <a:lnTo>
                      <a:pt x="86" y="875"/>
                    </a:lnTo>
                    <a:lnTo>
                      <a:pt x="94" y="880"/>
                    </a:lnTo>
                    <a:lnTo>
                      <a:pt x="102" y="884"/>
                    </a:lnTo>
                    <a:lnTo>
                      <a:pt x="114" y="887"/>
                    </a:lnTo>
                    <a:lnTo>
                      <a:pt x="125" y="891"/>
                    </a:lnTo>
                    <a:lnTo>
                      <a:pt x="139" y="894"/>
                    </a:lnTo>
                    <a:lnTo>
                      <a:pt x="155" y="896"/>
                    </a:lnTo>
                    <a:lnTo>
                      <a:pt x="171" y="899"/>
                    </a:lnTo>
                    <a:lnTo>
                      <a:pt x="207" y="901"/>
                    </a:lnTo>
                    <a:lnTo>
                      <a:pt x="248" y="901"/>
                    </a:lnTo>
                    <a:lnTo>
                      <a:pt x="293" y="900"/>
                    </a:lnTo>
                    <a:lnTo>
                      <a:pt x="342" y="895"/>
                    </a:lnTo>
                    <a:lnTo>
                      <a:pt x="367" y="892"/>
                    </a:lnTo>
                    <a:lnTo>
                      <a:pt x="393" y="887"/>
                    </a:lnTo>
                    <a:lnTo>
                      <a:pt x="419" y="884"/>
                    </a:lnTo>
                    <a:lnTo>
                      <a:pt x="447" y="877"/>
                    </a:lnTo>
                    <a:lnTo>
                      <a:pt x="473" y="871"/>
                    </a:lnTo>
                    <a:lnTo>
                      <a:pt x="500" y="864"/>
                    </a:lnTo>
                    <a:lnTo>
                      <a:pt x="529" y="856"/>
                    </a:lnTo>
                    <a:lnTo>
                      <a:pt x="557" y="846"/>
                    </a:lnTo>
                    <a:lnTo>
                      <a:pt x="584" y="836"/>
                    </a:lnTo>
                    <a:lnTo>
                      <a:pt x="613" y="826"/>
                    </a:lnTo>
                    <a:lnTo>
                      <a:pt x="640" y="814"/>
                    </a:lnTo>
                    <a:lnTo>
                      <a:pt x="669" y="800"/>
                    </a:lnTo>
                    <a:lnTo>
                      <a:pt x="696" y="786"/>
                    </a:lnTo>
                    <a:lnTo>
                      <a:pt x="724" y="771"/>
                    </a:lnTo>
                    <a:lnTo>
                      <a:pt x="751" y="755"/>
                    </a:lnTo>
                    <a:lnTo>
                      <a:pt x="777" y="738"/>
                    </a:lnTo>
                    <a:lnTo>
                      <a:pt x="804" y="719"/>
                    </a:lnTo>
                    <a:lnTo>
                      <a:pt x="832" y="701"/>
                    </a:lnTo>
                    <a:lnTo>
                      <a:pt x="862" y="681"/>
                    </a:lnTo>
                    <a:lnTo>
                      <a:pt x="895" y="663"/>
                    </a:lnTo>
                    <a:lnTo>
                      <a:pt x="962" y="625"/>
                    </a:lnTo>
                    <a:lnTo>
                      <a:pt x="1033" y="587"/>
                    </a:lnTo>
                    <a:lnTo>
                      <a:pt x="1108" y="549"/>
                    </a:lnTo>
                    <a:lnTo>
                      <a:pt x="1184" y="513"/>
                    </a:lnTo>
                    <a:lnTo>
                      <a:pt x="1263" y="477"/>
                    </a:lnTo>
                    <a:lnTo>
                      <a:pt x="1340" y="443"/>
                    </a:lnTo>
                    <a:lnTo>
                      <a:pt x="1418" y="412"/>
                    </a:lnTo>
                    <a:lnTo>
                      <a:pt x="1492" y="384"/>
                    </a:lnTo>
                    <a:lnTo>
                      <a:pt x="1565" y="358"/>
                    </a:lnTo>
                    <a:lnTo>
                      <a:pt x="1633" y="337"/>
                    </a:lnTo>
                    <a:lnTo>
                      <a:pt x="1666" y="328"/>
                    </a:lnTo>
                    <a:lnTo>
                      <a:pt x="1696" y="319"/>
                    </a:lnTo>
                    <a:lnTo>
                      <a:pt x="1726" y="313"/>
                    </a:lnTo>
                    <a:lnTo>
                      <a:pt x="1753" y="307"/>
                    </a:lnTo>
                    <a:lnTo>
                      <a:pt x="1779" y="303"/>
                    </a:lnTo>
                    <a:lnTo>
                      <a:pt x="1803" y="300"/>
                    </a:lnTo>
                    <a:lnTo>
                      <a:pt x="1824" y="298"/>
                    </a:lnTo>
                    <a:lnTo>
                      <a:pt x="1844" y="298"/>
                    </a:lnTo>
                    <a:lnTo>
                      <a:pt x="1880" y="298"/>
                    </a:lnTo>
                    <a:lnTo>
                      <a:pt x="1912" y="297"/>
                    </a:lnTo>
                    <a:lnTo>
                      <a:pt x="1942" y="295"/>
                    </a:lnTo>
                    <a:lnTo>
                      <a:pt x="1967" y="290"/>
                    </a:lnTo>
                    <a:lnTo>
                      <a:pt x="1989" y="285"/>
                    </a:lnTo>
                    <a:lnTo>
                      <a:pt x="2009" y="277"/>
                    </a:lnTo>
                    <a:lnTo>
                      <a:pt x="2018" y="272"/>
                    </a:lnTo>
                    <a:lnTo>
                      <a:pt x="2025" y="268"/>
                    </a:lnTo>
                    <a:lnTo>
                      <a:pt x="2033" y="263"/>
                    </a:lnTo>
                    <a:lnTo>
                      <a:pt x="2039" y="258"/>
                    </a:lnTo>
                    <a:lnTo>
                      <a:pt x="2044" y="253"/>
                    </a:lnTo>
                    <a:lnTo>
                      <a:pt x="2049" y="247"/>
                    </a:lnTo>
                    <a:lnTo>
                      <a:pt x="2053" y="242"/>
                    </a:lnTo>
                    <a:lnTo>
                      <a:pt x="2055" y="236"/>
                    </a:lnTo>
                    <a:lnTo>
                      <a:pt x="2058" y="230"/>
                    </a:lnTo>
                    <a:lnTo>
                      <a:pt x="2059" y="225"/>
                    </a:lnTo>
                    <a:lnTo>
                      <a:pt x="2060" y="218"/>
                    </a:lnTo>
                    <a:lnTo>
                      <a:pt x="2060" y="211"/>
                    </a:lnTo>
                    <a:lnTo>
                      <a:pt x="2059" y="205"/>
                    </a:lnTo>
                    <a:lnTo>
                      <a:pt x="2058" y="198"/>
                    </a:lnTo>
                    <a:lnTo>
                      <a:pt x="2055" y="192"/>
                    </a:lnTo>
                    <a:lnTo>
                      <a:pt x="2053" y="186"/>
                    </a:lnTo>
                    <a:lnTo>
                      <a:pt x="2044" y="172"/>
                    </a:lnTo>
                    <a:lnTo>
                      <a:pt x="2033" y="160"/>
                    </a:lnTo>
                    <a:lnTo>
                      <a:pt x="2019" y="146"/>
                    </a:lnTo>
                    <a:lnTo>
                      <a:pt x="2005" y="134"/>
                    </a:lnTo>
                    <a:lnTo>
                      <a:pt x="1990" y="122"/>
                    </a:lnTo>
                    <a:lnTo>
                      <a:pt x="1974" y="110"/>
                    </a:lnTo>
                    <a:lnTo>
                      <a:pt x="1957" y="99"/>
                    </a:lnTo>
                    <a:lnTo>
                      <a:pt x="1938" y="87"/>
                    </a:lnTo>
                    <a:lnTo>
                      <a:pt x="1918" y="77"/>
                    </a:lnTo>
                    <a:lnTo>
                      <a:pt x="1898" y="67"/>
                    </a:lnTo>
                    <a:lnTo>
                      <a:pt x="1877" y="59"/>
                    </a:lnTo>
                    <a:lnTo>
                      <a:pt x="1854" y="50"/>
                    </a:lnTo>
                    <a:lnTo>
                      <a:pt x="1832" y="42"/>
                    </a:lnTo>
                    <a:lnTo>
                      <a:pt x="1808" y="35"/>
                    </a:lnTo>
                    <a:lnTo>
                      <a:pt x="1784" y="29"/>
                    </a:lnTo>
                    <a:lnTo>
                      <a:pt x="1761" y="24"/>
                    </a:lnTo>
                    <a:lnTo>
                      <a:pt x="1736" y="19"/>
                    </a:lnTo>
                    <a:lnTo>
                      <a:pt x="1711" y="16"/>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21" name="Google Shape;421;p12"/>
              <p:cNvSpPr/>
              <p:nvPr/>
            </p:nvSpPr>
            <p:spPr>
              <a:xfrm>
                <a:off x="2774" y="752"/>
                <a:ext cx="146" cy="22"/>
              </a:xfrm>
              <a:custGeom>
                <a:rect b="b" l="l" r="r" t="t"/>
                <a:pathLst>
                  <a:path extrusionOk="0" h="112" w="730">
                    <a:moveTo>
                      <a:pt x="730" y="112"/>
                    </a:moveTo>
                    <a:lnTo>
                      <a:pt x="722" y="109"/>
                    </a:lnTo>
                    <a:lnTo>
                      <a:pt x="699" y="99"/>
                    </a:lnTo>
                    <a:lnTo>
                      <a:pt x="664" y="85"/>
                    </a:lnTo>
                    <a:lnTo>
                      <a:pt x="615" y="69"/>
                    </a:lnTo>
                    <a:lnTo>
                      <a:pt x="586" y="60"/>
                    </a:lnTo>
                    <a:lnTo>
                      <a:pt x="556" y="53"/>
                    </a:lnTo>
                    <a:lnTo>
                      <a:pt x="523" y="45"/>
                    </a:lnTo>
                    <a:lnTo>
                      <a:pt x="488" y="38"/>
                    </a:lnTo>
                    <a:lnTo>
                      <a:pt x="450" y="33"/>
                    </a:lnTo>
                    <a:lnTo>
                      <a:pt x="412" y="28"/>
                    </a:lnTo>
                    <a:lnTo>
                      <a:pt x="372" y="25"/>
                    </a:lnTo>
                    <a:lnTo>
                      <a:pt x="329" y="24"/>
                    </a:lnTo>
                    <a:lnTo>
                      <a:pt x="288" y="25"/>
                    </a:lnTo>
                    <a:lnTo>
                      <a:pt x="248" y="26"/>
                    </a:lnTo>
                    <a:lnTo>
                      <a:pt x="209" y="30"/>
                    </a:lnTo>
                    <a:lnTo>
                      <a:pt x="173" y="34"/>
                    </a:lnTo>
                    <a:lnTo>
                      <a:pt x="107" y="44"/>
                    </a:lnTo>
                    <a:lnTo>
                      <a:pt x="55" y="53"/>
                    </a:lnTo>
                    <a:lnTo>
                      <a:pt x="17" y="60"/>
                    </a:lnTo>
                    <a:lnTo>
                      <a:pt x="0" y="64"/>
                    </a:lnTo>
                    <a:lnTo>
                      <a:pt x="6" y="60"/>
                    </a:lnTo>
                    <a:lnTo>
                      <a:pt x="38" y="49"/>
                    </a:lnTo>
                    <a:lnTo>
                      <a:pt x="62" y="41"/>
                    </a:lnTo>
                    <a:lnTo>
                      <a:pt x="87" y="35"/>
                    </a:lnTo>
                    <a:lnTo>
                      <a:pt x="113" y="30"/>
                    </a:lnTo>
                    <a:lnTo>
                      <a:pt x="140" y="26"/>
                    </a:lnTo>
                    <a:lnTo>
                      <a:pt x="192" y="19"/>
                    </a:lnTo>
                    <a:lnTo>
                      <a:pt x="246" y="14"/>
                    </a:lnTo>
                    <a:lnTo>
                      <a:pt x="298" y="10"/>
                    </a:lnTo>
                    <a:lnTo>
                      <a:pt x="348" y="8"/>
                    </a:lnTo>
                    <a:lnTo>
                      <a:pt x="395" y="6"/>
                    </a:lnTo>
                    <a:lnTo>
                      <a:pt x="438" y="4"/>
                    </a:lnTo>
                    <a:lnTo>
                      <a:pt x="478" y="1"/>
                    </a:lnTo>
                    <a:lnTo>
                      <a:pt x="511" y="0"/>
                    </a:lnTo>
                    <a:lnTo>
                      <a:pt x="543" y="0"/>
                    </a:lnTo>
                    <a:lnTo>
                      <a:pt x="568" y="0"/>
                    </a:lnTo>
                    <a:lnTo>
                      <a:pt x="604" y="3"/>
                    </a:lnTo>
                    <a:lnTo>
                      <a:pt x="616" y="4"/>
                    </a:lnTo>
                    <a:lnTo>
                      <a:pt x="621" y="6"/>
                    </a:lnTo>
                    <a:lnTo>
                      <a:pt x="635" y="13"/>
                    </a:lnTo>
                    <a:lnTo>
                      <a:pt x="654" y="23"/>
                    </a:lnTo>
                    <a:lnTo>
                      <a:pt x="675" y="36"/>
                    </a:lnTo>
                    <a:lnTo>
                      <a:pt x="686" y="44"/>
                    </a:lnTo>
                    <a:lnTo>
                      <a:pt x="696" y="53"/>
                    </a:lnTo>
                    <a:lnTo>
                      <a:pt x="706" y="61"/>
                    </a:lnTo>
                    <a:lnTo>
                      <a:pt x="714" y="71"/>
                    </a:lnTo>
                    <a:lnTo>
                      <a:pt x="721" y="81"/>
                    </a:lnTo>
                    <a:lnTo>
                      <a:pt x="726" y="91"/>
                    </a:lnTo>
                    <a:lnTo>
                      <a:pt x="729" y="96"/>
                    </a:lnTo>
                    <a:lnTo>
                      <a:pt x="730" y="102"/>
                    </a:lnTo>
                    <a:lnTo>
                      <a:pt x="730" y="107"/>
                    </a:lnTo>
                    <a:lnTo>
                      <a:pt x="730" y="112"/>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22" name="Google Shape;422;p12"/>
              <p:cNvSpPr/>
              <p:nvPr/>
            </p:nvSpPr>
            <p:spPr>
              <a:xfrm>
                <a:off x="2685" y="784"/>
                <a:ext cx="296" cy="304"/>
              </a:xfrm>
              <a:custGeom>
                <a:rect b="b" l="l" r="r" t="t"/>
                <a:pathLst>
                  <a:path extrusionOk="0" h="1517" w="1480">
                    <a:moveTo>
                      <a:pt x="1104" y="57"/>
                    </a:moveTo>
                    <a:lnTo>
                      <a:pt x="1063" y="84"/>
                    </a:lnTo>
                    <a:lnTo>
                      <a:pt x="1016" y="117"/>
                    </a:lnTo>
                    <a:lnTo>
                      <a:pt x="962" y="153"/>
                    </a:lnTo>
                    <a:lnTo>
                      <a:pt x="903" y="193"/>
                    </a:lnTo>
                    <a:lnTo>
                      <a:pt x="840" y="238"/>
                    </a:lnTo>
                    <a:lnTo>
                      <a:pt x="773" y="285"/>
                    </a:lnTo>
                    <a:lnTo>
                      <a:pt x="705" y="337"/>
                    </a:lnTo>
                    <a:lnTo>
                      <a:pt x="635" y="391"/>
                    </a:lnTo>
                    <a:lnTo>
                      <a:pt x="565" y="449"/>
                    </a:lnTo>
                    <a:lnTo>
                      <a:pt x="495" y="509"/>
                    </a:lnTo>
                    <a:lnTo>
                      <a:pt x="460" y="540"/>
                    </a:lnTo>
                    <a:lnTo>
                      <a:pt x="425" y="572"/>
                    </a:lnTo>
                    <a:lnTo>
                      <a:pt x="392" y="605"/>
                    </a:lnTo>
                    <a:lnTo>
                      <a:pt x="359" y="637"/>
                    </a:lnTo>
                    <a:lnTo>
                      <a:pt x="327" y="671"/>
                    </a:lnTo>
                    <a:lnTo>
                      <a:pt x="294" y="705"/>
                    </a:lnTo>
                    <a:lnTo>
                      <a:pt x="264" y="740"/>
                    </a:lnTo>
                    <a:lnTo>
                      <a:pt x="234" y="773"/>
                    </a:lnTo>
                    <a:lnTo>
                      <a:pt x="207" y="810"/>
                    </a:lnTo>
                    <a:lnTo>
                      <a:pt x="180" y="845"/>
                    </a:lnTo>
                    <a:lnTo>
                      <a:pt x="155" y="881"/>
                    </a:lnTo>
                    <a:lnTo>
                      <a:pt x="131" y="917"/>
                    </a:lnTo>
                    <a:lnTo>
                      <a:pt x="108" y="953"/>
                    </a:lnTo>
                    <a:lnTo>
                      <a:pt x="90" y="988"/>
                    </a:lnTo>
                    <a:lnTo>
                      <a:pt x="72" y="1022"/>
                    </a:lnTo>
                    <a:lnTo>
                      <a:pt x="57" y="1053"/>
                    </a:lnTo>
                    <a:lnTo>
                      <a:pt x="43" y="1084"/>
                    </a:lnTo>
                    <a:lnTo>
                      <a:pt x="32" y="1113"/>
                    </a:lnTo>
                    <a:lnTo>
                      <a:pt x="24" y="1142"/>
                    </a:lnTo>
                    <a:lnTo>
                      <a:pt x="15" y="1168"/>
                    </a:lnTo>
                    <a:lnTo>
                      <a:pt x="9" y="1194"/>
                    </a:lnTo>
                    <a:lnTo>
                      <a:pt x="5" y="1218"/>
                    </a:lnTo>
                    <a:lnTo>
                      <a:pt x="1" y="1241"/>
                    </a:lnTo>
                    <a:lnTo>
                      <a:pt x="0" y="1264"/>
                    </a:lnTo>
                    <a:lnTo>
                      <a:pt x="0" y="1285"/>
                    </a:lnTo>
                    <a:lnTo>
                      <a:pt x="1" y="1305"/>
                    </a:lnTo>
                    <a:lnTo>
                      <a:pt x="4" y="1324"/>
                    </a:lnTo>
                    <a:lnTo>
                      <a:pt x="7" y="1341"/>
                    </a:lnTo>
                    <a:lnTo>
                      <a:pt x="11" y="1359"/>
                    </a:lnTo>
                    <a:lnTo>
                      <a:pt x="16" y="1375"/>
                    </a:lnTo>
                    <a:lnTo>
                      <a:pt x="22" y="1390"/>
                    </a:lnTo>
                    <a:lnTo>
                      <a:pt x="30" y="1404"/>
                    </a:lnTo>
                    <a:lnTo>
                      <a:pt x="37" y="1417"/>
                    </a:lnTo>
                    <a:lnTo>
                      <a:pt x="46" y="1430"/>
                    </a:lnTo>
                    <a:lnTo>
                      <a:pt x="56" y="1441"/>
                    </a:lnTo>
                    <a:lnTo>
                      <a:pt x="65" y="1452"/>
                    </a:lnTo>
                    <a:lnTo>
                      <a:pt x="75" y="1462"/>
                    </a:lnTo>
                    <a:lnTo>
                      <a:pt x="85" y="1471"/>
                    </a:lnTo>
                    <a:lnTo>
                      <a:pt x="96" y="1480"/>
                    </a:lnTo>
                    <a:lnTo>
                      <a:pt x="107" y="1487"/>
                    </a:lnTo>
                    <a:lnTo>
                      <a:pt x="128" y="1500"/>
                    </a:lnTo>
                    <a:lnTo>
                      <a:pt x="150" y="1511"/>
                    </a:lnTo>
                    <a:lnTo>
                      <a:pt x="161" y="1515"/>
                    </a:lnTo>
                    <a:lnTo>
                      <a:pt x="173" y="1517"/>
                    </a:lnTo>
                    <a:lnTo>
                      <a:pt x="185" y="1517"/>
                    </a:lnTo>
                    <a:lnTo>
                      <a:pt x="198" y="1517"/>
                    </a:lnTo>
                    <a:lnTo>
                      <a:pt x="211" y="1516"/>
                    </a:lnTo>
                    <a:lnTo>
                      <a:pt x="226" y="1512"/>
                    </a:lnTo>
                    <a:lnTo>
                      <a:pt x="239" y="1509"/>
                    </a:lnTo>
                    <a:lnTo>
                      <a:pt x="254" y="1502"/>
                    </a:lnTo>
                    <a:lnTo>
                      <a:pt x="271" y="1496"/>
                    </a:lnTo>
                    <a:lnTo>
                      <a:pt x="286" y="1489"/>
                    </a:lnTo>
                    <a:lnTo>
                      <a:pt x="302" y="1480"/>
                    </a:lnTo>
                    <a:lnTo>
                      <a:pt x="319" y="1470"/>
                    </a:lnTo>
                    <a:lnTo>
                      <a:pt x="353" y="1447"/>
                    </a:lnTo>
                    <a:lnTo>
                      <a:pt x="388" y="1422"/>
                    </a:lnTo>
                    <a:lnTo>
                      <a:pt x="424" y="1394"/>
                    </a:lnTo>
                    <a:lnTo>
                      <a:pt x="460" y="1363"/>
                    </a:lnTo>
                    <a:lnTo>
                      <a:pt x="496" y="1329"/>
                    </a:lnTo>
                    <a:lnTo>
                      <a:pt x="533" y="1294"/>
                    </a:lnTo>
                    <a:lnTo>
                      <a:pt x="569" y="1258"/>
                    </a:lnTo>
                    <a:lnTo>
                      <a:pt x="605" y="1220"/>
                    </a:lnTo>
                    <a:lnTo>
                      <a:pt x="640" y="1183"/>
                    </a:lnTo>
                    <a:lnTo>
                      <a:pt x="674" y="1145"/>
                    </a:lnTo>
                    <a:lnTo>
                      <a:pt x="709" y="1104"/>
                    </a:lnTo>
                    <a:lnTo>
                      <a:pt x="745" y="1060"/>
                    </a:lnTo>
                    <a:lnTo>
                      <a:pt x="782" y="1013"/>
                    </a:lnTo>
                    <a:lnTo>
                      <a:pt x="820" y="963"/>
                    </a:lnTo>
                    <a:lnTo>
                      <a:pt x="898" y="857"/>
                    </a:lnTo>
                    <a:lnTo>
                      <a:pt x="978" y="747"/>
                    </a:lnTo>
                    <a:lnTo>
                      <a:pt x="1057" y="639"/>
                    </a:lnTo>
                    <a:lnTo>
                      <a:pt x="1135" y="536"/>
                    </a:lnTo>
                    <a:lnTo>
                      <a:pt x="1173" y="489"/>
                    </a:lnTo>
                    <a:lnTo>
                      <a:pt x="1210" y="445"/>
                    </a:lnTo>
                    <a:lnTo>
                      <a:pt x="1246" y="405"/>
                    </a:lnTo>
                    <a:lnTo>
                      <a:pt x="1281" y="369"/>
                    </a:lnTo>
                    <a:lnTo>
                      <a:pt x="1289" y="363"/>
                    </a:lnTo>
                    <a:lnTo>
                      <a:pt x="1310" y="345"/>
                    </a:lnTo>
                    <a:lnTo>
                      <a:pt x="1340" y="319"/>
                    </a:lnTo>
                    <a:lnTo>
                      <a:pt x="1375" y="287"/>
                    </a:lnTo>
                    <a:lnTo>
                      <a:pt x="1392" y="269"/>
                    </a:lnTo>
                    <a:lnTo>
                      <a:pt x="1410" y="252"/>
                    </a:lnTo>
                    <a:lnTo>
                      <a:pt x="1426" y="234"/>
                    </a:lnTo>
                    <a:lnTo>
                      <a:pt x="1442" y="217"/>
                    </a:lnTo>
                    <a:lnTo>
                      <a:pt x="1455" y="201"/>
                    </a:lnTo>
                    <a:lnTo>
                      <a:pt x="1466" y="184"/>
                    </a:lnTo>
                    <a:lnTo>
                      <a:pt x="1475" y="169"/>
                    </a:lnTo>
                    <a:lnTo>
                      <a:pt x="1478" y="157"/>
                    </a:lnTo>
                    <a:lnTo>
                      <a:pt x="1480" y="151"/>
                    </a:lnTo>
                    <a:lnTo>
                      <a:pt x="1480" y="143"/>
                    </a:lnTo>
                    <a:lnTo>
                      <a:pt x="1478" y="136"/>
                    </a:lnTo>
                    <a:lnTo>
                      <a:pt x="1476" y="127"/>
                    </a:lnTo>
                    <a:lnTo>
                      <a:pt x="1473" y="119"/>
                    </a:lnTo>
                    <a:lnTo>
                      <a:pt x="1470" y="111"/>
                    </a:lnTo>
                    <a:lnTo>
                      <a:pt x="1465" y="102"/>
                    </a:lnTo>
                    <a:lnTo>
                      <a:pt x="1459" y="92"/>
                    </a:lnTo>
                    <a:lnTo>
                      <a:pt x="1452" y="83"/>
                    </a:lnTo>
                    <a:lnTo>
                      <a:pt x="1445" y="74"/>
                    </a:lnTo>
                    <a:lnTo>
                      <a:pt x="1436" y="66"/>
                    </a:lnTo>
                    <a:lnTo>
                      <a:pt x="1427" y="57"/>
                    </a:lnTo>
                    <a:lnTo>
                      <a:pt x="1416" y="48"/>
                    </a:lnTo>
                    <a:lnTo>
                      <a:pt x="1406" y="40"/>
                    </a:lnTo>
                    <a:lnTo>
                      <a:pt x="1395" y="32"/>
                    </a:lnTo>
                    <a:lnTo>
                      <a:pt x="1382" y="26"/>
                    </a:lnTo>
                    <a:lnTo>
                      <a:pt x="1369" y="20"/>
                    </a:lnTo>
                    <a:lnTo>
                      <a:pt x="1355" y="13"/>
                    </a:lnTo>
                    <a:lnTo>
                      <a:pt x="1341" y="8"/>
                    </a:lnTo>
                    <a:lnTo>
                      <a:pt x="1326" y="5"/>
                    </a:lnTo>
                    <a:lnTo>
                      <a:pt x="1310" y="2"/>
                    </a:lnTo>
                    <a:lnTo>
                      <a:pt x="1294" y="0"/>
                    </a:lnTo>
                    <a:lnTo>
                      <a:pt x="1278" y="0"/>
                    </a:lnTo>
                    <a:lnTo>
                      <a:pt x="1260" y="0"/>
                    </a:lnTo>
                    <a:lnTo>
                      <a:pt x="1243" y="1"/>
                    </a:lnTo>
                    <a:lnTo>
                      <a:pt x="1224" y="5"/>
                    </a:lnTo>
                    <a:lnTo>
                      <a:pt x="1205" y="10"/>
                    </a:lnTo>
                    <a:lnTo>
                      <a:pt x="1185" y="16"/>
                    </a:lnTo>
                    <a:lnTo>
                      <a:pt x="1165" y="23"/>
                    </a:lnTo>
                    <a:lnTo>
                      <a:pt x="1145" y="33"/>
                    </a:lnTo>
                    <a:lnTo>
                      <a:pt x="1124" y="45"/>
                    </a:lnTo>
                    <a:lnTo>
                      <a:pt x="1104" y="57"/>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23" name="Google Shape;423;p12"/>
              <p:cNvSpPr/>
              <p:nvPr/>
            </p:nvSpPr>
            <p:spPr>
              <a:xfrm>
                <a:off x="2685" y="784"/>
                <a:ext cx="296" cy="304"/>
              </a:xfrm>
              <a:custGeom>
                <a:rect b="b" l="l" r="r" t="t"/>
                <a:pathLst>
                  <a:path extrusionOk="0" h="1517" w="1480">
                    <a:moveTo>
                      <a:pt x="1104" y="57"/>
                    </a:moveTo>
                    <a:lnTo>
                      <a:pt x="1063" y="84"/>
                    </a:lnTo>
                    <a:lnTo>
                      <a:pt x="1016" y="117"/>
                    </a:lnTo>
                    <a:lnTo>
                      <a:pt x="962" y="153"/>
                    </a:lnTo>
                    <a:lnTo>
                      <a:pt x="903" y="193"/>
                    </a:lnTo>
                    <a:lnTo>
                      <a:pt x="840" y="238"/>
                    </a:lnTo>
                    <a:lnTo>
                      <a:pt x="773" y="285"/>
                    </a:lnTo>
                    <a:lnTo>
                      <a:pt x="705" y="337"/>
                    </a:lnTo>
                    <a:lnTo>
                      <a:pt x="635" y="391"/>
                    </a:lnTo>
                    <a:lnTo>
                      <a:pt x="565" y="449"/>
                    </a:lnTo>
                    <a:lnTo>
                      <a:pt x="495" y="509"/>
                    </a:lnTo>
                    <a:lnTo>
                      <a:pt x="460" y="540"/>
                    </a:lnTo>
                    <a:lnTo>
                      <a:pt x="425" y="572"/>
                    </a:lnTo>
                    <a:lnTo>
                      <a:pt x="392" y="605"/>
                    </a:lnTo>
                    <a:lnTo>
                      <a:pt x="359" y="637"/>
                    </a:lnTo>
                    <a:lnTo>
                      <a:pt x="327" y="671"/>
                    </a:lnTo>
                    <a:lnTo>
                      <a:pt x="294" y="705"/>
                    </a:lnTo>
                    <a:lnTo>
                      <a:pt x="264" y="740"/>
                    </a:lnTo>
                    <a:lnTo>
                      <a:pt x="234" y="773"/>
                    </a:lnTo>
                    <a:lnTo>
                      <a:pt x="207" y="810"/>
                    </a:lnTo>
                    <a:lnTo>
                      <a:pt x="180" y="845"/>
                    </a:lnTo>
                    <a:lnTo>
                      <a:pt x="155" y="881"/>
                    </a:lnTo>
                    <a:lnTo>
                      <a:pt x="131" y="917"/>
                    </a:lnTo>
                    <a:lnTo>
                      <a:pt x="108" y="953"/>
                    </a:lnTo>
                    <a:lnTo>
                      <a:pt x="90" y="988"/>
                    </a:lnTo>
                    <a:lnTo>
                      <a:pt x="72" y="1022"/>
                    </a:lnTo>
                    <a:lnTo>
                      <a:pt x="57" y="1053"/>
                    </a:lnTo>
                    <a:lnTo>
                      <a:pt x="43" y="1084"/>
                    </a:lnTo>
                    <a:lnTo>
                      <a:pt x="32" y="1113"/>
                    </a:lnTo>
                    <a:lnTo>
                      <a:pt x="24" y="1142"/>
                    </a:lnTo>
                    <a:lnTo>
                      <a:pt x="15" y="1168"/>
                    </a:lnTo>
                    <a:lnTo>
                      <a:pt x="9" y="1194"/>
                    </a:lnTo>
                    <a:lnTo>
                      <a:pt x="5" y="1218"/>
                    </a:lnTo>
                    <a:lnTo>
                      <a:pt x="1" y="1241"/>
                    </a:lnTo>
                    <a:lnTo>
                      <a:pt x="0" y="1264"/>
                    </a:lnTo>
                    <a:lnTo>
                      <a:pt x="0" y="1285"/>
                    </a:lnTo>
                    <a:lnTo>
                      <a:pt x="1" y="1305"/>
                    </a:lnTo>
                    <a:lnTo>
                      <a:pt x="4" y="1324"/>
                    </a:lnTo>
                    <a:lnTo>
                      <a:pt x="7" y="1341"/>
                    </a:lnTo>
                    <a:lnTo>
                      <a:pt x="11" y="1359"/>
                    </a:lnTo>
                    <a:lnTo>
                      <a:pt x="16" y="1375"/>
                    </a:lnTo>
                    <a:lnTo>
                      <a:pt x="22" y="1390"/>
                    </a:lnTo>
                    <a:lnTo>
                      <a:pt x="30" y="1404"/>
                    </a:lnTo>
                    <a:lnTo>
                      <a:pt x="37" y="1417"/>
                    </a:lnTo>
                    <a:lnTo>
                      <a:pt x="46" y="1430"/>
                    </a:lnTo>
                    <a:lnTo>
                      <a:pt x="56" y="1441"/>
                    </a:lnTo>
                    <a:lnTo>
                      <a:pt x="65" y="1452"/>
                    </a:lnTo>
                    <a:lnTo>
                      <a:pt x="75" y="1462"/>
                    </a:lnTo>
                    <a:lnTo>
                      <a:pt x="85" y="1471"/>
                    </a:lnTo>
                    <a:lnTo>
                      <a:pt x="96" y="1480"/>
                    </a:lnTo>
                    <a:lnTo>
                      <a:pt x="107" y="1487"/>
                    </a:lnTo>
                    <a:lnTo>
                      <a:pt x="128" y="1500"/>
                    </a:lnTo>
                    <a:lnTo>
                      <a:pt x="150" y="1511"/>
                    </a:lnTo>
                    <a:lnTo>
                      <a:pt x="161" y="1515"/>
                    </a:lnTo>
                    <a:lnTo>
                      <a:pt x="173" y="1517"/>
                    </a:lnTo>
                    <a:lnTo>
                      <a:pt x="185" y="1517"/>
                    </a:lnTo>
                    <a:lnTo>
                      <a:pt x="198" y="1517"/>
                    </a:lnTo>
                    <a:lnTo>
                      <a:pt x="211" y="1516"/>
                    </a:lnTo>
                    <a:lnTo>
                      <a:pt x="226" y="1512"/>
                    </a:lnTo>
                    <a:lnTo>
                      <a:pt x="239" y="1509"/>
                    </a:lnTo>
                    <a:lnTo>
                      <a:pt x="254" y="1502"/>
                    </a:lnTo>
                    <a:lnTo>
                      <a:pt x="271" y="1496"/>
                    </a:lnTo>
                    <a:lnTo>
                      <a:pt x="286" y="1489"/>
                    </a:lnTo>
                    <a:lnTo>
                      <a:pt x="302" y="1480"/>
                    </a:lnTo>
                    <a:lnTo>
                      <a:pt x="319" y="1470"/>
                    </a:lnTo>
                    <a:lnTo>
                      <a:pt x="353" y="1447"/>
                    </a:lnTo>
                    <a:lnTo>
                      <a:pt x="388" y="1422"/>
                    </a:lnTo>
                    <a:lnTo>
                      <a:pt x="424" y="1394"/>
                    </a:lnTo>
                    <a:lnTo>
                      <a:pt x="460" y="1363"/>
                    </a:lnTo>
                    <a:lnTo>
                      <a:pt x="496" y="1329"/>
                    </a:lnTo>
                    <a:lnTo>
                      <a:pt x="533" y="1294"/>
                    </a:lnTo>
                    <a:lnTo>
                      <a:pt x="569" y="1258"/>
                    </a:lnTo>
                    <a:lnTo>
                      <a:pt x="605" y="1220"/>
                    </a:lnTo>
                    <a:lnTo>
                      <a:pt x="640" y="1183"/>
                    </a:lnTo>
                    <a:lnTo>
                      <a:pt x="674" y="1145"/>
                    </a:lnTo>
                    <a:lnTo>
                      <a:pt x="709" y="1104"/>
                    </a:lnTo>
                    <a:lnTo>
                      <a:pt x="745" y="1060"/>
                    </a:lnTo>
                    <a:lnTo>
                      <a:pt x="782" y="1013"/>
                    </a:lnTo>
                    <a:lnTo>
                      <a:pt x="820" y="963"/>
                    </a:lnTo>
                    <a:lnTo>
                      <a:pt x="898" y="857"/>
                    </a:lnTo>
                    <a:lnTo>
                      <a:pt x="978" y="747"/>
                    </a:lnTo>
                    <a:lnTo>
                      <a:pt x="1057" y="639"/>
                    </a:lnTo>
                    <a:lnTo>
                      <a:pt x="1135" y="536"/>
                    </a:lnTo>
                    <a:lnTo>
                      <a:pt x="1173" y="489"/>
                    </a:lnTo>
                    <a:lnTo>
                      <a:pt x="1210" y="445"/>
                    </a:lnTo>
                    <a:lnTo>
                      <a:pt x="1246" y="405"/>
                    </a:lnTo>
                    <a:lnTo>
                      <a:pt x="1281" y="369"/>
                    </a:lnTo>
                    <a:lnTo>
                      <a:pt x="1289" y="363"/>
                    </a:lnTo>
                    <a:lnTo>
                      <a:pt x="1310" y="345"/>
                    </a:lnTo>
                    <a:lnTo>
                      <a:pt x="1340" y="319"/>
                    </a:lnTo>
                    <a:lnTo>
                      <a:pt x="1375" y="287"/>
                    </a:lnTo>
                    <a:lnTo>
                      <a:pt x="1392" y="269"/>
                    </a:lnTo>
                    <a:lnTo>
                      <a:pt x="1410" y="252"/>
                    </a:lnTo>
                    <a:lnTo>
                      <a:pt x="1426" y="234"/>
                    </a:lnTo>
                    <a:lnTo>
                      <a:pt x="1442" y="217"/>
                    </a:lnTo>
                    <a:lnTo>
                      <a:pt x="1455" y="201"/>
                    </a:lnTo>
                    <a:lnTo>
                      <a:pt x="1466" y="184"/>
                    </a:lnTo>
                    <a:lnTo>
                      <a:pt x="1475" y="169"/>
                    </a:lnTo>
                    <a:lnTo>
                      <a:pt x="1478" y="157"/>
                    </a:lnTo>
                    <a:lnTo>
                      <a:pt x="1480" y="151"/>
                    </a:lnTo>
                    <a:lnTo>
                      <a:pt x="1480" y="143"/>
                    </a:lnTo>
                    <a:lnTo>
                      <a:pt x="1478" y="136"/>
                    </a:lnTo>
                    <a:lnTo>
                      <a:pt x="1476" y="127"/>
                    </a:lnTo>
                    <a:lnTo>
                      <a:pt x="1473" y="119"/>
                    </a:lnTo>
                    <a:lnTo>
                      <a:pt x="1470" y="111"/>
                    </a:lnTo>
                    <a:lnTo>
                      <a:pt x="1465" y="102"/>
                    </a:lnTo>
                    <a:lnTo>
                      <a:pt x="1459" y="92"/>
                    </a:lnTo>
                    <a:lnTo>
                      <a:pt x="1452" y="83"/>
                    </a:lnTo>
                    <a:lnTo>
                      <a:pt x="1445" y="74"/>
                    </a:lnTo>
                    <a:lnTo>
                      <a:pt x="1436" y="66"/>
                    </a:lnTo>
                    <a:lnTo>
                      <a:pt x="1427" y="57"/>
                    </a:lnTo>
                    <a:lnTo>
                      <a:pt x="1416" y="48"/>
                    </a:lnTo>
                    <a:lnTo>
                      <a:pt x="1406" y="40"/>
                    </a:lnTo>
                    <a:lnTo>
                      <a:pt x="1395" y="32"/>
                    </a:lnTo>
                    <a:lnTo>
                      <a:pt x="1382" y="26"/>
                    </a:lnTo>
                    <a:lnTo>
                      <a:pt x="1369" y="20"/>
                    </a:lnTo>
                    <a:lnTo>
                      <a:pt x="1355" y="13"/>
                    </a:lnTo>
                    <a:lnTo>
                      <a:pt x="1341" y="8"/>
                    </a:lnTo>
                    <a:lnTo>
                      <a:pt x="1326" y="5"/>
                    </a:lnTo>
                    <a:lnTo>
                      <a:pt x="1310" y="2"/>
                    </a:lnTo>
                    <a:lnTo>
                      <a:pt x="1294" y="0"/>
                    </a:lnTo>
                    <a:lnTo>
                      <a:pt x="1278" y="0"/>
                    </a:lnTo>
                    <a:lnTo>
                      <a:pt x="1260" y="0"/>
                    </a:lnTo>
                    <a:lnTo>
                      <a:pt x="1243" y="1"/>
                    </a:lnTo>
                    <a:lnTo>
                      <a:pt x="1224" y="5"/>
                    </a:lnTo>
                    <a:lnTo>
                      <a:pt x="1205" y="10"/>
                    </a:lnTo>
                    <a:lnTo>
                      <a:pt x="1185" y="16"/>
                    </a:lnTo>
                    <a:lnTo>
                      <a:pt x="1165" y="23"/>
                    </a:lnTo>
                    <a:lnTo>
                      <a:pt x="1145" y="33"/>
                    </a:lnTo>
                    <a:lnTo>
                      <a:pt x="1124" y="45"/>
                    </a:lnTo>
                    <a:lnTo>
                      <a:pt x="1104" y="57"/>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24" name="Google Shape;424;p12"/>
              <p:cNvSpPr/>
              <p:nvPr/>
            </p:nvSpPr>
            <p:spPr>
              <a:xfrm>
                <a:off x="2866" y="787"/>
                <a:ext cx="101" cy="86"/>
              </a:xfrm>
              <a:custGeom>
                <a:rect b="b" l="l" r="r" t="t"/>
                <a:pathLst>
                  <a:path extrusionOk="0" h="432" w="508">
                    <a:moveTo>
                      <a:pt x="482" y="89"/>
                    </a:moveTo>
                    <a:lnTo>
                      <a:pt x="452" y="101"/>
                    </a:lnTo>
                    <a:lnTo>
                      <a:pt x="423" y="115"/>
                    </a:lnTo>
                    <a:lnTo>
                      <a:pt x="395" y="130"/>
                    </a:lnTo>
                    <a:lnTo>
                      <a:pt x="366" y="145"/>
                    </a:lnTo>
                    <a:lnTo>
                      <a:pt x="340" y="163"/>
                    </a:lnTo>
                    <a:lnTo>
                      <a:pt x="313" y="179"/>
                    </a:lnTo>
                    <a:lnTo>
                      <a:pt x="288" y="196"/>
                    </a:lnTo>
                    <a:lnTo>
                      <a:pt x="264" y="215"/>
                    </a:lnTo>
                    <a:lnTo>
                      <a:pt x="240" y="234"/>
                    </a:lnTo>
                    <a:lnTo>
                      <a:pt x="217" y="252"/>
                    </a:lnTo>
                    <a:lnTo>
                      <a:pt x="195" y="272"/>
                    </a:lnTo>
                    <a:lnTo>
                      <a:pt x="174" y="292"/>
                    </a:lnTo>
                    <a:lnTo>
                      <a:pt x="134" y="331"/>
                    </a:lnTo>
                    <a:lnTo>
                      <a:pt x="96" y="371"/>
                    </a:lnTo>
                    <a:lnTo>
                      <a:pt x="79" y="388"/>
                    </a:lnTo>
                    <a:lnTo>
                      <a:pt x="63" y="403"/>
                    </a:lnTo>
                    <a:lnTo>
                      <a:pt x="46" y="415"/>
                    </a:lnTo>
                    <a:lnTo>
                      <a:pt x="34" y="423"/>
                    </a:lnTo>
                    <a:lnTo>
                      <a:pt x="21" y="430"/>
                    </a:lnTo>
                    <a:lnTo>
                      <a:pt x="13" y="432"/>
                    </a:lnTo>
                    <a:lnTo>
                      <a:pt x="9" y="432"/>
                    </a:lnTo>
                    <a:lnTo>
                      <a:pt x="6" y="432"/>
                    </a:lnTo>
                    <a:lnTo>
                      <a:pt x="4" y="432"/>
                    </a:lnTo>
                    <a:lnTo>
                      <a:pt x="1" y="430"/>
                    </a:lnTo>
                    <a:lnTo>
                      <a:pt x="0" y="428"/>
                    </a:lnTo>
                    <a:lnTo>
                      <a:pt x="0" y="425"/>
                    </a:lnTo>
                    <a:lnTo>
                      <a:pt x="1" y="422"/>
                    </a:lnTo>
                    <a:lnTo>
                      <a:pt x="3" y="417"/>
                    </a:lnTo>
                    <a:lnTo>
                      <a:pt x="8" y="408"/>
                    </a:lnTo>
                    <a:lnTo>
                      <a:pt x="16" y="396"/>
                    </a:lnTo>
                    <a:lnTo>
                      <a:pt x="29" y="381"/>
                    </a:lnTo>
                    <a:lnTo>
                      <a:pt x="45" y="365"/>
                    </a:lnTo>
                    <a:lnTo>
                      <a:pt x="66" y="347"/>
                    </a:lnTo>
                    <a:lnTo>
                      <a:pt x="91" y="326"/>
                    </a:lnTo>
                    <a:lnTo>
                      <a:pt x="119" y="305"/>
                    </a:lnTo>
                    <a:lnTo>
                      <a:pt x="146" y="282"/>
                    </a:lnTo>
                    <a:lnTo>
                      <a:pt x="174" y="260"/>
                    </a:lnTo>
                    <a:lnTo>
                      <a:pt x="201" y="236"/>
                    </a:lnTo>
                    <a:lnTo>
                      <a:pt x="255" y="188"/>
                    </a:lnTo>
                    <a:lnTo>
                      <a:pt x="303" y="140"/>
                    </a:lnTo>
                    <a:lnTo>
                      <a:pt x="326" y="118"/>
                    </a:lnTo>
                    <a:lnTo>
                      <a:pt x="346" y="96"/>
                    </a:lnTo>
                    <a:lnTo>
                      <a:pt x="363" y="76"/>
                    </a:lnTo>
                    <a:lnTo>
                      <a:pt x="378" y="59"/>
                    </a:lnTo>
                    <a:lnTo>
                      <a:pt x="391" y="43"/>
                    </a:lnTo>
                    <a:lnTo>
                      <a:pt x="401" y="29"/>
                    </a:lnTo>
                    <a:lnTo>
                      <a:pt x="406" y="18"/>
                    </a:lnTo>
                    <a:lnTo>
                      <a:pt x="408" y="10"/>
                    </a:lnTo>
                    <a:lnTo>
                      <a:pt x="408" y="7"/>
                    </a:lnTo>
                    <a:lnTo>
                      <a:pt x="410" y="4"/>
                    </a:lnTo>
                    <a:lnTo>
                      <a:pt x="412" y="2"/>
                    </a:lnTo>
                    <a:lnTo>
                      <a:pt x="415" y="0"/>
                    </a:lnTo>
                    <a:lnTo>
                      <a:pt x="422" y="0"/>
                    </a:lnTo>
                    <a:lnTo>
                      <a:pt x="432" y="0"/>
                    </a:lnTo>
                    <a:lnTo>
                      <a:pt x="443" y="4"/>
                    </a:lnTo>
                    <a:lnTo>
                      <a:pt x="454" y="9"/>
                    </a:lnTo>
                    <a:lnTo>
                      <a:pt x="467" y="14"/>
                    </a:lnTo>
                    <a:lnTo>
                      <a:pt x="478" y="22"/>
                    </a:lnTo>
                    <a:lnTo>
                      <a:pt x="489" y="30"/>
                    </a:lnTo>
                    <a:lnTo>
                      <a:pt x="498" y="39"/>
                    </a:lnTo>
                    <a:lnTo>
                      <a:pt x="502" y="43"/>
                    </a:lnTo>
                    <a:lnTo>
                      <a:pt x="504" y="48"/>
                    </a:lnTo>
                    <a:lnTo>
                      <a:pt x="507" y="51"/>
                    </a:lnTo>
                    <a:lnTo>
                      <a:pt x="508" y="56"/>
                    </a:lnTo>
                    <a:lnTo>
                      <a:pt x="508" y="61"/>
                    </a:lnTo>
                    <a:lnTo>
                      <a:pt x="508" y="65"/>
                    </a:lnTo>
                    <a:lnTo>
                      <a:pt x="507" y="70"/>
                    </a:lnTo>
                    <a:lnTo>
                      <a:pt x="504" y="74"/>
                    </a:lnTo>
                    <a:lnTo>
                      <a:pt x="501" y="78"/>
                    </a:lnTo>
                    <a:lnTo>
                      <a:pt x="496" y="83"/>
                    </a:lnTo>
                    <a:lnTo>
                      <a:pt x="489" y="85"/>
                    </a:lnTo>
                    <a:lnTo>
                      <a:pt x="482" y="89"/>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25" name="Google Shape;425;p12"/>
              <p:cNvSpPr/>
              <p:nvPr/>
            </p:nvSpPr>
            <p:spPr>
              <a:xfrm>
                <a:off x="2859" y="802"/>
                <a:ext cx="160" cy="386"/>
              </a:xfrm>
              <a:custGeom>
                <a:rect b="b" l="l" r="r" t="t"/>
                <a:pathLst>
                  <a:path extrusionOk="0" h="1933" w="801">
                    <a:moveTo>
                      <a:pt x="801" y="184"/>
                    </a:moveTo>
                    <a:lnTo>
                      <a:pt x="798" y="222"/>
                    </a:lnTo>
                    <a:lnTo>
                      <a:pt x="793" y="277"/>
                    </a:lnTo>
                    <a:lnTo>
                      <a:pt x="787" y="348"/>
                    </a:lnTo>
                    <a:lnTo>
                      <a:pt x="777" y="432"/>
                    </a:lnTo>
                    <a:lnTo>
                      <a:pt x="765" y="528"/>
                    </a:lnTo>
                    <a:lnTo>
                      <a:pt x="751" y="633"/>
                    </a:lnTo>
                    <a:lnTo>
                      <a:pt x="734" y="744"/>
                    </a:lnTo>
                    <a:lnTo>
                      <a:pt x="714" y="860"/>
                    </a:lnTo>
                    <a:lnTo>
                      <a:pt x="702" y="920"/>
                    </a:lnTo>
                    <a:lnTo>
                      <a:pt x="690" y="978"/>
                    </a:lnTo>
                    <a:lnTo>
                      <a:pt x="679" y="1038"/>
                    </a:lnTo>
                    <a:lnTo>
                      <a:pt x="665" y="1097"/>
                    </a:lnTo>
                    <a:lnTo>
                      <a:pt x="651" y="1155"/>
                    </a:lnTo>
                    <a:lnTo>
                      <a:pt x="637" y="1214"/>
                    </a:lnTo>
                    <a:lnTo>
                      <a:pt x="622" y="1272"/>
                    </a:lnTo>
                    <a:lnTo>
                      <a:pt x="606" y="1326"/>
                    </a:lnTo>
                    <a:lnTo>
                      <a:pt x="590" y="1380"/>
                    </a:lnTo>
                    <a:lnTo>
                      <a:pt x="573" y="1433"/>
                    </a:lnTo>
                    <a:lnTo>
                      <a:pt x="555" y="1482"/>
                    </a:lnTo>
                    <a:lnTo>
                      <a:pt x="536" y="1531"/>
                    </a:lnTo>
                    <a:lnTo>
                      <a:pt x="516" y="1576"/>
                    </a:lnTo>
                    <a:lnTo>
                      <a:pt x="496" y="1617"/>
                    </a:lnTo>
                    <a:lnTo>
                      <a:pt x="476" y="1656"/>
                    </a:lnTo>
                    <a:lnTo>
                      <a:pt x="455" y="1691"/>
                    </a:lnTo>
                    <a:lnTo>
                      <a:pt x="433" y="1723"/>
                    </a:lnTo>
                    <a:lnTo>
                      <a:pt x="412" y="1753"/>
                    </a:lnTo>
                    <a:lnTo>
                      <a:pt x="390" y="1781"/>
                    </a:lnTo>
                    <a:lnTo>
                      <a:pt x="368" y="1806"/>
                    </a:lnTo>
                    <a:lnTo>
                      <a:pt x="347" y="1829"/>
                    </a:lnTo>
                    <a:lnTo>
                      <a:pt x="327" y="1849"/>
                    </a:lnTo>
                    <a:lnTo>
                      <a:pt x="306" y="1868"/>
                    </a:lnTo>
                    <a:lnTo>
                      <a:pt x="286" y="1883"/>
                    </a:lnTo>
                    <a:lnTo>
                      <a:pt x="266" y="1897"/>
                    </a:lnTo>
                    <a:lnTo>
                      <a:pt x="246" y="1909"/>
                    </a:lnTo>
                    <a:lnTo>
                      <a:pt x="227" y="1918"/>
                    </a:lnTo>
                    <a:lnTo>
                      <a:pt x="208" y="1926"/>
                    </a:lnTo>
                    <a:lnTo>
                      <a:pt x="189" y="1929"/>
                    </a:lnTo>
                    <a:lnTo>
                      <a:pt x="172" y="1932"/>
                    </a:lnTo>
                    <a:lnTo>
                      <a:pt x="155" y="1933"/>
                    </a:lnTo>
                    <a:lnTo>
                      <a:pt x="138" y="1931"/>
                    </a:lnTo>
                    <a:lnTo>
                      <a:pt x="123" y="1927"/>
                    </a:lnTo>
                    <a:lnTo>
                      <a:pt x="108" y="1922"/>
                    </a:lnTo>
                    <a:lnTo>
                      <a:pt x="95" y="1913"/>
                    </a:lnTo>
                    <a:lnTo>
                      <a:pt x="81" y="1903"/>
                    </a:lnTo>
                    <a:lnTo>
                      <a:pt x="68" y="1891"/>
                    </a:lnTo>
                    <a:lnTo>
                      <a:pt x="57" y="1877"/>
                    </a:lnTo>
                    <a:lnTo>
                      <a:pt x="46" y="1859"/>
                    </a:lnTo>
                    <a:lnTo>
                      <a:pt x="37" y="1842"/>
                    </a:lnTo>
                    <a:lnTo>
                      <a:pt x="29" y="1821"/>
                    </a:lnTo>
                    <a:lnTo>
                      <a:pt x="21" y="1798"/>
                    </a:lnTo>
                    <a:lnTo>
                      <a:pt x="15" y="1775"/>
                    </a:lnTo>
                    <a:lnTo>
                      <a:pt x="9" y="1747"/>
                    </a:lnTo>
                    <a:lnTo>
                      <a:pt x="5" y="1720"/>
                    </a:lnTo>
                    <a:lnTo>
                      <a:pt x="2" y="1688"/>
                    </a:lnTo>
                    <a:lnTo>
                      <a:pt x="1" y="1656"/>
                    </a:lnTo>
                    <a:lnTo>
                      <a:pt x="0" y="1622"/>
                    </a:lnTo>
                    <a:lnTo>
                      <a:pt x="2" y="1586"/>
                    </a:lnTo>
                    <a:lnTo>
                      <a:pt x="6" y="1547"/>
                    </a:lnTo>
                    <a:lnTo>
                      <a:pt x="12" y="1505"/>
                    </a:lnTo>
                    <a:lnTo>
                      <a:pt x="21" y="1461"/>
                    </a:lnTo>
                    <a:lnTo>
                      <a:pt x="31" y="1415"/>
                    </a:lnTo>
                    <a:lnTo>
                      <a:pt x="42" y="1368"/>
                    </a:lnTo>
                    <a:lnTo>
                      <a:pt x="56" y="1318"/>
                    </a:lnTo>
                    <a:lnTo>
                      <a:pt x="70" y="1265"/>
                    </a:lnTo>
                    <a:lnTo>
                      <a:pt x="86" y="1213"/>
                    </a:lnTo>
                    <a:lnTo>
                      <a:pt x="102" y="1159"/>
                    </a:lnTo>
                    <a:lnTo>
                      <a:pt x="121" y="1104"/>
                    </a:lnTo>
                    <a:lnTo>
                      <a:pt x="140" y="1048"/>
                    </a:lnTo>
                    <a:lnTo>
                      <a:pt x="179" y="936"/>
                    </a:lnTo>
                    <a:lnTo>
                      <a:pt x="223" y="822"/>
                    </a:lnTo>
                    <a:lnTo>
                      <a:pt x="267" y="710"/>
                    </a:lnTo>
                    <a:lnTo>
                      <a:pt x="312" y="601"/>
                    </a:lnTo>
                    <a:lnTo>
                      <a:pt x="355" y="496"/>
                    </a:lnTo>
                    <a:lnTo>
                      <a:pt x="398" y="398"/>
                    </a:lnTo>
                    <a:lnTo>
                      <a:pt x="438" y="308"/>
                    </a:lnTo>
                    <a:lnTo>
                      <a:pt x="474" y="227"/>
                    </a:lnTo>
                    <a:lnTo>
                      <a:pt x="506" y="157"/>
                    </a:lnTo>
                    <a:lnTo>
                      <a:pt x="534" y="100"/>
                    </a:lnTo>
                    <a:lnTo>
                      <a:pt x="546" y="77"/>
                    </a:lnTo>
                    <a:lnTo>
                      <a:pt x="558" y="57"/>
                    </a:lnTo>
                    <a:lnTo>
                      <a:pt x="570" y="41"/>
                    </a:lnTo>
                    <a:lnTo>
                      <a:pt x="583" y="27"/>
                    </a:lnTo>
                    <a:lnTo>
                      <a:pt x="594" y="17"/>
                    </a:lnTo>
                    <a:lnTo>
                      <a:pt x="606" y="8"/>
                    </a:lnTo>
                    <a:lnTo>
                      <a:pt x="619" y="3"/>
                    </a:lnTo>
                    <a:lnTo>
                      <a:pt x="630" y="1"/>
                    </a:lnTo>
                    <a:lnTo>
                      <a:pt x="641" y="0"/>
                    </a:lnTo>
                    <a:lnTo>
                      <a:pt x="652" y="1"/>
                    </a:lnTo>
                    <a:lnTo>
                      <a:pt x="664" y="5"/>
                    </a:lnTo>
                    <a:lnTo>
                      <a:pt x="675" y="10"/>
                    </a:lnTo>
                    <a:lnTo>
                      <a:pt x="685" y="16"/>
                    </a:lnTo>
                    <a:lnTo>
                      <a:pt x="696" y="23"/>
                    </a:lnTo>
                    <a:lnTo>
                      <a:pt x="706" y="32"/>
                    </a:lnTo>
                    <a:lnTo>
                      <a:pt x="716" y="42"/>
                    </a:lnTo>
                    <a:lnTo>
                      <a:pt x="734" y="63"/>
                    </a:lnTo>
                    <a:lnTo>
                      <a:pt x="750" y="87"/>
                    </a:lnTo>
                    <a:lnTo>
                      <a:pt x="765" y="111"/>
                    </a:lnTo>
                    <a:lnTo>
                      <a:pt x="777" y="133"/>
                    </a:lnTo>
                    <a:lnTo>
                      <a:pt x="795" y="169"/>
                    </a:lnTo>
                    <a:lnTo>
                      <a:pt x="801" y="184"/>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26" name="Google Shape;426;p12"/>
              <p:cNvSpPr/>
              <p:nvPr/>
            </p:nvSpPr>
            <p:spPr>
              <a:xfrm>
                <a:off x="2859" y="802"/>
                <a:ext cx="160" cy="386"/>
              </a:xfrm>
              <a:custGeom>
                <a:rect b="b" l="l" r="r" t="t"/>
                <a:pathLst>
                  <a:path extrusionOk="0" h="1933" w="801">
                    <a:moveTo>
                      <a:pt x="801" y="184"/>
                    </a:moveTo>
                    <a:lnTo>
                      <a:pt x="798" y="222"/>
                    </a:lnTo>
                    <a:lnTo>
                      <a:pt x="793" y="277"/>
                    </a:lnTo>
                    <a:lnTo>
                      <a:pt x="787" y="348"/>
                    </a:lnTo>
                    <a:lnTo>
                      <a:pt x="777" y="432"/>
                    </a:lnTo>
                    <a:lnTo>
                      <a:pt x="765" y="528"/>
                    </a:lnTo>
                    <a:lnTo>
                      <a:pt x="751" y="633"/>
                    </a:lnTo>
                    <a:lnTo>
                      <a:pt x="734" y="744"/>
                    </a:lnTo>
                    <a:lnTo>
                      <a:pt x="714" y="860"/>
                    </a:lnTo>
                    <a:lnTo>
                      <a:pt x="702" y="920"/>
                    </a:lnTo>
                    <a:lnTo>
                      <a:pt x="690" y="978"/>
                    </a:lnTo>
                    <a:lnTo>
                      <a:pt x="679" y="1038"/>
                    </a:lnTo>
                    <a:lnTo>
                      <a:pt x="665" y="1097"/>
                    </a:lnTo>
                    <a:lnTo>
                      <a:pt x="651" y="1155"/>
                    </a:lnTo>
                    <a:lnTo>
                      <a:pt x="637" y="1214"/>
                    </a:lnTo>
                    <a:lnTo>
                      <a:pt x="622" y="1272"/>
                    </a:lnTo>
                    <a:lnTo>
                      <a:pt x="606" y="1326"/>
                    </a:lnTo>
                    <a:lnTo>
                      <a:pt x="590" y="1380"/>
                    </a:lnTo>
                    <a:lnTo>
                      <a:pt x="573" y="1433"/>
                    </a:lnTo>
                    <a:lnTo>
                      <a:pt x="555" y="1482"/>
                    </a:lnTo>
                    <a:lnTo>
                      <a:pt x="536" y="1531"/>
                    </a:lnTo>
                    <a:lnTo>
                      <a:pt x="516" y="1576"/>
                    </a:lnTo>
                    <a:lnTo>
                      <a:pt x="496" y="1617"/>
                    </a:lnTo>
                    <a:lnTo>
                      <a:pt x="476" y="1656"/>
                    </a:lnTo>
                    <a:lnTo>
                      <a:pt x="455" y="1691"/>
                    </a:lnTo>
                    <a:lnTo>
                      <a:pt x="433" y="1723"/>
                    </a:lnTo>
                    <a:lnTo>
                      <a:pt x="412" y="1753"/>
                    </a:lnTo>
                    <a:lnTo>
                      <a:pt x="390" y="1781"/>
                    </a:lnTo>
                    <a:lnTo>
                      <a:pt x="368" y="1806"/>
                    </a:lnTo>
                    <a:lnTo>
                      <a:pt x="347" y="1829"/>
                    </a:lnTo>
                    <a:lnTo>
                      <a:pt x="327" y="1849"/>
                    </a:lnTo>
                    <a:lnTo>
                      <a:pt x="306" y="1868"/>
                    </a:lnTo>
                    <a:lnTo>
                      <a:pt x="286" y="1883"/>
                    </a:lnTo>
                    <a:lnTo>
                      <a:pt x="266" y="1897"/>
                    </a:lnTo>
                    <a:lnTo>
                      <a:pt x="246" y="1909"/>
                    </a:lnTo>
                    <a:lnTo>
                      <a:pt x="227" y="1918"/>
                    </a:lnTo>
                    <a:lnTo>
                      <a:pt x="208" y="1926"/>
                    </a:lnTo>
                    <a:lnTo>
                      <a:pt x="189" y="1929"/>
                    </a:lnTo>
                    <a:lnTo>
                      <a:pt x="172" y="1932"/>
                    </a:lnTo>
                    <a:lnTo>
                      <a:pt x="155" y="1933"/>
                    </a:lnTo>
                    <a:lnTo>
                      <a:pt x="138" y="1931"/>
                    </a:lnTo>
                    <a:lnTo>
                      <a:pt x="123" y="1927"/>
                    </a:lnTo>
                    <a:lnTo>
                      <a:pt x="108" y="1922"/>
                    </a:lnTo>
                    <a:lnTo>
                      <a:pt x="95" y="1913"/>
                    </a:lnTo>
                    <a:lnTo>
                      <a:pt x="81" y="1903"/>
                    </a:lnTo>
                    <a:lnTo>
                      <a:pt x="68" y="1891"/>
                    </a:lnTo>
                    <a:lnTo>
                      <a:pt x="57" y="1877"/>
                    </a:lnTo>
                    <a:lnTo>
                      <a:pt x="46" y="1859"/>
                    </a:lnTo>
                    <a:lnTo>
                      <a:pt x="37" y="1842"/>
                    </a:lnTo>
                    <a:lnTo>
                      <a:pt x="29" y="1821"/>
                    </a:lnTo>
                    <a:lnTo>
                      <a:pt x="21" y="1798"/>
                    </a:lnTo>
                    <a:lnTo>
                      <a:pt x="15" y="1775"/>
                    </a:lnTo>
                    <a:lnTo>
                      <a:pt x="9" y="1747"/>
                    </a:lnTo>
                    <a:lnTo>
                      <a:pt x="5" y="1720"/>
                    </a:lnTo>
                    <a:lnTo>
                      <a:pt x="2" y="1688"/>
                    </a:lnTo>
                    <a:lnTo>
                      <a:pt x="1" y="1656"/>
                    </a:lnTo>
                    <a:lnTo>
                      <a:pt x="0" y="1622"/>
                    </a:lnTo>
                    <a:lnTo>
                      <a:pt x="2" y="1586"/>
                    </a:lnTo>
                    <a:lnTo>
                      <a:pt x="6" y="1547"/>
                    </a:lnTo>
                    <a:lnTo>
                      <a:pt x="12" y="1505"/>
                    </a:lnTo>
                    <a:lnTo>
                      <a:pt x="21" y="1461"/>
                    </a:lnTo>
                    <a:lnTo>
                      <a:pt x="31" y="1415"/>
                    </a:lnTo>
                    <a:lnTo>
                      <a:pt x="42" y="1368"/>
                    </a:lnTo>
                    <a:lnTo>
                      <a:pt x="56" y="1318"/>
                    </a:lnTo>
                    <a:lnTo>
                      <a:pt x="70" y="1265"/>
                    </a:lnTo>
                    <a:lnTo>
                      <a:pt x="86" y="1213"/>
                    </a:lnTo>
                    <a:lnTo>
                      <a:pt x="102" y="1159"/>
                    </a:lnTo>
                    <a:lnTo>
                      <a:pt x="121" y="1104"/>
                    </a:lnTo>
                    <a:lnTo>
                      <a:pt x="140" y="1048"/>
                    </a:lnTo>
                    <a:lnTo>
                      <a:pt x="179" y="936"/>
                    </a:lnTo>
                    <a:lnTo>
                      <a:pt x="223" y="822"/>
                    </a:lnTo>
                    <a:lnTo>
                      <a:pt x="267" y="710"/>
                    </a:lnTo>
                    <a:lnTo>
                      <a:pt x="312" y="601"/>
                    </a:lnTo>
                    <a:lnTo>
                      <a:pt x="355" y="496"/>
                    </a:lnTo>
                    <a:lnTo>
                      <a:pt x="398" y="398"/>
                    </a:lnTo>
                    <a:lnTo>
                      <a:pt x="438" y="308"/>
                    </a:lnTo>
                    <a:lnTo>
                      <a:pt x="474" y="227"/>
                    </a:lnTo>
                    <a:lnTo>
                      <a:pt x="506" y="157"/>
                    </a:lnTo>
                    <a:lnTo>
                      <a:pt x="534" y="100"/>
                    </a:lnTo>
                    <a:lnTo>
                      <a:pt x="546" y="77"/>
                    </a:lnTo>
                    <a:lnTo>
                      <a:pt x="558" y="57"/>
                    </a:lnTo>
                    <a:lnTo>
                      <a:pt x="570" y="41"/>
                    </a:lnTo>
                    <a:lnTo>
                      <a:pt x="583" y="27"/>
                    </a:lnTo>
                    <a:lnTo>
                      <a:pt x="594" y="17"/>
                    </a:lnTo>
                    <a:lnTo>
                      <a:pt x="606" y="8"/>
                    </a:lnTo>
                    <a:lnTo>
                      <a:pt x="619" y="3"/>
                    </a:lnTo>
                    <a:lnTo>
                      <a:pt x="630" y="1"/>
                    </a:lnTo>
                    <a:lnTo>
                      <a:pt x="641" y="0"/>
                    </a:lnTo>
                    <a:lnTo>
                      <a:pt x="652" y="1"/>
                    </a:lnTo>
                    <a:lnTo>
                      <a:pt x="664" y="5"/>
                    </a:lnTo>
                    <a:lnTo>
                      <a:pt x="675" y="10"/>
                    </a:lnTo>
                    <a:lnTo>
                      <a:pt x="685" y="16"/>
                    </a:lnTo>
                    <a:lnTo>
                      <a:pt x="696" y="23"/>
                    </a:lnTo>
                    <a:lnTo>
                      <a:pt x="706" y="32"/>
                    </a:lnTo>
                    <a:lnTo>
                      <a:pt x="716" y="42"/>
                    </a:lnTo>
                    <a:lnTo>
                      <a:pt x="734" y="63"/>
                    </a:lnTo>
                    <a:lnTo>
                      <a:pt x="750" y="87"/>
                    </a:lnTo>
                    <a:lnTo>
                      <a:pt x="765" y="111"/>
                    </a:lnTo>
                    <a:lnTo>
                      <a:pt x="777" y="133"/>
                    </a:lnTo>
                    <a:lnTo>
                      <a:pt x="795" y="169"/>
                    </a:lnTo>
                    <a:lnTo>
                      <a:pt x="801" y="18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27" name="Google Shape;427;p12"/>
              <p:cNvSpPr/>
              <p:nvPr/>
            </p:nvSpPr>
            <p:spPr>
              <a:xfrm>
                <a:off x="2976" y="811"/>
                <a:ext cx="32" cy="95"/>
              </a:xfrm>
              <a:custGeom>
                <a:rect b="b" l="l" r="r" t="t"/>
                <a:pathLst>
                  <a:path extrusionOk="0" h="473" w="159">
                    <a:moveTo>
                      <a:pt x="153" y="67"/>
                    </a:moveTo>
                    <a:lnTo>
                      <a:pt x="139" y="91"/>
                    </a:lnTo>
                    <a:lnTo>
                      <a:pt x="124" y="119"/>
                    </a:lnTo>
                    <a:lnTo>
                      <a:pt x="108" y="150"/>
                    </a:lnTo>
                    <a:lnTo>
                      <a:pt x="92" y="181"/>
                    </a:lnTo>
                    <a:lnTo>
                      <a:pt x="77" y="214"/>
                    </a:lnTo>
                    <a:lnTo>
                      <a:pt x="63" y="246"/>
                    </a:lnTo>
                    <a:lnTo>
                      <a:pt x="52" y="276"/>
                    </a:lnTo>
                    <a:lnTo>
                      <a:pt x="44" y="304"/>
                    </a:lnTo>
                    <a:lnTo>
                      <a:pt x="38" y="337"/>
                    </a:lnTo>
                    <a:lnTo>
                      <a:pt x="29" y="379"/>
                    </a:lnTo>
                    <a:lnTo>
                      <a:pt x="18" y="420"/>
                    </a:lnTo>
                    <a:lnTo>
                      <a:pt x="8" y="455"/>
                    </a:lnTo>
                    <a:lnTo>
                      <a:pt x="5" y="466"/>
                    </a:lnTo>
                    <a:lnTo>
                      <a:pt x="2" y="472"/>
                    </a:lnTo>
                    <a:lnTo>
                      <a:pt x="1" y="473"/>
                    </a:lnTo>
                    <a:lnTo>
                      <a:pt x="0" y="472"/>
                    </a:lnTo>
                    <a:lnTo>
                      <a:pt x="0" y="471"/>
                    </a:lnTo>
                    <a:lnTo>
                      <a:pt x="0" y="466"/>
                    </a:lnTo>
                    <a:lnTo>
                      <a:pt x="6" y="427"/>
                    </a:lnTo>
                    <a:lnTo>
                      <a:pt x="21" y="349"/>
                    </a:lnTo>
                    <a:lnTo>
                      <a:pt x="28" y="300"/>
                    </a:lnTo>
                    <a:lnTo>
                      <a:pt x="36" y="256"/>
                    </a:lnTo>
                    <a:lnTo>
                      <a:pt x="41" y="218"/>
                    </a:lnTo>
                    <a:lnTo>
                      <a:pt x="46" y="183"/>
                    </a:lnTo>
                    <a:lnTo>
                      <a:pt x="48" y="151"/>
                    </a:lnTo>
                    <a:lnTo>
                      <a:pt x="51" y="124"/>
                    </a:lnTo>
                    <a:lnTo>
                      <a:pt x="52" y="100"/>
                    </a:lnTo>
                    <a:lnTo>
                      <a:pt x="53" y="79"/>
                    </a:lnTo>
                    <a:lnTo>
                      <a:pt x="52" y="47"/>
                    </a:lnTo>
                    <a:lnTo>
                      <a:pt x="49" y="25"/>
                    </a:lnTo>
                    <a:lnTo>
                      <a:pt x="47" y="10"/>
                    </a:lnTo>
                    <a:lnTo>
                      <a:pt x="44" y="3"/>
                    </a:lnTo>
                    <a:lnTo>
                      <a:pt x="46" y="2"/>
                    </a:lnTo>
                    <a:lnTo>
                      <a:pt x="49" y="0"/>
                    </a:lnTo>
                    <a:lnTo>
                      <a:pt x="56" y="0"/>
                    </a:lnTo>
                    <a:lnTo>
                      <a:pt x="64" y="0"/>
                    </a:lnTo>
                    <a:lnTo>
                      <a:pt x="86" y="3"/>
                    </a:lnTo>
                    <a:lnTo>
                      <a:pt x="111" y="9"/>
                    </a:lnTo>
                    <a:lnTo>
                      <a:pt x="122" y="13"/>
                    </a:lnTo>
                    <a:lnTo>
                      <a:pt x="133" y="18"/>
                    </a:lnTo>
                    <a:lnTo>
                      <a:pt x="143" y="24"/>
                    </a:lnTo>
                    <a:lnTo>
                      <a:pt x="151" y="30"/>
                    </a:lnTo>
                    <a:lnTo>
                      <a:pt x="153" y="34"/>
                    </a:lnTo>
                    <a:lnTo>
                      <a:pt x="156" y="38"/>
                    </a:lnTo>
                    <a:lnTo>
                      <a:pt x="158" y="43"/>
                    </a:lnTo>
                    <a:lnTo>
                      <a:pt x="158" y="47"/>
                    </a:lnTo>
                    <a:lnTo>
                      <a:pt x="159" y="52"/>
                    </a:lnTo>
                    <a:lnTo>
                      <a:pt x="158" y="57"/>
                    </a:lnTo>
                    <a:lnTo>
                      <a:pt x="157" y="62"/>
                    </a:lnTo>
                    <a:lnTo>
                      <a:pt x="153" y="67"/>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28" name="Google Shape;428;p12"/>
              <p:cNvSpPr/>
              <p:nvPr/>
            </p:nvSpPr>
            <p:spPr>
              <a:xfrm>
                <a:off x="2867" y="607"/>
                <a:ext cx="329" cy="237"/>
              </a:xfrm>
              <a:custGeom>
                <a:rect b="b" l="l" r="r" t="t"/>
                <a:pathLst>
                  <a:path extrusionOk="0" h="1185" w="1648">
                    <a:moveTo>
                      <a:pt x="17" y="334"/>
                    </a:moveTo>
                    <a:lnTo>
                      <a:pt x="20" y="317"/>
                    </a:lnTo>
                    <a:lnTo>
                      <a:pt x="27" y="295"/>
                    </a:lnTo>
                    <a:lnTo>
                      <a:pt x="35" y="274"/>
                    </a:lnTo>
                    <a:lnTo>
                      <a:pt x="48" y="252"/>
                    </a:lnTo>
                    <a:lnTo>
                      <a:pt x="63" y="228"/>
                    </a:lnTo>
                    <a:lnTo>
                      <a:pt x="82" y="203"/>
                    </a:lnTo>
                    <a:lnTo>
                      <a:pt x="103" y="179"/>
                    </a:lnTo>
                    <a:lnTo>
                      <a:pt x="127" y="156"/>
                    </a:lnTo>
                    <a:lnTo>
                      <a:pt x="140" y="144"/>
                    </a:lnTo>
                    <a:lnTo>
                      <a:pt x="154" y="132"/>
                    </a:lnTo>
                    <a:lnTo>
                      <a:pt x="169" y="121"/>
                    </a:lnTo>
                    <a:lnTo>
                      <a:pt x="185" y="109"/>
                    </a:lnTo>
                    <a:lnTo>
                      <a:pt x="201" y="100"/>
                    </a:lnTo>
                    <a:lnTo>
                      <a:pt x="219" y="88"/>
                    </a:lnTo>
                    <a:lnTo>
                      <a:pt x="236" y="78"/>
                    </a:lnTo>
                    <a:lnTo>
                      <a:pt x="256" y="70"/>
                    </a:lnTo>
                    <a:lnTo>
                      <a:pt x="275" y="61"/>
                    </a:lnTo>
                    <a:lnTo>
                      <a:pt x="296" y="52"/>
                    </a:lnTo>
                    <a:lnTo>
                      <a:pt x="317" y="43"/>
                    </a:lnTo>
                    <a:lnTo>
                      <a:pt x="340" y="36"/>
                    </a:lnTo>
                    <a:lnTo>
                      <a:pt x="362" y="30"/>
                    </a:lnTo>
                    <a:lnTo>
                      <a:pt x="386" y="23"/>
                    </a:lnTo>
                    <a:lnTo>
                      <a:pt x="411" y="18"/>
                    </a:lnTo>
                    <a:lnTo>
                      <a:pt x="437" y="13"/>
                    </a:lnTo>
                    <a:lnTo>
                      <a:pt x="462" y="10"/>
                    </a:lnTo>
                    <a:lnTo>
                      <a:pt x="487" y="6"/>
                    </a:lnTo>
                    <a:lnTo>
                      <a:pt x="513" y="3"/>
                    </a:lnTo>
                    <a:lnTo>
                      <a:pt x="540" y="2"/>
                    </a:lnTo>
                    <a:lnTo>
                      <a:pt x="564" y="1"/>
                    </a:lnTo>
                    <a:lnTo>
                      <a:pt x="591" y="0"/>
                    </a:lnTo>
                    <a:lnTo>
                      <a:pt x="617" y="0"/>
                    </a:lnTo>
                    <a:lnTo>
                      <a:pt x="642" y="1"/>
                    </a:lnTo>
                    <a:lnTo>
                      <a:pt x="668" y="2"/>
                    </a:lnTo>
                    <a:lnTo>
                      <a:pt x="694" y="5"/>
                    </a:lnTo>
                    <a:lnTo>
                      <a:pt x="720" y="7"/>
                    </a:lnTo>
                    <a:lnTo>
                      <a:pt x="747" y="11"/>
                    </a:lnTo>
                    <a:lnTo>
                      <a:pt x="773" y="15"/>
                    </a:lnTo>
                    <a:lnTo>
                      <a:pt x="799" y="20"/>
                    </a:lnTo>
                    <a:lnTo>
                      <a:pt x="825" y="25"/>
                    </a:lnTo>
                    <a:lnTo>
                      <a:pt x="851" y="31"/>
                    </a:lnTo>
                    <a:lnTo>
                      <a:pt x="878" y="38"/>
                    </a:lnTo>
                    <a:lnTo>
                      <a:pt x="904" y="46"/>
                    </a:lnTo>
                    <a:lnTo>
                      <a:pt x="930" y="55"/>
                    </a:lnTo>
                    <a:lnTo>
                      <a:pt x="956" y="63"/>
                    </a:lnTo>
                    <a:lnTo>
                      <a:pt x="983" y="73"/>
                    </a:lnTo>
                    <a:lnTo>
                      <a:pt x="1010" y="85"/>
                    </a:lnTo>
                    <a:lnTo>
                      <a:pt x="1036" y="96"/>
                    </a:lnTo>
                    <a:lnTo>
                      <a:pt x="1062" y="107"/>
                    </a:lnTo>
                    <a:lnTo>
                      <a:pt x="1090" y="121"/>
                    </a:lnTo>
                    <a:lnTo>
                      <a:pt x="1116" y="133"/>
                    </a:lnTo>
                    <a:lnTo>
                      <a:pt x="1142" y="148"/>
                    </a:lnTo>
                    <a:lnTo>
                      <a:pt x="1170" y="163"/>
                    </a:lnTo>
                    <a:lnTo>
                      <a:pt x="1196" y="179"/>
                    </a:lnTo>
                    <a:lnTo>
                      <a:pt x="1223" y="196"/>
                    </a:lnTo>
                    <a:lnTo>
                      <a:pt x="1250" y="213"/>
                    </a:lnTo>
                    <a:lnTo>
                      <a:pt x="1277" y="231"/>
                    </a:lnTo>
                    <a:lnTo>
                      <a:pt x="1302" y="249"/>
                    </a:lnTo>
                    <a:lnTo>
                      <a:pt x="1327" y="269"/>
                    </a:lnTo>
                    <a:lnTo>
                      <a:pt x="1351" y="288"/>
                    </a:lnTo>
                    <a:lnTo>
                      <a:pt x="1373" y="308"/>
                    </a:lnTo>
                    <a:lnTo>
                      <a:pt x="1394" y="328"/>
                    </a:lnTo>
                    <a:lnTo>
                      <a:pt x="1414" y="349"/>
                    </a:lnTo>
                    <a:lnTo>
                      <a:pt x="1434" y="369"/>
                    </a:lnTo>
                    <a:lnTo>
                      <a:pt x="1452" y="390"/>
                    </a:lnTo>
                    <a:lnTo>
                      <a:pt x="1469" y="412"/>
                    </a:lnTo>
                    <a:lnTo>
                      <a:pt x="1485" y="432"/>
                    </a:lnTo>
                    <a:lnTo>
                      <a:pt x="1500" y="453"/>
                    </a:lnTo>
                    <a:lnTo>
                      <a:pt x="1515" y="474"/>
                    </a:lnTo>
                    <a:lnTo>
                      <a:pt x="1529" y="495"/>
                    </a:lnTo>
                    <a:lnTo>
                      <a:pt x="1542" y="515"/>
                    </a:lnTo>
                    <a:lnTo>
                      <a:pt x="1553" y="536"/>
                    </a:lnTo>
                    <a:lnTo>
                      <a:pt x="1564" y="556"/>
                    </a:lnTo>
                    <a:lnTo>
                      <a:pt x="1583" y="596"/>
                    </a:lnTo>
                    <a:lnTo>
                      <a:pt x="1600" y="635"/>
                    </a:lnTo>
                    <a:lnTo>
                      <a:pt x="1614" y="672"/>
                    </a:lnTo>
                    <a:lnTo>
                      <a:pt x="1625" y="707"/>
                    </a:lnTo>
                    <a:lnTo>
                      <a:pt x="1634" y="740"/>
                    </a:lnTo>
                    <a:lnTo>
                      <a:pt x="1640" y="770"/>
                    </a:lnTo>
                    <a:lnTo>
                      <a:pt x="1644" y="796"/>
                    </a:lnTo>
                    <a:lnTo>
                      <a:pt x="1648" y="820"/>
                    </a:lnTo>
                    <a:lnTo>
                      <a:pt x="1648" y="843"/>
                    </a:lnTo>
                    <a:lnTo>
                      <a:pt x="1648" y="866"/>
                    </a:lnTo>
                    <a:lnTo>
                      <a:pt x="1646" y="888"/>
                    </a:lnTo>
                    <a:lnTo>
                      <a:pt x="1644" y="910"/>
                    </a:lnTo>
                    <a:lnTo>
                      <a:pt x="1640" y="930"/>
                    </a:lnTo>
                    <a:lnTo>
                      <a:pt x="1635" y="949"/>
                    </a:lnTo>
                    <a:lnTo>
                      <a:pt x="1629" y="968"/>
                    </a:lnTo>
                    <a:lnTo>
                      <a:pt x="1623" y="986"/>
                    </a:lnTo>
                    <a:lnTo>
                      <a:pt x="1615" y="1002"/>
                    </a:lnTo>
                    <a:lnTo>
                      <a:pt x="1606" y="1018"/>
                    </a:lnTo>
                    <a:lnTo>
                      <a:pt x="1596" y="1033"/>
                    </a:lnTo>
                    <a:lnTo>
                      <a:pt x="1585" y="1047"/>
                    </a:lnTo>
                    <a:lnTo>
                      <a:pt x="1574" y="1061"/>
                    </a:lnTo>
                    <a:lnTo>
                      <a:pt x="1562" y="1073"/>
                    </a:lnTo>
                    <a:lnTo>
                      <a:pt x="1549" y="1086"/>
                    </a:lnTo>
                    <a:lnTo>
                      <a:pt x="1535" y="1097"/>
                    </a:lnTo>
                    <a:lnTo>
                      <a:pt x="1520" y="1107"/>
                    </a:lnTo>
                    <a:lnTo>
                      <a:pt x="1504" y="1117"/>
                    </a:lnTo>
                    <a:lnTo>
                      <a:pt x="1488" y="1125"/>
                    </a:lnTo>
                    <a:lnTo>
                      <a:pt x="1472" y="1134"/>
                    </a:lnTo>
                    <a:lnTo>
                      <a:pt x="1454" y="1142"/>
                    </a:lnTo>
                    <a:lnTo>
                      <a:pt x="1435" y="1148"/>
                    </a:lnTo>
                    <a:lnTo>
                      <a:pt x="1417" y="1154"/>
                    </a:lnTo>
                    <a:lnTo>
                      <a:pt x="1397" y="1160"/>
                    </a:lnTo>
                    <a:lnTo>
                      <a:pt x="1377" y="1165"/>
                    </a:lnTo>
                    <a:lnTo>
                      <a:pt x="1357" y="1170"/>
                    </a:lnTo>
                    <a:lnTo>
                      <a:pt x="1336" y="1174"/>
                    </a:lnTo>
                    <a:lnTo>
                      <a:pt x="1313" y="1177"/>
                    </a:lnTo>
                    <a:lnTo>
                      <a:pt x="1268" y="1182"/>
                    </a:lnTo>
                    <a:lnTo>
                      <a:pt x="1222" y="1185"/>
                    </a:lnTo>
                    <a:lnTo>
                      <a:pt x="1176" y="1185"/>
                    </a:lnTo>
                    <a:lnTo>
                      <a:pt x="1130" y="1184"/>
                    </a:lnTo>
                    <a:lnTo>
                      <a:pt x="1086" y="1182"/>
                    </a:lnTo>
                    <a:lnTo>
                      <a:pt x="1044" y="1179"/>
                    </a:lnTo>
                    <a:lnTo>
                      <a:pt x="1002" y="1175"/>
                    </a:lnTo>
                    <a:lnTo>
                      <a:pt x="963" y="1169"/>
                    </a:lnTo>
                    <a:lnTo>
                      <a:pt x="923" y="1164"/>
                    </a:lnTo>
                    <a:lnTo>
                      <a:pt x="885" y="1157"/>
                    </a:lnTo>
                    <a:lnTo>
                      <a:pt x="849" y="1149"/>
                    </a:lnTo>
                    <a:lnTo>
                      <a:pt x="815" y="1142"/>
                    </a:lnTo>
                    <a:lnTo>
                      <a:pt x="782" y="1133"/>
                    </a:lnTo>
                    <a:lnTo>
                      <a:pt x="749" y="1123"/>
                    </a:lnTo>
                    <a:lnTo>
                      <a:pt x="718" y="1113"/>
                    </a:lnTo>
                    <a:lnTo>
                      <a:pt x="689" y="1103"/>
                    </a:lnTo>
                    <a:lnTo>
                      <a:pt x="661" y="1092"/>
                    </a:lnTo>
                    <a:lnTo>
                      <a:pt x="634" y="1081"/>
                    </a:lnTo>
                    <a:lnTo>
                      <a:pt x="606" y="1068"/>
                    </a:lnTo>
                    <a:lnTo>
                      <a:pt x="574" y="1052"/>
                    </a:lnTo>
                    <a:lnTo>
                      <a:pt x="538" y="1033"/>
                    </a:lnTo>
                    <a:lnTo>
                      <a:pt x="501" y="1013"/>
                    </a:lnTo>
                    <a:lnTo>
                      <a:pt x="460" y="989"/>
                    </a:lnTo>
                    <a:lnTo>
                      <a:pt x="419" y="964"/>
                    </a:lnTo>
                    <a:lnTo>
                      <a:pt x="376" y="938"/>
                    </a:lnTo>
                    <a:lnTo>
                      <a:pt x="332" y="910"/>
                    </a:lnTo>
                    <a:lnTo>
                      <a:pt x="291" y="878"/>
                    </a:lnTo>
                    <a:lnTo>
                      <a:pt x="250" y="847"/>
                    </a:lnTo>
                    <a:lnTo>
                      <a:pt x="230" y="830"/>
                    </a:lnTo>
                    <a:lnTo>
                      <a:pt x="210" y="813"/>
                    </a:lnTo>
                    <a:lnTo>
                      <a:pt x="191" y="796"/>
                    </a:lnTo>
                    <a:lnTo>
                      <a:pt x="173" y="778"/>
                    </a:lnTo>
                    <a:lnTo>
                      <a:pt x="155" y="760"/>
                    </a:lnTo>
                    <a:lnTo>
                      <a:pt x="139" y="742"/>
                    </a:lnTo>
                    <a:lnTo>
                      <a:pt x="123" y="724"/>
                    </a:lnTo>
                    <a:lnTo>
                      <a:pt x="109" y="705"/>
                    </a:lnTo>
                    <a:lnTo>
                      <a:pt x="95" y="685"/>
                    </a:lnTo>
                    <a:lnTo>
                      <a:pt x="83" y="666"/>
                    </a:lnTo>
                    <a:lnTo>
                      <a:pt x="72" y="646"/>
                    </a:lnTo>
                    <a:lnTo>
                      <a:pt x="62" y="626"/>
                    </a:lnTo>
                    <a:lnTo>
                      <a:pt x="44" y="589"/>
                    </a:lnTo>
                    <a:lnTo>
                      <a:pt x="29" y="554"/>
                    </a:lnTo>
                    <a:lnTo>
                      <a:pt x="18" y="523"/>
                    </a:lnTo>
                    <a:lnTo>
                      <a:pt x="10" y="493"/>
                    </a:lnTo>
                    <a:lnTo>
                      <a:pt x="5" y="466"/>
                    </a:lnTo>
                    <a:lnTo>
                      <a:pt x="2" y="443"/>
                    </a:lnTo>
                    <a:lnTo>
                      <a:pt x="0" y="422"/>
                    </a:lnTo>
                    <a:lnTo>
                      <a:pt x="0" y="403"/>
                    </a:lnTo>
                    <a:lnTo>
                      <a:pt x="2" y="387"/>
                    </a:lnTo>
                    <a:lnTo>
                      <a:pt x="3" y="373"/>
                    </a:lnTo>
                    <a:lnTo>
                      <a:pt x="7" y="360"/>
                    </a:lnTo>
                    <a:lnTo>
                      <a:pt x="9" y="352"/>
                    </a:lnTo>
                    <a:lnTo>
                      <a:pt x="14" y="339"/>
                    </a:lnTo>
                    <a:lnTo>
                      <a:pt x="17" y="334"/>
                    </a:lnTo>
                    <a:close/>
                  </a:path>
                </a:pathLst>
              </a:custGeom>
              <a:solidFill>
                <a:srgbClr val="A98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29" name="Google Shape;429;p12"/>
              <p:cNvSpPr/>
              <p:nvPr/>
            </p:nvSpPr>
            <p:spPr>
              <a:xfrm>
                <a:off x="2867" y="607"/>
                <a:ext cx="329" cy="237"/>
              </a:xfrm>
              <a:custGeom>
                <a:rect b="b" l="l" r="r" t="t"/>
                <a:pathLst>
                  <a:path extrusionOk="0" h="1185" w="1648">
                    <a:moveTo>
                      <a:pt x="17" y="334"/>
                    </a:moveTo>
                    <a:lnTo>
                      <a:pt x="20" y="317"/>
                    </a:lnTo>
                    <a:lnTo>
                      <a:pt x="27" y="295"/>
                    </a:lnTo>
                    <a:lnTo>
                      <a:pt x="35" y="274"/>
                    </a:lnTo>
                    <a:lnTo>
                      <a:pt x="48" y="252"/>
                    </a:lnTo>
                    <a:lnTo>
                      <a:pt x="63" y="228"/>
                    </a:lnTo>
                    <a:lnTo>
                      <a:pt x="82" y="203"/>
                    </a:lnTo>
                    <a:lnTo>
                      <a:pt x="103" y="179"/>
                    </a:lnTo>
                    <a:lnTo>
                      <a:pt x="127" y="156"/>
                    </a:lnTo>
                    <a:lnTo>
                      <a:pt x="140" y="144"/>
                    </a:lnTo>
                    <a:lnTo>
                      <a:pt x="154" y="132"/>
                    </a:lnTo>
                    <a:lnTo>
                      <a:pt x="169" y="121"/>
                    </a:lnTo>
                    <a:lnTo>
                      <a:pt x="185" y="109"/>
                    </a:lnTo>
                    <a:lnTo>
                      <a:pt x="201" y="100"/>
                    </a:lnTo>
                    <a:lnTo>
                      <a:pt x="219" y="88"/>
                    </a:lnTo>
                    <a:lnTo>
                      <a:pt x="236" y="78"/>
                    </a:lnTo>
                    <a:lnTo>
                      <a:pt x="256" y="70"/>
                    </a:lnTo>
                    <a:lnTo>
                      <a:pt x="275" y="61"/>
                    </a:lnTo>
                    <a:lnTo>
                      <a:pt x="296" y="52"/>
                    </a:lnTo>
                    <a:lnTo>
                      <a:pt x="317" y="43"/>
                    </a:lnTo>
                    <a:lnTo>
                      <a:pt x="340" y="36"/>
                    </a:lnTo>
                    <a:lnTo>
                      <a:pt x="362" y="30"/>
                    </a:lnTo>
                    <a:lnTo>
                      <a:pt x="386" y="23"/>
                    </a:lnTo>
                    <a:lnTo>
                      <a:pt x="411" y="18"/>
                    </a:lnTo>
                    <a:lnTo>
                      <a:pt x="437" y="13"/>
                    </a:lnTo>
                    <a:lnTo>
                      <a:pt x="462" y="10"/>
                    </a:lnTo>
                    <a:lnTo>
                      <a:pt x="487" y="6"/>
                    </a:lnTo>
                    <a:lnTo>
                      <a:pt x="513" y="3"/>
                    </a:lnTo>
                    <a:lnTo>
                      <a:pt x="540" y="2"/>
                    </a:lnTo>
                    <a:lnTo>
                      <a:pt x="564" y="1"/>
                    </a:lnTo>
                    <a:lnTo>
                      <a:pt x="591" y="0"/>
                    </a:lnTo>
                    <a:lnTo>
                      <a:pt x="617" y="0"/>
                    </a:lnTo>
                    <a:lnTo>
                      <a:pt x="642" y="1"/>
                    </a:lnTo>
                    <a:lnTo>
                      <a:pt x="668" y="2"/>
                    </a:lnTo>
                    <a:lnTo>
                      <a:pt x="694" y="5"/>
                    </a:lnTo>
                    <a:lnTo>
                      <a:pt x="720" y="7"/>
                    </a:lnTo>
                    <a:lnTo>
                      <a:pt x="747" y="11"/>
                    </a:lnTo>
                    <a:lnTo>
                      <a:pt x="773" y="15"/>
                    </a:lnTo>
                    <a:lnTo>
                      <a:pt x="799" y="20"/>
                    </a:lnTo>
                    <a:lnTo>
                      <a:pt x="825" y="25"/>
                    </a:lnTo>
                    <a:lnTo>
                      <a:pt x="851" y="31"/>
                    </a:lnTo>
                    <a:lnTo>
                      <a:pt x="878" y="38"/>
                    </a:lnTo>
                    <a:lnTo>
                      <a:pt x="904" y="46"/>
                    </a:lnTo>
                    <a:lnTo>
                      <a:pt x="930" y="55"/>
                    </a:lnTo>
                    <a:lnTo>
                      <a:pt x="956" y="63"/>
                    </a:lnTo>
                    <a:lnTo>
                      <a:pt x="983" y="73"/>
                    </a:lnTo>
                    <a:lnTo>
                      <a:pt x="1010" y="85"/>
                    </a:lnTo>
                    <a:lnTo>
                      <a:pt x="1036" y="96"/>
                    </a:lnTo>
                    <a:lnTo>
                      <a:pt x="1062" y="107"/>
                    </a:lnTo>
                    <a:lnTo>
                      <a:pt x="1090" y="121"/>
                    </a:lnTo>
                    <a:lnTo>
                      <a:pt x="1116" y="133"/>
                    </a:lnTo>
                    <a:lnTo>
                      <a:pt x="1142" y="148"/>
                    </a:lnTo>
                    <a:lnTo>
                      <a:pt x="1170" y="163"/>
                    </a:lnTo>
                    <a:lnTo>
                      <a:pt x="1196" y="179"/>
                    </a:lnTo>
                    <a:lnTo>
                      <a:pt x="1223" y="196"/>
                    </a:lnTo>
                    <a:lnTo>
                      <a:pt x="1250" y="213"/>
                    </a:lnTo>
                    <a:lnTo>
                      <a:pt x="1277" y="231"/>
                    </a:lnTo>
                    <a:lnTo>
                      <a:pt x="1302" y="249"/>
                    </a:lnTo>
                    <a:lnTo>
                      <a:pt x="1327" y="269"/>
                    </a:lnTo>
                    <a:lnTo>
                      <a:pt x="1351" y="288"/>
                    </a:lnTo>
                    <a:lnTo>
                      <a:pt x="1373" y="308"/>
                    </a:lnTo>
                    <a:lnTo>
                      <a:pt x="1394" y="328"/>
                    </a:lnTo>
                    <a:lnTo>
                      <a:pt x="1414" y="349"/>
                    </a:lnTo>
                    <a:lnTo>
                      <a:pt x="1434" y="369"/>
                    </a:lnTo>
                    <a:lnTo>
                      <a:pt x="1452" y="390"/>
                    </a:lnTo>
                    <a:lnTo>
                      <a:pt x="1469" y="412"/>
                    </a:lnTo>
                    <a:lnTo>
                      <a:pt x="1485" y="432"/>
                    </a:lnTo>
                    <a:lnTo>
                      <a:pt x="1500" y="453"/>
                    </a:lnTo>
                    <a:lnTo>
                      <a:pt x="1515" y="474"/>
                    </a:lnTo>
                    <a:lnTo>
                      <a:pt x="1529" y="495"/>
                    </a:lnTo>
                    <a:lnTo>
                      <a:pt x="1542" y="515"/>
                    </a:lnTo>
                    <a:lnTo>
                      <a:pt x="1553" y="536"/>
                    </a:lnTo>
                    <a:lnTo>
                      <a:pt x="1564" y="556"/>
                    </a:lnTo>
                    <a:lnTo>
                      <a:pt x="1583" y="596"/>
                    </a:lnTo>
                    <a:lnTo>
                      <a:pt x="1600" y="635"/>
                    </a:lnTo>
                    <a:lnTo>
                      <a:pt x="1614" y="672"/>
                    </a:lnTo>
                    <a:lnTo>
                      <a:pt x="1625" y="707"/>
                    </a:lnTo>
                    <a:lnTo>
                      <a:pt x="1634" y="740"/>
                    </a:lnTo>
                    <a:lnTo>
                      <a:pt x="1640" y="770"/>
                    </a:lnTo>
                    <a:lnTo>
                      <a:pt x="1644" y="796"/>
                    </a:lnTo>
                    <a:lnTo>
                      <a:pt x="1648" y="820"/>
                    </a:lnTo>
                    <a:lnTo>
                      <a:pt x="1648" y="843"/>
                    </a:lnTo>
                    <a:lnTo>
                      <a:pt x="1648" y="866"/>
                    </a:lnTo>
                    <a:lnTo>
                      <a:pt x="1646" y="888"/>
                    </a:lnTo>
                    <a:lnTo>
                      <a:pt x="1644" y="910"/>
                    </a:lnTo>
                    <a:lnTo>
                      <a:pt x="1640" y="930"/>
                    </a:lnTo>
                    <a:lnTo>
                      <a:pt x="1635" y="949"/>
                    </a:lnTo>
                    <a:lnTo>
                      <a:pt x="1629" y="968"/>
                    </a:lnTo>
                    <a:lnTo>
                      <a:pt x="1623" y="986"/>
                    </a:lnTo>
                    <a:lnTo>
                      <a:pt x="1615" y="1002"/>
                    </a:lnTo>
                    <a:lnTo>
                      <a:pt x="1606" y="1018"/>
                    </a:lnTo>
                    <a:lnTo>
                      <a:pt x="1596" y="1033"/>
                    </a:lnTo>
                    <a:lnTo>
                      <a:pt x="1585" y="1047"/>
                    </a:lnTo>
                    <a:lnTo>
                      <a:pt x="1574" y="1061"/>
                    </a:lnTo>
                    <a:lnTo>
                      <a:pt x="1562" y="1073"/>
                    </a:lnTo>
                    <a:lnTo>
                      <a:pt x="1549" y="1086"/>
                    </a:lnTo>
                    <a:lnTo>
                      <a:pt x="1535" y="1097"/>
                    </a:lnTo>
                    <a:lnTo>
                      <a:pt x="1520" y="1107"/>
                    </a:lnTo>
                    <a:lnTo>
                      <a:pt x="1504" y="1117"/>
                    </a:lnTo>
                    <a:lnTo>
                      <a:pt x="1488" y="1125"/>
                    </a:lnTo>
                    <a:lnTo>
                      <a:pt x="1472" y="1134"/>
                    </a:lnTo>
                    <a:lnTo>
                      <a:pt x="1454" y="1142"/>
                    </a:lnTo>
                    <a:lnTo>
                      <a:pt x="1435" y="1148"/>
                    </a:lnTo>
                    <a:lnTo>
                      <a:pt x="1417" y="1154"/>
                    </a:lnTo>
                    <a:lnTo>
                      <a:pt x="1397" y="1160"/>
                    </a:lnTo>
                    <a:lnTo>
                      <a:pt x="1377" y="1165"/>
                    </a:lnTo>
                    <a:lnTo>
                      <a:pt x="1357" y="1170"/>
                    </a:lnTo>
                    <a:lnTo>
                      <a:pt x="1336" y="1174"/>
                    </a:lnTo>
                    <a:lnTo>
                      <a:pt x="1313" y="1177"/>
                    </a:lnTo>
                    <a:lnTo>
                      <a:pt x="1268" y="1182"/>
                    </a:lnTo>
                    <a:lnTo>
                      <a:pt x="1222" y="1185"/>
                    </a:lnTo>
                    <a:lnTo>
                      <a:pt x="1176" y="1185"/>
                    </a:lnTo>
                    <a:lnTo>
                      <a:pt x="1130" y="1184"/>
                    </a:lnTo>
                    <a:lnTo>
                      <a:pt x="1086" y="1182"/>
                    </a:lnTo>
                    <a:lnTo>
                      <a:pt x="1044" y="1179"/>
                    </a:lnTo>
                    <a:lnTo>
                      <a:pt x="1002" y="1175"/>
                    </a:lnTo>
                    <a:lnTo>
                      <a:pt x="963" y="1169"/>
                    </a:lnTo>
                    <a:lnTo>
                      <a:pt x="923" y="1164"/>
                    </a:lnTo>
                    <a:lnTo>
                      <a:pt x="885" y="1157"/>
                    </a:lnTo>
                    <a:lnTo>
                      <a:pt x="849" y="1149"/>
                    </a:lnTo>
                    <a:lnTo>
                      <a:pt x="815" y="1142"/>
                    </a:lnTo>
                    <a:lnTo>
                      <a:pt x="782" y="1133"/>
                    </a:lnTo>
                    <a:lnTo>
                      <a:pt x="749" y="1123"/>
                    </a:lnTo>
                    <a:lnTo>
                      <a:pt x="718" y="1113"/>
                    </a:lnTo>
                    <a:lnTo>
                      <a:pt x="689" y="1103"/>
                    </a:lnTo>
                    <a:lnTo>
                      <a:pt x="661" y="1092"/>
                    </a:lnTo>
                    <a:lnTo>
                      <a:pt x="634" y="1081"/>
                    </a:lnTo>
                    <a:lnTo>
                      <a:pt x="606" y="1068"/>
                    </a:lnTo>
                    <a:lnTo>
                      <a:pt x="574" y="1052"/>
                    </a:lnTo>
                    <a:lnTo>
                      <a:pt x="538" y="1033"/>
                    </a:lnTo>
                    <a:lnTo>
                      <a:pt x="501" y="1013"/>
                    </a:lnTo>
                    <a:lnTo>
                      <a:pt x="460" y="989"/>
                    </a:lnTo>
                    <a:lnTo>
                      <a:pt x="419" y="964"/>
                    </a:lnTo>
                    <a:lnTo>
                      <a:pt x="376" y="938"/>
                    </a:lnTo>
                    <a:lnTo>
                      <a:pt x="332" y="910"/>
                    </a:lnTo>
                    <a:lnTo>
                      <a:pt x="291" y="878"/>
                    </a:lnTo>
                    <a:lnTo>
                      <a:pt x="250" y="847"/>
                    </a:lnTo>
                    <a:lnTo>
                      <a:pt x="230" y="830"/>
                    </a:lnTo>
                    <a:lnTo>
                      <a:pt x="210" y="813"/>
                    </a:lnTo>
                    <a:lnTo>
                      <a:pt x="191" y="796"/>
                    </a:lnTo>
                    <a:lnTo>
                      <a:pt x="173" y="778"/>
                    </a:lnTo>
                    <a:lnTo>
                      <a:pt x="155" y="760"/>
                    </a:lnTo>
                    <a:lnTo>
                      <a:pt x="139" y="742"/>
                    </a:lnTo>
                    <a:lnTo>
                      <a:pt x="123" y="724"/>
                    </a:lnTo>
                    <a:lnTo>
                      <a:pt x="109" y="705"/>
                    </a:lnTo>
                    <a:lnTo>
                      <a:pt x="95" y="685"/>
                    </a:lnTo>
                    <a:lnTo>
                      <a:pt x="83" y="666"/>
                    </a:lnTo>
                    <a:lnTo>
                      <a:pt x="72" y="646"/>
                    </a:lnTo>
                    <a:lnTo>
                      <a:pt x="62" y="626"/>
                    </a:lnTo>
                    <a:lnTo>
                      <a:pt x="44" y="589"/>
                    </a:lnTo>
                    <a:lnTo>
                      <a:pt x="29" y="554"/>
                    </a:lnTo>
                    <a:lnTo>
                      <a:pt x="18" y="523"/>
                    </a:lnTo>
                    <a:lnTo>
                      <a:pt x="10" y="493"/>
                    </a:lnTo>
                    <a:lnTo>
                      <a:pt x="5" y="466"/>
                    </a:lnTo>
                    <a:lnTo>
                      <a:pt x="2" y="443"/>
                    </a:lnTo>
                    <a:lnTo>
                      <a:pt x="0" y="422"/>
                    </a:lnTo>
                    <a:lnTo>
                      <a:pt x="0" y="403"/>
                    </a:lnTo>
                    <a:lnTo>
                      <a:pt x="2" y="387"/>
                    </a:lnTo>
                    <a:lnTo>
                      <a:pt x="3" y="373"/>
                    </a:lnTo>
                    <a:lnTo>
                      <a:pt x="7" y="360"/>
                    </a:lnTo>
                    <a:lnTo>
                      <a:pt x="9" y="352"/>
                    </a:lnTo>
                    <a:lnTo>
                      <a:pt x="14" y="339"/>
                    </a:lnTo>
                    <a:lnTo>
                      <a:pt x="17" y="334"/>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30" name="Google Shape;430;p12"/>
              <p:cNvSpPr/>
              <p:nvPr/>
            </p:nvSpPr>
            <p:spPr>
              <a:xfrm>
                <a:off x="2874" y="615"/>
                <a:ext cx="316" cy="221"/>
              </a:xfrm>
              <a:custGeom>
                <a:rect b="b" l="l" r="r" t="t"/>
                <a:pathLst>
                  <a:path extrusionOk="0" h="1108" w="1580">
                    <a:moveTo>
                      <a:pt x="52" y="574"/>
                    </a:moveTo>
                    <a:lnTo>
                      <a:pt x="37" y="539"/>
                    </a:lnTo>
                    <a:lnTo>
                      <a:pt x="25" y="508"/>
                    </a:lnTo>
                    <a:lnTo>
                      <a:pt x="15" y="478"/>
                    </a:lnTo>
                    <a:lnTo>
                      <a:pt x="7" y="451"/>
                    </a:lnTo>
                    <a:lnTo>
                      <a:pt x="4" y="426"/>
                    </a:lnTo>
                    <a:lnTo>
                      <a:pt x="1" y="403"/>
                    </a:lnTo>
                    <a:lnTo>
                      <a:pt x="0" y="385"/>
                    </a:lnTo>
                    <a:lnTo>
                      <a:pt x="0" y="366"/>
                    </a:lnTo>
                    <a:lnTo>
                      <a:pt x="2" y="351"/>
                    </a:lnTo>
                    <a:lnTo>
                      <a:pt x="5" y="338"/>
                    </a:lnTo>
                    <a:lnTo>
                      <a:pt x="7" y="327"/>
                    </a:lnTo>
                    <a:lnTo>
                      <a:pt x="10" y="318"/>
                    </a:lnTo>
                    <a:lnTo>
                      <a:pt x="16" y="306"/>
                    </a:lnTo>
                    <a:lnTo>
                      <a:pt x="19" y="302"/>
                    </a:lnTo>
                    <a:lnTo>
                      <a:pt x="19" y="295"/>
                    </a:lnTo>
                    <a:lnTo>
                      <a:pt x="21" y="285"/>
                    </a:lnTo>
                    <a:lnTo>
                      <a:pt x="24" y="276"/>
                    </a:lnTo>
                    <a:lnTo>
                      <a:pt x="26" y="266"/>
                    </a:lnTo>
                    <a:lnTo>
                      <a:pt x="35" y="246"/>
                    </a:lnTo>
                    <a:lnTo>
                      <a:pt x="46" y="225"/>
                    </a:lnTo>
                    <a:lnTo>
                      <a:pt x="61" y="202"/>
                    </a:lnTo>
                    <a:lnTo>
                      <a:pt x="79" y="181"/>
                    </a:lnTo>
                    <a:lnTo>
                      <a:pt x="98" y="159"/>
                    </a:lnTo>
                    <a:lnTo>
                      <a:pt x="122" y="136"/>
                    </a:lnTo>
                    <a:lnTo>
                      <a:pt x="136" y="126"/>
                    </a:lnTo>
                    <a:lnTo>
                      <a:pt x="150" y="115"/>
                    </a:lnTo>
                    <a:lnTo>
                      <a:pt x="163" y="105"/>
                    </a:lnTo>
                    <a:lnTo>
                      <a:pt x="180" y="95"/>
                    </a:lnTo>
                    <a:lnTo>
                      <a:pt x="196" y="85"/>
                    </a:lnTo>
                    <a:lnTo>
                      <a:pt x="212" y="76"/>
                    </a:lnTo>
                    <a:lnTo>
                      <a:pt x="230" y="68"/>
                    </a:lnTo>
                    <a:lnTo>
                      <a:pt x="248" y="59"/>
                    </a:lnTo>
                    <a:lnTo>
                      <a:pt x="267" y="51"/>
                    </a:lnTo>
                    <a:lnTo>
                      <a:pt x="287" y="44"/>
                    </a:lnTo>
                    <a:lnTo>
                      <a:pt x="308" y="36"/>
                    </a:lnTo>
                    <a:lnTo>
                      <a:pt x="329" y="30"/>
                    </a:lnTo>
                    <a:lnTo>
                      <a:pt x="352" y="24"/>
                    </a:lnTo>
                    <a:lnTo>
                      <a:pt x="376" y="19"/>
                    </a:lnTo>
                    <a:lnTo>
                      <a:pt x="399" y="15"/>
                    </a:lnTo>
                    <a:lnTo>
                      <a:pt x="423" y="11"/>
                    </a:lnTo>
                    <a:lnTo>
                      <a:pt x="473" y="5"/>
                    </a:lnTo>
                    <a:lnTo>
                      <a:pt x="522" y="1"/>
                    </a:lnTo>
                    <a:lnTo>
                      <a:pt x="571" y="0"/>
                    </a:lnTo>
                    <a:lnTo>
                      <a:pt x="621" y="0"/>
                    </a:lnTo>
                    <a:lnTo>
                      <a:pt x="671" y="4"/>
                    </a:lnTo>
                    <a:lnTo>
                      <a:pt x="721" y="10"/>
                    </a:lnTo>
                    <a:lnTo>
                      <a:pt x="746" y="14"/>
                    </a:lnTo>
                    <a:lnTo>
                      <a:pt x="772" y="19"/>
                    </a:lnTo>
                    <a:lnTo>
                      <a:pt x="797" y="24"/>
                    </a:lnTo>
                    <a:lnTo>
                      <a:pt x="822" y="30"/>
                    </a:lnTo>
                    <a:lnTo>
                      <a:pt x="847" y="36"/>
                    </a:lnTo>
                    <a:lnTo>
                      <a:pt x="873" y="44"/>
                    </a:lnTo>
                    <a:lnTo>
                      <a:pt x="898" y="51"/>
                    </a:lnTo>
                    <a:lnTo>
                      <a:pt x="923" y="60"/>
                    </a:lnTo>
                    <a:lnTo>
                      <a:pt x="948" y="70"/>
                    </a:lnTo>
                    <a:lnTo>
                      <a:pt x="974" y="80"/>
                    </a:lnTo>
                    <a:lnTo>
                      <a:pt x="999" y="90"/>
                    </a:lnTo>
                    <a:lnTo>
                      <a:pt x="1026" y="101"/>
                    </a:lnTo>
                    <a:lnTo>
                      <a:pt x="1051" y="114"/>
                    </a:lnTo>
                    <a:lnTo>
                      <a:pt x="1076" y="126"/>
                    </a:lnTo>
                    <a:lnTo>
                      <a:pt x="1102" y="140"/>
                    </a:lnTo>
                    <a:lnTo>
                      <a:pt x="1127" y="154"/>
                    </a:lnTo>
                    <a:lnTo>
                      <a:pt x="1178" y="185"/>
                    </a:lnTo>
                    <a:lnTo>
                      <a:pt x="1229" y="219"/>
                    </a:lnTo>
                    <a:lnTo>
                      <a:pt x="1254" y="236"/>
                    </a:lnTo>
                    <a:lnTo>
                      <a:pt x="1278" y="255"/>
                    </a:lnTo>
                    <a:lnTo>
                      <a:pt x="1300" y="273"/>
                    </a:lnTo>
                    <a:lnTo>
                      <a:pt x="1321" y="293"/>
                    </a:lnTo>
                    <a:lnTo>
                      <a:pt x="1343" y="312"/>
                    </a:lnTo>
                    <a:lnTo>
                      <a:pt x="1361" y="332"/>
                    </a:lnTo>
                    <a:lnTo>
                      <a:pt x="1380" y="352"/>
                    </a:lnTo>
                    <a:lnTo>
                      <a:pt x="1397" y="373"/>
                    </a:lnTo>
                    <a:lnTo>
                      <a:pt x="1414" y="393"/>
                    </a:lnTo>
                    <a:lnTo>
                      <a:pt x="1430" y="414"/>
                    </a:lnTo>
                    <a:lnTo>
                      <a:pt x="1444" y="434"/>
                    </a:lnTo>
                    <a:lnTo>
                      <a:pt x="1457" y="456"/>
                    </a:lnTo>
                    <a:lnTo>
                      <a:pt x="1471" y="476"/>
                    </a:lnTo>
                    <a:lnTo>
                      <a:pt x="1482" y="497"/>
                    </a:lnTo>
                    <a:lnTo>
                      <a:pt x="1494" y="517"/>
                    </a:lnTo>
                    <a:lnTo>
                      <a:pt x="1505" y="538"/>
                    </a:lnTo>
                    <a:lnTo>
                      <a:pt x="1522" y="577"/>
                    </a:lnTo>
                    <a:lnTo>
                      <a:pt x="1538" y="615"/>
                    </a:lnTo>
                    <a:lnTo>
                      <a:pt x="1551" y="653"/>
                    </a:lnTo>
                    <a:lnTo>
                      <a:pt x="1561" y="687"/>
                    </a:lnTo>
                    <a:lnTo>
                      <a:pt x="1568" y="719"/>
                    </a:lnTo>
                    <a:lnTo>
                      <a:pt x="1575" y="749"/>
                    </a:lnTo>
                    <a:lnTo>
                      <a:pt x="1577" y="774"/>
                    </a:lnTo>
                    <a:lnTo>
                      <a:pt x="1580" y="796"/>
                    </a:lnTo>
                    <a:lnTo>
                      <a:pt x="1580" y="808"/>
                    </a:lnTo>
                    <a:lnTo>
                      <a:pt x="1578" y="819"/>
                    </a:lnTo>
                    <a:lnTo>
                      <a:pt x="1576" y="831"/>
                    </a:lnTo>
                    <a:lnTo>
                      <a:pt x="1573" y="843"/>
                    </a:lnTo>
                    <a:lnTo>
                      <a:pt x="1570" y="855"/>
                    </a:lnTo>
                    <a:lnTo>
                      <a:pt x="1565" y="868"/>
                    </a:lnTo>
                    <a:lnTo>
                      <a:pt x="1558" y="880"/>
                    </a:lnTo>
                    <a:lnTo>
                      <a:pt x="1552" y="893"/>
                    </a:lnTo>
                    <a:lnTo>
                      <a:pt x="1545" y="906"/>
                    </a:lnTo>
                    <a:lnTo>
                      <a:pt x="1536" y="919"/>
                    </a:lnTo>
                    <a:lnTo>
                      <a:pt x="1527" y="931"/>
                    </a:lnTo>
                    <a:lnTo>
                      <a:pt x="1517" y="944"/>
                    </a:lnTo>
                    <a:lnTo>
                      <a:pt x="1506" y="956"/>
                    </a:lnTo>
                    <a:lnTo>
                      <a:pt x="1495" y="969"/>
                    </a:lnTo>
                    <a:lnTo>
                      <a:pt x="1482" y="981"/>
                    </a:lnTo>
                    <a:lnTo>
                      <a:pt x="1470" y="994"/>
                    </a:lnTo>
                    <a:lnTo>
                      <a:pt x="1456" y="1005"/>
                    </a:lnTo>
                    <a:lnTo>
                      <a:pt x="1441" y="1016"/>
                    </a:lnTo>
                    <a:lnTo>
                      <a:pt x="1426" y="1027"/>
                    </a:lnTo>
                    <a:lnTo>
                      <a:pt x="1410" y="1037"/>
                    </a:lnTo>
                    <a:lnTo>
                      <a:pt x="1394" y="1047"/>
                    </a:lnTo>
                    <a:lnTo>
                      <a:pt x="1376" y="1057"/>
                    </a:lnTo>
                    <a:lnTo>
                      <a:pt x="1359" y="1066"/>
                    </a:lnTo>
                    <a:lnTo>
                      <a:pt x="1340" y="1073"/>
                    </a:lnTo>
                    <a:lnTo>
                      <a:pt x="1321" y="1081"/>
                    </a:lnTo>
                    <a:lnTo>
                      <a:pt x="1303" y="1087"/>
                    </a:lnTo>
                    <a:lnTo>
                      <a:pt x="1281" y="1093"/>
                    </a:lnTo>
                    <a:lnTo>
                      <a:pt x="1261" y="1098"/>
                    </a:lnTo>
                    <a:lnTo>
                      <a:pt x="1240" y="1102"/>
                    </a:lnTo>
                    <a:lnTo>
                      <a:pt x="1219" y="1105"/>
                    </a:lnTo>
                    <a:lnTo>
                      <a:pt x="1197" y="1107"/>
                    </a:lnTo>
                    <a:lnTo>
                      <a:pt x="1174" y="1108"/>
                    </a:lnTo>
                    <a:lnTo>
                      <a:pt x="1129" y="1108"/>
                    </a:lnTo>
                    <a:lnTo>
                      <a:pt x="1086" y="1107"/>
                    </a:lnTo>
                    <a:lnTo>
                      <a:pt x="1043" y="1105"/>
                    </a:lnTo>
                    <a:lnTo>
                      <a:pt x="1001" y="1102"/>
                    </a:lnTo>
                    <a:lnTo>
                      <a:pt x="959" y="1097"/>
                    </a:lnTo>
                    <a:lnTo>
                      <a:pt x="921" y="1092"/>
                    </a:lnTo>
                    <a:lnTo>
                      <a:pt x="882" y="1085"/>
                    </a:lnTo>
                    <a:lnTo>
                      <a:pt x="845" y="1078"/>
                    </a:lnTo>
                    <a:lnTo>
                      <a:pt x="809" y="1070"/>
                    </a:lnTo>
                    <a:lnTo>
                      <a:pt x="774" y="1061"/>
                    </a:lnTo>
                    <a:lnTo>
                      <a:pt x="741" y="1052"/>
                    </a:lnTo>
                    <a:lnTo>
                      <a:pt x="709" y="1042"/>
                    </a:lnTo>
                    <a:lnTo>
                      <a:pt x="679" y="1032"/>
                    </a:lnTo>
                    <a:lnTo>
                      <a:pt x="650" y="1021"/>
                    </a:lnTo>
                    <a:lnTo>
                      <a:pt x="623" y="1011"/>
                    </a:lnTo>
                    <a:lnTo>
                      <a:pt x="596" y="1000"/>
                    </a:lnTo>
                    <a:lnTo>
                      <a:pt x="569" y="987"/>
                    </a:lnTo>
                    <a:lnTo>
                      <a:pt x="539" y="972"/>
                    </a:lnTo>
                    <a:lnTo>
                      <a:pt x="504" y="955"/>
                    </a:lnTo>
                    <a:lnTo>
                      <a:pt x="468" y="935"/>
                    </a:lnTo>
                    <a:lnTo>
                      <a:pt x="430" y="914"/>
                    </a:lnTo>
                    <a:lnTo>
                      <a:pt x="390" y="890"/>
                    </a:lnTo>
                    <a:lnTo>
                      <a:pt x="351" y="864"/>
                    </a:lnTo>
                    <a:lnTo>
                      <a:pt x="309" y="838"/>
                    </a:lnTo>
                    <a:lnTo>
                      <a:pt x="269" y="809"/>
                    </a:lnTo>
                    <a:lnTo>
                      <a:pt x="231" y="778"/>
                    </a:lnTo>
                    <a:lnTo>
                      <a:pt x="193" y="746"/>
                    </a:lnTo>
                    <a:lnTo>
                      <a:pt x="158" y="714"/>
                    </a:lnTo>
                    <a:lnTo>
                      <a:pt x="142" y="698"/>
                    </a:lnTo>
                    <a:lnTo>
                      <a:pt x="126" y="680"/>
                    </a:lnTo>
                    <a:lnTo>
                      <a:pt x="111" y="663"/>
                    </a:lnTo>
                    <a:lnTo>
                      <a:pt x="97" y="645"/>
                    </a:lnTo>
                    <a:lnTo>
                      <a:pt x="85" y="628"/>
                    </a:lnTo>
                    <a:lnTo>
                      <a:pt x="74" y="610"/>
                    </a:lnTo>
                    <a:lnTo>
                      <a:pt x="62" y="593"/>
                    </a:lnTo>
                    <a:lnTo>
                      <a:pt x="52" y="574"/>
                    </a:lnTo>
                    <a:close/>
                  </a:path>
                </a:pathLst>
              </a:custGeom>
              <a:solidFill>
                <a:srgbClr val="B79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31" name="Google Shape;431;p12"/>
              <p:cNvSpPr/>
              <p:nvPr/>
            </p:nvSpPr>
            <p:spPr>
              <a:xfrm>
                <a:off x="2882" y="619"/>
                <a:ext cx="302" cy="208"/>
              </a:xfrm>
              <a:custGeom>
                <a:rect b="b" l="l" r="r" t="t"/>
                <a:pathLst>
                  <a:path extrusionOk="0" h="1040" w="1514">
                    <a:moveTo>
                      <a:pt x="46" y="520"/>
                    </a:moveTo>
                    <a:lnTo>
                      <a:pt x="33" y="489"/>
                    </a:lnTo>
                    <a:lnTo>
                      <a:pt x="21" y="459"/>
                    </a:lnTo>
                    <a:lnTo>
                      <a:pt x="13" y="432"/>
                    </a:lnTo>
                    <a:lnTo>
                      <a:pt x="6" y="407"/>
                    </a:lnTo>
                    <a:lnTo>
                      <a:pt x="3" y="384"/>
                    </a:lnTo>
                    <a:lnTo>
                      <a:pt x="0" y="363"/>
                    </a:lnTo>
                    <a:lnTo>
                      <a:pt x="0" y="344"/>
                    </a:lnTo>
                    <a:lnTo>
                      <a:pt x="0" y="328"/>
                    </a:lnTo>
                    <a:lnTo>
                      <a:pt x="1" y="314"/>
                    </a:lnTo>
                    <a:lnTo>
                      <a:pt x="4" y="302"/>
                    </a:lnTo>
                    <a:lnTo>
                      <a:pt x="6" y="292"/>
                    </a:lnTo>
                    <a:lnTo>
                      <a:pt x="10" y="283"/>
                    </a:lnTo>
                    <a:lnTo>
                      <a:pt x="15" y="272"/>
                    </a:lnTo>
                    <a:lnTo>
                      <a:pt x="16" y="269"/>
                    </a:lnTo>
                    <a:lnTo>
                      <a:pt x="20" y="253"/>
                    </a:lnTo>
                    <a:lnTo>
                      <a:pt x="26" y="236"/>
                    </a:lnTo>
                    <a:lnTo>
                      <a:pt x="35" y="218"/>
                    </a:lnTo>
                    <a:lnTo>
                      <a:pt x="46" y="198"/>
                    </a:lnTo>
                    <a:lnTo>
                      <a:pt x="61" y="180"/>
                    </a:lnTo>
                    <a:lnTo>
                      <a:pt x="79" y="160"/>
                    </a:lnTo>
                    <a:lnTo>
                      <a:pt x="99" y="140"/>
                    </a:lnTo>
                    <a:lnTo>
                      <a:pt x="122" y="120"/>
                    </a:lnTo>
                    <a:lnTo>
                      <a:pt x="147" y="100"/>
                    </a:lnTo>
                    <a:lnTo>
                      <a:pt x="177" y="82"/>
                    </a:lnTo>
                    <a:lnTo>
                      <a:pt x="192" y="73"/>
                    </a:lnTo>
                    <a:lnTo>
                      <a:pt x="208" y="65"/>
                    </a:lnTo>
                    <a:lnTo>
                      <a:pt x="226" y="57"/>
                    </a:lnTo>
                    <a:lnTo>
                      <a:pt x="243" y="50"/>
                    </a:lnTo>
                    <a:lnTo>
                      <a:pt x="262" y="42"/>
                    </a:lnTo>
                    <a:lnTo>
                      <a:pt x="281" y="35"/>
                    </a:lnTo>
                    <a:lnTo>
                      <a:pt x="301" y="30"/>
                    </a:lnTo>
                    <a:lnTo>
                      <a:pt x="322" y="24"/>
                    </a:lnTo>
                    <a:lnTo>
                      <a:pt x="343" y="19"/>
                    </a:lnTo>
                    <a:lnTo>
                      <a:pt x="366" y="14"/>
                    </a:lnTo>
                    <a:lnTo>
                      <a:pt x="388" y="10"/>
                    </a:lnTo>
                    <a:lnTo>
                      <a:pt x="412" y="7"/>
                    </a:lnTo>
                    <a:lnTo>
                      <a:pt x="459" y="2"/>
                    </a:lnTo>
                    <a:lnTo>
                      <a:pt x="507" y="0"/>
                    </a:lnTo>
                    <a:lnTo>
                      <a:pt x="554" y="0"/>
                    </a:lnTo>
                    <a:lnTo>
                      <a:pt x="602" y="1"/>
                    </a:lnTo>
                    <a:lnTo>
                      <a:pt x="650" y="5"/>
                    </a:lnTo>
                    <a:lnTo>
                      <a:pt x="698" y="11"/>
                    </a:lnTo>
                    <a:lnTo>
                      <a:pt x="745" y="20"/>
                    </a:lnTo>
                    <a:lnTo>
                      <a:pt x="794" y="31"/>
                    </a:lnTo>
                    <a:lnTo>
                      <a:pt x="842" y="44"/>
                    </a:lnTo>
                    <a:lnTo>
                      <a:pt x="890" y="60"/>
                    </a:lnTo>
                    <a:lnTo>
                      <a:pt x="938" y="77"/>
                    </a:lnTo>
                    <a:lnTo>
                      <a:pt x="987" y="98"/>
                    </a:lnTo>
                    <a:lnTo>
                      <a:pt x="1036" y="122"/>
                    </a:lnTo>
                    <a:lnTo>
                      <a:pt x="1084" y="148"/>
                    </a:lnTo>
                    <a:lnTo>
                      <a:pt x="1134" y="177"/>
                    </a:lnTo>
                    <a:lnTo>
                      <a:pt x="1183" y="210"/>
                    </a:lnTo>
                    <a:lnTo>
                      <a:pt x="1207" y="227"/>
                    </a:lnTo>
                    <a:lnTo>
                      <a:pt x="1229" y="244"/>
                    </a:lnTo>
                    <a:lnTo>
                      <a:pt x="1252" y="262"/>
                    </a:lnTo>
                    <a:lnTo>
                      <a:pt x="1272" y="279"/>
                    </a:lnTo>
                    <a:lnTo>
                      <a:pt x="1292" y="298"/>
                    </a:lnTo>
                    <a:lnTo>
                      <a:pt x="1310" y="317"/>
                    </a:lnTo>
                    <a:lnTo>
                      <a:pt x="1328" y="336"/>
                    </a:lnTo>
                    <a:lnTo>
                      <a:pt x="1344" y="354"/>
                    </a:lnTo>
                    <a:lnTo>
                      <a:pt x="1360" y="374"/>
                    </a:lnTo>
                    <a:lnTo>
                      <a:pt x="1375" y="393"/>
                    </a:lnTo>
                    <a:lnTo>
                      <a:pt x="1389" y="413"/>
                    </a:lnTo>
                    <a:lnTo>
                      <a:pt x="1401" y="432"/>
                    </a:lnTo>
                    <a:lnTo>
                      <a:pt x="1425" y="470"/>
                    </a:lnTo>
                    <a:lnTo>
                      <a:pt x="1445" y="508"/>
                    </a:lnTo>
                    <a:lnTo>
                      <a:pt x="1461" y="545"/>
                    </a:lnTo>
                    <a:lnTo>
                      <a:pt x="1476" y="580"/>
                    </a:lnTo>
                    <a:lnTo>
                      <a:pt x="1488" y="614"/>
                    </a:lnTo>
                    <a:lnTo>
                      <a:pt x="1497" y="645"/>
                    </a:lnTo>
                    <a:lnTo>
                      <a:pt x="1504" y="675"/>
                    </a:lnTo>
                    <a:lnTo>
                      <a:pt x="1509" y="701"/>
                    </a:lnTo>
                    <a:lnTo>
                      <a:pt x="1512" y="724"/>
                    </a:lnTo>
                    <a:lnTo>
                      <a:pt x="1514" y="744"/>
                    </a:lnTo>
                    <a:lnTo>
                      <a:pt x="1514" y="755"/>
                    </a:lnTo>
                    <a:lnTo>
                      <a:pt x="1512" y="766"/>
                    </a:lnTo>
                    <a:lnTo>
                      <a:pt x="1511" y="777"/>
                    </a:lnTo>
                    <a:lnTo>
                      <a:pt x="1509" y="790"/>
                    </a:lnTo>
                    <a:lnTo>
                      <a:pt x="1505" y="802"/>
                    </a:lnTo>
                    <a:lnTo>
                      <a:pt x="1500" y="815"/>
                    </a:lnTo>
                    <a:lnTo>
                      <a:pt x="1495" y="826"/>
                    </a:lnTo>
                    <a:lnTo>
                      <a:pt x="1489" y="839"/>
                    </a:lnTo>
                    <a:lnTo>
                      <a:pt x="1481" y="851"/>
                    </a:lnTo>
                    <a:lnTo>
                      <a:pt x="1474" y="864"/>
                    </a:lnTo>
                    <a:lnTo>
                      <a:pt x="1465" y="876"/>
                    </a:lnTo>
                    <a:lnTo>
                      <a:pt x="1455" y="888"/>
                    </a:lnTo>
                    <a:lnTo>
                      <a:pt x="1445" y="900"/>
                    </a:lnTo>
                    <a:lnTo>
                      <a:pt x="1434" y="911"/>
                    </a:lnTo>
                    <a:lnTo>
                      <a:pt x="1423" y="923"/>
                    </a:lnTo>
                    <a:lnTo>
                      <a:pt x="1410" y="935"/>
                    </a:lnTo>
                    <a:lnTo>
                      <a:pt x="1396" y="945"/>
                    </a:lnTo>
                    <a:lnTo>
                      <a:pt x="1383" y="956"/>
                    </a:lnTo>
                    <a:lnTo>
                      <a:pt x="1369" y="966"/>
                    </a:lnTo>
                    <a:lnTo>
                      <a:pt x="1354" y="975"/>
                    </a:lnTo>
                    <a:lnTo>
                      <a:pt x="1338" y="985"/>
                    </a:lnTo>
                    <a:lnTo>
                      <a:pt x="1322" y="993"/>
                    </a:lnTo>
                    <a:lnTo>
                      <a:pt x="1305" y="1001"/>
                    </a:lnTo>
                    <a:lnTo>
                      <a:pt x="1288" y="1008"/>
                    </a:lnTo>
                    <a:lnTo>
                      <a:pt x="1269" y="1015"/>
                    </a:lnTo>
                    <a:lnTo>
                      <a:pt x="1250" y="1021"/>
                    </a:lnTo>
                    <a:lnTo>
                      <a:pt x="1232" y="1026"/>
                    </a:lnTo>
                    <a:lnTo>
                      <a:pt x="1212" y="1031"/>
                    </a:lnTo>
                    <a:lnTo>
                      <a:pt x="1192" y="1035"/>
                    </a:lnTo>
                    <a:lnTo>
                      <a:pt x="1171" y="1037"/>
                    </a:lnTo>
                    <a:lnTo>
                      <a:pt x="1151" y="1038"/>
                    </a:lnTo>
                    <a:lnTo>
                      <a:pt x="1128" y="1040"/>
                    </a:lnTo>
                    <a:lnTo>
                      <a:pt x="1086" y="1040"/>
                    </a:lnTo>
                    <a:lnTo>
                      <a:pt x="1042" y="1037"/>
                    </a:lnTo>
                    <a:lnTo>
                      <a:pt x="1001" y="1033"/>
                    </a:lnTo>
                    <a:lnTo>
                      <a:pt x="958" y="1030"/>
                    </a:lnTo>
                    <a:lnTo>
                      <a:pt x="919" y="1023"/>
                    </a:lnTo>
                    <a:lnTo>
                      <a:pt x="879" y="1017"/>
                    </a:lnTo>
                    <a:lnTo>
                      <a:pt x="840" y="1010"/>
                    </a:lnTo>
                    <a:lnTo>
                      <a:pt x="802" y="1001"/>
                    </a:lnTo>
                    <a:lnTo>
                      <a:pt x="766" y="992"/>
                    </a:lnTo>
                    <a:lnTo>
                      <a:pt x="731" y="982"/>
                    </a:lnTo>
                    <a:lnTo>
                      <a:pt x="699" y="973"/>
                    </a:lnTo>
                    <a:lnTo>
                      <a:pt x="666" y="962"/>
                    </a:lnTo>
                    <a:lnTo>
                      <a:pt x="608" y="942"/>
                    </a:lnTo>
                    <a:lnTo>
                      <a:pt x="555" y="921"/>
                    </a:lnTo>
                    <a:lnTo>
                      <a:pt x="530" y="910"/>
                    </a:lnTo>
                    <a:lnTo>
                      <a:pt x="502" y="896"/>
                    </a:lnTo>
                    <a:lnTo>
                      <a:pt x="471" y="880"/>
                    </a:lnTo>
                    <a:lnTo>
                      <a:pt x="437" y="861"/>
                    </a:lnTo>
                    <a:lnTo>
                      <a:pt x="402" y="841"/>
                    </a:lnTo>
                    <a:lnTo>
                      <a:pt x="364" y="819"/>
                    </a:lnTo>
                    <a:lnTo>
                      <a:pt x="327" y="795"/>
                    </a:lnTo>
                    <a:lnTo>
                      <a:pt x="290" y="769"/>
                    </a:lnTo>
                    <a:lnTo>
                      <a:pt x="252" y="742"/>
                    </a:lnTo>
                    <a:lnTo>
                      <a:pt x="216" y="714"/>
                    </a:lnTo>
                    <a:lnTo>
                      <a:pt x="181" y="684"/>
                    </a:lnTo>
                    <a:lnTo>
                      <a:pt x="149" y="653"/>
                    </a:lnTo>
                    <a:lnTo>
                      <a:pt x="132" y="638"/>
                    </a:lnTo>
                    <a:lnTo>
                      <a:pt x="117" y="621"/>
                    </a:lnTo>
                    <a:lnTo>
                      <a:pt x="104" y="605"/>
                    </a:lnTo>
                    <a:lnTo>
                      <a:pt x="90" y="589"/>
                    </a:lnTo>
                    <a:lnTo>
                      <a:pt x="77" y="571"/>
                    </a:lnTo>
                    <a:lnTo>
                      <a:pt x="66" y="555"/>
                    </a:lnTo>
                    <a:lnTo>
                      <a:pt x="56" y="538"/>
                    </a:lnTo>
                    <a:lnTo>
                      <a:pt x="46" y="520"/>
                    </a:lnTo>
                    <a:close/>
                  </a:path>
                </a:pathLst>
              </a:custGeom>
              <a:solidFill>
                <a:srgbClr val="C6A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32" name="Google Shape;432;p12"/>
              <p:cNvSpPr/>
              <p:nvPr/>
            </p:nvSpPr>
            <p:spPr>
              <a:xfrm>
                <a:off x="2889" y="622"/>
                <a:ext cx="289" cy="194"/>
              </a:xfrm>
              <a:custGeom>
                <a:rect b="b" l="l" r="r" t="t"/>
                <a:pathLst>
                  <a:path extrusionOk="0" h="970" w="1448">
                    <a:moveTo>
                      <a:pt x="45" y="471"/>
                    </a:moveTo>
                    <a:lnTo>
                      <a:pt x="31" y="441"/>
                    </a:lnTo>
                    <a:lnTo>
                      <a:pt x="22" y="413"/>
                    </a:lnTo>
                    <a:lnTo>
                      <a:pt x="13" y="388"/>
                    </a:lnTo>
                    <a:lnTo>
                      <a:pt x="7" y="366"/>
                    </a:lnTo>
                    <a:lnTo>
                      <a:pt x="3" y="345"/>
                    </a:lnTo>
                    <a:lnTo>
                      <a:pt x="2" y="325"/>
                    </a:lnTo>
                    <a:lnTo>
                      <a:pt x="0" y="308"/>
                    </a:lnTo>
                    <a:lnTo>
                      <a:pt x="0" y="293"/>
                    </a:lnTo>
                    <a:lnTo>
                      <a:pt x="2" y="280"/>
                    </a:lnTo>
                    <a:lnTo>
                      <a:pt x="4" y="268"/>
                    </a:lnTo>
                    <a:lnTo>
                      <a:pt x="7" y="260"/>
                    </a:lnTo>
                    <a:lnTo>
                      <a:pt x="9" y="251"/>
                    </a:lnTo>
                    <a:lnTo>
                      <a:pt x="14" y="241"/>
                    </a:lnTo>
                    <a:lnTo>
                      <a:pt x="15" y="238"/>
                    </a:lnTo>
                    <a:lnTo>
                      <a:pt x="19" y="223"/>
                    </a:lnTo>
                    <a:lnTo>
                      <a:pt x="25" y="207"/>
                    </a:lnTo>
                    <a:lnTo>
                      <a:pt x="34" y="191"/>
                    </a:lnTo>
                    <a:lnTo>
                      <a:pt x="45" y="174"/>
                    </a:lnTo>
                    <a:lnTo>
                      <a:pt x="59" y="155"/>
                    </a:lnTo>
                    <a:lnTo>
                      <a:pt x="76" y="137"/>
                    </a:lnTo>
                    <a:lnTo>
                      <a:pt x="96" y="119"/>
                    </a:lnTo>
                    <a:lnTo>
                      <a:pt x="119" y="101"/>
                    </a:lnTo>
                    <a:lnTo>
                      <a:pt x="145" y="85"/>
                    </a:lnTo>
                    <a:lnTo>
                      <a:pt x="172" y="69"/>
                    </a:lnTo>
                    <a:lnTo>
                      <a:pt x="204" y="54"/>
                    </a:lnTo>
                    <a:lnTo>
                      <a:pt x="237" y="40"/>
                    </a:lnTo>
                    <a:lnTo>
                      <a:pt x="256" y="34"/>
                    </a:lnTo>
                    <a:lnTo>
                      <a:pt x="275" y="29"/>
                    </a:lnTo>
                    <a:lnTo>
                      <a:pt x="294" y="23"/>
                    </a:lnTo>
                    <a:lnTo>
                      <a:pt x="313" y="19"/>
                    </a:lnTo>
                    <a:lnTo>
                      <a:pt x="335" y="14"/>
                    </a:lnTo>
                    <a:lnTo>
                      <a:pt x="356" y="11"/>
                    </a:lnTo>
                    <a:lnTo>
                      <a:pt x="378" y="8"/>
                    </a:lnTo>
                    <a:lnTo>
                      <a:pt x="401" y="6"/>
                    </a:lnTo>
                    <a:lnTo>
                      <a:pt x="446" y="3"/>
                    </a:lnTo>
                    <a:lnTo>
                      <a:pt x="492" y="0"/>
                    </a:lnTo>
                    <a:lnTo>
                      <a:pt x="537" y="0"/>
                    </a:lnTo>
                    <a:lnTo>
                      <a:pt x="583" y="3"/>
                    </a:lnTo>
                    <a:lnTo>
                      <a:pt x="629" y="6"/>
                    </a:lnTo>
                    <a:lnTo>
                      <a:pt x="675" y="14"/>
                    </a:lnTo>
                    <a:lnTo>
                      <a:pt x="722" y="21"/>
                    </a:lnTo>
                    <a:lnTo>
                      <a:pt x="766" y="33"/>
                    </a:lnTo>
                    <a:lnTo>
                      <a:pt x="813" y="45"/>
                    </a:lnTo>
                    <a:lnTo>
                      <a:pt x="859" y="60"/>
                    </a:lnTo>
                    <a:lnTo>
                      <a:pt x="905" y="79"/>
                    </a:lnTo>
                    <a:lnTo>
                      <a:pt x="952" y="99"/>
                    </a:lnTo>
                    <a:lnTo>
                      <a:pt x="999" y="121"/>
                    </a:lnTo>
                    <a:lnTo>
                      <a:pt x="1045" y="146"/>
                    </a:lnTo>
                    <a:lnTo>
                      <a:pt x="1091" y="174"/>
                    </a:lnTo>
                    <a:lnTo>
                      <a:pt x="1137" y="203"/>
                    </a:lnTo>
                    <a:lnTo>
                      <a:pt x="1160" y="220"/>
                    </a:lnTo>
                    <a:lnTo>
                      <a:pt x="1181" y="236"/>
                    </a:lnTo>
                    <a:lnTo>
                      <a:pt x="1202" y="252"/>
                    </a:lnTo>
                    <a:lnTo>
                      <a:pt x="1221" y="270"/>
                    </a:lnTo>
                    <a:lnTo>
                      <a:pt x="1239" y="286"/>
                    </a:lnTo>
                    <a:lnTo>
                      <a:pt x="1257" y="303"/>
                    </a:lnTo>
                    <a:lnTo>
                      <a:pt x="1274" y="321"/>
                    </a:lnTo>
                    <a:lnTo>
                      <a:pt x="1289" y="340"/>
                    </a:lnTo>
                    <a:lnTo>
                      <a:pt x="1304" y="357"/>
                    </a:lnTo>
                    <a:lnTo>
                      <a:pt x="1319" y="374"/>
                    </a:lnTo>
                    <a:lnTo>
                      <a:pt x="1332" y="392"/>
                    </a:lnTo>
                    <a:lnTo>
                      <a:pt x="1344" y="411"/>
                    </a:lnTo>
                    <a:lnTo>
                      <a:pt x="1367" y="446"/>
                    </a:lnTo>
                    <a:lnTo>
                      <a:pt x="1385" y="481"/>
                    </a:lnTo>
                    <a:lnTo>
                      <a:pt x="1402" y="514"/>
                    </a:lnTo>
                    <a:lnTo>
                      <a:pt x="1415" y="547"/>
                    </a:lnTo>
                    <a:lnTo>
                      <a:pt x="1425" y="578"/>
                    </a:lnTo>
                    <a:lnTo>
                      <a:pt x="1434" y="607"/>
                    </a:lnTo>
                    <a:lnTo>
                      <a:pt x="1440" y="633"/>
                    </a:lnTo>
                    <a:lnTo>
                      <a:pt x="1445" y="658"/>
                    </a:lnTo>
                    <a:lnTo>
                      <a:pt x="1448" y="679"/>
                    </a:lnTo>
                    <a:lnTo>
                      <a:pt x="1448" y="698"/>
                    </a:lnTo>
                    <a:lnTo>
                      <a:pt x="1448" y="709"/>
                    </a:lnTo>
                    <a:lnTo>
                      <a:pt x="1448" y="720"/>
                    </a:lnTo>
                    <a:lnTo>
                      <a:pt x="1445" y="731"/>
                    </a:lnTo>
                    <a:lnTo>
                      <a:pt x="1443" y="744"/>
                    </a:lnTo>
                    <a:lnTo>
                      <a:pt x="1439" y="755"/>
                    </a:lnTo>
                    <a:lnTo>
                      <a:pt x="1435" y="766"/>
                    </a:lnTo>
                    <a:lnTo>
                      <a:pt x="1430" y="779"/>
                    </a:lnTo>
                    <a:lnTo>
                      <a:pt x="1424" y="790"/>
                    </a:lnTo>
                    <a:lnTo>
                      <a:pt x="1418" y="801"/>
                    </a:lnTo>
                    <a:lnTo>
                      <a:pt x="1410" y="814"/>
                    </a:lnTo>
                    <a:lnTo>
                      <a:pt x="1402" y="825"/>
                    </a:lnTo>
                    <a:lnTo>
                      <a:pt x="1393" y="836"/>
                    </a:lnTo>
                    <a:lnTo>
                      <a:pt x="1383" y="846"/>
                    </a:lnTo>
                    <a:lnTo>
                      <a:pt x="1373" y="858"/>
                    </a:lnTo>
                    <a:lnTo>
                      <a:pt x="1362" y="868"/>
                    </a:lnTo>
                    <a:lnTo>
                      <a:pt x="1350" y="877"/>
                    </a:lnTo>
                    <a:lnTo>
                      <a:pt x="1338" y="887"/>
                    </a:lnTo>
                    <a:lnTo>
                      <a:pt x="1324" y="897"/>
                    </a:lnTo>
                    <a:lnTo>
                      <a:pt x="1311" y="906"/>
                    </a:lnTo>
                    <a:lnTo>
                      <a:pt x="1296" y="915"/>
                    </a:lnTo>
                    <a:lnTo>
                      <a:pt x="1281" y="922"/>
                    </a:lnTo>
                    <a:lnTo>
                      <a:pt x="1266" y="930"/>
                    </a:lnTo>
                    <a:lnTo>
                      <a:pt x="1249" y="937"/>
                    </a:lnTo>
                    <a:lnTo>
                      <a:pt x="1232" y="944"/>
                    </a:lnTo>
                    <a:lnTo>
                      <a:pt x="1214" y="950"/>
                    </a:lnTo>
                    <a:lnTo>
                      <a:pt x="1197" y="955"/>
                    </a:lnTo>
                    <a:lnTo>
                      <a:pt x="1178" y="959"/>
                    </a:lnTo>
                    <a:lnTo>
                      <a:pt x="1160" y="962"/>
                    </a:lnTo>
                    <a:lnTo>
                      <a:pt x="1140" y="966"/>
                    </a:lnTo>
                    <a:lnTo>
                      <a:pt x="1120" y="967"/>
                    </a:lnTo>
                    <a:lnTo>
                      <a:pt x="1098" y="969"/>
                    </a:lnTo>
                    <a:lnTo>
                      <a:pt x="1077" y="970"/>
                    </a:lnTo>
                    <a:lnTo>
                      <a:pt x="1036" y="967"/>
                    </a:lnTo>
                    <a:lnTo>
                      <a:pt x="995" y="965"/>
                    </a:lnTo>
                    <a:lnTo>
                      <a:pt x="954" y="960"/>
                    </a:lnTo>
                    <a:lnTo>
                      <a:pt x="914" y="955"/>
                    </a:lnTo>
                    <a:lnTo>
                      <a:pt x="875" y="949"/>
                    </a:lnTo>
                    <a:lnTo>
                      <a:pt x="836" y="941"/>
                    </a:lnTo>
                    <a:lnTo>
                      <a:pt x="798" y="934"/>
                    </a:lnTo>
                    <a:lnTo>
                      <a:pt x="761" y="925"/>
                    </a:lnTo>
                    <a:lnTo>
                      <a:pt x="727" y="915"/>
                    </a:lnTo>
                    <a:lnTo>
                      <a:pt x="692" y="905"/>
                    </a:lnTo>
                    <a:lnTo>
                      <a:pt x="659" y="895"/>
                    </a:lnTo>
                    <a:lnTo>
                      <a:pt x="628" y="885"/>
                    </a:lnTo>
                    <a:lnTo>
                      <a:pt x="569" y="865"/>
                    </a:lnTo>
                    <a:lnTo>
                      <a:pt x="519" y="846"/>
                    </a:lnTo>
                    <a:lnTo>
                      <a:pt x="496" y="835"/>
                    </a:lnTo>
                    <a:lnTo>
                      <a:pt x="468" y="821"/>
                    </a:lnTo>
                    <a:lnTo>
                      <a:pt x="438" y="805"/>
                    </a:lnTo>
                    <a:lnTo>
                      <a:pt x="407" y="788"/>
                    </a:lnTo>
                    <a:lnTo>
                      <a:pt x="373" y="769"/>
                    </a:lnTo>
                    <a:lnTo>
                      <a:pt x="340" y="748"/>
                    </a:lnTo>
                    <a:lnTo>
                      <a:pt x="305" y="725"/>
                    </a:lnTo>
                    <a:lnTo>
                      <a:pt x="270" y="700"/>
                    </a:lnTo>
                    <a:lnTo>
                      <a:pt x="235" y="675"/>
                    </a:lnTo>
                    <a:lnTo>
                      <a:pt x="201" y="649"/>
                    </a:lnTo>
                    <a:lnTo>
                      <a:pt x="169" y="620"/>
                    </a:lnTo>
                    <a:lnTo>
                      <a:pt x="138" y="592"/>
                    </a:lnTo>
                    <a:lnTo>
                      <a:pt x="124" y="578"/>
                    </a:lnTo>
                    <a:lnTo>
                      <a:pt x="110" y="563"/>
                    </a:lnTo>
                    <a:lnTo>
                      <a:pt x="96" y="548"/>
                    </a:lnTo>
                    <a:lnTo>
                      <a:pt x="85" y="533"/>
                    </a:lnTo>
                    <a:lnTo>
                      <a:pt x="74" y="517"/>
                    </a:lnTo>
                    <a:lnTo>
                      <a:pt x="63" y="502"/>
                    </a:lnTo>
                    <a:lnTo>
                      <a:pt x="54" y="486"/>
                    </a:lnTo>
                    <a:lnTo>
                      <a:pt x="45" y="471"/>
                    </a:lnTo>
                    <a:close/>
                  </a:path>
                </a:pathLst>
              </a:custGeom>
              <a:solidFill>
                <a:srgbClr val="D5AD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33" name="Google Shape;433;p12"/>
              <p:cNvSpPr/>
              <p:nvPr/>
            </p:nvSpPr>
            <p:spPr>
              <a:xfrm>
                <a:off x="2896" y="625"/>
                <a:ext cx="277" cy="180"/>
              </a:xfrm>
              <a:custGeom>
                <a:rect b="b" l="l" r="r" t="t"/>
                <a:pathLst>
                  <a:path extrusionOk="0" h="897" w="1383">
                    <a:moveTo>
                      <a:pt x="44" y="418"/>
                    </a:moveTo>
                    <a:lnTo>
                      <a:pt x="30" y="390"/>
                    </a:lnTo>
                    <a:lnTo>
                      <a:pt x="20" y="365"/>
                    </a:lnTo>
                    <a:lnTo>
                      <a:pt x="12" y="342"/>
                    </a:lnTo>
                    <a:lnTo>
                      <a:pt x="7" y="320"/>
                    </a:lnTo>
                    <a:lnTo>
                      <a:pt x="3" y="302"/>
                    </a:lnTo>
                    <a:lnTo>
                      <a:pt x="0" y="285"/>
                    </a:lnTo>
                    <a:lnTo>
                      <a:pt x="0" y="269"/>
                    </a:lnTo>
                    <a:lnTo>
                      <a:pt x="2" y="257"/>
                    </a:lnTo>
                    <a:lnTo>
                      <a:pt x="3" y="245"/>
                    </a:lnTo>
                    <a:lnTo>
                      <a:pt x="5" y="235"/>
                    </a:lnTo>
                    <a:lnTo>
                      <a:pt x="9" y="228"/>
                    </a:lnTo>
                    <a:lnTo>
                      <a:pt x="12" y="220"/>
                    </a:lnTo>
                    <a:lnTo>
                      <a:pt x="17" y="213"/>
                    </a:lnTo>
                    <a:lnTo>
                      <a:pt x="19" y="210"/>
                    </a:lnTo>
                    <a:lnTo>
                      <a:pt x="22" y="197"/>
                    </a:lnTo>
                    <a:lnTo>
                      <a:pt x="28" y="182"/>
                    </a:lnTo>
                    <a:lnTo>
                      <a:pt x="37" y="167"/>
                    </a:lnTo>
                    <a:lnTo>
                      <a:pt x="48" y="151"/>
                    </a:lnTo>
                    <a:lnTo>
                      <a:pt x="62" y="134"/>
                    </a:lnTo>
                    <a:lnTo>
                      <a:pt x="78" y="118"/>
                    </a:lnTo>
                    <a:lnTo>
                      <a:pt x="97" y="102"/>
                    </a:lnTo>
                    <a:lnTo>
                      <a:pt x="119" y="86"/>
                    </a:lnTo>
                    <a:lnTo>
                      <a:pt x="144" y="71"/>
                    </a:lnTo>
                    <a:lnTo>
                      <a:pt x="170" y="57"/>
                    </a:lnTo>
                    <a:lnTo>
                      <a:pt x="200" y="43"/>
                    </a:lnTo>
                    <a:lnTo>
                      <a:pt x="233" y="32"/>
                    </a:lnTo>
                    <a:lnTo>
                      <a:pt x="268" y="21"/>
                    </a:lnTo>
                    <a:lnTo>
                      <a:pt x="306" y="13"/>
                    </a:lnTo>
                    <a:lnTo>
                      <a:pt x="326" y="10"/>
                    </a:lnTo>
                    <a:lnTo>
                      <a:pt x="346" y="7"/>
                    </a:lnTo>
                    <a:lnTo>
                      <a:pt x="367" y="5"/>
                    </a:lnTo>
                    <a:lnTo>
                      <a:pt x="390" y="2"/>
                    </a:lnTo>
                    <a:lnTo>
                      <a:pt x="433" y="0"/>
                    </a:lnTo>
                    <a:lnTo>
                      <a:pt x="477" y="0"/>
                    </a:lnTo>
                    <a:lnTo>
                      <a:pt x="521" y="0"/>
                    </a:lnTo>
                    <a:lnTo>
                      <a:pt x="564" y="3"/>
                    </a:lnTo>
                    <a:lnTo>
                      <a:pt x="608" y="8"/>
                    </a:lnTo>
                    <a:lnTo>
                      <a:pt x="652" y="15"/>
                    </a:lnTo>
                    <a:lnTo>
                      <a:pt x="697" y="23"/>
                    </a:lnTo>
                    <a:lnTo>
                      <a:pt x="740" y="34"/>
                    </a:lnTo>
                    <a:lnTo>
                      <a:pt x="784" y="47"/>
                    </a:lnTo>
                    <a:lnTo>
                      <a:pt x="828" y="62"/>
                    </a:lnTo>
                    <a:lnTo>
                      <a:pt x="873" y="78"/>
                    </a:lnTo>
                    <a:lnTo>
                      <a:pt x="916" y="98"/>
                    </a:lnTo>
                    <a:lnTo>
                      <a:pt x="960" y="119"/>
                    </a:lnTo>
                    <a:lnTo>
                      <a:pt x="1004" y="142"/>
                    </a:lnTo>
                    <a:lnTo>
                      <a:pt x="1047" y="168"/>
                    </a:lnTo>
                    <a:lnTo>
                      <a:pt x="1091" y="195"/>
                    </a:lnTo>
                    <a:lnTo>
                      <a:pt x="1112" y="210"/>
                    </a:lnTo>
                    <a:lnTo>
                      <a:pt x="1134" y="225"/>
                    </a:lnTo>
                    <a:lnTo>
                      <a:pt x="1153" y="240"/>
                    </a:lnTo>
                    <a:lnTo>
                      <a:pt x="1172" y="255"/>
                    </a:lnTo>
                    <a:lnTo>
                      <a:pt x="1190" y="272"/>
                    </a:lnTo>
                    <a:lnTo>
                      <a:pt x="1206" y="288"/>
                    </a:lnTo>
                    <a:lnTo>
                      <a:pt x="1222" y="304"/>
                    </a:lnTo>
                    <a:lnTo>
                      <a:pt x="1237" y="320"/>
                    </a:lnTo>
                    <a:lnTo>
                      <a:pt x="1251" y="337"/>
                    </a:lnTo>
                    <a:lnTo>
                      <a:pt x="1263" y="353"/>
                    </a:lnTo>
                    <a:lnTo>
                      <a:pt x="1276" y="369"/>
                    </a:lnTo>
                    <a:lnTo>
                      <a:pt x="1287" y="385"/>
                    </a:lnTo>
                    <a:lnTo>
                      <a:pt x="1308" y="419"/>
                    </a:lnTo>
                    <a:lnTo>
                      <a:pt x="1326" y="450"/>
                    </a:lnTo>
                    <a:lnTo>
                      <a:pt x="1341" y="481"/>
                    </a:lnTo>
                    <a:lnTo>
                      <a:pt x="1353" y="511"/>
                    </a:lnTo>
                    <a:lnTo>
                      <a:pt x="1363" y="540"/>
                    </a:lnTo>
                    <a:lnTo>
                      <a:pt x="1371" y="567"/>
                    </a:lnTo>
                    <a:lnTo>
                      <a:pt x="1376" y="592"/>
                    </a:lnTo>
                    <a:lnTo>
                      <a:pt x="1379" y="614"/>
                    </a:lnTo>
                    <a:lnTo>
                      <a:pt x="1382" y="634"/>
                    </a:lnTo>
                    <a:lnTo>
                      <a:pt x="1383" y="650"/>
                    </a:lnTo>
                    <a:lnTo>
                      <a:pt x="1383" y="661"/>
                    </a:lnTo>
                    <a:lnTo>
                      <a:pt x="1382" y="672"/>
                    </a:lnTo>
                    <a:lnTo>
                      <a:pt x="1381" y="684"/>
                    </a:lnTo>
                    <a:lnTo>
                      <a:pt x="1378" y="695"/>
                    </a:lnTo>
                    <a:lnTo>
                      <a:pt x="1374" y="706"/>
                    </a:lnTo>
                    <a:lnTo>
                      <a:pt x="1371" y="717"/>
                    </a:lnTo>
                    <a:lnTo>
                      <a:pt x="1366" y="728"/>
                    </a:lnTo>
                    <a:lnTo>
                      <a:pt x="1359" y="740"/>
                    </a:lnTo>
                    <a:lnTo>
                      <a:pt x="1353" y="750"/>
                    </a:lnTo>
                    <a:lnTo>
                      <a:pt x="1346" y="761"/>
                    </a:lnTo>
                    <a:lnTo>
                      <a:pt x="1338" y="771"/>
                    </a:lnTo>
                    <a:lnTo>
                      <a:pt x="1329" y="782"/>
                    </a:lnTo>
                    <a:lnTo>
                      <a:pt x="1321" y="792"/>
                    </a:lnTo>
                    <a:lnTo>
                      <a:pt x="1311" y="801"/>
                    </a:lnTo>
                    <a:lnTo>
                      <a:pt x="1299" y="811"/>
                    </a:lnTo>
                    <a:lnTo>
                      <a:pt x="1288" y="820"/>
                    </a:lnTo>
                    <a:lnTo>
                      <a:pt x="1277" y="828"/>
                    </a:lnTo>
                    <a:lnTo>
                      <a:pt x="1265" y="837"/>
                    </a:lnTo>
                    <a:lnTo>
                      <a:pt x="1251" y="845"/>
                    </a:lnTo>
                    <a:lnTo>
                      <a:pt x="1237" y="852"/>
                    </a:lnTo>
                    <a:lnTo>
                      <a:pt x="1223" y="859"/>
                    </a:lnTo>
                    <a:lnTo>
                      <a:pt x="1208" y="866"/>
                    </a:lnTo>
                    <a:lnTo>
                      <a:pt x="1193" y="872"/>
                    </a:lnTo>
                    <a:lnTo>
                      <a:pt x="1177" y="877"/>
                    </a:lnTo>
                    <a:lnTo>
                      <a:pt x="1161" y="882"/>
                    </a:lnTo>
                    <a:lnTo>
                      <a:pt x="1143" y="886"/>
                    </a:lnTo>
                    <a:lnTo>
                      <a:pt x="1126" y="889"/>
                    </a:lnTo>
                    <a:lnTo>
                      <a:pt x="1109" y="893"/>
                    </a:lnTo>
                    <a:lnTo>
                      <a:pt x="1090" y="894"/>
                    </a:lnTo>
                    <a:lnTo>
                      <a:pt x="1071" y="897"/>
                    </a:lnTo>
                    <a:lnTo>
                      <a:pt x="1051" y="897"/>
                    </a:lnTo>
                    <a:lnTo>
                      <a:pt x="1031" y="897"/>
                    </a:lnTo>
                    <a:lnTo>
                      <a:pt x="991" y="896"/>
                    </a:lnTo>
                    <a:lnTo>
                      <a:pt x="951" y="892"/>
                    </a:lnTo>
                    <a:lnTo>
                      <a:pt x="911" y="888"/>
                    </a:lnTo>
                    <a:lnTo>
                      <a:pt x="873" y="882"/>
                    </a:lnTo>
                    <a:lnTo>
                      <a:pt x="833" y="874"/>
                    </a:lnTo>
                    <a:lnTo>
                      <a:pt x="795" y="867"/>
                    </a:lnTo>
                    <a:lnTo>
                      <a:pt x="757" y="858"/>
                    </a:lnTo>
                    <a:lnTo>
                      <a:pt x="720" y="850"/>
                    </a:lnTo>
                    <a:lnTo>
                      <a:pt x="686" y="840"/>
                    </a:lnTo>
                    <a:lnTo>
                      <a:pt x="651" y="830"/>
                    </a:lnTo>
                    <a:lnTo>
                      <a:pt x="618" y="820"/>
                    </a:lnTo>
                    <a:lnTo>
                      <a:pt x="587" y="808"/>
                    </a:lnTo>
                    <a:lnTo>
                      <a:pt x="531" y="788"/>
                    </a:lnTo>
                    <a:lnTo>
                      <a:pt x="483" y="768"/>
                    </a:lnTo>
                    <a:lnTo>
                      <a:pt x="461" y="758"/>
                    </a:lnTo>
                    <a:lnTo>
                      <a:pt x="435" y="746"/>
                    </a:lnTo>
                    <a:lnTo>
                      <a:pt x="407" y="731"/>
                    </a:lnTo>
                    <a:lnTo>
                      <a:pt x="377" y="715"/>
                    </a:lnTo>
                    <a:lnTo>
                      <a:pt x="347" y="696"/>
                    </a:lnTo>
                    <a:lnTo>
                      <a:pt x="315" y="676"/>
                    </a:lnTo>
                    <a:lnTo>
                      <a:pt x="282" y="655"/>
                    </a:lnTo>
                    <a:lnTo>
                      <a:pt x="250" y="632"/>
                    </a:lnTo>
                    <a:lnTo>
                      <a:pt x="219" y="609"/>
                    </a:lnTo>
                    <a:lnTo>
                      <a:pt x="188" y="584"/>
                    </a:lnTo>
                    <a:lnTo>
                      <a:pt x="158" y="557"/>
                    </a:lnTo>
                    <a:lnTo>
                      <a:pt x="130" y="530"/>
                    </a:lnTo>
                    <a:lnTo>
                      <a:pt x="104" y="503"/>
                    </a:lnTo>
                    <a:lnTo>
                      <a:pt x="80" y="475"/>
                    </a:lnTo>
                    <a:lnTo>
                      <a:pt x="70" y="460"/>
                    </a:lnTo>
                    <a:lnTo>
                      <a:pt x="60" y="446"/>
                    </a:lnTo>
                    <a:lnTo>
                      <a:pt x="52" y="433"/>
                    </a:lnTo>
                    <a:lnTo>
                      <a:pt x="44" y="418"/>
                    </a:lnTo>
                    <a:close/>
                  </a:path>
                </a:pathLst>
              </a:custGeom>
              <a:solidFill>
                <a:srgbClr val="E7B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34" name="Google Shape;434;p12"/>
              <p:cNvSpPr/>
              <p:nvPr/>
            </p:nvSpPr>
            <p:spPr>
              <a:xfrm>
                <a:off x="2904" y="629"/>
                <a:ext cx="264" cy="165"/>
              </a:xfrm>
              <a:custGeom>
                <a:rect b="b" l="l" r="r" t="t"/>
                <a:pathLst>
                  <a:path extrusionOk="0" h="827" w="1320">
                    <a:moveTo>
                      <a:pt x="16" y="179"/>
                    </a:moveTo>
                    <a:lnTo>
                      <a:pt x="20" y="168"/>
                    </a:lnTo>
                    <a:lnTo>
                      <a:pt x="26" y="155"/>
                    </a:lnTo>
                    <a:lnTo>
                      <a:pt x="35" y="142"/>
                    </a:lnTo>
                    <a:lnTo>
                      <a:pt x="46" y="128"/>
                    </a:lnTo>
                    <a:lnTo>
                      <a:pt x="60" y="113"/>
                    </a:lnTo>
                    <a:lnTo>
                      <a:pt x="76" y="100"/>
                    </a:lnTo>
                    <a:lnTo>
                      <a:pt x="95" y="86"/>
                    </a:lnTo>
                    <a:lnTo>
                      <a:pt x="116" y="72"/>
                    </a:lnTo>
                    <a:lnTo>
                      <a:pt x="140" y="58"/>
                    </a:lnTo>
                    <a:lnTo>
                      <a:pt x="166" y="46"/>
                    </a:lnTo>
                    <a:lnTo>
                      <a:pt x="195" y="35"/>
                    </a:lnTo>
                    <a:lnTo>
                      <a:pt x="226" y="25"/>
                    </a:lnTo>
                    <a:lnTo>
                      <a:pt x="259" y="16"/>
                    </a:lnTo>
                    <a:lnTo>
                      <a:pt x="296" y="10"/>
                    </a:lnTo>
                    <a:lnTo>
                      <a:pt x="334" y="5"/>
                    </a:lnTo>
                    <a:lnTo>
                      <a:pt x="377" y="1"/>
                    </a:lnTo>
                    <a:lnTo>
                      <a:pt x="418" y="0"/>
                    </a:lnTo>
                    <a:lnTo>
                      <a:pt x="460" y="1"/>
                    </a:lnTo>
                    <a:lnTo>
                      <a:pt x="502" y="2"/>
                    </a:lnTo>
                    <a:lnTo>
                      <a:pt x="544" y="6"/>
                    </a:lnTo>
                    <a:lnTo>
                      <a:pt x="585" y="12"/>
                    </a:lnTo>
                    <a:lnTo>
                      <a:pt x="628" y="18"/>
                    </a:lnTo>
                    <a:lnTo>
                      <a:pt x="670" y="27"/>
                    </a:lnTo>
                    <a:lnTo>
                      <a:pt x="711" y="38"/>
                    </a:lnTo>
                    <a:lnTo>
                      <a:pt x="754" y="50"/>
                    </a:lnTo>
                    <a:lnTo>
                      <a:pt x="795" y="65"/>
                    </a:lnTo>
                    <a:lnTo>
                      <a:pt x="837" y="80"/>
                    </a:lnTo>
                    <a:lnTo>
                      <a:pt x="878" y="98"/>
                    </a:lnTo>
                    <a:lnTo>
                      <a:pt x="920" y="118"/>
                    </a:lnTo>
                    <a:lnTo>
                      <a:pt x="961" y="140"/>
                    </a:lnTo>
                    <a:lnTo>
                      <a:pt x="1002" y="163"/>
                    </a:lnTo>
                    <a:lnTo>
                      <a:pt x="1043" y="189"/>
                    </a:lnTo>
                    <a:lnTo>
                      <a:pt x="1063" y="203"/>
                    </a:lnTo>
                    <a:lnTo>
                      <a:pt x="1083" y="217"/>
                    </a:lnTo>
                    <a:lnTo>
                      <a:pt x="1102" y="231"/>
                    </a:lnTo>
                    <a:lnTo>
                      <a:pt x="1119" y="246"/>
                    </a:lnTo>
                    <a:lnTo>
                      <a:pt x="1135" y="259"/>
                    </a:lnTo>
                    <a:lnTo>
                      <a:pt x="1152" y="274"/>
                    </a:lnTo>
                    <a:lnTo>
                      <a:pt x="1167" y="289"/>
                    </a:lnTo>
                    <a:lnTo>
                      <a:pt x="1180" y="304"/>
                    </a:lnTo>
                    <a:lnTo>
                      <a:pt x="1205" y="334"/>
                    </a:lnTo>
                    <a:lnTo>
                      <a:pt x="1229" y="364"/>
                    </a:lnTo>
                    <a:lnTo>
                      <a:pt x="1248" y="394"/>
                    </a:lnTo>
                    <a:lnTo>
                      <a:pt x="1265" y="423"/>
                    </a:lnTo>
                    <a:lnTo>
                      <a:pt x="1279" y="452"/>
                    </a:lnTo>
                    <a:lnTo>
                      <a:pt x="1291" y="478"/>
                    </a:lnTo>
                    <a:lnTo>
                      <a:pt x="1300" y="504"/>
                    </a:lnTo>
                    <a:lnTo>
                      <a:pt x="1308" y="529"/>
                    </a:lnTo>
                    <a:lnTo>
                      <a:pt x="1314" y="551"/>
                    </a:lnTo>
                    <a:lnTo>
                      <a:pt x="1318" y="571"/>
                    </a:lnTo>
                    <a:lnTo>
                      <a:pt x="1319" y="589"/>
                    </a:lnTo>
                    <a:lnTo>
                      <a:pt x="1320" y="604"/>
                    </a:lnTo>
                    <a:lnTo>
                      <a:pt x="1319" y="615"/>
                    </a:lnTo>
                    <a:lnTo>
                      <a:pt x="1318" y="626"/>
                    </a:lnTo>
                    <a:lnTo>
                      <a:pt x="1315" y="638"/>
                    </a:lnTo>
                    <a:lnTo>
                      <a:pt x="1313" y="649"/>
                    </a:lnTo>
                    <a:lnTo>
                      <a:pt x="1309" y="659"/>
                    </a:lnTo>
                    <a:lnTo>
                      <a:pt x="1304" y="670"/>
                    </a:lnTo>
                    <a:lnTo>
                      <a:pt x="1299" y="680"/>
                    </a:lnTo>
                    <a:lnTo>
                      <a:pt x="1294" y="690"/>
                    </a:lnTo>
                    <a:lnTo>
                      <a:pt x="1288" y="701"/>
                    </a:lnTo>
                    <a:lnTo>
                      <a:pt x="1280" y="710"/>
                    </a:lnTo>
                    <a:lnTo>
                      <a:pt x="1273" y="720"/>
                    </a:lnTo>
                    <a:lnTo>
                      <a:pt x="1265" y="730"/>
                    </a:lnTo>
                    <a:lnTo>
                      <a:pt x="1256" y="739"/>
                    </a:lnTo>
                    <a:lnTo>
                      <a:pt x="1246" y="747"/>
                    </a:lnTo>
                    <a:lnTo>
                      <a:pt x="1237" y="756"/>
                    </a:lnTo>
                    <a:lnTo>
                      <a:pt x="1227" y="764"/>
                    </a:lnTo>
                    <a:lnTo>
                      <a:pt x="1215" y="771"/>
                    </a:lnTo>
                    <a:lnTo>
                      <a:pt x="1203" y="779"/>
                    </a:lnTo>
                    <a:lnTo>
                      <a:pt x="1190" y="786"/>
                    </a:lnTo>
                    <a:lnTo>
                      <a:pt x="1178" y="792"/>
                    </a:lnTo>
                    <a:lnTo>
                      <a:pt x="1164" y="799"/>
                    </a:lnTo>
                    <a:lnTo>
                      <a:pt x="1150" y="804"/>
                    </a:lnTo>
                    <a:lnTo>
                      <a:pt x="1137" y="809"/>
                    </a:lnTo>
                    <a:lnTo>
                      <a:pt x="1122" y="812"/>
                    </a:lnTo>
                    <a:lnTo>
                      <a:pt x="1105" y="817"/>
                    </a:lnTo>
                    <a:lnTo>
                      <a:pt x="1089" y="820"/>
                    </a:lnTo>
                    <a:lnTo>
                      <a:pt x="1073" y="822"/>
                    </a:lnTo>
                    <a:lnTo>
                      <a:pt x="1057" y="825"/>
                    </a:lnTo>
                    <a:lnTo>
                      <a:pt x="1039" y="826"/>
                    </a:lnTo>
                    <a:lnTo>
                      <a:pt x="1021" y="827"/>
                    </a:lnTo>
                    <a:lnTo>
                      <a:pt x="1003" y="827"/>
                    </a:lnTo>
                    <a:lnTo>
                      <a:pt x="984" y="827"/>
                    </a:lnTo>
                    <a:lnTo>
                      <a:pt x="946" y="824"/>
                    </a:lnTo>
                    <a:lnTo>
                      <a:pt x="907" y="820"/>
                    </a:lnTo>
                    <a:lnTo>
                      <a:pt x="868" y="815"/>
                    </a:lnTo>
                    <a:lnTo>
                      <a:pt x="830" y="809"/>
                    </a:lnTo>
                    <a:lnTo>
                      <a:pt x="791" y="800"/>
                    </a:lnTo>
                    <a:lnTo>
                      <a:pt x="754" y="792"/>
                    </a:lnTo>
                    <a:lnTo>
                      <a:pt x="716" y="782"/>
                    </a:lnTo>
                    <a:lnTo>
                      <a:pt x="680" y="774"/>
                    </a:lnTo>
                    <a:lnTo>
                      <a:pt x="610" y="752"/>
                    </a:lnTo>
                    <a:lnTo>
                      <a:pt x="546" y="731"/>
                    </a:lnTo>
                    <a:lnTo>
                      <a:pt x="492" y="711"/>
                    </a:lnTo>
                    <a:lnTo>
                      <a:pt x="445" y="694"/>
                    </a:lnTo>
                    <a:lnTo>
                      <a:pt x="423" y="682"/>
                    </a:lnTo>
                    <a:lnTo>
                      <a:pt x="398" y="671"/>
                    </a:lnTo>
                    <a:lnTo>
                      <a:pt x="372" y="656"/>
                    </a:lnTo>
                    <a:lnTo>
                      <a:pt x="344" y="641"/>
                    </a:lnTo>
                    <a:lnTo>
                      <a:pt x="316" y="624"/>
                    </a:lnTo>
                    <a:lnTo>
                      <a:pt x="287" y="605"/>
                    </a:lnTo>
                    <a:lnTo>
                      <a:pt x="257" y="585"/>
                    </a:lnTo>
                    <a:lnTo>
                      <a:pt x="228" y="564"/>
                    </a:lnTo>
                    <a:lnTo>
                      <a:pt x="200" y="541"/>
                    </a:lnTo>
                    <a:lnTo>
                      <a:pt x="171" y="518"/>
                    </a:lnTo>
                    <a:lnTo>
                      <a:pt x="145" y="494"/>
                    </a:lnTo>
                    <a:lnTo>
                      <a:pt x="118" y="469"/>
                    </a:lnTo>
                    <a:lnTo>
                      <a:pt x="96" y="444"/>
                    </a:lnTo>
                    <a:lnTo>
                      <a:pt x="75" y="419"/>
                    </a:lnTo>
                    <a:lnTo>
                      <a:pt x="65" y="405"/>
                    </a:lnTo>
                    <a:lnTo>
                      <a:pt x="56" y="393"/>
                    </a:lnTo>
                    <a:lnTo>
                      <a:pt x="47" y="380"/>
                    </a:lnTo>
                    <a:lnTo>
                      <a:pt x="40" y="367"/>
                    </a:lnTo>
                    <a:lnTo>
                      <a:pt x="27" y="342"/>
                    </a:lnTo>
                    <a:lnTo>
                      <a:pt x="17" y="319"/>
                    </a:lnTo>
                    <a:lnTo>
                      <a:pt x="10" y="298"/>
                    </a:lnTo>
                    <a:lnTo>
                      <a:pt x="5" y="279"/>
                    </a:lnTo>
                    <a:lnTo>
                      <a:pt x="1" y="262"/>
                    </a:lnTo>
                    <a:lnTo>
                      <a:pt x="0" y="247"/>
                    </a:lnTo>
                    <a:lnTo>
                      <a:pt x="0" y="233"/>
                    </a:lnTo>
                    <a:lnTo>
                      <a:pt x="0" y="222"/>
                    </a:lnTo>
                    <a:lnTo>
                      <a:pt x="1" y="211"/>
                    </a:lnTo>
                    <a:lnTo>
                      <a:pt x="4" y="202"/>
                    </a:lnTo>
                    <a:lnTo>
                      <a:pt x="6" y="194"/>
                    </a:lnTo>
                    <a:lnTo>
                      <a:pt x="9" y="189"/>
                    </a:lnTo>
                    <a:lnTo>
                      <a:pt x="14" y="182"/>
                    </a:lnTo>
                    <a:lnTo>
                      <a:pt x="16" y="179"/>
                    </a:lnTo>
                    <a:close/>
                  </a:path>
                </a:pathLst>
              </a:custGeom>
              <a:solidFill>
                <a:srgbClr val="F8C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35" name="Google Shape;435;p12"/>
              <p:cNvSpPr/>
              <p:nvPr/>
            </p:nvSpPr>
            <p:spPr>
              <a:xfrm>
                <a:off x="1380" y="1696"/>
                <a:ext cx="214" cy="322"/>
              </a:xfrm>
              <a:custGeom>
                <a:rect b="b" l="l" r="r" t="t"/>
                <a:pathLst>
                  <a:path extrusionOk="0" h="1611" w="1072">
                    <a:moveTo>
                      <a:pt x="15" y="100"/>
                    </a:moveTo>
                    <a:lnTo>
                      <a:pt x="7" y="124"/>
                    </a:lnTo>
                    <a:lnTo>
                      <a:pt x="2" y="150"/>
                    </a:lnTo>
                    <a:lnTo>
                      <a:pt x="0" y="178"/>
                    </a:lnTo>
                    <a:lnTo>
                      <a:pt x="0" y="210"/>
                    </a:lnTo>
                    <a:lnTo>
                      <a:pt x="0" y="243"/>
                    </a:lnTo>
                    <a:lnTo>
                      <a:pt x="4" y="280"/>
                    </a:lnTo>
                    <a:lnTo>
                      <a:pt x="10" y="317"/>
                    </a:lnTo>
                    <a:lnTo>
                      <a:pt x="17" y="357"/>
                    </a:lnTo>
                    <a:lnTo>
                      <a:pt x="27" y="398"/>
                    </a:lnTo>
                    <a:lnTo>
                      <a:pt x="40" y="442"/>
                    </a:lnTo>
                    <a:lnTo>
                      <a:pt x="55" y="487"/>
                    </a:lnTo>
                    <a:lnTo>
                      <a:pt x="71" y="534"/>
                    </a:lnTo>
                    <a:lnTo>
                      <a:pt x="91" y="582"/>
                    </a:lnTo>
                    <a:lnTo>
                      <a:pt x="112" y="632"/>
                    </a:lnTo>
                    <a:lnTo>
                      <a:pt x="137" y="681"/>
                    </a:lnTo>
                    <a:lnTo>
                      <a:pt x="163" y="734"/>
                    </a:lnTo>
                    <a:lnTo>
                      <a:pt x="193" y="786"/>
                    </a:lnTo>
                    <a:lnTo>
                      <a:pt x="225" y="840"/>
                    </a:lnTo>
                    <a:lnTo>
                      <a:pt x="260" y="894"/>
                    </a:lnTo>
                    <a:lnTo>
                      <a:pt x="297" y="949"/>
                    </a:lnTo>
                    <a:lnTo>
                      <a:pt x="337" y="1003"/>
                    </a:lnTo>
                    <a:lnTo>
                      <a:pt x="381" y="1060"/>
                    </a:lnTo>
                    <a:lnTo>
                      <a:pt x="425" y="1116"/>
                    </a:lnTo>
                    <a:lnTo>
                      <a:pt x="474" y="1171"/>
                    </a:lnTo>
                    <a:lnTo>
                      <a:pt x="525" y="1227"/>
                    </a:lnTo>
                    <a:lnTo>
                      <a:pt x="580" y="1283"/>
                    </a:lnTo>
                    <a:lnTo>
                      <a:pt x="636" y="1339"/>
                    </a:lnTo>
                    <a:lnTo>
                      <a:pt x="698" y="1395"/>
                    </a:lnTo>
                    <a:lnTo>
                      <a:pt x="760" y="1450"/>
                    </a:lnTo>
                    <a:lnTo>
                      <a:pt x="826" y="1505"/>
                    </a:lnTo>
                    <a:lnTo>
                      <a:pt x="896" y="1559"/>
                    </a:lnTo>
                    <a:lnTo>
                      <a:pt x="968" y="1611"/>
                    </a:lnTo>
                    <a:lnTo>
                      <a:pt x="976" y="1609"/>
                    </a:lnTo>
                    <a:lnTo>
                      <a:pt x="993" y="1599"/>
                    </a:lnTo>
                    <a:lnTo>
                      <a:pt x="1003" y="1593"/>
                    </a:lnTo>
                    <a:lnTo>
                      <a:pt x="1016" y="1584"/>
                    </a:lnTo>
                    <a:lnTo>
                      <a:pt x="1028" y="1574"/>
                    </a:lnTo>
                    <a:lnTo>
                      <a:pt x="1039" y="1561"/>
                    </a:lnTo>
                    <a:lnTo>
                      <a:pt x="1051" y="1549"/>
                    </a:lnTo>
                    <a:lnTo>
                      <a:pt x="1059" y="1534"/>
                    </a:lnTo>
                    <a:lnTo>
                      <a:pt x="1063" y="1526"/>
                    </a:lnTo>
                    <a:lnTo>
                      <a:pt x="1067" y="1519"/>
                    </a:lnTo>
                    <a:lnTo>
                      <a:pt x="1069" y="1510"/>
                    </a:lnTo>
                    <a:lnTo>
                      <a:pt x="1071" y="1501"/>
                    </a:lnTo>
                    <a:lnTo>
                      <a:pt x="1072" y="1493"/>
                    </a:lnTo>
                    <a:lnTo>
                      <a:pt x="1072" y="1483"/>
                    </a:lnTo>
                    <a:lnTo>
                      <a:pt x="1071" y="1473"/>
                    </a:lnTo>
                    <a:lnTo>
                      <a:pt x="1068" y="1463"/>
                    </a:lnTo>
                    <a:lnTo>
                      <a:pt x="1064" y="1453"/>
                    </a:lnTo>
                    <a:lnTo>
                      <a:pt x="1061" y="1442"/>
                    </a:lnTo>
                    <a:lnTo>
                      <a:pt x="1054" y="1430"/>
                    </a:lnTo>
                    <a:lnTo>
                      <a:pt x="1048" y="1419"/>
                    </a:lnTo>
                    <a:lnTo>
                      <a:pt x="1009" y="1362"/>
                    </a:lnTo>
                    <a:lnTo>
                      <a:pt x="956" y="1283"/>
                    </a:lnTo>
                    <a:lnTo>
                      <a:pt x="890" y="1189"/>
                    </a:lnTo>
                    <a:lnTo>
                      <a:pt x="816" y="1085"/>
                    </a:lnTo>
                    <a:lnTo>
                      <a:pt x="736" y="974"/>
                    </a:lnTo>
                    <a:lnTo>
                      <a:pt x="655" y="861"/>
                    </a:lnTo>
                    <a:lnTo>
                      <a:pt x="575" y="754"/>
                    </a:lnTo>
                    <a:lnTo>
                      <a:pt x="499" y="653"/>
                    </a:lnTo>
                    <a:lnTo>
                      <a:pt x="463" y="607"/>
                    </a:lnTo>
                    <a:lnTo>
                      <a:pt x="430" y="562"/>
                    </a:lnTo>
                    <a:lnTo>
                      <a:pt x="401" y="520"/>
                    </a:lnTo>
                    <a:lnTo>
                      <a:pt x="373" y="481"/>
                    </a:lnTo>
                    <a:lnTo>
                      <a:pt x="349" y="443"/>
                    </a:lnTo>
                    <a:lnTo>
                      <a:pt x="327" y="408"/>
                    </a:lnTo>
                    <a:lnTo>
                      <a:pt x="308" y="374"/>
                    </a:lnTo>
                    <a:lnTo>
                      <a:pt x="291" y="343"/>
                    </a:lnTo>
                    <a:lnTo>
                      <a:pt x="261" y="286"/>
                    </a:lnTo>
                    <a:lnTo>
                      <a:pt x="235" y="236"/>
                    </a:lnTo>
                    <a:lnTo>
                      <a:pt x="213" y="190"/>
                    </a:lnTo>
                    <a:lnTo>
                      <a:pt x="193" y="149"/>
                    </a:lnTo>
                    <a:lnTo>
                      <a:pt x="173" y="110"/>
                    </a:lnTo>
                    <a:lnTo>
                      <a:pt x="153" y="71"/>
                    </a:lnTo>
                    <a:lnTo>
                      <a:pt x="143" y="52"/>
                    </a:lnTo>
                    <a:lnTo>
                      <a:pt x="133" y="36"/>
                    </a:lnTo>
                    <a:lnTo>
                      <a:pt x="122" y="22"/>
                    </a:lnTo>
                    <a:lnTo>
                      <a:pt x="111" y="11"/>
                    </a:lnTo>
                    <a:lnTo>
                      <a:pt x="106" y="7"/>
                    </a:lnTo>
                    <a:lnTo>
                      <a:pt x="100" y="4"/>
                    </a:lnTo>
                    <a:lnTo>
                      <a:pt x="95" y="1"/>
                    </a:lnTo>
                    <a:lnTo>
                      <a:pt x="89" y="0"/>
                    </a:lnTo>
                    <a:lnTo>
                      <a:pt x="82" y="0"/>
                    </a:lnTo>
                    <a:lnTo>
                      <a:pt x="77" y="1"/>
                    </a:lnTo>
                    <a:lnTo>
                      <a:pt x="71" y="4"/>
                    </a:lnTo>
                    <a:lnTo>
                      <a:pt x="65" y="7"/>
                    </a:lnTo>
                    <a:lnTo>
                      <a:pt x="59" y="14"/>
                    </a:lnTo>
                    <a:lnTo>
                      <a:pt x="52" y="20"/>
                    </a:lnTo>
                    <a:lnTo>
                      <a:pt x="46" y="29"/>
                    </a:lnTo>
                    <a:lnTo>
                      <a:pt x="40" y="40"/>
                    </a:lnTo>
                    <a:lnTo>
                      <a:pt x="34" y="51"/>
                    </a:lnTo>
                    <a:lnTo>
                      <a:pt x="27" y="66"/>
                    </a:lnTo>
                    <a:lnTo>
                      <a:pt x="21" y="81"/>
                    </a:lnTo>
                    <a:lnTo>
                      <a:pt x="15" y="100"/>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36" name="Google Shape;436;p12"/>
              <p:cNvSpPr/>
              <p:nvPr/>
            </p:nvSpPr>
            <p:spPr>
              <a:xfrm>
                <a:off x="1380" y="1696"/>
                <a:ext cx="214" cy="322"/>
              </a:xfrm>
              <a:custGeom>
                <a:rect b="b" l="l" r="r" t="t"/>
                <a:pathLst>
                  <a:path extrusionOk="0" h="1611" w="1072">
                    <a:moveTo>
                      <a:pt x="15" y="100"/>
                    </a:moveTo>
                    <a:lnTo>
                      <a:pt x="7" y="124"/>
                    </a:lnTo>
                    <a:lnTo>
                      <a:pt x="2" y="150"/>
                    </a:lnTo>
                    <a:lnTo>
                      <a:pt x="0" y="178"/>
                    </a:lnTo>
                    <a:lnTo>
                      <a:pt x="0" y="210"/>
                    </a:lnTo>
                    <a:lnTo>
                      <a:pt x="0" y="243"/>
                    </a:lnTo>
                    <a:lnTo>
                      <a:pt x="4" y="280"/>
                    </a:lnTo>
                    <a:lnTo>
                      <a:pt x="10" y="317"/>
                    </a:lnTo>
                    <a:lnTo>
                      <a:pt x="17" y="357"/>
                    </a:lnTo>
                    <a:lnTo>
                      <a:pt x="27" y="398"/>
                    </a:lnTo>
                    <a:lnTo>
                      <a:pt x="40" y="442"/>
                    </a:lnTo>
                    <a:lnTo>
                      <a:pt x="55" y="487"/>
                    </a:lnTo>
                    <a:lnTo>
                      <a:pt x="71" y="534"/>
                    </a:lnTo>
                    <a:lnTo>
                      <a:pt x="91" y="582"/>
                    </a:lnTo>
                    <a:lnTo>
                      <a:pt x="112" y="632"/>
                    </a:lnTo>
                    <a:lnTo>
                      <a:pt x="137" y="681"/>
                    </a:lnTo>
                    <a:lnTo>
                      <a:pt x="163" y="734"/>
                    </a:lnTo>
                    <a:lnTo>
                      <a:pt x="193" y="786"/>
                    </a:lnTo>
                    <a:lnTo>
                      <a:pt x="225" y="840"/>
                    </a:lnTo>
                    <a:lnTo>
                      <a:pt x="260" y="894"/>
                    </a:lnTo>
                    <a:lnTo>
                      <a:pt x="297" y="949"/>
                    </a:lnTo>
                    <a:lnTo>
                      <a:pt x="337" y="1003"/>
                    </a:lnTo>
                    <a:lnTo>
                      <a:pt x="381" y="1060"/>
                    </a:lnTo>
                    <a:lnTo>
                      <a:pt x="425" y="1116"/>
                    </a:lnTo>
                    <a:lnTo>
                      <a:pt x="474" y="1171"/>
                    </a:lnTo>
                    <a:lnTo>
                      <a:pt x="525" y="1227"/>
                    </a:lnTo>
                    <a:lnTo>
                      <a:pt x="580" y="1283"/>
                    </a:lnTo>
                    <a:lnTo>
                      <a:pt x="636" y="1339"/>
                    </a:lnTo>
                    <a:lnTo>
                      <a:pt x="698" y="1395"/>
                    </a:lnTo>
                    <a:lnTo>
                      <a:pt x="760" y="1450"/>
                    </a:lnTo>
                    <a:lnTo>
                      <a:pt x="826" y="1505"/>
                    </a:lnTo>
                    <a:lnTo>
                      <a:pt x="896" y="1559"/>
                    </a:lnTo>
                    <a:lnTo>
                      <a:pt x="968" y="1611"/>
                    </a:lnTo>
                    <a:lnTo>
                      <a:pt x="976" y="1609"/>
                    </a:lnTo>
                    <a:lnTo>
                      <a:pt x="993" y="1599"/>
                    </a:lnTo>
                    <a:lnTo>
                      <a:pt x="1003" y="1593"/>
                    </a:lnTo>
                    <a:lnTo>
                      <a:pt x="1016" y="1584"/>
                    </a:lnTo>
                    <a:lnTo>
                      <a:pt x="1028" y="1574"/>
                    </a:lnTo>
                    <a:lnTo>
                      <a:pt x="1039" y="1561"/>
                    </a:lnTo>
                    <a:lnTo>
                      <a:pt x="1051" y="1549"/>
                    </a:lnTo>
                    <a:lnTo>
                      <a:pt x="1059" y="1534"/>
                    </a:lnTo>
                    <a:lnTo>
                      <a:pt x="1063" y="1526"/>
                    </a:lnTo>
                    <a:lnTo>
                      <a:pt x="1067" y="1519"/>
                    </a:lnTo>
                    <a:lnTo>
                      <a:pt x="1069" y="1510"/>
                    </a:lnTo>
                    <a:lnTo>
                      <a:pt x="1071" y="1501"/>
                    </a:lnTo>
                    <a:lnTo>
                      <a:pt x="1072" y="1493"/>
                    </a:lnTo>
                    <a:lnTo>
                      <a:pt x="1072" y="1483"/>
                    </a:lnTo>
                    <a:lnTo>
                      <a:pt x="1071" y="1473"/>
                    </a:lnTo>
                    <a:lnTo>
                      <a:pt x="1068" y="1463"/>
                    </a:lnTo>
                    <a:lnTo>
                      <a:pt x="1064" y="1453"/>
                    </a:lnTo>
                    <a:lnTo>
                      <a:pt x="1061" y="1442"/>
                    </a:lnTo>
                    <a:lnTo>
                      <a:pt x="1054" y="1430"/>
                    </a:lnTo>
                    <a:lnTo>
                      <a:pt x="1048" y="1419"/>
                    </a:lnTo>
                    <a:lnTo>
                      <a:pt x="1009" y="1362"/>
                    </a:lnTo>
                    <a:lnTo>
                      <a:pt x="956" y="1283"/>
                    </a:lnTo>
                    <a:lnTo>
                      <a:pt x="890" y="1189"/>
                    </a:lnTo>
                    <a:lnTo>
                      <a:pt x="816" y="1085"/>
                    </a:lnTo>
                    <a:lnTo>
                      <a:pt x="736" y="974"/>
                    </a:lnTo>
                    <a:lnTo>
                      <a:pt x="655" y="861"/>
                    </a:lnTo>
                    <a:lnTo>
                      <a:pt x="575" y="754"/>
                    </a:lnTo>
                    <a:lnTo>
                      <a:pt x="499" y="653"/>
                    </a:lnTo>
                    <a:lnTo>
                      <a:pt x="463" y="607"/>
                    </a:lnTo>
                    <a:lnTo>
                      <a:pt x="430" y="562"/>
                    </a:lnTo>
                    <a:lnTo>
                      <a:pt x="401" y="520"/>
                    </a:lnTo>
                    <a:lnTo>
                      <a:pt x="373" y="481"/>
                    </a:lnTo>
                    <a:lnTo>
                      <a:pt x="349" y="443"/>
                    </a:lnTo>
                    <a:lnTo>
                      <a:pt x="327" y="408"/>
                    </a:lnTo>
                    <a:lnTo>
                      <a:pt x="308" y="374"/>
                    </a:lnTo>
                    <a:lnTo>
                      <a:pt x="291" y="343"/>
                    </a:lnTo>
                    <a:lnTo>
                      <a:pt x="261" y="286"/>
                    </a:lnTo>
                    <a:lnTo>
                      <a:pt x="235" y="236"/>
                    </a:lnTo>
                    <a:lnTo>
                      <a:pt x="213" y="190"/>
                    </a:lnTo>
                    <a:lnTo>
                      <a:pt x="193" y="149"/>
                    </a:lnTo>
                    <a:lnTo>
                      <a:pt x="173" y="110"/>
                    </a:lnTo>
                    <a:lnTo>
                      <a:pt x="153" y="71"/>
                    </a:lnTo>
                    <a:lnTo>
                      <a:pt x="143" y="52"/>
                    </a:lnTo>
                    <a:lnTo>
                      <a:pt x="133" y="36"/>
                    </a:lnTo>
                    <a:lnTo>
                      <a:pt x="122" y="22"/>
                    </a:lnTo>
                    <a:lnTo>
                      <a:pt x="111" y="11"/>
                    </a:lnTo>
                    <a:lnTo>
                      <a:pt x="106" y="7"/>
                    </a:lnTo>
                    <a:lnTo>
                      <a:pt x="100" y="4"/>
                    </a:lnTo>
                    <a:lnTo>
                      <a:pt x="95" y="1"/>
                    </a:lnTo>
                    <a:lnTo>
                      <a:pt x="89" y="0"/>
                    </a:lnTo>
                    <a:lnTo>
                      <a:pt x="82" y="0"/>
                    </a:lnTo>
                    <a:lnTo>
                      <a:pt x="77" y="1"/>
                    </a:lnTo>
                    <a:lnTo>
                      <a:pt x="71" y="4"/>
                    </a:lnTo>
                    <a:lnTo>
                      <a:pt x="65" y="7"/>
                    </a:lnTo>
                    <a:lnTo>
                      <a:pt x="59" y="14"/>
                    </a:lnTo>
                    <a:lnTo>
                      <a:pt x="52" y="20"/>
                    </a:lnTo>
                    <a:lnTo>
                      <a:pt x="46" y="29"/>
                    </a:lnTo>
                    <a:lnTo>
                      <a:pt x="40" y="40"/>
                    </a:lnTo>
                    <a:lnTo>
                      <a:pt x="34" y="51"/>
                    </a:lnTo>
                    <a:lnTo>
                      <a:pt x="27" y="66"/>
                    </a:lnTo>
                    <a:lnTo>
                      <a:pt x="21" y="81"/>
                    </a:lnTo>
                    <a:lnTo>
                      <a:pt x="15" y="10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37" name="Google Shape;437;p12"/>
              <p:cNvSpPr/>
              <p:nvPr/>
            </p:nvSpPr>
            <p:spPr>
              <a:xfrm>
                <a:off x="1497" y="1913"/>
                <a:ext cx="93" cy="97"/>
              </a:xfrm>
              <a:custGeom>
                <a:rect b="b" l="l" r="r" t="t"/>
                <a:pathLst>
                  <a:path extrusionOk="0" h="486" w="462">
                    <a:moveTo>
                      <a:pt x="397" y="471"/>
                    </a:moveTo>
                    <a:lnTo>
                      <a:pt x="395" y="466"/>
                    </a:lnTo>
                    <a:lnTo>
                      <a:pt x="386" y="451"/>
                    </a:lnTo>
                    <a:lnTo>
                      <a:pt x="371" y="427"/>
                    </a:lnTo>
                    <a:lnTo>
                      <a:pt x="349" y="396"/>
                    </a:lnTo>
                    <a:lnTo>
                      <a:pt x="317" y="356"/>
                    </a:lnTo>
                    <a:lnTo>
                      <a:pt x="279" y="308"/>
                    </a:lnTo>
                    <a:lnTo>
                      <a:pt x="255" y="282"/>
                    </a:lnTo>
                    <a:lnTo>
                      <a:pt x="230" y="253"/>
                    </a:lnTo>
                    <a:lnTo>
                      <a:pt x="201" y="225"/>
                    </a:lnTo>
                    <a:lnTo>
                      <a:pt x="170" y="194"/>
                    </a:lnTo>
                    <a:lnTo>
                      <a:pt x="139" y="164"/>
                    </a:lnTo>
                    <a:lnTo>
                      <a:pt x="110" y="135"/>
                    </a:lnTo>
                    <a:lnTo>
                      <a:pt x="85" y="109"/>
                    </a:lnTo>
                    <a:lnTo>
                      <a:pt x="64" y="84"/>
                    </a:lnTo>
                    <a:lnTo>
                      <a:pt x="44" y="63"/>
                    </a:lnTo>
                    <a:lnTo>
                      <a:pt x="29" y="44"/>
                    </a:lnTo>
                    <a:lnTo>
                      <a:pt x="17" y="29"/>
                    </a:lnTo>
                    <a:lnTo>
                      <a:pt x="8" y="16"/>
                    </a:lnTo>
                    <a:lnTo>
                      <a:pt x="2" y="8"/>
                    </a:lnTo>
                    <a:lnTo>
                      <a:pt x="0" y="1"/>
                    </a:lnTo>
                    <a:lnTo>
                      <a:pt x="0" y="0"/>
                    </a:lnTo>
                    <a:lnTo>
                      <a:pt x="3" y="0"/>
                    </a:lnTo>
                    <a:lnTo>
                      <a:pt x="4" y="1"/>
                    </a:lnTo>
                    <a:lnTo>
                      <a:pt x="8" y="4"/>
                    </a:lnTo>
                    <a:lnTo>
                      <a:pt x="18" y="10"/>
                    </a:lnTo>
                    <a:lnTo>
                      <a:pt x="32" y="23"/>
                    </a:lnTo>
                    <a:lnTo>
                      <a:pt x="49" y="39"/>
                    </a:lnTo>
                    <a:lnTo>
                      <a:pt x="72" y="60"/>
                    </a:lnTo>
                    <a:lnTo>
                      <a:pt x="115" y="104"/>
                    </a:lnTo>
                    <a:lnTo>
                      <a:pt x="151" y="140"/>
                    </a:lnTo>
                    <a:lnTo>
                      <a:pt x="183" y="171"/>
                    </a:lnTo>
                    <a:lnTo>
                      <a:pt x="210" y="199"/>
                    </a:lnTo>
                    <a:lnTo>
                      <a:pt x="235" y="224"/>
                    </a:lnTo>
                    <a:lnTo>
                      <a:pt x="260" y="247"/>
                    </a:lnTo>
                    <a:lnTo>
                      <a:pt x="287" y="270"/>
                    </a:lnTo>
                    <a:lnTo>
                      <a:pt x="319" y="292"/>
                    </a:lnTo>
                    <a:lnTo>
                      <a:pt x="377" y="333"/>
                    </a:lnTo>
                    <a:lnTo>
                      <a:pt x="425" y="363"/>
                    </a:lnTo>
                    <a:lnTo>
                      <a:pt x="435" y="371"/>
                    </a:lnTo>
                    <a:lnTo>
                      <a:pt x="442" y="377"/>
                    </a:lnTo>
                    <a:lnTo>
                      <a:pt x="450" y="383"/>
                    </a:lnTo>
                    <a:lnTo>
                      <a:pt x="455" y="390"/>
                    </a:lnTo>
                    <a:lnTo>
                      <a:pt x="460" y="396"/>
                    </a:lnTo>
                    <a:lnTo>
                      <a:pt x="462" y="402"/>
                    </a:lnTo>
                    <a:lnTo>
                      <a:pt x="462" y="409"/>
                    </a:lnTo>
                    <a:lnTo>
                      <a:pt x="462" y="416"/>
                    </a:lnTo>
                    <a:lnTo>
                      <a:pt x="451" y="446"/>
                    </a:lnTo>
                    <a:lnTo>
                      <a:pt x="438" y="473"/>
                    </a:lnTo>
                    <a:lnTo>
                      <a:pt x="435" y="478"/>
                    </a:lnTo>
                    <a:lnTo>
                      <a:pt x="431" y="482"/>
                    </a:lnTo>
                    <a:lnTo>
                      <a:pt x="427" y="484"/>
                    </a:lnTo>
                    <a:lnTo>
                      <a:pt x="422" y="486"/>
                    </a:lnTo>
                    <a:lnTo>
                      <a:pt x="417" y="486"/>
                    </a:lnTo>
                    <a:lnTo>
                      <a:pt x="411" y="482"/>
                    </a:lnTo>
                    <a:lnTo>
                      <a:pt x="405" y="478"/>
                    </a:lnTo>
                    <a:lnTo>
                      <a:pt x="397" y="471"/>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38" name="Google Shape;438;p12"/>
              <p:cNvSpPr/>
              <p:nvPr/>
            </p:nvSpPr>
            <p:spPr>
              <a:xfrm>
                <a:off x="1464" y="1622"/>
                <a:ext cx="151" cy="369"/>
              </a:xfrm>
              <a:custGeom>
                <a:rect b="b" l="l" r="r" t="t"/>
                <a:pathLst>
                  <a:path extrusionOk="0" h="1845" w="759">
                    <a:moveTo>
                      <a:pt x="56" y="80"/>
                    </a:moveTo>
                    <a:lnTo>
                      <a:pt x="45" y="101"/>
                    </a:lnTo>
                    <a:lnTo>
                      <a:pt x="35" y="128"/>
                    </a:lnTo>
                    <a:lnTo>
                      <a:pt x="25" y="156"/>
                    </a:lnTo>
                    <a:lnTo>
                      <a:pt x="17" y="188"/>
                    </a:lnTo>
                    <a:lnTo>
                      <a:pt x="11" y="222"/>
                    </a:lnTo>
                    <a:lnTo>
                      <a:pt x="6" y="260"/>
                    </a:lnTo>
                    <a:lnTo>
                      <a:pt x="2" y="301"/>
                    </a:lnTo>
                    <a:lnTo>
                      <a:pt x="1" y="344"/>
                    </a:lnTo>
                    <a:lnTo>
                      <a:pt x="0" y="390"/>
                    </a:lnTo>
                    <a:lnTo>
                      <a:pt x="2" y="438"/>
                    </a:lnTo>
                    <a:lnTo>
                      <a:pt x="5" y="488"/>
                    </a:lnTo>
                    <a:lnTo>
                      <a:pt x="11" y="542"/>
                    </a:lnTo>
                    <a:lnTo>
                      <a:pt x="17" y="597"/>
                    </a:lnTo>
                    <a:lnTo>
                      <a:pt x="27" y="653"/>
                    </a:lnTo>
                    <a:lnTo>
                      <a:pt x="39" y="712"/>
                    </a:lnTo>
                    <a:lnTo>
                      <a:pt x="52" y="772"/>
                    </a:lnTo>
                    <a:lnTo>
                      <a:pt x="67" y="833"/>
                    </a:lnTo>
                    <a:lnTo>
                      <a:pt x="86" y="896"/>
                    </a:lnTo>
                    <a:lnTo>
                      <a:pt x="107" y="960"/>
                    </a:lnTo>
                    <a:lnTo>
                      <a:pt x="130" y="1025"/>
                    </a:lnTo>
                    <a:lnTo>
                      <a:pt x="156" y="1091"/>
                    </a:lnTo>
                    <a:lnTo>
                      <a:pt x="183" y="1159"/>
                    </a:lnTo>
                    <a:lnTo>
                      <a:pt x="215" y="1226"/>
                    </a:lnTo>
                    <a:lnTo>
                      <a:pt x="248" y="1295"/>
                    </a:lnTo>
                    <a:lnTo>
                      <a:pt x="286" y="1363"/>
                    </a:lnTo>
                    <a:lnTo>
                      <a:pt x="326" y="1432"/>
                    </a:lnTo>
                    <a:lnTo>
                      <a:pt x="368" y="1501"/>
                    </a:lnTo>
                    <a:lnTo>
                      <a:pt x="414" y="1570"/>
                    </a:lnTo>
                    <a:lnTo>
                      <a:pt x="463" y="1639"/>
                    </a:lnTo>
                    <a:lnTo>
                      <a:pt x="515" y="1708"/>
                    </a:lnTo>
                    <a:lnTo>
                      <a:pt x="570" y="1776"/>
                    </a:lnTo>
                    <a:lnTo>
                      <a:pt x="630" y="1845"/>
                    </a:lnTo>
                    <a:lnTo>
                      <a:pt x="636" y="1843"/>
                    </a:lnTo>
                    <a:lnTo>
                      <a:pt x="655" y="1838"/>
                    </a:lnTo>
                    <a:lnTo>
                      <a:pt x="668" y="1834"/>
                    </a:lnTo>
                    <a:lnTo>
                      <a:pt x="681" y="1828"/>
                    </a:lnTo>
                    <a:lnTo>
                      <a:pt x="695" y="1821"/>
                    </a:lnTo>
                    <a:lnTo>
                      <a:pt x="709" y="1813"/>
                    </a:lnTo>
                    <a:lnTo>
                      <a:pt x="722" y="1803"/>
                    </a:lnTo>
                    <a:lnTo>
                      <a:pt x="735" y="1790"/>
                    </a:lnTo>
                    <a:lnTo>
                      <a:pt x="740" y="1784"/>
                    </a:lnTo>
                    <a:lnTo>
                      <a:pt x="745" y="1776"/>
                    </a:lnTo>
                    <a:lnTo>
                      <a:pt x="749" y="1769"/>
                    </a:lnTo>
                    <a:lnTo>
                      <a:pt x="752" y="1761"/>
                    </a:lnTo>
                    <a:lnTo>
                      <a:pt x="755" y="1753"/>
                    </a:lnTo>
                    <a:lnTo>
                      <a:pt x="757" y="1744"/>
                    </a:lnTo>
                    <a:lnTo>
                      <a:pt x="759" y="1734"/>
                    </a:lnTo>
                    <a:lnTo>
                      <a:pt x="759" y="1724"/>
                    </a:lnTo>
                    <a:lnTo>
                      <a:pt x="757" y="1713"/>
                    </a:lnTo>
                    <a:lnTo>
                      <a:pt x="756" y="1701"/>
                    </a:lnTo>
                    <a:lnTo>
                      <a:pt x="752" y="1689"/>
                    </a:lnTo>
                    <a:lnTo>
                      <a:pt x="749" y="1677"/>
                    </a:lnTo>
                    <a:lnTo>
                      <a:pt x="724" y="1613"/>
                    </a:lnTo>
                    <a:lnTo>
                      <a:pt x="690" y="1527"/>
                    </a:lnTo>
                    <a:lnTo>
                      <a:pt x="648" y="1426"/>
                    </a:lnTo>
                    <a:lnTo>
                      <a:pt x="599" y="1312"/>
                    </a:lnTo>
                    <a:lnTo>
                      <a:pt x="547" y="1192"/>
                    </a:lnTo>
                    <a:lnTo>
                      <a:pt x="492" y="1069"/>
                    </a:lnTo>
                    <a:lnTo>
                      <a:pt x="435" y="949"/>
                    </a:lnTo>
                    <a:lnTo>
                      <a:pt x="383" y="837"/>
                    </a:lnTo>
                    <a:lnTo>
                      <a:pt x="358" y="782"/>
                    </a:lnTo>
                    <a:lnTo>
                      <a:pt x="336" y="728"/>
                    </a:lnTo>
                    <a:lnTo>
                      <a:pt x="316" y="676"/>
                    </a:lnTo>
                    <a:lnTo>
                      <a:pt x="298" y="624"/>
                    </a:lnTo>
                    <a:lnTo>
                      <a:pt x="282" y="574"/>
                    </a:lnTo>
                    <a:lnTo>
                      <a:pt x="268" y="527"/>
                    </a:lnTo>
                    <a:lnTo>
                      <a:pt x="256" y="481"/>
                    </a:lnTo>
                    <a:lnTo>
                      <a:pt x="246" y="437"/>
                    </a:lnTo>
                    <a:lnTo>
                      <a:pt x="227" y="357"/>
                    </a:lnTo>
                    <a:lnTo>
                      <a:pt x="213" y="286"/>
                    </a:lnTo>
                    <a:lnTo>
                      <a:pt x="201" y="226"/>
                    </a:lnTo>
                    <a:lnTo>
                      <a:pt x="190" y="179"/>
                    </a:lnTo>
                    <a:lnTo>
                      <a:pt x="182" y="136"/>
                    </a:lnTo>
                    <a:lnTo>
                      <a:pt x="175" y="93"/>
                    </a:lnTo>
                    <a:lnTo>
                      <a:pt x="171" y="71"/>
                    </a:lnTo>
                    <a:lnTo>
                      <a:pt x="167" y="51"/>
                    </a:lnTo>
                    <a:lnTo>
                      <a:pt x="162" y="35"/>
                    </a:lnTo>
                    <a:lnTo>
                      <a:pt x="156" y="20"/>
                    </a:lnTo>
                    <a:lnTo>
                      <a:pt x="153" y="14"/>
                    </a:lnTo>
                    <a:lnTo>
                      <a:pt x="150" y="9"/>
                    </a:lnTo>
                    <a:lnTo>
                      <a:pt x="146" y="5"/>
                    </a:lnTo>
                    <a:lnTo>
                      <a:pt x="142" y="3"/>
                    </a:lnTo>
                    <a:lnTo>
                      <a:pt x="137" y="0"/>
                    </a:lnTo>
                    <a:lnTo>
                      <a:pt x="132" y="0"/>
                    </a:lnTo>
                    <a:lnTo>
                      <a:pt x="127" y="2"/>
                    </a:lnTo>
                    <a:lnTo>
                      <a:pt x="122" y="3"/>
                    </a:lnTo>
                    <a:lnTo>
                      <a:pt x="116" y="7"/>
                    </a:lnTo>
                    <a:lnTo>
                      <a:pt x="109" y="12"/>
                    </a:lnTo>
                    <a:lnTo>
                      <a:pt x="101" y="19"/>
                    </a:lnTo>
                    <a:lnTo>
                      <a:pt x="94" y="28"/>
                    </a:lnTo>
                    <a:lnTo>
                      <a:pt x="76" y="50"/>
                    </a:lnTo>
                    <a:lnTo>
                      <a:pt x="56" y="80"/>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39" name="Google Shape;439;p12"/>
              <p:cNvSpPr/>
              <p:nvPr/>
            </p:nvSpPr>
            <p:spPr>
              <a:xfrm>
                <a:off x="1464" y="1622"/>
                <a:ext cx="151" cy="369"/>
              </a:xfrm>
              <a:custGeom>
                <a:rect b="b" l="l" r="r" t="t"/>
                <a:pathLst>
                  <a:path extrusionOk="0" h="1845" w="759">
                    <a:moveTo>
                      <a:pt x="56" y="80"/>
                    </a:moveTo>
                    <a:lnTo>
                      <a:pt x="45" y="101"/>
                    </a:lnTo>
                    <a:lnTo>
                      <a:pt x="35" y="128"/>
                    </a:lnTo>
                    <a:lnTo>
                      <a:pt x="25" y="156"/>
                    </a:lnTo>
                    <a:lnTo>
                      <a:pt x="17" y="188"/>
                    </a:lnTo>
                    <a:lnTo>
                      <a:pt x="11" y="222"/>
                    </a:lnTo>
                    <a:lnTo>
                      <a:pt x="6" y="260"/>
                    </a:lnTo>
                    <a:lnTo>
                      <a:pt x="2" y="301"/>
                    </a:lnTo>
                    <a:lnTo>
                      <a:pt x="1" y="344"/>
                    </a:lnTo>
                    <a:lnTo>
                      <a:pt x="0" y="390"/>
                    </a:lnTo>
                    <a:lnTo>
                      <a:pt x="2" y="438"/>
                    </a:lnTo>
                    <a:lnTo>
                      <a:pt x="5" y="488"/>
                    </a:lnTo>
                    <a:lnTo>
                      <a:pt x="11" y="542"/>
                    </a:lnTo>
                    <a:lnTo>
                      <a:pt x="17" y="597"/>
                    </a:lnTo>
                    <a:lnTo>
                      <a:pt x="27" y="653"/>
                    </a:lnTo>
                    <a:lnTo>
                      <a:pt x="39" y="712"/>
                    </a:lnTo>
                    <a:lnTo>
                      <a:pt x="52" y="772"/>
                    </a:lnTo>
                    <a:lnTo>
                      <a:pt x="67" y="833"/>
                    </a:lnTo>
                    <a:lnTo>
                      <a:pt x="86" y="896"/>
                    </a:lnTo>
                    <a:lnTo>
                      <a:pt x="107" y="960"/>
                    </a:lnTo>
                    <a:lnTo>
                      <a:pt x="130" y="1025"/>
                    </a:lnTo>
                    <a:lnTo>
                      <a:pt x="156" y="1091"/>
                    </a:lnTo>
                    <a:lnTo>
                      <a:pt x="183" y="1159"/>
                    </a:lnTo>
                    <a:lnTo>
                      <a:pt x="215" y="1226"/>
                    </a:lnTo>
                    <a:lnTo>
                      <a:pt x="248" y="1295"/>
                    </a:lnTo>
                    <a:lnTo>
                      <a:pt x="286" y="1363"/>
                    </a:lnTo>
                    <a:lnTo>
                      <a:pt x="326" y="1432"/>
                    </a:lnTo>
                    <a:lnTo>
                      <a:pt x="368" y="1501"/>
                    </a:lnTo>
                    <a:lnTo>
                      <a:pt x="414" y="1570"/>
                    </a:lnTo>
                    <a:lnTo>
                      <a:pt x="463" y="1639"/>
                    </a:lnTo>
                    <a:lnTo>
                      <a:pt x="515" y="1708"/>
                    </a:lnTo>
                    <a:lnTo>
                      <a:pt x="570" y="1776"/>
                    </a:lnTo>
                    <a:lnTo>
                      <a:pt x="630" y="1845"/>
                    </a:lnTo>
                    <a:lnTo>
                      <a:pt x="636" y="1843"/>
                    </a:lnTo>
                    <a:lnTo>
                      <a:pt x="655" y="1838"/>
                    </a:lnTo>
                    <a:lnTo>
                      <a:pt x="668" y="1834"/>
                    </a:lnTo>
                    <a:lnTo>
                      <a:pt x="681" y="1828"/>
                    </a:lnTo>
                    <a:lnTo>
                      <a:pt x="695" y="1821"/>
                    </a:lnTo>
                    <a:lnTo>
                      <a:pt x="709" y="1813"/>
                    </a:lnTo>
                    <a:lnTo>
                      <a:pt x="722" y="1803"/>
                    </a:lnTo>
                    <a:lnTo>
                      <a:pt x="735" y="1790"/>
                    </a:lnTo>
                    <a:lnTo>
                      <a:pt x="740" y="1784"/>
                    </a:lnTo>
                    <a:lnTo>
                      <a:pt x="745" y="1776"/>
                    </a:lnTo>
                    <a:lnTo>
                      <a:pt x="749" y="1769"/>
                    </a:lnTo>
                    <a:lnTo>
                      <a:pt x="752" y="1761"/>
                    </a:lnTo>
                    <a:lnTo>
                      <a:pt x="755" y="1753"/>
                    </a:lnTo>
                    <a:lnTo>
                      <a:pt x="757" y="1744"/>
                    </a:lnTo>
                    <a:lnTo>
                      <a:pt x="759" y="1734"/>
                    </a:lnTo>
                    <a:lnTo>
                      <a:pt x="759" y="1724"/>
                    </a:lnTo>
                    <a:lnTo>
                      <a:pt x="757" y="1713"/>
                    </a:lnTo>
                    <a:lnTo>
                      <a:pt x="756" y="1701"/>
                    </a:lnTo>
                    <a:lnTo>
                      <a:pt x="752" y="1689"/>
                    </a:lnTo>
                    <a:lnTo>
                      <a:pt x="749" y="1677"/>
                    </a:lnTo>
                    <a:lnTo>
                      <a:pt x="724" y="1613"/>
                    </a:lnTo>
                    <a:lnTo>
                      <a:pt x="690" y="1527"/>
                    </a:lnTo>
                    <a:lnTo>
                      <a:pt x="648" y="1426"/>
                    </a:lnTo>
                    <a:lnTo>
                      <a:pt x="599" y="1312"/>
                    </a:lnTo>
                    <a:lnTo>
                      <a:pt x="547" y="1192"/>
                    </a:lnTo>
                    <a:lnTo>
                      <a:pt x="492" y="1069"/>
                    </a:lnTo>
                    <a:lnTo>
                      <a:pt x="435" y="949"/>
                    </a:lnTo>
                    <a:lnTo>
                      <a:pt x="383" y="837"/>
                    </a:lnTo>
                    <a:lnTo>
                      <a:pt x="358" y="782"/>
                    </a:lnTo>
                    <a:lnTo>
                      <a:pt x="336" y="728"/>
                    </a:lnTo>
                    <a:lnTo>
                      <a:pt x="316" y="676"/>
                    </a:lnTo>
                    <a:lnTo>
                      <a:pt x="298" y="624"/>
                    </a:lnTo>
                    <a:lnTo>
                      <a:pt x="282" y="574"/>
                    </a:lnTo>
                    <a:lnTo>
                      <a:pt x="268" y="527"/>
                    </a:lnTo>
                    <a:lnTo>
                      <a:pt x="256" y="481"/>
                    </a:lnTo>
                    <a:lnTo>
                      <a:pt x="246" y="437"/>
                    </a:lnTo>
                    <a:lnTo>
                      <a:pt x="227" y="357"/>
                    </a:lnTo>
                    <a:lnTo>
                      <a:pt x="213" y="286"/>
                    </a:lnTo>
                    <a:lnTo>
                      <a:pt x="201" y="226"/>
                    </a:lnTo>
                    <a:lnTo>
                      <a:pt x="190" y="179"/>
                    </a:lnTo>
                    <a:lnTo>
                      <a:pt x="182" y="136"/>
                    </a:lnTo>
                    <a:lnTo>
                      <a:pt x="175" y="93"/>
                    </a:lnTo>
                    <a:lnTo>
                      <a:pt x="171" y="71"/>
                    </a:lnTo>
                    <a:lnTo>
                      <a:pt x="167" y="51"/>
                    </a:lnTo>
                    <a:lnTo>
                      <a:pt x="162" y="35"/>
                    </a:lnTo>
                    <a:lnTo>
                      <a:pt x="156" y="20"/>
                    </a:lnTo>
                    <a:lnTo>
                      <a:pt x="153" y="14"/>
                    </a:lnTo>
                    <a:lnTo>
                      <a:pt x="150" y="9"/>
                    </a:lnTo>
                    <a:lnTo>
                      <a:pt x="146" y="5"/>
                    </a:lnTo>
                    <a:lnTo>
                      <a:pt x="142" y="3"/>
                    </a:lnTo>
                    <a:lnTo>
                      <a:pt x="137" y="0"/>
                    </a:lnTo>
                    <a:lnTo>
                      <a:pt x="132" y="0"/>
                    </a:lnTo>
                    <a:lnTo>
                      <a:pt x="127" y="2"/>
                    </a:lnTo>
                    <a:lnTo>
                      <a:pt x="122" y="3"/>
                    </a:lnTo>
                    <a:lnTo>
                      <a:pt x="116" y="7"/>
                    </a:lnTo>
                    <a:lnTo>
                      <a:pt x="109" y="12"/>
                    </a:lnTo>
                    <a:lnTo>
                      <a:pt x="101" y="19"/>
                    </a:lnTo>
                    <a:lnTo>
                      <a:pt x="94" y="28"/>
                    </a:lnTo>
                    <a:lnTo>
                      <a:pt x="76" y="50"/>
                    </a:lnTo>
                    <a:lnTo>
                      <a:pt x="56" y="80"/>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40" name="Google Shape;440;p12"/>
              <p:cNvSpPr/>
              <p:nvPr/>
            </p:nvSpPr>
            <p:spPr>
              <a:xfrm>
                <a:off x="1536" y="1871"/>
                <a:ext cx="76" cy="113"/>
              </a:xfrm>
              <a:custGeom>
                <a:rect b="b" l="l" r="r" t="t"/>
                <a:pathLst>
                  <a:path extrusionOk="0" h="563" w="378">
                    <a:moveTo>
                      <a:pt x="297" y="550"/>
                    </a:moveTo>
                    <a:lnTo>
                      <a:pt x="293" y="544"/>
                    </a:lnTo>
                    <a:lnTo>
                      <a:pt x="283" y="524"/>
                    </a:lnTo>
                    <a:lnTo>
                      <a:pt x="268" y="496"/>
                    </a:lnTo>
                    <a:lnTo>
                      <a:pt x="248" y="460"/>
                    </a:lnTo>
                    <a:lnTo>
                      <a:pt x="224" y="419"/>
                    </a:lnTo>
                    <a:lnTo>
                      <a:pt x="200" y="375"/>
                    </a:lnTo>
                    <a:lnTo>
                      <a:pt x="172" y="330"/>
                    </a:lnTo>
                    <a:lnTo>
                      <a:pt x="145" y="288"/>
                    </a:lnTo>
                    <a:lnTo>
                      <a:pt x="123" y="258"/>
                    </a:lnTo>
                    <a:lnTo>
                      <a:pt x="105" y="227"/>
                    </a:lnTo>
                    <a:lnTo>
                      <a:pt x="86" y="196"/>
                    </a:lnTo>
                    <a:lnTo>
                      <a:pt x="70" y="164"/>
                    </a:lnTo>
                    <a:lnTo>
                      <a:pt x="54" y="134"/>
                    </a:lnTo>
                    <a:lnTo>
                      <a:pt x="40" y="106"/>
                    </a:lnTo>
                    <a:lnTo>
                      <a:pt x="27" y="78"/>
                    </a:lnTo>
                    <a:lnTo>
                      <a:pt x="17" y="56"/>
                    </a:lnTo>
                    <a:lnTo>
                      <a:pt x="9" y="35"/>
                    </a:lnTo>
                    <a:lnTo>
                      <a:pt x="2" y="18"/>
                    </a:lnTo>
                    <a:lnTo>
                      <a:pt x="0" y="7"/>
                    </a:lnTo>
                    <a:lnTo>
                      <a:pt x="0" y="1"/>
                    </a:lnTo>
                    <a:lnTo>
                      <a:pt x="0" y="0"/>
                    </a:lnTo>
                    <a:lnTo>
                      <a:pt x="2" y="1"/>
                    </a:lnTo>
                    <a:lnTo>
                      <a:pt x="5" y="3"/>
                    </a:lnTo>
                    <a:lnTo>
                      <a:pt x="9" y="7"/>
                    </a:lnTo>
                    <a:lnTo>
                      <a:pt x="17" y="20"/>
                    </a:lnTo>
                    <a:lnTo>
                      <a:pt x="30" y="41"/>
                    </a:lnTo>
                    <a:lnTo>
                      <a:pt x="65" y="100"/>
                    </a:lnTo>
                    <a:lnTo>
                      <a:pt x="101" y="157"/>
                    </a:lnTo>
                    <a:lnTo>
                      <a:pt x="137" y="212"/>
                    </a:lnTo>
                    <a:lnTo>
                      <a:pt x="172" y="264"/>
                    </a:lnTo>
                    <a:lnTo>
                      <a:pt x="207" y="312"/>
                    </a:lnTo>
                    <a:lnTo>
                      <a:pt x="238" y="353"/>
                    </a:lnTo>
                    <a:lnTo>
                      <a:pt x="253" y="369"/>
                    </a:lnTo>
                    <a:lnTo>
                      <a:pt x="268" y="384"/>
                    </a:lnTo>
                    <a:lnTo>
                      <a:pt x="281" y="397"/>
                    </a:lnTo>
                    <a:lnTo>
                      <a:pt x="292" y="407"/>
                    </a:lnTo>
                    <a:lnTo>
                      <a:pt x="333" y="435"/>
                    </a:lnTo>
                    <a:lnTo>
                      <a:pt x="363" y="458"/>
                    </a:lnTo>
                    <a:lnTo>
                      <a:pt x="368" y="463"/>
                    </a:lnTo>
                    <a:lnTo>
                      <a:pt x="373" y="468"/>
                    </a:lnTo>
                    <a:lnTo>
                      <a:pt x="375" y="473"/>
                    </a:lnTo>
                    <a:lnTo>
                      <a:pt x="378" y="478"/>
                    </a:lnTo>
                    <a:lnTo>
                      <a:pt x="378" y="483"/>
                    </a:lnTo>
                    <a:lnTo>
                      <a:pt x="378" y="489"/>
                    </a:lnTo>
                    <a:lnTo>
                      <a:pt x="375" y="494"/>
                    </a:lnTo>
                    <a:lnTo>
                      <a:pt x="372" y="500"/>
                    </a:lnTo>
                    <a:lnTo>
                      <a:pt x="362" y="515"/>
                    </a:lnTo>
                    <a:lnTo>
                      <a:pt x="353" y="530"/>
                    </a:lnTo>
                    <a:lnTo>
                      <a:pt x="343" y="543"/>
                    </a:lnTo>
                    <a:lnTo>
                      <a:pt x="334" y="553"/>
                    </a:lnTo>
                    <a:lnTo>
                      <a:pt x="329" y="558"/>
                    </a:lnTo>
                    <a:lnTo>
                      <a:pt x="326" y="560"/>
                    </a:lnTo>
                    <a:lnTo>
                      <a:pt x="321" y="561"/>
                    </a:lnTo>
                    <a:lnTo>
                      <a:pt x="316" y="563"/>
                    </a:lnTo>
                    <a:lnTo>
                      <a:pt x="311" y="561"/>
                    </a:lnTo>
                    <a:lnTo>
                      <a:pt x="307" y="560"/>
                    </a:lnTo>
                    <a:lnTo>
                      <a:pt x="302" y="555"/>
                    </a:lnTo>
                    <a:lnTo>
                      <a:pt x="297" y="55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41" name="Google Shape;441;p12"/>
              <p:cNvSpPr/>
              <p:nvPr/>
            </p:nvSpPr>
            <p:spPr>
              <a:xfrm>
                <a:off x="1302" y="1835"/>
                <a:ext cx="271" cy="216"/>
              </a:xfrm>
              <a:custGeom>
                <a:rect b="b" l="l" r="r" t="t"/>
                <a:pathLst>
                  <a:path extrusionOk="0" h="1079" w="1355">
                    <a:moveTo>
                      <a:pt x="1118" y="693"/>
                    </a:moveTo>
                    <a:lnTo>
                      <a:pt x="1046" y="638"/>
                    </a:lnTo>
                    <a:lnTo>
                      <a:pt x="966" y="580"/>
                    </a:lnTo>
                    <a:lnTo>
                      <a:pt x="880" y="517"/>
                    </a:lnTo>
                    <a:lnTo>
                      <a:pt x="791" y="452"/>
                    </a:lnTo>
                    <a:lnTo>
                      <a:pt x="699" y="386"/>
                    </a:lnTo>
                    <a:lnTo>
                      <a:pt x="607" y="321"/>
                    </a:lnTo>
                    <a:lnTo>
                      <a:pt x="516" y="259"/>
                    </a:lnTo>
                    <a:lnTo>
                      <a:pt x="427" y="199"/>
                    </a:lnTo>
                    <a:lnTo>
                      <a:pt x="343" y="144"/>
                    </a:lnTo>
                    <a:lnTo>
                      <a:pt x="268" y="95"/>
                    </a:lnTo>
                    <a:lnTo>
                      <a:pt x="234" y="73"/>
                    </a:lnTo>
                    <a:lnTo>
                      <a:pt x="201" y="54"/>
                    </a:lnTo>
                    <a:lnTo>
                      <a:pt x="171" y="37"/>
                    </a:lnTo>
                    <a:lnTo>
                      <a:pt x="142" y="23"/>
                    </a:lnTo>
                    <a:lnTo>
                      <a:pt x="117" y="12"/>
                    </a:lnTo>
                    <a:lnTo>
                      <a:pt x="94" y="4"/>
                    </a:lnTo>
                    <a:lnTo>
                      <a:pt x="83" y="2"/>
                    </a:lnTo>
                    <a:lnTo>
                      <a:pt x="73" y="0"/>
                    </a:lnTo>
                    <a:lnTo>
                      <a:pt x="63" y="0"/>
                    </a:lnTo>
                    <a:lnTo>
                      <a:pt x="54" y="0"/>
                    </a:lnTo>
                    <a:lnTo>
                      <a:pt x="46" y="2"/>
                    </a:lnTo>
                    <a:lnTo>
                      <a:pt x="39" y="5"/>
                    </a:lnTo>
                    <a:lnTo>
                      <a:pt x="31" y="9"/>
                    </a:lnTo>
                    <a:lnTo>
                      <a:pt x="25" y="14"/>
                    </a:lnTo>
                    <a:lnTo>
                      <a:pt x="20" y="20"/>
                    </a:lnTo>
                    <a:lnTo>
                      <a:pt x="15" y="28"/>
                    </a:lnTo>
                    <a:lnTo>
                      <a:pt x="10" y="37"/>
                    </a:lnTo>
                    <a:lnTo>
                      <a:pt x="6" y="47"/>
                    </a:lnTo>
                    <a:lnTo>
                      <a:pt x="4" y="57"/>
                    </a:lnTo>
                    <a:lnTo>
                      <a:pt x="1" y="68"/>
                    </a:lnTo>
                    <a:lnTo>
                      <a:pt x="0" y="80"/>
                    </a:lnTo>
                    <a:lnTo>
                      <a:pt x="0" y="93"/>
                    </a:lnTo>
                    <a:lnTo>
                      <a:pt x="1" y="105"/>
                    </a:lnTo>
                    <a:lnTo>
                      <a:pt x="3" y="118"/>
                    </a:lnTo>
                    <a:lnTo>
                      <a:pt x="5" y="131"/>
                    </a:lnTo>
                    <a:lnTo>
                      <a:pt x="9" y="145"/>
                    </a:lnTo>
                    <a:lnTo>
                      <a:pt x="14" y="159"/>
                    </a:lnTo>
                    <a:lnTo>
                      <a:pt x="19" y="173"/>
                    </a:lnTo>
                    <a:lnTo>
                      <a:pt x="24" y="188"/>
                    </a:lnTo>
                    <a:lnTo>
                      <a:pt x="31" y="201"/>
                    </a:lnTo>
                    <a:lnTo>
                      <a:pt x="45" y="230"/>
                    </a:lnTo>
                    <a:lnTo>
                      <a:pt x="63" y="259"/>
                    </a:lnTo>
                    <a:lnTo>
                      <a:pt x="83" y="288"/>
                    </a:lnTo>
                    <a:lnTo>
                      <a:pt x="104" y="316"/>
                    </a:lnTo>
                    <a:lnTo>
                      <a:pt x="126" y="344"/>
                    </a:lnTo>
                    <a:lnTo>
                      <a:pt x="149" y="371"/>
                    </a:lnTo>
                    <a:lnTo>
                      <a:pt x="174" y="396"/>
                    </a:lnTo>
                    <a:lnTo>
                      <a:pt x="199" y="420"/>
                    </a:lnTo>
                    <a:lnTo>
                      <a:pt x="224" y="441"/>
                    </a:lnTo>
                    <a:lnTo>
                      <a:pt x="248" y="461"/>
                    </a:lnTo>
                    <a:lnTo>
                      <a:pt x="277" y="482"/>
                    </a:lnTo>
                    <a:lnTo>
                      <a:pt x="312" y="508"/>
                    </a:lnTo>
                    <a:lnTo>
                      <a:pt x="355" y="540"/>
                    </a:lnTo>
                    <a:lnTo>
                      <a:pt x="402" y="576"/>
                    </a:lnTo>
                    <a:lnTo>
                      <a:pt x="456" y="616"/>
                    </a:lnTo>
                    <a:lnTo>
                      <a:pt x="514" y="657"/>
                    </a:lnTo>
                    <a:lnTo>
                      <a:pt x="578" y="702"/>
                    </a:lnTo>
                    <a:lnTo>
                      <a:pt x="647" y="748"/>
                    </a:lnTo>
                    <a:lnTo>
                      <a:pt x="718" y="794"/>
                    </a:lnTo>
                    <a:lnTo>
                      <a:pt x="794" y="840"/>
                    </a:lnTo>
                    <a:lnTo>
                      <a:pt x="834" y="864"/>
                    </a:lnTo>
                    <a:lnTo>
                      <a:pt x="874" y="887"/>
                    </a:lnTo>
                    <a:lnTo>
                      <a:pt x="914" y="909"/>
                    </a:lnTo>
                    <a:lnTo>
                      <a:pt x="956" y="932"/>
                    </a:lnTo>
                    <a:lnTo>
                      <a:pt x="997" y="953"/>
                    </a:lnTo>
                    <a:lnTo>
                      <a:pt x="1040" y="973"/>
                    </a:lnTo>
                    <a:lnTo>
                      <a:pt x="1083" y="993"/>
                    </a:lnTo>
                    <a:lnTo>
                      <a:pt x="1127" y="1013"/>
                    </a:lnTo>
                    <a:lnTo>
                      <a:pt x="1172" y="1030"/>
                    </a:lnTo>
                    <a:lnTo>
                      <a:pt x="1216" y="1048"/>
                    </a:lnTo>
                    <a:lnTo>
                      <a:pt x="1260" y="1064"/>
                    </a:lnTo>
                    <a:lnTo>
                      <a:pt x="1307" y="1079"/>
                    </a:lnTo>
                    <a:lnTo>
                      <a:pt x="1309" y="1073"/>
                    </a:lnTo>
                    <a:lnTo>
                      <a:pt x="1317" y="1055"/>
                    </a:lnTo>
                    <a:lnTo>
                      <a:pt x="1328" y="1029"/>
                    </a:lnTo>
                    <a:lnTo>
                      <a:pt x="1339" y="998"/>
                    </a:lnTo>
                    <a:lnTo>
                      <a:pt x="1344" y="980"/>
                    </a:lnTo>
                    <a:lnTo>
                      <a:pt x="1348" y="963"/>
                    </a:lnTo>
                    <a:lnTo>
                      <a:pt x="1352" y="945"/>
                    </a:lnTo>
                    <a:lnTo>
                      <a:pt x="1354" y="929"/>
                    </a:lnTo>
                    <a:lnTo>
                      <a:pt x="1355" y="913"/>
                    </a:lnTo>
                    <a:lnTo>
                      <a:pt x="1354" y="898"/>
                    </a:lnTo>
                    <a:lnTo>
                      <a:pt x="1353" y="890"/>
                    </a:lnTo>
                    <a:lnTo>
                      <a:pt x="1350" y="884"/>
                    </a:lnTo>
                    <a:lnTo>
                      <a:pt x="1349" y="877"/>
                    </a:lnTo>
                    <a:lnTo>
                      <a:pt x="1345" y="872"/>
                    </a:lnTo>
                    <a:lnTo>
                      <a:pt x="1338" y="860"/>
                    </a:lnTo>
                    <a:lnTo>
                      <a:pt x="1325" y="848"/>
                    </a:lnTo>
                    <a:lnTo>
                      <a:pt x="1312" y="835"/>
                    </a:lnTo>
                    <a:lnTo>
                      <a:pt x="1295" y="820"/>
                    </a:lnTo>
                    <a:lnTo>
                      <a:pt x="1258" y="792"/>
                    </a:lnTo>
                    <a:lnTo>
                      <a:pt x="1219" y="762"/>
                    </a:lnTo>
                    <a:lnTo>
                      <a:pt x="1181" y="736"/>
                    </a:lnTo>
                    <a:lnTo>
                      <a:pt x="1149" y="713"/>
                    </a:lnTo>
                    <a:lnTo>
                      <a:pt x="1127" y="699"/>
                    </a:lnTo>
                    <a:lnTo>
                      <a:pt x="1118" y="693"/>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42" name="Google Shape;442;p12"/>
              <p:cNvSpPr/>
              <p:nvPr/>
            </p:nvSpPr>
            <p:spPr>
              <a:xfrm>
                <a:off x="1302" y="1835"/>
                <a:ext cx="271" cy="216"/>
              </a:xfrm>
              <a:custGeom>
                <a:rect b="b" l="l" r="r" t="t"/>
                <a:pathLst>
                  <a:path extrusionOk="0" h="1079" w="1355">
                    <a:moveTo>
                      <a:pt x="1118" y="693"/>
                    </a:moveTo>
                    <a:lnTo>
                      <a:pt x="1046" y="638"/>
                    </a:lnTo>
                    <a:lnTo>
                      <a:pt x="966" y="580"/>
                    </a:lnTo>
                    <a:lnTo>
                      <a:pt x="880" y="517"/>
                    </a:lnTo>
                    <a:lnTo>
                      <a:pt x="791" y="452"/>
                    </a:lnTo>
                    <a:lnTo>
                      <a:pt x="699" y="386"/>
                    </a:lnTo>
                    <a:lnTo>
                      <a:pt x="607" y="321"/>
                    </a:lnTo>
                    <a:lnTo>
                      <a:pt x="516" y="259"/>
                    </a:lnTo>
                    <a:lnTo>
                      <a:pt x="427" y="199"/>
                    </a:lnTo>
                    <a:lnTo>
                      <a:pt x="343" y="144"/>
                    </a:lnTo>
                    <a:lnTo>
                      <a:pt x="268" y="95"/>
                    </a:lnTo>
                    <a:lnTo>
                      <a:pt x="234" y="73"/>
                    </a:lnTo>
                    <a:lnTo>
                      <a:pt x="201" y="54"/>
                    </a:lnTo>
                    <a:lnTo>
                      <a:pt x="171" y="37"/>
                    </a:lnTo>
                    <a:lnTo>
                      <a:pt x="142" y="23"/>
                    </a:lnTo>
                    <a:lnTo>
                      <a:pt x="117" y="12"/>
                    </a:lnTo>
                    <a:lnTo>
                      <a:pt x="94" y="4"/>
                    </a:lnTo>
                    <a:lnTo>
                      <a:pt x="83" y="2"/>
                    </a:lnTo>
                    <a:lnTo>
                      <a:pt x="73" y="0"/>
                    </a:lnTo>
                    <a:lnTo>
                      <a:pt x="63" y="0"/>
                    </a:lnTo>
                    <a:lnTo>
                      <a:pt x="54" y="0"/>
                    </a:lnTo>
                    <a:lnTo>
                      <a:pt x="46" y="2"/>
                    </a:lnTo>
                    <a:lnTo>
                      <a:pt x="39" y="5"/>
                    </a:lnTo>
                    <a:lnTo>
                      <a:pt x="31" y="9"/>
                    </a:lnTo>
                    <a:lnTo>
                      <a:pt x="25" y="14"/>
                    </a:lnTo>
                    <a:lnTo>
                      <a:pt x="20" y="20"/>
                    </a:lnTo>
                    <a:lnTo>
                      <a:pt x="15" y="28"/>
                    </a:lnTo>
                    <a:lnTo>
                      <a:pt x="10" y="37"/>
                    </a:lnTo>
                    <a:lnTo>
                      <a:pt x="6" y="47"/>
                    </a:lnTo>
                    <a:lnTo>
                      <a:pt x="4" y="57"/>
                    </a:lnTo>
                    <a:lnTo>
                      <a:pt x="1" y="68"/>
                    </a:lnTo>
                    <a:lnTo>
                      <a:pt x="0" y="80"/>
                    </a:lnTo>
                    <a:lnTo>
                      <a:pt x="0" y="93"/>
                    </a:lnTo>
                    <a:lnTo>
                      <a:pt x="1" y="105"/>
                    </a:lnTo>
                    <a:lnTo>
                      <a:pt x="3" y="118"/>
                    </a:lnTo>
                    <a:lnTo>
                      <a:pt x="5" y="131"/>
                    </a:lnTo>
                    <a:lnTo>
                      <a:pt x="9" y="145"/>
                    </a:lnTo>
                    <a:lnTo>
                      <a:pt x="14" y="159"/>
                    </a:lnTo>
                    <a:lnTo>
                      <a:pt x="19" y="173"/>
                    </a:lnTo>
                    <a:lnTo>
                      <a:pt x="24" y="188"/>
                    </a:lnTo>
                    <a:lnTo>
                      <a:pt x="31" y="201"/>
                    </a:lnTo>
                    <a:lnTo>
                      <a:pt x="45" y="230"/>
                    </a:lnTo>
                    <a:lnTo>
                      <a:pt x="63" y="259"/>
                    </a:lnTo>
                    <a:lnTo>
                      <a:pt x="83" y="288"/>
                    </a:lnTo>
                    <a:lnTo>
                      <a:pt x="104" y="316"/>
                    </a:lnTo>
                    <a:lnTo>
                      <a:pt x="126" y="344"/>
                    </a:lnTo>
                    <a:lnTo>
                      <a:pt x="149" y="371"/>
                    </a:lnTo>
                    <a:lnTo>
                      <a:pt x="174" y="396"/>
                    </a:lnTo>
                    <a:lnTo>
                      <a:pt x="199" y="420"/>
                    </a:lnTo>
                    <a:lnTo>
                      <a:pt x="224" y="441"/>
                    </a:lnTo>
                    <a:lnTo>
                      <a:pt x="248" y="461"/>
                    </a:lnTo>
                    <a:lnTo>
                      <a:pt x="277" y="482"/>
                    </a:lnTo>
                    <a:lnTo>
                      <a:pt x="312" y="508"/>
                    </a:lnTo>
                    <a:lnTo>
                      <a:pt x="355" y="540"/>
                    </a:lnTo>
                    <a:lnTo>
                      <a:pt x="402" y="576"/>
                    </a:lnTo>
                    <a:lnTo>
                      <a:pt x="456" y="616"/>
                    </a:lnTo>
                    <a:lnTo>
                      <a:pt x="514" y="657"/>
                    </a:lnTo>
                    <a:lnTo>
                      <a:pt x="578" y="702"/>
                    </a:lnTo>
                    <a:lnTo>
                      <a:pt x="647" y="748"/>
                    </a:lnTo>
                    <a:lnTo>
                      <a:pt x="718" y="794"/>
                    </a:lnTo>
                    <a:lnTo>
                      <a:pt x="794" y="840"/>
                    </a:lnTo>
                    <a:lnTo>
                      <a:pt x="834" y="864"/>
                    </a:lnTo>
                    <a:lnTo>
                      <a:pt x="874" y="887"/>
                    </a:lnTo>
                    <a:lnTo>
                      <a:pt x="914" y="909"/>
                    </a:lnTo>
                    <a:lnTo>
                      <a:pt x="956" y="932"/>
                    </a:lnTo>
                    <a:lnTo>
                      <a:pt x="997" y="953"/>
                    </a:lnTo>
                    <a:lnTo>
                      <a:pt x="1040" y="973"/>
                    </a:lnTo>
                    <a:lnTo>
                      <a:pt x="1083" y="993"/>
                    </a:lnTo>
                    <a:lnTo>
                      <a:pt x="1127" y="1013"/>
                    </a:lnTo>
                    <a:lnTo>
                      <a:pt x="1172" y="1030"/>
                    </a:lnTo>
                    <a:lnTo>
                      <a:pt x="1216" y="1048"/>
                    </a:lnTo>
                    <a:lnTo>
                      <a:pt x="1260" y="1064"/>
                    </a:lnTo>
                    <a:lnTo>
                      <a:pt x="1307" y="1079"/>
                    </a:lnTo>
                    <a:lnTo>
                      <a:pt x="1309" y="1073"/>
                    </a:lnTo>
                    <a:lnTo>
                      <a:pt x="1317" y="1055"/>
                    </a:lnTo>
                    <a:lnTo>
                      <a:pt x="1328" y="1029"/>
                    </a:lnTo>
                    <a:lnTo>
                      <a:pt x="1339" y="998"/>
                    </a:lnTo>
                    <a:lnTo>
                      <a:pt x="1344" y="980"/>
                    </a:lnTo>
                    <a:lnTo>
                      <a:pt x="1348" y="963"/>
                    </a:lnTo>
                    <a:lnTo>
                      <a:pt x="1352" y="945"/>
                    </a:lnTo>
                    <a:lnTo>
                      <a:pt x="1354" y="929"/>
                    </a:lnTo>
                    <a:lnTo>
                      <a:pt x="1355" y="913"/>
                    </a:lnTo>
                    <a:lnTo>
                      <a:pt x="1354" y="898"/>
                    </a:lnTo>
                    <a:lnTo>
                      <a:pt x="1353" y="890"/>
                    </a:lnTo>
                    <a:lnTo>
                      <a:pt x="1350" y="884"/>
                    </a:lnTo>
                    <a:lnTo>
                      <a:pt x="1349" y="877"/>
                    </a:lnTo>
                    <a:lnTo>
                      <a:pt x="1345" y="872"/>
                    </a:lnTo>
                    <a:lnTo>
                      <a:pt x="1338" y="860"/>
                    </a:lnTo>
                    <a:lnTo>
                      <a:pt x="1325" y="848"/>
                    </a:lnTo>
                    <a:lnTo>
                      <a:pt x="1312" y="835"/>
                    </a:lnTo>
                    <a:lnTo>
                      <a:pt x="1295" y="820"/>
                    </a:lnTo>
                    <a:lnTo>
                      <a:pt x="1258" y="792"/>
                    </a:lnTo>
                    <a:lnTo>
                      <a:pt x="1219" y="762"/>
                    </a:lnTo>
                    <a:lnTo>
                      <a:pt x="1181" y="736"/>
                    </a:lnTo>
                    <a:lnTo>
                      <a:pt x="1149" y="713"/>
                    </a:lnTo>
                    <a:lnTo>
                      <a:pt x="1127" y="699"/>
                    </a:lnTo>
                    <a:lnTo>
                      <a:pt x="1118" y="693"/>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43" name="Google Shape;443;p12"/>
              <p:cNvSpPr/>
              <p:nvPr/>
            </p:nvSpPr>
            <p:spPr>
              <a:xfrm>
                <a:off x="1465" y="1976"/>
                <a:ext cx="101" cy="66"/>
              </a:xfrm>
              <a:custGeom>
                <a:rect b="b" l="l" r="r" t="t"/>
                <a:pathLst>
                  <a:path extrusionOk="0" h="333" w="505">
                    <a:moveTo>
                      <a:pt x="36" y="27"/>
                    </a:moveTo>
                    <a:lnTo>
                      <a:pt x="74" y="52"/>
                    </a:lnTo>
                    <a:lnTo>
                      <a:pt x="114" y="80"/>
                    </a:lnTo>
                    <a:lnTo>
                      <a:pt x="156" y="107"/>
                    </a:lnTo>
                    <a:lnTo>
                      <a:pt x="198" y="136"/>
                    </a:lnTo>
                    <a:lnTo>
                      <a:pt x="243" y="163"/>
                    </a:lnTo>
                    <a:lnTo>
                      <a:pt x="287" y="191"/>
                    </a:lnTo>
                    <a:lnTo>
                      <a:pt x="331" y="216"/>
                    </a:lnTo>
                    <a:lnTo>
                      <a:pt x="373" y="239"/>
                    </a:lnTo>
                    <a:lnTo>
                      <a:pt x="387" y="247"/>
                    </a:lnTo>
                    <a:lnTo>
                      <a:pt x="421" y="267"/>
                    </a:lnTo>
                    <a:lnTo>
                      <a:pt x="429" y="273"/>
                    </a:lnTo>
                    <a:lnTo>
                      <a:pt x="438" y="280"/>
                    </a:lnTo>
                    <a:lnTo>
                      <a:pt x="447" y="288"/>
                    </a:lnTo>
                    <a:lnTo>
                      <a:pt x="454" y="295"/>
                    </a:lnTo>
                    <a:lnTo>
                      <a:pt x="460" y="304"/>
                    </a:lnTo>
                    <a:lnTo>
                      <a:pt x="465" y="314"/>
                    </a:lnTo>
                    <a:lnTo>
                      <a:pt x="469" y="323"/>
                    </a:lnTo>
                    <a:lnTo>
                      <a:pt x="472" y="333"/>
                    </a:lnTo>
                    <a:lnTo>
                      <a:pt x="477" y="317"/>
                    </a:lnTo>
                    <a:lnTo>
                      <a:pt x="487" y="277"/>
                    </a:lnTo>
                    <a:lnTo>
                      <a:pt x="498" y="236"/>
                    </a:lnTo>
                    <a:lnTo>
                      <a:pt x="505" y="209"/>
                    </a:lnTo>
                    <a:lnTo>
                      <a:pt x="497" y="213"/>
                    </a:lnTo>
                    <a:lnTo>
                      <a:pt x="470" y="217"/>
                    </a:lnTo>
                    <a:lnTo>
                      <a:pt x="453" y="217"/>
                    </a:lnTo>
                    <a:lnTo>
                      <a:pt x="433" y="217"/>
                    </a:lnTo>
                    <a:lnTo>
                      <a:pt x="422" y="214"/>
                    </a:lnTo>
                    <a:lnTo>
                      <a:pt x="411" y="212"/>
                    </a:lnTo>
                    <a:lnTo>
                      <a:pt x="399" y="209"/>
                    </a:lnTo>
                    <a:lnTo>
                      <a:pt x="387" y="206"/>
                    </a:lnTo>
                    <a:lnTo>
                      <a:pt x="358" y="193"/>
                    </a:lnTo>
                    <a:lnTo>
                      <a:pt x="321" y="174"/>
                    </a:lnTo>
                    <a:lnTo>
                      <a:pt x="277" y="153"/>
                    </a:lnTo>
                    <a:lnTo>
                      <a:pt x="232" y="129"/>
                    </a:lnTo>
                    <a:lnTo>
                      <a:pt x="186" y="104"/>
                    </a:lnTo>
                    <a:lnTo>
                      <a:pt x="142" y="81"/>
                    </a:lnTo>
                    <a:lnTo>
                      <a:pt x="105" y="60"/>
                    </a:lnTo>
                    <a:lnTo>
                      <a:pt x="76" y="42"/>
                    </a:lnTo>
                    <a:lnTo>
                      <a:pt x="52" y="28"/>
                    </a:lnTo>
                    <a:lnTo>
                      <a:pt x="32" y="16"/>
                    </a:lnTo>
                    <a:lnTo>
                      <a:pt x="16" y="7"/>
                    </a:lnTo>
                    <a:lnTo>
                      <a:pt x="5" y="1"/>
                    </a:lnTo>
                    <a:lnTo>
                      <a:pt x="1" y="0"/>
                    </a:lnTo>
                    <a:lnTo>
                      <a:pt x="0" y="0"/>
                    </a:lnTo>
                    <a:lnTo>
                      <a:pt x="0" y="1"/>
                    </a:lnTo>
                    <a:lnTo>
                      <a:pt x="2" y="3"/>
                    </a:lnTo>
                    <a:lnTo>
                      <a:pt x="15" y="12"/>
                    </a:lnTo>
                    <a:lnTo>
                      <a:pt x="36" y="27"/>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44" name="Google Shape;444;p12"/>
              <p:cNvSpPr/>
              <p:nvPr/>
            </p:nvSpPr>
            <p:spPr>
              <a:xfrm>
                <a:off x="1282" y="1962"/>
                <a:ext cx="283" cy="132"/>
              </a:xfrm>
              <a:custGeom>
                <a:rect b="b" l="l" r="r" t="t"/>
                <a:pathLst>
                  <a:path extrusionOk="0" h="661" w="1414">
                    <a:moveTo>
                      <a:pt x="1394" y="432"/>
                    </a:moveTo>
                    <a:lnTo>
                      <a:pt x="1367" y="424"/>
                    </a:lnTo>
                    <a:lnTo>
                      <a:pt x="1299" y="404"/>
                    </a:lnTo>
                    <a:lnTo>
                      <a:pt x="1199" y="376"/>
                    </a:lnTo>
                    <a:lnTo>
                      <a:pt x="1079" y="339"/>
                    </a:lnTo>
                    <a:lnTo>
                      <a:pt x="951" y="300"/>
                    </a:lnTo>
                    <a:lnTo>
                      <a:pt x="825" y="260"/>
                    </a:lnTo>
                    <a:lnTo>
                      <a:pt x="766" y="240"/>
                    </a:lnTo>
                    <a:lnTo>
                      <a:pt x="712" y="222"/>
                    </a:lnTo>
                    <a:lnTo>
                      <a:pt x="666" y="205"/>
                    </a:lnTo>
                    <a:lnTo>
                      <a:pt x="627" y="190"/>
                    </a:lnTo>
                    <a:lnTo>
                      <a:pt x="561" y="166"/>
                    </a:lnTo>
                    <a:lnTo>
                      <a:pt x="500" y="145"/>
                    </a:lnTo>
                    <a:lnTo>
                      <a:pt x="444" y="126"/>
                    </a:lnTo>
                    <a:lnTo>
                      <a:pt x="392" y="109"/>
                    </a:lnTo>
                    <a:lnTo>
                      <a:pt x="343" y="92"/>
                    </a:lnTo>
                    <a:lnTo>
                      <a:pt x="297" y="76"/>
                    </a:lnTo>
                    <a:lnTo>
                      <a:pt x="254" y="60"/>
                    </a:lnTo>
                    <a:lnTo>
                      <a:pt x="212" y="41"/>
                    </a:lnTo>
                    <a:lnTo>
                      <a:pt x="191" y="32"/>
                    </a:lnTo>
                    <a:lnTo>
                      <a:pt x="171" y="25"/>
                    </a:lnTo>
                    <a:lnTo>
                      <a:pt x="150" y="17"/>
                    </a:lnTo>
                    <a:lnTo>
                      <a:pt x="130" y="10"/>
                    </a:lnTo>
                    <a:lnTo>
                      <a:pt x="111" y="5"/>
                    </a:lnTo>
                    <a:lnTo>
                      <a:pt x="92" y="1"/>
                    </a:lnTo>
                    <a:lnTo>
                      <a:pt x="76" y="0"/>
                    </a:lnTo>
                    <a:lnTo>
                      <a:pt x="60" y="0"/>
                    </a:lnTo>
                    <a:lnTo>
                      <a:pt x="52" y="0"/>
                    </a:lnTo>
                    <a:lnTo>
                      <a:pt x="46" y="1"/>
                    </a:lnTo>
                    <a:lnTo>
                      <a:pt x="39" y="4"/>
                    </a:lnTo>
                    <a:lnTo>
                      <a:pt x="32" y="6"/>
                    </a:lnTo>
                    <a:lnTo>
                      <a:pt x="27" y="9"/>
                    </a:lnTo>
                    <a:lnTo>
                      <a:pt x="22" y="12"/>
                    </a:lnTo>
                    <a:lnTo>
                      <a:pt x="17" y="17"/>
                    </a:lnTo>
                    <a:lnTo>
                      <a:pt x="14" y="22"/>
                    </a:lnTo>
                    <a:lnTo>
                      <a:pt x="10" y="29"/>
                    </a:lnTo>
                    <a:lnTo>
                      <a:pt x="6" y="35"/>
                    </a:lnTo>
                    <a:lnTo>
                      <a:pt x="4" y="42"/>
                    </a:lnTo>
                    <a:lnTo>
                      <a:pt x="1" y="50"/>
                    </a:lnTo>
                    <a:lnTo>
                      <a:pt x="0" y="59"/>
                    </a:lnTo>
                    <a:lnTo>
                      <a:pt x="0" y="69"/>
                    </a:lnTo>
                    <a:lnTo>
                      <a:pt x="0" y="80"/>
                    </a:lnTo>
                    <a:lnTo>
                      <a:pt x="0" y="91"/>
                    </a:lnTo>
                    <a:lnTo>
                      <a:pt x="2" y="102"/>
                    </a:lnTo>
                    <a:lnTo>
                      <a:pt x="6" y="115"/>
                    </a:lnTo>
                    <a:lnTo>
                      <a:pt x="11" y="127"/>
                    </a:lnTo>
                    <a:lnTo>
                      <a:pt x="19" y="139"/>
                    </a:lnTo>
                    <a:lnTo>
                      <a:pt x="27" y="151"/>
                    </a:lnTo>
                    <a:lnTo>
                      <a:pt x="37" y="163"/>
                    </a:lnTo>
                    <a:lnTo>
                      <a:pt x="48" y="177"/>
                    </a:lnTo>
                    <a:lnTo>
                      <a:pt x="62" y="190"/>
                    </a:lnTo>
                    <a:lnTo>
                      <a:pt x="76" y="202"/>
                    </a:lnTo>
                    <a:lnTo>
                      <a:pt x="92" y="215"/>
                    </a:lnTo>
                    <a:lnTo>
                      <a:pt x="108" y="228"/>
                    </a:lnTo>
                    <a:lnTo>
                      <a:pt x="126" y="241"/>
                    </a:lnTo>
                    <a:lnTo>
                      <a:pt x="163" y="267"/>
                    </a:lnTo>
                    <a:lnTo>
                      <a:pt x="204" y="292"/>
                    </a:lnTo>
                    <a:lnTo>
                      <a:pt x="247" y="317"/>
                    </a:lnTo>
                    <a:lnTo>
                      <a:pt x="292" y="342"/>
                    </a:lnTo>
                    <a:lnTo>
                      <a:pt x="337" y="366"/>
                    </a:lnTo>
                    <a:lnTo>
                      <a:pt x="383" y="388"/>
                    </a:lnTo>
                    <a:lnTo>
                      <a:pt x="472" y="431"/>
                    </a:lnTo>
                    <a:lnTo>
                      <a:pt x="554" y="467"/>
                    </a:lnTo>
                    <a:lnTo>
                      <a:pt x="594" y="483"/>
                    </a:lnTo>
                    <a:lnTo>
                      <a:pt x="640" y="500"/>
                    </a:lnTo>
                    <a:lnTo>
                      <a:pt x="690" y="518"/>
                    </a:lnTo>
                    <a:lnTo>
                      <a:pt x="744" y="535"/>
                    </a:lnTo>
                    <a:lnTo>
                      <a:pt x="800" y="553"/>
                    </a:lnTo>
                    <a:lnTo>
                      <a:pt x="858" y="570"/>
                    </a:lnTo>
                    <a:lnTo>
                      <a:pt x="918" y="587"/>
                    </a:lnTo>
                    <a:lnTo>
                      <a:pt x="979" y="602"/>
                    </a:lnTo>
                    <a:lnTo>
                      <a:pt x="1041" y="617"/>
                    </a:lnTo>
                    <a:lnTo>
                      <a:pt x="1102" y="629"/>
                    </a:lnTo>
                    <a:lnTo>
                      <a:pt x="1160" y="640"/>
                    </a:lnTo>
                    <a:lnTo>
                      <a:pt x="1218" y="649"/>
                    </a:lnTo>
                    <a:lnTo>
                      <a:pt x="1273" y="657"/>
                    </a:lnTo>
                    <a:lnTo>
                      <a:pt x="1324" y="660"/>
                    </a:lnTo>
                    <a:lnTo>
                      <a:pt x="1347" y="661"/>
                    </a:lnTo>
                    <a:lnTo>
                      <a:pt x="1371" y="661"/>
                    </a:lnTo>
                    <a:lnTo>
                      <a:pt x="1392" y="661"/>
                    </a:lnTo>
                    <a:lnTo>
                      <a:pt x="1414" y="659"/>
                    </a:lnTo>
                    <a:lnTo>
                      <a:pt x="1394" y="432"/>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45" name="Google Shape;445;p12"/>
              <p:cNvSpPr/>
              <p:nvPr/>
            </p:nvSpPr>
            <p:spPr>
              <a:xfrm>
                <a:off x="1282" y="1962"/>
                <a:ext cx="283" cy="132"/>
              </a:xfrm>
              <a:custGeom>
                <a:rect b="b" l="l" r="r" t="t"/>
                <a:pathLst>
                  <a:path extrusionOk="0" h="661" w="1414">
                    <a:moveTo>
                      <a:pt x="1394" y="432"/>
                    </a:moveTo>
                    <a:lnTo>
                      <a:pt x="1367" y="424"/>
                    </a:lnTo>
                    <a:lnTo>
                      <a:pt x="1299" y="404"/>
                    </a:lnTo>
                    <a:lnTo>
                      <a:pt x="1199" y="376"/>
                    </a:lnTo>
                    <a:lnTo>
                      <a:pt x="1079" y="339"/>
                    </a:lnTo>
                    <a:lnTo>
                      <a:pt x="951" y="300"/>
                    </a:lnTo>
                    <a:lnTo>
                      <a:pt x="825" y="260"/>
                    </a:lnTo>
                    <a:lnTo>
                      <a:pt x="766" y="240"/>
                    </a:lnTo>
                    <a:lnTo>
                      <a:pt x="712" y="222"/>
                    </a:lnTo>
                    <a:lnTo>
                      <a:pt x="666" y="205"/>
                    </a:lnTo>
                    <a:lnTo>
                      <a:pt x="627" y="190"/>
                    </a:lnTo>
                    <a:lnTo>
                      <a:pt x="561" y="166"/>
                    </a:lnTo>
                    <a:lnTo>
                      <a:pt x="500" y="145"/>
                    </a:lnTo>
                    <a:lnTo>
                      <a:pt x="444" y="126"/>
                    </a:lnTo>
                    <a:lnTo>
                      <a:pt x="392" y="109"/>
                    </a:lnTo>
                    <a:lnTo>
                      <a:pt x="343" y="92"/>
                    </a:lnTo>
                    <a:lnTo>
                      <a:pt x="297" y="76"/>
                    </a:lnTo>
                    <a:lnTo>
                      <a:pt x="254" y="60"/>
                    </a:lnTo>
                    <a:lnTo>
                      <a:pt x="212" y="41"/>
                    </a:lnTo>
                    <a:lnTo>
                      <a:pt x="191" y="32"/>
                    </a:lnTo>
                    <a:lnTo>
                      <a:pt x="171" y="25"/>
                    </a:lnTo>
                    <a:lnTo>
                      <a:pt x="150" y="17"/>
                    </a:lnTo>
                    <a:lnTo>
                      <a:pt x="130" y="10"/>
                    </a:lnTo>
                    <a:lnTo>
                      <a:pt x="111" y="5"/>
                    </a:lnTo>
                    <a:lnTo>
                      <a:pt x="92" y="1"/>
                    </a:lnTo>
                    <a:lnTo>
                      <a:pt x="76" y="0"/>
                    </a:lnTo>
                    <a:lnTo>
                      <a:pt x="60" y="0"/>
                    </a:lnTo>
                    <a:lnTo>
                      <a:pt x="52" y="0"/>
                    </a:lnTo>
                    <a:lnTo>
                      <a:pt x="46" y="1"/>
                    </a:lnTo>
                    <a:lnTo>
                      <a:pt x="39" y="4"/>
                    </a:lnTo>
                    <a:lnTo>
                      <a:pt x="32" y="6"/>
                    </a:lnTo>
                    <a:lnTo>
                      <a:pt x="27" y="9"/>
                    </a:lnTo>
                    <a:lnTo>
                      <a:pt x="22" y="12"/>
                    </a:lnTo>
                    <a:lnTo>
                      <a:pt x="17" y="17"/>
                    </a:lnTo>
                    <a:lnTo>
                      <a:pt x="14" y="22"/>
                    </a:lnTo>
                    <a:lnTo>
                      <a:pt x="10" y="29"/>
                    </a:lnTo>
                    <a:lnTo>
                      <a:pt x="6" y="35"/>
                    </a:lnTo>
                    <a:lnTo>
                      <a:pt x="4" y="42"/>
                    </a:lnTo>
                    <a:lnTo>
                      <a:pt x="1" y="50"/>
                    </a:lnTo>
                    <a:lnTo>
                      <a:pt x="0" y="59"/>
                    </a:lnTo>
                    <a:lnTo>
                      <a:pt x="0" y="69"/>
                    </a:lnTo>
                    <a:lnTo>
                      <a:pt x="0" y="80"/>
                    </a:lnTo>
                    <a:lnTo>
                      <a:pt x="0" y="91"/>
                    </a:lnTo>
                    <a:lnTo>
                      <a:pt x="2" y="102"/>
                    </a:lnTo>
                    <a:lnTo>
                      <a:pt x="6" y="115"/>
                    </a:lnTo>
                    <a:lnTo>
                      <a:pt x="11" y="127"/>
                    </a:lnTo>
                    <a:lnTo>
                      <a:pt x="19" y="139"/>
                    </a:lnTo>
                    <a:lnTo>
                      <a:pt x="27" y="151"/>
                    </a:lnTo>
                    <a:lnTo>
                      <a:pt x="37" y="163"/>
                    </a:lnTo>
                    <a:lnTo>
                      <a:pt x="48" y="177"/>
                    </a:lnTo>
                    <a:lnTo>
                      <a:pt x="62" y="190"/>
                    </a:lnTo>
                    <a:lnTo>
                      <a:pt x="76" y="202"/>
                    </a:lnTo>
                    <a:lnTo>
                      <a:pt x="92" y="215"/>
                    </a:lnTo>
                    <a:lnTo>
                      <a:pt x="108" y="228"/>
                    </a:lnTo>
                    <a:lnTo>
                      <a:pt x="126" y="241"/>
                    </a:lnTo>
                    <a:lnTo>
                      <a:pt x="163" y="267"/>
                    </a:lnTo>
                    <a:lnTo>
                      <a:pt x="204" y="292"/>
                    </a:lnTo>
                    <a:lnTo>
                      <a:pt x="247" y="317"/>
                    </a:lnTo>
                    <a:lnTo>
                      <a:pt x="292" y="342"/>
                    </a:lnTo>
                    <a:lnTo>
                      <a:pt x="337" y="366"/>
                    </a:lnTo>
                    <a:lnTo>
                      <a:pt x="383" y="388"/>
                    </a:lnTo>
                    <a:lnTo>
                      <a:pt x="472" y="431"/>
                    </a:lnTo>
                    <a:lnTo>
                      <a:pt x="554" y="467"/>
                    </a:lnTo>
                    <a:lnTo>
                      <a:pt x="594" y="483"/>
                    </a:lnTo>
                    <a:lnTo>
                      <a:pt x="640" y="500"/>
                    </a:lnTo>
                    <a:lnTo>
                      <a:pt x="690" y="518"/>
                    </a:lnTo>
                    <a:lnTo>
                      <a:pt x="744" y="535"/>
                    </a:lnTo>
                    <a:lnTo>
                      <a:pt x="800" y="553"/>
                    </a:lnTo>
                    <a:lnTo>
                      <a:pt x="858" y="570"/>
                    </a:lnTo>
                    <a:lnTo>
                      <a:pt x="918" y="587"/>
                    </a:lnTo>
                    <a:lnTo>
                      <a:pt x="979" y="602"/>
                    </a:lnTo>
                    <a:lnTo>
                      <a:pt x="1041" y="617"/>
                    </a:lnTo>
                    <a:lnTo>
                      <a:pt x="1102" y="629"/>
                    </a:lnTo>
                    <a:lnTo>
                      <a:pt x="1160" y="640"/>
                    </a:lnTo>
                    <a:lnTo>
                      <a:pt x="1218" y="649"/>
                    </a:lnTo>
                    <a:lnTo>
                      <a:pt x="1273" y="657"/>
                    </a:lnTo>
                    <a:lnTo>
                      <a:pt x="1324" y="660"/>
                    </a:lnTo>
                    <a:lnTo>
                      <a:pt x="1347" y="661"/>
                    </a:lnTo>
                    <a:lnTo>
                      <a:pt x="1371" y="661"/>
                    </a:lnTo>
                    <a:lnTo>
                      <a:pt x="1392" y="661"/>
                    </a:lnTo>
                    <a:lnTo>
                      <a:pt x="1414" y="659"/>
                    </a:lnTo>
                    <a:lnTo>
                      <a:pt x="1394" y="432"/>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46" name="Google Shape;446;p12"/>
              <p:cNvSpPr/>
              <p:nvPr/>
            </p:nvSpPr>
            <p:spPr>
              <a:xfrm>
                <a:off x="1443" y="2043"/>
                <a:ext cx="117" cy="46"/>
              </a:xfrm>
              <a:custGeom>
                <a:rect b="b" l="l" r="r" t="t"/>
                <a:pathLst>
                  <a:path extrusionOk="0" h="228" w="583">
                    <a:moveTo>
                      <a:pt x="583" y="228"/>
                    </a:moveTo>
                    <a:lnTo>
                      <a:pt x="579" y="225"/>
                    </a:lnTo>
                    <a:lnTo>
                      <a:pt x="569" y="217"/>
                    </a:lnTo>
                    <a:lnTo>
                      <a:pt x="551" y="206"/>
                    </a:lnTo>
                    <a:lnTo>
                      <a:pt x="528" y="191"/>
                    </a:lnTo>
                    <a:lnTo>
                      <a:pt x="497" y="175"/>
                    </a:lnTo>
                    <a:lnTo>
                      <a:pt x="459" y="157"/>
                    </a:lnTo>
                    <a:lnTo>
                      <a:pt x="438" y="148"/>
                    </a:lnTo>
                    <a:lnTo>
                      <a:pt x="415" y="140"/>
                    </a:lnTo>
                    <a:lnTo>
                      <a:pt x="390" y="132"/>
                    </a:lnTo>
                    <a:lnTo>
                      <a:pt x="366" y="123"/>
                    </a:lnTo>
                    <a:lnTo>
                      <a:pt x="293" y="102"/>
                    </a:lnTo>
                    <a:lnTo>
                      <a:pt x="218" y="79"/>
                    </a:lnTo>
                    <a:lnTo>
                      <a:pt x="147" y="55"/>
                    </a:lnTo>
                    <a:lnTo>
                      <a:pt x="84" y="34"/>
                    </a:lnTo>
                    <a:lnTo>
                      <a:pt x="35" y="16"/>
                    </a:lnTo>
                    <a:lnTo>
                      <a:pt x="6" y="4"/>
                    </a:lnTo>
                    <a:lnTo>
                      <a:pt x="2" y="2"/>
                    </a:lnTo>
                    <a:lnTo>
                      <a:pt x="0" y="1"/>
                    </a:lnTo>
                    <a:lnTo>
                      <a:pt x="0" y="0"/>
                    </a:lnTo>
                    <a:lnTo>
                      <a:pt x="2" y="0"/>
                    </a:lnTo>
                    <a:lnTo>
                      <a:pt x="11" y="1"/>
                    </a:lnTo>
                    <a:lnTo>
                      <a:pt x="29" y="5"/>
                    </a:lnTo>
                    <a:lnTo>
                      <a:pt x="76" y="20"/>
                    </a:lnTo>
                    <a:lnTo>
                      <a:pt x="127" y="35"/>
                    </a:lnTo>
                    <a:lnTo>
                      <a:pt x="181" y="50"/>
                    </a:lnTo>
                    <a:lnTo>
                      <a:pt x="236" y="65"/>
                    </a:lnTo>
                    <a:lnTo>
                      <a:pt x="288" y="79"/>
                    </a:lnTo>
                    <a:lnTo>
                      <a:pt x="337" y="90"/>
                    </a:lnTo>
                    <a:lnTo>
                      <a:pt x="361" y="93"/>
                    </a:lnTo>
                    <a:lnTo>
                      <a:pt x="382" y="97"/>
                    </a:lnTo>
                    <a:lnTo>
                      <a:pt x="402" y="98"/>
                    </a:lnTo>
                    <a:lnTo>
                      <a:pt x="419" y="100"/>
                    </a:lnTo>
                    <a:lnTo>
                      <a:pt x="435" y="100"/>
                    </a:lnTo>
                    <a:lnTo>
                      <a:pt x="450" y="100"/>
                    </a:lnTo>
                    <a:lnTo>
                      <a:pt x="463" y="98"/>
                    </a:lnTo>
                    <a:lnTo>
                      <a:pt x="475" y="96"/>
                    </a:lnTo>
                    <a:lnTo>
                      <a:pt x="497" y="91"/>
                    </a:lnTo>
                    <a:lnTo>
                      <a:pt x="515" y="84"/>
                    </a:lnTo>
                    <a:lnTo>
                      <a:pt x="530" y="77"/>
                    </a:lnTo>
                    <a:lnTo>
                      <a:pt x="543" y="71"/>
                    </a:lnTo>
                    <a:lnTo>
                      <a:pt x="553" y="66"/>
                    </a:lnTo>
                    <a:lnTo>
                      <a:pt x="563" y="65"/>
                    </a:lnTo>
                    <a:lnTo>
                      <a:pt x="565" y="65"/>
                    </a:lnTo>
                    <a:lnTo>
                      <a:pt x="566" y="66"/>
                    </a:lnTo>
                    <a:lnTo>
                      <a:pt x="569" y="69"/>
                    </a:lnTo>
                    <a:lnTo>
                      <a:pt x="570" y="72"/>
                    </a:lnTo>
                    <a:lnTo>
                      <a:pt x="574" y="80"/>
                    </a:lnTo>
                    <a:lnTo>
                      <a:pt x="576" y="90"/>
                    </a:lnTo>
                    <a:lnTo>
                      <a:pt x="580" y="116"/>
                    </a:lnTo>
                    <a:lnTo>
                      <a:pt x="581" y="146"/>
                    </a:lnTo>
                    <a:lnTo>
                      <a:pt x="583" y="202"/>
                    </a:lnTo>
                    <a:lnTo>
                      <a:pt x="583" y="228"/>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47" name="Google Shape;447;p12"/>
              <p:cNvSpPr/>
              <p:nvPr/>
            </p:nvSpPr>
            <p:spPr>
              <a:xfrm>
                <a:off x="1276" y="2092"/>
                <a:ext cx="293" cy="78"/>
              </a:xfrm>
              <a:custGeom>
                <a:rect b="b" l="l" r="r" t="t"/>
                <a:pathLst>
                  <a:path extrusionOk="0" h="392" w="1466">
                    <a:moveTo>
                      <a:pt x="1410" y="0"/>
                    </a:moveTo>
                    <a:lnTo>
                      <a:pt x="1385" y="3"/>
                    </a:lnTo>
                    <a:lnTo>
                      <a:pt x="1351" y="4"/>
                    </a:lnTo>
                    <a:lnTo>
                      <a:pt x="1309" y="4"/>
                    </a:lnTo>
                    <a:lnTo>
                      <a:pt x="1260" y="5"/>
                    </a:lnTo>
                    <a:lnTo>
                      <a:pt x="1205" y="6"/>
                    </a:lnTo>
                    <a:lnTo>
                      <a:pt x="1146" y="8"/>
                    </a:lnTo>
                    <a:lnTo>
                      <a:pt x="1083" y="9"/>
                    </a:lnTo>
                    <a:lnTo>
                      <a:pt x="1015" y="11"/>
                    </a:lnTo>
                    <a:lnTo>
                      <a:pt x="947" y="14"/>
                    </a:lnTo>
                    <a:lnTo>
                      <a:pt x="876" y="17"/>
                    </a:lnTo>
                    <a:lnTo>
                      <a:pt x="806" y="22"/>
                    </a:lnTo>
                    <a:lnTo>
                      <a:pt x="736" y="29"/>
                    </a:lnTo>
                    <a:lnTo>
                      <a:pt x="667" y="36"/>
                    </a:lnTo>
                    <a:lnTo>
                      <a:pt x="601" y="46"/>
                    </a:lnTo>
                    <a:lnTo>
                      <a:pt x="570" y="51"/>
                    </a:lnTo>
                    <a:lnTo>
                      <a:pt x="539" y="57"/>
                    </a:lnTo>
                    <a:lnTo>
                      <a:pt x="509" y="64"/>
                    </a:lnTo>
                    <a:lnTo>
                      <a:pt x="480" y="70"/>
                    </a:lnTo>
                    <a:lnTo>
                      <a:pt x="376" y="96"/>
                    </a:lnTo>
                    <a:lnTo>
                      <a:pt x="285" y="121"/>
                    </a:lnTo>
                    <a:lnTo>
                      <a:pt x="243" y="132"/>
                    </a:lnTo>
                    <a:lnTo>
                      <a:pt x="206" y="144"/>
                    </a:lnTo>
                    <a:lnTo>
                      <a:pt x="169" y="155"/>
                    </a:lnTo>
                    <a:lnTo>
                      <a:pt x="138" y="166"/>
                    </a:lnTo>
                    <a:lnTo>
                      <a:pt x="109" y="177"/>
                    </a:lnTo>
                    <a:lnTo>
                      <a:pt x="83" y="188"/>
                    </a:lnTo>
                    <a:lnTo>
                      <a:pt x="62" y="200"/>
                    </a:lnTo>
                    <a:lnTo>
                      <a:pt x="43" y="211"/>
                    </a:lnTo>
                    <a:lnTo>
                      <a:pt x="36" y="217"/>
                    </a:lnTo>
                    <a:lnTo>
                      <a:pt x="28" y="223"/>
                    </a:lnTo>
                    <a:lnTo>
                      <a:pt x="22" y="230"/>
                    </a:lnTo>
                    <a:lnTo>
                      <a:pt x="17" y="236"/>
                    </a:lnTo>
                    <a:lnTo>
                      <a:pt x="13" y="242"/>
                    </a:lnTo>
                    <a:lnTo>
                      <a:pt x="10" y="248"/>
                    </a:lnTo>
                    <a:lnTo>
                      <a:pt x="7" y="256"/>
                    </a:lnTo>
                    <a:lnTo>
                      <a:pt x="6" y="262"/>
                    </a:lnTo>
                    <a:lnTo>
                      <a:pt x="2" y="296"/>
                    </a:lnTo>
                    <a:lnTo>
                      <a:pt x="0" y="320"/>
                    </a:lnTo>
                    <a:lnTo>
                      <a:pt x="0" y="328"/>
                    </a:lnTo>
                    <a:lnTo>
                      <a:pt x="1" y="335"/>
                    </a:lnTo>
                    <a:lnTo>
                      <a:pt x="2" y="341"/>
                    </a:lnTo>
                    <a:lnTo>
                      <a:pt x="3" y="346"/>
                    </a:lnTo>
                    <a:lnTo>
                      <a:pt x="6" y="349"/>
                    </a:lnTo>
                    <a:lnTo>
                      <a:pt x="10" y="352"/>
                    </a:lnTo>
                    <a:lnTo>
                      <a:pt x="13" y="356"/>
                    </a:lnTo>
                    <a:lnTo>
                      <a:pt x="18" y="358"/>
                    </a:lnTo>
                    <a:lnTo>
                      <a:pt x="31" y="366"/>
                    </a:lnTo>
                    <a:lnTo>
                      <a:pt x="46" y="376"/>
                    </a:lnTo>
                    <a:lnTo>
                      <a:pt x="51" y="379"/>
                    </a:lnTo>
                    <a:lnTo>
                      <a:pt x="57" y="382"/>
                    </a:lnTo>
                    <a:lnTo>
                      <a:pt x="66" y="384"/>
                    </a:lnTo>
                    <a:lnTo>
                      <a:pt x="75" y="386"/>
                    </a:lnTo>
                    <a:lnTo>
                      <a:pt x="98" y="389"/>
                    </a:lnTo>
                    <a:lnTo>
                      <a:pt x="126" y="391"/>
                    </a:lnTo>
                    <a:lnTo>
                      <a:pt x="158" y="392"/>
                    </a:lnTo>
                    <a:lnTo>
                      <a:pt x="193" y="391"/>
                    </a:lnTo>
                    <a:lnTo>
                      <a:pt x="230" y="391"/>
                    </a:lnTo>
                    <a:lnTo>
                      <a:pt x="270" y="388"/>
                    </a:lnTo>
                    <a:lnTo>
                      <a:pt x="354" y="384"/>
                    </a:lnTo>
                    <a:lnTo>
                      <a:pt x="438" y="379"/>
                    </a:lnTo>
                    <a:lnTo>
                      <a:pt x="516" y="374"/>
                    </a:lnTo>
                    <a:lnTo>
                      <a:pt x="585" y="371"/>
                    </a:lnTo>
                    <a:lnTo>
                      <a:pt x="619" y="369"/>
                    </a:lnTo>
                    <a:lnTo>
                      <a:pt x="662" y="364"/>
                    </a:lnTo>
                    <a:lnTo>
                      <a:pt x="713" y="358"/>
                    </a:lnTo>
                    <a:lnTo>
                      <a:pt x="772" y="351"/>
                    </a:lnTo>
                    <a:lnTo>
                      <a:pt x="901" y="331"/>
                    </a:lnTo>
                    <a:lnTo>
                      <a:pt x="1037" y="307"/>
                    </a:lnTo>
                    <a:lnTo>
                      <a:pt x="1105" y="295"/>
                    </a:lnTo>
                    <a:lnTo>
                      <a:pt x="1171" y="281"/>
                    </a:lnTo>
                    <a:lnTo>
                      <a:pt x="1234" y="268"/>
                    </a:lnTo>
                    <a:lnTo>
                      <a:pt x="1292" y="256"/>
                    </a:lnTo>
                    <a:lnTo>
                      <a:pt x="1345" y="243"/>
                    </a:lnTo>
                    <a:lnTo>
                      <a:pt x="1388" y="232"/>
                    </a:lnTo>
                    <a:lnTo>
                      <a:pt x="1423" y="222"/>
                    </a:lnTo>
                    <a:lnTo>
                      <a:pt x="1448" y="213"/>
                    </a:lnTo>
                    <a:lnTo>
                      <a:pt x="1453" y="211"/>
                    </a:lnTo>
                    <a:lnTo>
                      <a:pt x="1457" y="207"/>
                    </a:lnTo>
                    <a:lnTo>
                      <a:pt x="1461" y="203"/>
                    </a:lnTo>
                    <a:lnTo>
                      <a:pt x="1463" y="198"/>
                    </a:lnTo>
                    <a:lnTo>
                      <a:pt x="1465" y="192"/>
                    </a:lnTo>
                    <a:lnTo>
                      <a:pt x="1466" y="186"/>
                    </a:lnTo>
                    <a:lnTo>
                      <a:pt x="1466" y="180"/>
                    </a:lnTo>
                    <a:lnTo>
                      <a:pt x="1466" y="171"/>
                    </a:lnTo>
                    <a:lnTo>
                      <a:pt x="1463" y="155"/>
                    </a:lnTo>
                    <a:lnTo>
                      <a:pt x="1461" y="137"/>
                    </a:lnTo>
                    <a:lnTo>
                      <a:pt x="1456" y="119"/>
                    </a:lnTo>
                    <a:lnTo>
                      <a:pt x="1450" y="100"/>
                    </a:lnTo>
                    <a:lnTo>
                      <a:pt x="1436" y="62"/>
                    </a:lnTo>
                    <a:lnTo>
                      <a:pt x="1423" y="31"/>
                    </a:lnTo>
                    <a:lnTo>
                      <a:pt x="1413" y="9"/>
                    </a:lnTo>
                    <a:lnTo>
                      <a:pt x="1410" y="0"/>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48" name="Google Shape;448;p12"/>
              <p:cNvSpPr/>
              <p:nvPr/>
            </p:nvSpPr>
            <p:spPr>
              <a:xfrm>
                <a:off x="1276" y="2092"/>
                <a:ext cx="293" cy="78"/>
              </a:xfrm>
              <a:custGeom>
                <a:rect b="b" l="l" r="r" t="t"/>
                <a:pathLst>
                  <a:path extrusionOk="0" h="392" w="1466">
                    <a:moveTo>
                      <a:pt x="1410" y="0"/>
                    </a:moveTo>
                    <a:lnTo>
                      <a:pt x="1385" y="3"/>
                    </a:lnTo>
                    <a:lnTo>
                      <a:pt x="1351" y="4"/>
                    </a:lnTo>
                    <a:lnTo>
                      <a:pt x="1309" y="4"/>
                    </a:lnTo>
                    <a:lnTo>
                      <a:pt x="1260" y="5"/>
                    </a:lnTo>
                    <a:lnTo>
                      <a:pt x="1205" y="6"/>
                    </a:lnTo>
                    <a:lnTo>
                      <a:pt x="1146" y="8"/>
                    </a:lnTo>
                    <a:lnTo>
                      <a:pt x="1083" y="9"/>
                    </a:lnTo>
                    <a:lnTo>
                      <a:pt x="1015" y="11"/>
                    </a:lnTo>
                    <a:lnTo>
                      <a:pt x="947" y="14"/>
                    </a:lnTo>
                    <a:lnTo>
                      <a:pt x="876" y="17"/>
                    </a:lnTo>
                    <a:lnTo>
                      <a:pt x="806" y="22"/>
                    </a:lnTo>
                    <a:lnTo>
                      <a:pt x="736" y="29"/>
                    </a:lnTo>
                    <a:lnTo>
                      <a:pt x="667" y="36"/>
                    </a:lnTo>
                    <a:lnTo>
                      <a:pt x="601" y="46"/>
                    </a:lnTo>
                    <a:lnTo>
                      <a:pt x="570" y="51"/>
                    </a:lnTo>
                    <a:lnTo>
                      <a:pt x="539" y="57"/>
                    </a:lnTo>
                    <a:lnTo>
                      <a:pt x="509" y="64"/>
                    </a:lnTo>
                    <a:lnTo>
                      <a:pt x="480" y="70"/>
                    </a:lnTo>
                    <a:lnTo>
                      <a:pt x="376" y="96"/>
                    </a:lnTo>
                    <a:lnTo>
                      <a:pt x="285" y="121"/>
                    </a:lnTo>
                    <a:lnTo>
                      <a:pt x="243" y="132"/>
                    </a:lnTo>
                    <a:lnTo>
                      <a:pt x="206" y="144"/>
                    </a:lnTo>
                    <a:lnTo>
                      <a:pt x="169" y="155"/>
                    </a:lnTo>
                    <a:lnTo>
                      <a:pt x="138" y="166"/>
                    </a:lnTo>
                    <a:lnTo>
                      <a:pt x="109" y="177"/>
                    </a:lnTo>
                    <a:lnTo>
                      <a:pt x="83" y="188"/>
                    </a:lnTo>
                    <a:lnTo>
                      <a:pt x="62" y="200"/>
                    </a:lnTo>
                    <a:lnTo>
                      <a:pt x="43" y="211"/>
                    </a:lnTo>
                    <a:lnTo>
                      <a:pt x="36" y="217"/>
                    </a:lnTo>
                    <a:lnTo>
                      <a:pt x="28" y="223"/>
                    </a:lnTo>
                    <a:lnTo>
                      <a:pt x="22" y="230"/>
                    </a:lnTo>
                    <a:lnTo>
                      <a:pt x="17" y="236"/>
                    </a:lnTo>
                    <a:lnTo>
                      <a:pt x="13" y="242"/>
                    </a:lnTo>
                    <a:lnTo>
                      <a:pt x="10" y="248"/>
                    </a:lnTo>
                    <a:lnTo>
                      <a:pt x="7" y="256"/>
                    </a:lnTo>
                    <a:lnTo>
                      <a:pt x="6" y="262"/>
                    </a:lnTo>
                    <a:lnTo>
                      <a:pt x="2" y="296"/>
                    </a:lnTo>
                    <a:lnTo>
                      <a:pt x="0" y="320"/>
                    </a:lnTo>
                    <a:lnTo>
                      <a:pt x="0" y="328"/>
                    </a:lnTo>
                    <a:lnTo>
                      <a:pt x="1" y="335"/>
                    </a:lnTo>
                    <a:lnTo>
                      <a:pt x="2" y="341"/>
                    </a:lnTo>
                    <a:lnTo>
                      <a:pt x="3" y="346"/>
                    </a:lnTo>
                    <a:lnTo>
                      <a:pt x="6" y="349"/>
                    </a:lnTo>
                    <a:lnTo>
                      <a:pt x="10" y="352"/>
                    </a:lnTo>
                    <a:lnTo>
                      <a:pt x="13" y="356"/>
                    </a:lnTo>
                    <a:lnTo>
                      <a:pt x="18" y="358"/>
                    </a:lnTo>
                    <a:lnTo>
                      <a:pt x="31" y="366"/>
                    </a:lnTo>
                    <a:lnTo>
                      <a:pt x="46" y="376"/>
                    </a:lnTo>
                    <a:lnTo>
                      <a:pt x="51" y="379"/>
                    </a:lnTo>
                    <a:lnTo>
                      <a:pt x="57" y="382"/>
                    </a:lnTo>
                    <a:lnTo>
                      <a:pt x="66" y="384"/>
                    </a:lnTo>
                    <a:lnTo>
                      <a:pt x="75" y="386"/>
                    </a:lnTo>
                    <a:lnTo>
                      <a:pt x="98" y="389"/>
                    </a:lnTo>
                    <a:lnTo>
                      <a:pt x="126" y="391"/>
                    </a:lnTo>
                    <a:lnTo>
                      <a:pt x="158" y="392"/>
                    </a:lnTo>
                    <a:lnTo>
                      <a:pt x="193" y="391"/>
                    </a:lnTo>
                    <a:lnTo>
                      <a:pt x="230" y="391"/>
                    </a:lnTo>
                    <a:lnTo>
                      <a:pt x="270" y="388"/>
                    </a:lnTo>
                    <a:lnTo>
                      <a:pt x="354" y="384"/>
                    </a:lnTo>
                    <a:lnTo>
                      <a:pt x="438" y="379"/>
                    </a:lnTo>
                    <a:lnTo>
                      <a:pt x="516" y="374"/>
                    </a:lnTo>
                    <a:lnTo>
                      <a:pt x="585" y="371"/>
                    </a:lnTo>
                    <a:lnTo>
                      <a:pt x="619" y="369"/>
                    </a:lnTo>
                    <a:lnTo>
                      <a:pt x="662" y="364"/>
                    </a:lnTo>
                    <a:lnTo>
                      <a:pt x="713" y="358"/>
                    </a:lnTo>
                    <a:lnTo>
                      <a:pt x="772" y="351"/>
                    </a:lnTo>
                    <a:lnTo>
                      <a:pt x="901" y="331"/>
                    </a:lnTo>
                    <a:lnTo>
                      <a:pt x="1037" y="307"/>
                    </a:lnTo>
                    <a:lnTo>
                      <a:pt x="1105" y="295"/>
                    </a:lnTo>
                    <a:lnTo>
                      <a:pt x="1171" y="281"/>
                    </a:lnTo>
                    <a:lnTo>
                      <a:pt x="1234" y="268"/>
                    </a:lnTo>
                    <a:lnTo>
                      <a:pt x="1292" y="256"/>
                    </a:lnTo>
                    <a:lnTo>
                      <a:pt x="1345" y="243"/>
                    </a:lnTo>
                    <a:lnTo>
                      <a:pt x="1388" y="232"/>
                    </a:lnTo>
                    <a:lnTo>
                      <a:pt x="1423" y="222"/>
                    </a:lnTo>
                    <a:lnTo>
                      <a:pt x="1448" y="213"/>
                    </a:lnTo>
                    <a:lnTo>
                      <a:pt x="1453" y="211"/>
                    </a:lnTo>
                    <a:lnTo>
                      <a:pt x="1457" y="207"/>
                    </a:lnTo>
                    <a:lnTo>
                      <a:pt x="1461" y="203"/>
                    </a:lnTo>
                    <a:lnTo>
                      <a:pt x="1463" y="198"/>
                    </a:lnTo>
                    <a:lnTo>
                      <a:pt x="1465" y="192"/>
                    </a:lnTo>
                    <a:lnTo>
                      <a:pt x="1466" y="186"/>
                    </a:lnTo>
                    <a:lnTo>
                      <a:pt x="1466" y="180"/>
                    </a:lnTo>
                    <a:lnTo>
                      <a:pt x="1466" y="171"/>
                    </a:lnTo>
                    <a:lnTo>
                      <a:pt x="1463" y="155"/>
                    </a:lnTo>
                    <a:lnTo>
                      <a:pt x="1461" y="137"/>
                    </a:lnTo>
                    <a:lnTo>
                      <a:pt x="1456" y="119"/>
                    </a:lnTo>
                    <a:lnTo>
                      <a:pt x="1450" y="100"/>
                    </a:lnTo>
                    <a:lnTo>
                      <a:pt x="1436" y="62"/>
                    </a:lnTo>
                    <a:lnTo>
                      <a:pt x="1423" y="31"/>
                    </a:lnTo>
                    <a:lnTo>
                      <a:pt x="1413" y="9"/>
                    </a:lnTo>
                    <a:lnTo>
                      <a:pt x="1410" y="0"/>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49" name="Google Shape;449;p12"/>
              <p:cNvSpPr/>
              <p:nvPr/>
            </p:nvSpPr>
            <p:spPr>
              <a:xfrm>
                <a:off x="1442" y="2104"/>
                <a:ext cx="121" cy="18"/>
              </a:xfrm>
              <a:custGeom>
                <a:rect b="b" l="l" r="r" t="t"/>
                <a:pathLst>
                  <a:path extrusionOk="0" h="87" w="607">
                    <a:moveTo>
                      <a:pt x="121" y="80"/>
                    </a:moveTo>
                    <a:lnTo>
                      <a:pt x="176" y="76"/>
                    </a:lnTo>
                    <a:lnTo>
                      <a:pt x="241" y="73"/>
                    </a:lnTo>
                    <a:lnTo>
                      <a:pt x="310" y="71"/>
                    </a:lnTo>
                    <a:lnTo>
                      <a:pt x="379" y="68"/>
                    </a:lnTo>
                    <a:lnTo>
                      <a:pt x="445" y="68"/>
                    </a:lnTo>
                    <a:lnTo>
                      <a:pt x="502" y="70"/>
                    </a:lnTo>
                    <a:lnTo>
                      <a:pt x="527" y="72"/>
                    </a:lnTo>
                    <a:lnTo>
                      <a:pt x="549" y="73"/>
                    </a:lnTo>
                    <a:lnTo>
                      <a:pt x="567" y="77"/>
                    </a:lnTo>
                    <a:lnTo>
                      <a:pt x="581" y="80"/>
                    </a:lnTo>
                    <a:lnTo>
                      <a:pt x="591" y="82"/>
                    </a:lnTo>
                    <a:lnTo>
                      <a:pt x="598" y="83"/>
                    </a:lnTo>
                    <a:lnTo>
                      <a:pt x="603" y="82"/>
                    </a:lnTo>
                    <a:lnTo>
                      <a:pt x="606" y="81"/>
                    </a:lnTo>
                    <a:lnTo>
                      <a:pt x="607" y="77"/>
                    </a:lnTo>
                    <a:lnTo>
                      <a:pt x="607" y="72"/>
                    </a:lnTo>
                    <a:lnTo>
                      <a:pt x="606" y="66"/>
                    </a:lnTo>
                    <a:lnTo>
                      <a:pt x="603" y="60"/>
                    </a:lnTo>
                    <a:lnTo>
                      <a:pt x="596" y="47"/>
                    </a:lnTo>
                    <a:lnTo>
                      <a:pt x="587" y="32"/>
                    </a:lnTo>
                    <a:lnTo>
                      <a:pt x="578" y="20"/>
                    </a:lnTo>
                    <a:lnTo>
                      <a:pt x="571" y="11"/>
                    </a:lnTo>
                    <a:lnTo>
                      <a:pt x="566" y="5"/>
                    </a:lnTo>
                    <a:lnTo>
                      <a:pt x="561" y="1"/>
                    </a:lnTo>
                    <a:lnTo>
                      <a:pt x="556" y="0"/>
                    </a:lnTo>
                    <a:lnTo>
                      <a:pt x="551" y="1"/>
                    </a:lnTo>
                    <a:lnTo>
                      <a:pt x="531" y="8"/>
                    </a:lnTo>
                    <a:lnTo>
                      <a:pt x="497" y="21"/>
                    </a:lnTo>
                    <a:lnTo>
                      <a:pt x="475" y="27"/>
                    </a:lnTo>
                    <a:lnTo>
                      <a:pt x="453" y="33"/>
                    </a:lnTo>
                    <a:lnTo>
                      <a:pt x="432" y="37"/>
                    </a:lnTo>
                    <a:lnTo>
                      <a:pt x="412" y="41"/>
                    </a:lnTo>
                    <a:lnTo>
                      <a:pt x="370" y="46"/>
                    </a:lnTo>
                    <a:lnTo>
                      <a:pt x="324" y="51"/>
                    </a:lnTo>
                    <a:lnTo>
                      <a:pt x="300" y="52"/>
                    </a:lnTo>
                    <a:lnTo>
                      <a:pt x="274" y="55"/>
                    </a:lnTo>
                    <a:lnTo>
                      <a:pt x="245" y="56"/>
                    </a:lnTo>
                    <a:lnTo>
                      <a:pt x="218" y="57"/>
                    </a:lnTo>
                    <a:lnTo>
                      <a:pt x="191" y="60"/>
                    </a:lnTo>
                    <a:lnTo>
                      <a:pt x="168" y="61"/>
                    </a:lnTo>
                    <a:lnTo>
                      <a:pt x="146" y="63"/>
                    </a:lnTo>
                    <a:lnTo>
                      <a:pt x="131" y="65"/>
                    </a:lnTo>
                    <a:lnTo>
                      <a:pt x="109" y="70"/>
                    </a:lnTo>
                    <a:lnTo>
                      <a:pt x="77" y="75"/>
                    </a:lnTo>
                    <a:lnTo>
                      <a:pt x="43" y="80"/>
                    </a:lnTo>
                    <a:lnTo>
                      <a:pt x="14" y="83"/>
                    </a:lnTo>
                    <a:lnTo>
                      <a:pt x="5" y="86"/>
                    </a:lnTo>
                    <a:lnTo>
                      <a:pt x="0" y="87"/>
                    </a:lnTo>
                    <a:lnTo>
                      <a:pt x="2" y="87"/>
                    </a:lnTo>
                    <a:lnTo>
                      <a:pt x="8" y="87"/>
                    </a:lnTo>
                    <a:lnTo>
                      <a:pt x="45" y="86"/>
                    </a:lnTo>
                    <a:lnTo>
                      <a:pt x="121" y="8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50" name="Google Shape;450;p12"/>
              <p:cNvSpPr/>
              <p:nvPr/>
            </p:nvSpPr>
            <p:spPr>
              <a:xfrm>
                <a:off x="1299" y="2132"/>
                <a:ext cx="282" cy="235"/>
              </a:xfrm>
              <a:custGeom>
                <a:rect b="b" l="l" r="r" t="t"/>
                <a:pathLst>
                  <a:path extrusionOk="0" h="1178" w="1406">
                    <a:moveTo>
                      <a:pt x="1308" y="3"/>
                    </a:moveTo>
                    <a:lnTo>
                      <a:pt x="1273" y="20"/>
                    </a:lnTo>
                    <a:lnTo>
                      <a:pt x="1230" y="41"/>
                    </a:lnTo>
                    <a:lnTo>
                      <a:pt x="1183" y="65"/>
                    </a:lnTo>
                    <a:lnTo>
                      <a:pt x="1130" y="91"/>
                    </a:lnTo>
                    <a:lnTo>
                      <a:pt x="1074" y="121"/>
                    </a:lnTo>
                    <a:lnTo>
                      <a:pt x="1014" y="153"/>
                    </a:lnTo>
                    <a:lnTo>
                      <a:pt x="952" y="188"/>
                    </a:lnTo>
                    <a:lnTo>
                      <a:pt x="887" y="226"/>
                    </a:lnTo>
                    <a:lnTo>
                      <a:pt x="822" y="264"/>
                    </a:lnTo>
                    <a:lnTo>
                      <a:pt x="757" y="306"/>
                    </a:lnTo>
                    <a:lnTo>
                      <a:pt x="692" y="347"/>
                    </a:lnTo>
                    <a:lnTo>
                      <a:pt x="629" y="389"/>
                    </a:lnTo>
                    <a:lnTo>
                      <a:pt x="569" y="433"/>
                    </a:lnTo>
                    <a:lnTo>
                      <a:pt x="510" y="478"/>
                    </a:lnTo>
                    <a:lnTo>
                      <a:pt x="483" y="500"/>
                    </a:lnTo>
                    <a:lnTo>
                      <a:pt x="457" y="523"/>
                    </a:lnTo>
                    <a:lnTo>
                      <a:pt x="432" y="544"/>
                    </a:lnTo>
                    <a:lnTo>
                      <a:pt x="408" y="566"/>
                    </a:lnTo>
                    <a:lnTo>
                      <a:pt x="323" y="650"/>
                    </a:lnTo>
                    <a:lnTo>
                      <a:pt x="253" y="722"/>
                    </a:lnTo>
                    <a:lnTo>
                      <a:pt x="223" y="755"/>
                    </a:lnTo>
                    <a:lnTo>
                      <a:pt x="196" y="785"/>
                    </a:lnTo>
                    <a:lnTo>
                      <a:pt x="171" y="812"/>
                    </a:lnTo>
                    <a:lnTo>
                      <a:pt x="148" y="840"/>
                    </a:lnTo>
                    <a:lnTo>
                      <a:pt x="127" y="866"/>
                    </a:lnTo>
                    <a:lnTo>
                      <a:pt x="108" y="891"/>
                    </a:lnTo>
                    <a:lnTo>
                      <a:pt x="91" y="916"/>
                    </a:lnTo>
                    <a:lnTo>
                      <a:pt x="75" y="941"/>
                    </a:lnTo>
                    <a:lnTo>
                      <a:pt x="60" y="966"/>
                    </a:lnTo>
                    <a:lnTo>
                      <a:pt x="46" y="991"/>
                    </a:lnTo>
                    <a:lnTo>
                      <a:pt x="31" y="1018"/>
                    </a:lnTo>
                    <a:lnTo>
                      <a:pt x="17" y="1046"/>
                    </a:lnTo>
                    <a:lnTo>
                      <a:pt x="12" y="1059"/>
                    </a:lnTo>
                    <a:lnTo>
                      <a:pt x="7" y="1072"/>
                    </a:lnTo>
                    <a:lnTo>
                      <a:pt x="4" y="1084"/>
                    </a:lnTo>
                    <a:lnTo>
                      <a:pt x="1" y="1096"/>
                    </a:lnTo>
                    <a:lnTo>
                      <a:pt x="0" y="1107"/>
                    </a:lnTo>
                    <a:lnTo>
                      <a:pt x="0" y="1117"/>
                    </a:lnTo>
                    <a:lnTo>
                      <a:pt x="1" y="1126"/>
                    </a:lnTo>
                    <a:lnTo>
                      <a:pt x="2" y="1134"/>
                    </a:lnTo>
                    <a:lnTo>
                      <a:pt x="5" y="1142"/>
                    </a:lnTo>
                    <a:lnTo>
                      <a:pt x="9" y="1149"/>
                    </a:lnTo>
                    <a:lnTo>
                      <a:pt x="12" y="1155"/>
                    </a:lnTo>
                    <a:lnTo>
                      <a:pt x="17" y="1160"/>
                    </a:lnTo>
                    <a:lnTo>
                      <a:pt x="22" y="1165"/>
                    </a:lnTo>
                    <a:lnTo>
                      <a:pt x="29" y="1169"/>
                    </a:lnTo>
                    <a:lnTo>
                      <a:pt x="36" y="1173"/>
                    </a:lnTo>
                    <a:lnTo>
                      <a:pt x="44" y="1175"/>
                    </a:lnTo>
                    <a:lnTo>
                      <a:pt x="51" y="1177"/>
                    </a:lnTo>
                    <a:lnTo>
                      <a:pt x="59" y="1178"/>
                    </a:lnTo>
                    <a:lnTo>
                      <a:pt x="67" y="1178"/>
                    </a:lnTo>
                    <a:lnTo>
                      <a:pt x="76" y="1177"/>
                    </a:lnTo>
                    <a:lnTo>
                      <a:pt x="86" y="1175"/>
                    </a:lnTo>
                    <a:lnTo>
                      <a:pt x="95" y="1173"/>
                    </a:lnTo>
                    <a:lnTo>
                      <a:pt x="105" y="1169"/>
                    </a:lnTo>
                    <a:lnTo>
                      <a:pt x="115" y="1164"/>
                    </a:lnTo>
                    <a:lnTo>
                      <a:pt x="123" y="1159"/>
                    </a:lnTo>
                    <a:lnTo>
                      <a:pt x="133" y="1154"/>
                    </a:lnTo>
                    <a:lnTo>
                      <a:pt x="143" y="1147"/>
                    </a:lnTo>
                    <a:lnTo>
                      <a:pt x="153" y="1139"/>
                    </a:lnTo>
                    <a:lnTo>
                      <a:pt x="163" y="1131"/>
                    </a:lnTo>
                    <a:lnTo>
                      <a:pt x="172" y="1122"/>
                    </a:lnTo>
                    <a:lnTo>
                      <a:pt x="182" y="1112"/>
                    </a:lnTo>
                    <a:lnTo>
                      <a:pt x="191" y="1101"/>
                    </a:lnTo>
                    <a:lnTo>
                      <a:pt x="211" y="1076"/>
                    </a:lnTo>
                    <a:lnTo>
                      <a:pt x="235" y="1049"/>
                    </a:lnTo>
                    <a:lnTo>
                      <a:pt x="262" y="1021"/>
                    </a:lnTo>
                    <a:lnTo>
                      <a:pt x="293" y="992"/>
                    </a:lnTo>
                    <a:lnTo>
                      <a:pt x="327" y="963"/>
                    </a:lnTo>
                    <a:lnTo>
                      <a:pt x="363" y="932"/>
                    </a:lnTo>
                    <a:lnTo>
                      <a:pt x="400" y="902"/>
                    </a:lnTo>
                    <a:lnTo>
                      <a:pt x="439" y="871"/>
                    </a:lnTo>
                    <a:lnTo>
                      <a:pt x="520" y="810"/>
                    </a:lnTo>
                    <a:lnTo>
                      <a:pt x="600" y="751"/>
                    </a:lnTo>
                    <a:lnTo>
                      <a:pt x="676" y="695"/>
                    </a:lnTo>
                    <a:lnTo>
                      <a:pt x="744" y="646"/>
                    </a:lnTo>
                    <a:lnTo>
                      <a:pt x="782" y="616"/>
                    </a:lnTo>
                    <a:lnTo>
                      <a:pt x="823" y="585"/>
                    </a:lnTo>
                    <a:lnTo>
                      <a:pt x="867" y="550"/>
                    </a:lnTo>
                    <a:lnTo>
                      <a:pt x="911" y="513"/>
                    </a:lnTo>
                    <a:lnTo>
                      <a:pt x="1004" y="434"/>
                    </a:lnTo>
                    <a:lnTo>
                      <a:pt x="1097" y="353"/>
                    </a:lnTo>
                    <a:lnTo>
                      <a:pt x="1188" y="277"/>
                    </a:lnTo>
                    <a:lnTo>
                      <a:pt x="1271" y="208"/>
                    </a:lnTo>
                    <a:lnTo>
                      <a:pt x="1310" y="179"/>
                    </a:lnTo>
                    <a:lnTo>
                      <a:pt x="1346" y="153"/>
                    </a:lnTo>
                    <a:lnTo>
                      <a:pt x="1378" y="133"/>
                    </a:lnTo>
                    <a:lnTo>
                      <a:pt x="1406" y="117"/>
                    </a:lnTo>
                    <a:lnTo>
                      <a:pt x="1405" y="111"/>
                    </a:lnTo>
                    <a:lnTo>
                      <a:pt x="1401" y="95"/>
                    </a:lnTo>
                    <a:lnTo>
                      <a:pt x="1394" y="73"/>
                    </a:lnTo>
                    <a:lnTo>
                      <a:pt x="1385" y="48"/>
                    </a:lnTo>
                    <a:lnTo>
                      <a:pt x="1379" y="37"/>
                    </a:lnTo>
                    <a:lnTo>
                      <a:pt x="1371" y="26"/>
                    </a:lnTo>
                    <a:lnTo>
                      <a:pt x="1363" y="16"/>
                    </a:lnTo>
                    <a:lnTo>
                      <a:pt x="1354" y="8"/>
                    </a:lnTo>
                    <a:lnTo>
                      <a:pt x="1349" y="5"/>
                    </a:lnTo>
                    <a:lnTo>
                      <a:pt x="1344" y="2"/>
                    </a:lnTo>
                    <a:lnTo>
                      <a:pt x="1339" y="1"/>
                    </a:lnTo>
                    <a:lnTo>
                      <a:pt x="1333" y="0"/>
                    </a:lnTo>
                    <a:lnTo>
                      <a:pt x="1326" y="0"/>
                    </a:lnTo>
                    <a:lnTo>
                      <a:pt x="1320" y="0"/>
                    </a:lnTo>
                    <a:lnTo>
                      <a:pt x="1314" y="1"/>
                    </a:lnTo>
                    <a:lnTo>
                      <a:pt x="1308" y="3"/>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51" name="Google Shape;451;p12"/>
              <p:cNvSpPr/>
              <p:nvPr/>
            </p:nvSpPr>
            <p:spPr>
              <a:xfrm>
                <a:off x="1299" y="2132"/>
                <a:ext cx="282" cy="235"/>
              </a:xfrm>
              <a:custGeom>
                <a:rect b="b" l="l" r="r" t="t"/>
                <a:pathLst>
                  <a:path extrusionOk="0" h="1178" w="1406">
                    <a:moveTo>
                      <a:pt x="1308" y="3"/>
                    </a:moveTo>
                    <a:lnTo>
                      <a:pt x="1273" y="20"/>
                    </a:lnTo>
                    <a:lnTo>
                      <a:pt x="1230" y="41"/>
                    </a:lnTo>
                    <a:lnTo>
                      <a:pt x="1183" y="65"/>
                    </a:lnTo>
                    <a:lnTo>
                      <a:pt x="1130" y="91"/>
                    </a:lnTo>
                    <a:lnTo>
                      <a:pt x="1074" y="121"/>
                    </a:lnTo>
                    <a:lnTo>
                      <a:pt x="1014" y="153"/>
                    </a:lnTo>
                    <a:lnTo>
                      <a:pt x="952" y="188"/>
                    </a:lnTo>
                    <a:lnTo>
                      <a:pt x="887" y="226"/>
                    </a:lnTo>
                    <a:lnTo>
                      <a:pt x="822" y="264"/>
                    </a:lnTo>
                    <a:lnTo>
                      <a:pt x="757" y="306"/>
                    </a:lnTo>
                    <a:lnTo>
                      <a:pt x="692" y="347"/>
                    </a:lnTo>
                    <a:lnTo>
                      <a:pt x="629" y="389"/>
                    </a:lnTo>
                    <a:lnTo>
                      <a:pt x="569" y="433"/>
                    </a:lnTo>
                    <a:lnTo>
                      <a:pt x="510" y="478"/>
                    </a:lnTo>
                    <a:lnTo>
                      <a:pt x="483" y="500"/>
                    </a:lnTo>
                    <a:lnTo>
                      <a:pt x="457" y="523"/>
                    </a:lnTo>
                    <a:lnTo>
                      <a:pt x="432" y="544"/>
                    </a:lnTo>
                    <a:lnTo>
                      <a:pt x="408" y="566"/>
                    </a:lnTo>
                    <a:lnTo>
                      <a:pt x="323" y="650"/>
                    </a:lnTo>
                    <a:lnTo>
                      <a:pt x="253" y="722"/>
                    </a:lnTo>
                    <a:lnTo>
                      <a:pt x="223" y="755"/>
                    </a:lnTo>
                    <a:lnTo>
                      <a:pt x="196" y="785"/>
                    </a:lnTo>
                    <a:lnTo>
                      <a:pt x="171" y="812"/>
                    </a:lnTo>
                    <a:lnTo>
                      <a:pt x="148" y="840"/>
                    </a:lnTo>
                    <a:lnTo>
                      <a:pt x="127" y="866"/>
                    </a:lnTo>
                    <a:lnTo>
                      <a:pt x="108" y="891"/>
                    </a:lnTo>
                    <a:lnTo>
                      <a:pt x="91" y="916"/>
                    </a:lnTo>
                    <a:lnTo>
                      <a:pt x="75" y="941"/>
                    </a:lnTo>
                    <a:lnTo>
                      <a:pt x="60" y="966"/>
                    </a:lnTo>
                    <a:lnTo>
                      <a:pt x="46" y="991"/>
                    </a:lnTo>
                    <a:lnTo>
                      <a:pt x="31" y="1018"/>
                    </a:lnTo>
                    <a:lnTo>
                      <a:pt x="17" y="1046"/>
                    </a:lnTo>
                    <a:lnTo>
                      <a:pt x="12" y="1059"/>
                    </a:lnTo>
                    <a:lnTo>
                      <a:pt x="7" y="1072"/>
                    </a:lnTo>
                    <a:lnTo>
                      <a:pt x="4" y="1084"/>
                    </a:lnTo>
                    <a:lnTo>
                      <a:pt x="1" y="1096"/>
                    </a:lnTo>
                    <a:lnTo>
                      <a:pt x="0" y="1107"/>
                    </a:lnTo>
                    <a:lnTo>
                      <a:pt x="0" y="1117"/>
                    </a:lnTo>
                    <a:lnTo>
                      <a:pt x="1" y="1126"/>
                    </a:lnTo>
                    <a:lnTo>
                      <a:pt x="2" y="1134"/>
                    </a:lnTo>
                    <a:lnTo>
                      <a:pt x="5" y="1142"/>
                    </a:lnTo>
                    <a:lnTo>
                      <a:pt x="9" y="1149"/>
                    </a:lnTo>
                    <a:lnTo>
                      <a:pt x="12" y="1155"/>
                    </a:lnTo>
                    <a:lnTo>
                      <a:pt x="17" y="1160"/>
                    </a:lnTo>
                    <a:lnTo>
                      <a:pt x="22" y="1165"/>
                    </a:lnTo>
                    <a:lnTo>
                      <a:pt x="29" y="1169"/>
                    </a:lnTo>
                    <a:lnTo>
                      <a:pt x="36" y="1173"/>
                    </a:lnTo>
                    <a:lnTo>
                      <a:pt x="44" y="1175"/>
                    </a:lnTo>
                    <a:lnTo>
                      <a:pt x="51" y="1177"/>
                    </a:lnTo>
                    <a:lnTo>
                      <a:pt x="59" y="1178"/>
                    </a:lnTo>
                    <a:lnTo>
                      <a:pt x="67" y="1178"/>
                    </a:lnTo>
                    <a:lnTo>
                      <a:pt x="76" y="1177"/>
                    </a:lnTo>
                    <a:lnTo>
                      <a:pt x="86" y="1175"/>
                    </a:lnTo>
                    <a:lnTo>
                      <a:pt x="95" y="1173"/>
                    </a:lnTo>
                    <a:lnTo>
                      <a:pt x="105" y="1169"/>
                    </a:lnTo>
                    <a:lnTo>
                      <a:pt x="115" y="1164"/>
                    </a:lnTo>
                    <a:lnTo>
                      <a:pt x="123" y="1159"/>
                    </a:lnTo>
                    <a:lnTo>
                      <a:pt x="133" y="1154"/>
                    </a:lnTo>
                    <a:lnTo>
                      <a:pt x="143" y="1147"/>
                    </a:lnTo>
                    <a:lnTo>
                      <a:pt x="153" y="1139"/>
                    </a:lnTo>
                    <a:lnTo>
                      <a:pt x="163" y="1131"/>
                    </a:lnTo>
                    <a:lnTo>
                      <a:pt x="172" y="1122"/>
                    </a:lnTo>
                    <a:lnTo>
                      <a:pt x="182" y="1112"/>
                    </a:lnTo>
                    <a:lnTo>
                      <a:pt x="191" y="1101"/>
                    </a:lnTo>
                    <a:lnTo>
                      <a:pt x="211" y="1076"/>
                    </a:lnTo>
                    <a:lnTo>
                      <a:pt x="235" y="1049"/>
                    </a:lnTo>
                    <a:lnTo>
                      <a:pt x="262" y="1021"/>
                    </a:lnTo>
                    <a:lnTo>
                      <a:pt x="293" y="992"/>
                    </a:lnTo>
                    <a:lnTo>
                      <a:pt x="327" y="963"/>
                    </a:lnTo>
                    <a:lnTo>
                      <a:pt x="363" y="932"/>
                    </a:lnTo>
                    <a:lnTo>
                      <a:pt x="400" y="902"/>
                    </a:lnTo>
                    <a:lnTo>
                      <a:pt x="439" y="871"/>
                    </a:lnTo>
                    <a:lnTo>
                      <a:pt x="520" y="810"/>
                    </a:lnTo>
                    <a:lnTo>
                      <a:pt x="600" y="751"/>
                    </a:lnTo>
                    <a:lnTo>
                      <a:pt x="676" y="695"/>
                    </a:lnTo>
                    <a:lnTo>
                      <a:pt x="744" y="646"/>
                    </a:lnTo>
                    <a:lnTo>
                      <a:pt x="782" y="616"/>
                    </a:lnTo>
                    <a:lnTo>
                      <a:pt x="823" y="585"/>
                    </a:lnTo>
                    <a:lnTo>
                      <a:pt x="867" y="550"/>
                    </a:lnTo>
                    <a:lnTo>
                      <a:pt x="911" y="513"/>
                    </a:lnTo>
                    <a:lnTo>
                      <a:pt x="1004" y="434"/>
                    </a:lnTo>
                    <a:lnTo>
                      <a:pt x="1097" y="353"/>
                    </a:lnTo>
                    <a:lnTo>
                      <a:pt x="1188" y="277"/>
                    </a:lnTo>
                    <a:lnTo>
                      <a:pt x="1271" y="208"/>
                    </a:lnTo>
                    <a:lnTo>
                      <a:pt x="1310" y="179"/>
                    </a:lnTo>
                    <a:lnTo>
                      <a:pt x="1346" y="153"/>
                    </a:lnTo>
                    <a:lnTo>
                      <a:pt x="1378" y="133"/>
                    </a:lnTo>
                    <a:lnTo>
                      <a:pt x="1406" y="117"/>
                    </a:lnTo>
                    <a:lnTo>
                      <a:pt x="1405" y="111"/>
                    </a:lnTo>
                    <a:lnTo>
                      <a:pt x="1401" y="95"/>
                    </a:lnTo>
                    <a:lnTo>
                      <a:pt x="1394" y="73"/>
                    </a:lnTo>
                    <a:lnTo>
                      <a:pt x="1385" y="48"/>
                    </a:lnTo>
                    <a:lnTo>
                      <a:pt x="1379" y="37"/>
                    </a:lnTo>
                    <a:lnTo>
                      <a:pt x="1371" y="26"/>
                    </a:lnTo>
                    <a:lnTo>
                      <a:pt x="1363" y="16"/>
                    </a:lnTo>
                    <a:lnTo>
                      <a:pt x="1354" y="8"/>
                    </a:lnTo>
                    <a:lnTo>
                      <a:pt x="1349" y="5"/>
                    </a:lnTo>
                    <a:lnTo>
                      <a:pt x="1344" y="2"/>
                    </a:lnTo>
                    <a:lnTo>
                      <a:pt x="1339" y="1"/>
                    </a:lnTo>
                    <a:lnTo>
                      <a:pt x="1333" y="0"/>
                    </a:lnTo>
                    <a:lnTo>
                      <a:pt x="1326" y="0"/>
                    </a:lnTo>
                    <a:lnTo>
                      <a:pt x="1320" y="0"/>
                    </a:lnTo>
                    <a:lnTo>
                      <a:pt x="1314" y="1"/>
                    </a:lnTo>
                    <a:lnTo>
                      <a:pt x="1308" y="3"/>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52" name="Google Shape;452;p12"/>
              <p:cNvSpPr/>
              <p:nvPr/>
            </p:nvSpPr>
            <p:spPr>
              <a:xfrm>
                <a:off x="1450" y="2140"/>
                <a:ext cx="136" cy="83"/>
              </a:xfrm>
              <a:custGeom>
                <a:rect b="b" l="l" r="r" t="t"/>
                <a:pathLst>
                  <a:path extrusionOk="0" h="415" w="680">
                    <a:moveTo>
                      <a:pt x="137" y="332"/>
                    </a:moveTo>
                    <a:lnTo>
                      <a:pt x="162" y="313"/>
                    </a:lnTo>
                    <a:lnTo>
                      <a:pt x="214" y="278"/>
                    </a:lnTo>
                    <a:lnTo>
                      <a:pt x="284" y="231"/>
                    </a:lnTo>
                    <a:lnTo>
                      <a:pt x="365" y="180"/>
                    </a:lnTo>
                    <a:lnTo>
                      <a:pt x="408" y="154"/>
                    </a:lnTo>
                    <a:lnTo>
                      <a:pt x="450" y="130"/>
                    </a:lnTo>
                    <a:lnTo>
                      <a:pt x="492" y="107"/>
                    </a:lnTo>
                    <a:lnTo>
                      <a:pt x="530" y="88"/>
                    </a:lnTo>
                    <a:lnTo>
                      <a:pt x="566" y="71"/>
                    </a:lnTo>
                    <a:lnTo>
                      <a:pt x="599" y="59"/>
                    </a:lnTo>
                    <a:lnTo>
                      <a:pt x="613" y="54"/>
                    </a:lnTo>
                    <a:lnTo>
                      <a:pt x="625" y="51"/>
                    </a:lnTo>
                    <a:lnTo>
                      <a:pt x="636" y="50"/>
                    </a:lnTo>
                    <a:lnTo>
                      <a:pt x="646" y="50"/>
                    </a:lnTo>
                    <a:lnTo>
                      <a:pt x="662" y="50"/>
                    </a:lnTo>
                    <a:lnTo>
                      <a:pt x="672" y="50"/>
                    </a:lnTo>
                    <a:lnTo>
                      <a:pt x="676" y="49"/>
                    </a:lnTo>
                    <a:lnTo>
                      <a:pt x="679" y="48"/>
                    </a:lnTo>
                    <a:lnTo>
                      <a:pt x="680" y="46"/>
                    </a:lnTo>
                    <a:lnTo>
                      <a:pt x="680" y="45"/>
                    </a:lnTo>
                    <a:lnTo>
                      <a:pt x="679" y="41"/>
                    </a:lnTo>
                    <a:lnTo>
                      <a:pt x="674" y="36"/>
                    </a:lnTo>
                    <a:lnTo>
                      <a:pt x="667" y="33"/>
                    </a:lnTo>
                    <a:lnTo>
                      <a:pt x="659" y="28"/>
                    </a:lnTo>
                    <a:lnTo>
                      <a:pt x="639" y="18"/>
                    </a:lnTo>
                    <a:lnTo>
                      <a:pt x="619" y="9"/>
                    </a:lnTo>
                    <a:lnTo>
                      <a:pt x="603" y="3"/>
                    </a:lnTo>
                    <a:lnTo>
                      <a:pt x="596" y="0"/>
                    </a:lnTo>
                    <a:lnTo>
                      <a:pt x="583" y="11"/>
                    </a:lnTo>
                    <a:lnTo>
                      <a:pt x="546" y="39"/>
                    </a:lnTo>
                    <a:lnTo>
                      <a:pt x="523" y="56"/>
                    </a:lnTo>
                    <a:lnTo>
                      <a:pt x="494" y="76"/>
                    </a:lnTo>
                    <a:lnTo>
                      <a:pt x="465" y="95"/>
                    </a:lnTo>
                    <a:lnTo>
                      <a:pt x="434" y="115"/>
                    </a:lnTo>
                    <a:lnTo>
                      <a:pt x="402" y="135"/>
                    </a:lnTo>
                    <a:lnTo>
                      <a:pt x="367" y="159"/>
                    </a:lnTo>
                    <a:lnTo>
                      <a:pt x="329" y="184"/>
                    </a:lnTo>
                    <a:lnTo>
                      <a:pt x="289" y="210"/>
                    </a:lnTo>
                    <a:lnTo>
                      <a:pt x="251" y="235"/>
                    </a:lnTo>
                    <a:lnTo>
                      <a:pt x="212" y="259"/>
                    </a:lnTo>
                    <a:lnTo>
                      <a:pt x="176" y="280"/>
                    </a:lnTo>
                    <a:lnTo>
                      <a:pt x="142" y="297"/>
                    </a:lnTo>
                    <a:lnTo>
                      <a:pt x="126" y="306"/>
                    </a:lnTo>
                    <a:lnTo>
                      <a:pt x="107" y="318"/>
                    </a:lnTo>
                    <a:lnTo>
                      <a:pt x="87" y="331"/>
                    </a:lnTo>
                    <a:lnTo>
                      <a:pt x="68" y="346"/>
                    </a:lnTo>
                    <a:lnTo>
                      <a:pt x="50" y="361"/>
                    </a:lnTo>
                    <a:lnTo>
                      <a:pt x="34" y="375"/>
                    </a:lnTo>
                    <a:lnTo>
                      <a:pt x="19" y="388"/>
                    </a:lnTo>
                    <a:lnTo>
                      <a:pt x="9" y="400"/>
                    </a:lnTo>
                    <a:lnTo>
                      <a:pt x="1" y="408"/>
                    </a:lnTo>
                    <a:lnTo>
                      <a:pt x="0" y="413"/>
                    </a:lnTo>
                    <a:lnTo>
                      <a:pt x="1" y="415"/>
                    </a:lnTo>
                    <a:lnTo>
                      <a:pt x="4" y="415"/>
                    </a:lnTo>
                    <a:lnTo>
                      <a:pt x="7" y="413"/>
                    </a:lnTo>
                    <a:lnTo>
                      <a:pt x="14" y="411"/>
                    </a:lnTo>
                    <a:lnTo>
                      <a:pt x="31" y="402"/>
                    </a:lnTo>
                    <a:lnTo>
                      <a:pt x="57" y="386"/>
                    </a:lnTo>
                    <a:lnTo>
                      <a:pt x="92" y="363"/>
                    </a:lnTo>
                    <a:lnTo>
                      <a:pt x="137" y="332"/>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53" name="Google Shape;453;p12"/>
              <p:cNvSpPr/>
              <p:nvPr/>
            </p:nvSpPr>
            <p:spPr>
              <a:xfrm>
                <a:off x="1405" y="2149"/>
                <a:ext cx="203" cy="343"/>
              </a:xfrm>
              <a:custGeom>
                <a:rect b="b" l="l" r="r" t="t"/>
                <a:pathLst>
                  <a:path extrusionOk="0" h="1713" w="1014">
                    <a:moveTo>
                      <a:pt x="849" y="24"/>
                    </a:moveTo>
                    <a:lnTo>
                      <a:pt x="843" y="29"/>
                    </a:lnTo>
                    <a:lnTo>
                      <a:pt x="827" y="45"/>
                    </a:lnTo>
                    <a:lnTo>
                      <a:pt x="801" y="70"/>
                    </a:lnTo>
                    <a:lnTo>
                      <a:pt x="764" y="105"/>
                    </a:lnTo>
                    <a:lnTo>
                      <a:pt x="722" y="148"/>
                    </a:lnTo>
                    <a:lnTo>
                      <a:pt x="673" y="199"/>
                    </a:lnTo>
                    <a:lnTo>
                      <a:pt x="620" y="257"/>
                    </a:lnTo>
                    <a:lnTo>
                      <a:pt x="562" y="322"/>
                    </a:lnTo>
                    <a:lnTo>
                      <a:pt x="532" y="359"/>
                    </a:lnTo>
                    <a:lnTo>
                      <a:pt x="502" y="395"/>
                    </a:lnTo>
                    <a:lnTo>
                      <a:pt x="471" y="432"/>
                    </a:lnTo>
                    <a:lnTo>
                      <a:pt x="440" y="472"/>
                    </a:lnTo>
                    <a:lnTo>
                      <a:pt x="410" y="512"/>
                    </a:lnTo>
                    <a:lnTo>
                      <a:pt x="379" y="554"/>
                    </a:lnTo>
                    <a:lnTo>
                      <a:pt x="348" y="597"/>
                    </a:lnTo>
                    <a:lnTo>
                      <a:pt x="318" y="641"/>
                    </a:lnTo>
                    <a:lnTo>
                      <a:pt x="288" y="686"/>
                    </a:lnTo>
                    <a:lnTo>
                      <a:pt x="259" y="732"/>
                    </a:lnTo>
                    <a:lnTo>
                      <a:pt x="232" y="779"/>
                    </a:lnTo>
                    <a:lnTo>
                      <a:pt x="204" y="827"/>
                    </a:lnTo>
                    <a:lnTo>
                      <a:pt x="178" y="874"/>
                    </a:lnTo>
                    <a:lnTo>
                      <a:pt x="153" y="923"/>
                    </a:lnTo>
                    <a:lnTo>
                      <a:pt x="131" y="973"/>
                    </a:lnTo>
                    <a:lnTo>
                      <a:pt x="108" y="1023"/>
                    </a:lnTo>
                    <a:lnTo>
                      <a:pt x="102" y="1038"/>
                    </a:lnTo>
                    <a:lnTo>
                      <a:pt x="87" y="1079"/>
                    </a:lnTo>
                    <a:lnTo>
                      <a:pt x="77" y="1109"/>
                    </a:lnTo>
                    <a:lnTo>
                      <a:pt x="67" y="1142"/>
                    </a:lnTo>
                    <a:lnTo>
                      <a:pt x="54" y="1181"/>
                    </a:lnTo>
                    <a:lnTo>
                      <a:pt x="43" y="1223"/>
                    </a:lnTo>
                    <a:lnTo>
                      <a:pt x="32" y="1267"/>
                    </a:lnTo>
                    <a:lnTo>
                      <a:pt x="22" y="1315"/>
                    </a:lnTo>
                    <a:lnTo>
                      <a:pt x="13" y="1363"/>
                    </a:lnTo>
                    <a:lnTo>
                      <a:pt x="6" y="1412"/>
                    </a:lnTo>
                    <a:lnTo>
                      <a:pt x="3" y="1437"/>
                    </a:lnTo>
                    <a:lnTo>
                      <a:pt x="1" y="1462"/>
                    </a:lnTo>
                    <a:lnTo>
                      <a:pt x="0" y="1487"/>
                    </a:lnTo>
                    <a:lnTo>
                      <a:pt x="0" y="1511"/>
                    </a:lnTo>
                    <a:lnTo>
                      <a:pt x="0" y="1536"/>
                    </a:lnTo>
                    <a:lnTo>
                      <a:pt x="0" y="1559"/>
                    </a:lnTo>
                    <a:lnTo>
                      <a:pt x="2" y="1583"/>
                    </a:lnTo>
                    <a:lnTo>
                      <a:pt x="5" y="1605"/>
                    </a:lnTo>
                    <a:lnTo>
                      <a:pt x="8" y="1627"/>
                    </a:lnTo>
                    <a:lnTo>
                      <a:pt x="12" y="1645"/>
                    </a:lnTo>
                    <a:lnTo>
                      <a:pt x="16" y="1662"/>
                    </a:lnTo>
                    <a:lnTo>
                      <a:pt x="21" y="1675"/>
                    </a:lnTo>
                    <a:lnTo>
                      <a:pt x="27" y="1687"/>
                    </a:lnTo>
                    <a:lnTo>
                      <a:pt x="33" y="1695"/>
                    </a:lnTo>
                    <a:lnTo>
                      <a:pt x="39" y="1703"/>
                    </a:lnTo>
                    <a:lnTo>
                      <a:pt x="46" y="1708"/>
                    </a:lnTo>
                    <a:lnTo>
                      <a:pt x="53" y="1710"/>
                    </a:lnTo>
                    <a:lnTo>
                      <a:pt x="62" y="1713"/>
                    </a:lnTo>
                    <a:lnTo>
                      <a:pt x="69" y="1712"/>
                    </a:lnTo>
                    <a:lnTo>
                      <a:pt x="78" y="1710"/>
                    </a:lnTo>
                    <a:lnTo>
                      <a:pt x="86" y="1707"/>
                    </a:lnTo>
                    <a:lnTo>
                      <a:pt x="94" y="1703"/>
                    </a:lnTo>
                    <a:lnTo>
                      <a:pt x="103" y="1697"/>
                    </a:lnTo>
                    <a:lnTo>
                      <a:pt x="112" y="1690"/>
                    </a:lnTo>
                    <a:lnTo>
                      <a:pt x="129" y="1674"/>
                    </a:lnTo>
                    <a:lnTo>
                      <a:pt x="147" y="1654"/>
                    </a:lnTo>
                    <a:lnTo>
                      <a:pt x="164" y="1633"/>
                    </a:lnTo>
                    <a:lnTo>
                      <a:pt x="179" y="1610"/>
                    </a:lnTo>
                    <a:lnTo>
                      <a:pt x="194" y="1588"/>
                    </a:lnTo>
                    <a:lnTo>
                      <a:pt x="207" y="1565"/>
                    </a:lnTo>
                    <a:lnTo>
                      <a:pt x="218" y="1544"/>
                    </a:lnTo>
                    <a:lnTo>
                      <a:pt x="227" y="1527"/>
                    </a:lnTo>
                    <a:lnTo>
                      <a:pt x="237" y="1502"/>
                    </a:lnTo>
                    <a:lnTo>
                      <a:pt x="252" y="1466"/>
                    </a:lnTo>
                    <a:lnTo>
                      <a:pt x="270" y="1419"/>
                    </a:lnTo>
                    <a:lnTo>
                      <a:pt x="295" y="1365"/>
                    </a:lnTo>
                    <a:lnTo>
                      <a:pt x="323" y="1302"/>
                    </a:lnTo>
                    <a:lnTo>
                      <a:pt x="353" y="1232"/>
                    </a:lnTo>
                    <a:lnTo>
                      <a:pt x="386" y="1160"/>
                    </a:lnTo>
                    <a:lnTo>
                      <a:pt x="421" y="1084"/>
                    </a:lnTo>
                    <a:lnTo>
                      <a:pt x="457" y="1006"/>
                    </a:lnTo>
                    <a:lnTo>
                      <a:pt x="495" y="928"/>
                    </a:lnTo>
                    <a:lnTo>
                      <a:pt x="532" y="853"/>
                    </a:lnTo>
                    <a:lnTo>
                      <a:pt x="570" y="779"/>
                    </a:lnTo>
                    <a:lnTo>
                      <a:pt x="606" y="711"/>
                    </a:lnTo>
                    <a:lnTo>
                      <a:pt x="640" y="648"/>
                    </a:lnTo>
                    <a:lnTo>
                      <a:pt x="672" y="593"/>
                    </a:lnTo>
                    <a:lnTo>
                      <a:pt x="701" y="548"/>
                    </a:lnTo>
                    <a:lnTo>
                      <a:pt x="756" y="468"/>
                    </a:lnTo>
                    <a:lnTo>
                      <a:pt x="806" y="397"/>
                    </a:lnTo>
                    <a:lnTo>
                      <a:pt x="853" y="334"/>
                    </a:lnTo>
                    <a:lnTo>
                      <a:pt x="895" y="279"/>
                    </a:lnTo>
                    <a:lnTo>
                      <a:pt x="933" y="231"/>
                    </a:lnTo>
                    <a:lnTo>
                      <a:pt x="964" y="194"/>
                    </a:lnTo>
                    <a:lnTo>
                      <a:pt x="989" y="164"/>
                    </a:lnTo>
                    <a:lnTo>
                      <a:pt x="1008" y="143"/>
                    </a:lnTo>
                    <a:lnTo>
                      <a:pt x="1010" y="139"/>
                    </a:lnTo>
                    <a:lnTo>
                      <a:pt x="1013" y="134"/>
                    </a:lnTo>
                    <a:lnTo>
                      <a:pt x="1013" y="129"/>
                    </a:lnTo>
                    <a:lnTo>
                      <a:pt x="1014" y="123"/>
                    </a:lnTo>
                    <a:lnTo>
                      <a:pt x="1011" y="110"/>
                    </a:lnTo>
                    <a:lnTo>
                      <a:pt x="1008" y="95"/>
                    </a:lnTo>
                    <a:lnTo>
                      <a:pt x="1000" y="80"/>
                    </a:lnTo>
                    <a:lnTo>
                      <a:pt x="992" y="65"/>
                    </a:lnTo>
                    <a:lnTo>
                      <a:pt x="980" y="50"/>
                    </a:lnTo>
                    <a:lnTo>
                      <a:pt x="968" y="37"/>
                    </a:lnTo>
                    <a:lnTo>
                      <a:pt x="954" y="24"/>
                    </a:lnTo>
                    <a:lnTo>
                      <a:pt x="939" y="14"/>
                    </a:lnTo>
                    <a:lnTo>
                      <a:pt x="932" y="10"/>
                    </a:lnTo>
                    <a:lnTo>
                      <a:pt x="924" y="7"/>
                    </a:lnTo>
                    <a:lnTo>
                      <a:pt x="915" y="4"/>
                    </a:lnTo>
                    <a:lnTo>
                      <a:pt x="908" y="2"/>
                    </a:lnTo>
                    <a:lnTo>
                      <a:pt x="900" y="0"/>
                    </a:lnTo>
                    <a:lnTo>
                      <a:pt x="893" y="0"/>
                    </a:lnTo>
                    <a:lnTo>
                      <a:pt x="885" y="2"/>
                    </a:lnTo>
                    <a:lnTo>
                      <a:pt x="878" y="3"/>
                    </a:lnTo>
                    <a:lnTo>
                      <a:pt x="870" y="7"/>
                    </a:lnTo>
                    <a:lnTo>
                      <a:pt x="863" y="12"/>
                    </a:lnTo>
                    <a:lnTo>
                      <a:pt x="856" y="17"/>
                    </a:lnTo>
                    <a:lnTo>
                      <a:pt x="849" y="24"/>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54" name="Google Shape;454;p12"/>
              <p:cNvSpPr/>
              <p:nvPr/>
            </p:nvSpPr>
            <p:spPr>
              <a:xfrm>
                <a:off x="1405" y="2149"/>
                <a:ext cx="203" cy="343"/>
              </a:xfrm>
              <a:custGeom>
                <a:rect b="b" l="l" r="r" t="t"/>
                <a:pathLst>
                  <a:path extrusionOk="0" h="1713" w="1014">
                    <a:moveTo>
                      <a:pt x="849" y="24"/>
                    </a:moveTo>
                    <a:lnTo>
                      <a:pt x="843" y="29"/>
                    </a:lnTo>
                    <a:lnTo>
                      <a:pt x="827" y="45"/>
                    </a:lnTo>
                    <a:lnTo>
                      <a:pt x="801" y="70"/>
                    </a:lnTo>
                    <a:lnTo>
                      <a:pt x="764" y="105"/>
                    </a:lnTo>
                    <a:lnTo>
                      <a:pt x="722" y="148"/>
                    </a:lnTo>
                    <a:lnTo>
                      <a:pt x="673" y="199"/>
                    </a:lnTo>
                    <a:lnTo>
                      <a:pt x="620" y="257"/>
                    </a:lnTo>
                    <a:lnTo>
                      <a:pt x="562" y="322"/>
                    </a:lnTo>
                    <a:lnTo>
                      <a:pt x="532" y="359"/>
                    </a:lnTo>
                    <a:lnTo>
                      <a:pt x="502" y="395"/>
                    </a:lnTo>
                    <a:lnTo>
                      <a:pt x="471" y="432"/>
                    </a:lnTo>
                    <a:lnTo>
                      <a:pt x="440" y="472"/>
                    </a:lnTo>
                    <a:lnTo>
                      <a:pt x="410" y="512"/>
                    </a:lnTo>
                    <a:lnTo>
                      <a:pt x="379" y="554"/>
                    </a:lnTo>
                    <a:lnTo>
                      <a:pt x="348" y="597"/>
                    </a:lnTo>
                    <a:lnTo>
                      <a:pt x="318" y="641"/>
                    </a:lnTo>
                    <a:lnTo>
                      <a:pt x="288" y="686"/>
                    </a:lnTo>
                    <a:lnTo>
                      <a:pt x="259" y="732"/>
                    </a:lnTo>
                    <a:lnTo>
                      <a:pt x="232" y="779"/>
                    </a:lnTo>
                    <a:lnTo>
                      <a:pt x="204" y="827"/>
                    </a:lnTo>
                    <a:lnTo>
                      <a:pt x="178" y="874"/>
                    </a:lnTo>
                    <a:lnTo>
                      <a:pt x="153" y="923"/>
                    </a:lnTo>
                    <a:lnTo>
                      <a:pt x="131" y="973"/>
                    </a:lnTo>
                    <a:lnTo>
                      <a:pt x="108" y="1023"/>
                    </a:lnTo>
                    <a:lnTo>
                      <a:pt x="102" y="1038"/>
                    </a:lnTo>
                    <a:lnTo>
                      <a:pt x="87" y="1079"/>
                    </a:lnTo>
                    <a:lnTo>
                      <a:pt x="77" y="1109"/>
                    </a:lnTo>
                    <a:lnTo>
                      <a:pt x="67" y="1142"/>
                    </a:lnTo>
                    <a:lnTo>
                      <a:pt x="54" y="1181"/>
                    </a:lnTo>
                    <a:lnTo>
                      <a:pt x="43" y="1223"/>
                    </a:lnTo>
                    <a:lnTo>
                      <a:pt x="32" y="1267"/>
                    </a:lnTo>
                    <a:lnTo>
                      <a:pt x="22" y="1315"/>
                    </a:lnTo>
                    <a:lnTo>
                      <a:pt x="13" y="1363"/>
                    </a:lnTo>
                    <a:lnTo>
                      <a:pt x="6" y="1412"/>
                    </a:lnTo>
                    <a:lnTo>
                      <a:pt x="3" y="1437"/>
                    </a:lnTo>
                    <a:lnTo>
                      <a:pt x="1" y="1462"/>
                    </a:lnTo>
                    <a:lnTo>
                      <a:pt x="0" y="1487"/>
                    </a:lnTo>
                    <a:lnTo>
                      <a:pt x="0" y="1511"/>
                    </a:lnTo>
                    <a:lnTo>
                      <a:pt x="0" y="1536"/>
                    </a:lnTo>
                    <a:lnTo>
                      <a:pt x="0" y="1559"/>
                    </a:lnTo>
                    <a:lnTo>
                      <a:pt x="2" y="1583"/>
                    </a:lnTo>
                    <a:lnTo>
                      <a:pt x="5" y="1605"/>
                    </a:lnTo>
                    <a:lnTo>
                      <a:pt x="8" y="1627"/>
                    </a:lnTo>
                    <a:lnTo>
                      <a:pt x="12" y="1645"/>
                    </a:lnTo>
                    <a:lnTo>
                      <a:pt x="16" y="1662"/>
                    </a:lnTo>
                    <a:lnTo>
                      <a:pt x="21" y="1675"/>
                    </a:lnTo>
                    <a:lnTo>
                      <a:pt x="27" y="1687"/>
                    </a:lnTo>
                    <a:lnTo>
                      <a:pt x="33" y="1695"/>
                    </a:lnTo>
                    <a:lnTo>
                      <a:pt x="39" y="1703"/>
                    </a:lnTo>
                    <a:lnTo>
                      <a:pt x="46" y="1708"/>
                    </a:lnTo>
                    <a:lnTo>
                      <a:pt x="53" y="1710"/>
                    </a:lnTo>
                    <a:lnTo>
                      <a:pt x="62" y="1713"/>
                    </a:lnTo>
                    <a:lnTo>
                      <a:pt x="69" y="1712"/>
                    </a:lnTo>
                    <a:lnTo>
                      <a:pt x="78" y="1710"/>
                    </a:lnTo>
                    <a:lnTo>
                      <a:pt x="86" y="1707"/>
                    </a:lnTo>
                    <a:lnTo>
                      <a:pt x="94" y="1703"/>
                    </a:lnTo>
                    <a:lnTo>
                      <a:pt x="103" y="1697"/>
                    </a:lnTo>
                    <a:lnTo>
                      <a:pt x="112" y="1690"/>
                    </a:lnTo>
                    <a:lnTo>
                      <a:pt x="129" y="1674"/>
                    </a:lnTo>
                    <a:lnTo>
                      <a:pt x="147" y="1654"/>
                    </a:lnTo>
                    <a:lnTo>
                      <a:pt x="164" y="1633"/>
                    </a:lnTo>
                    <a:lnTo>
                      <a:pt x="179" y="1610"/>
                    </a:lnTo>
                    <a:lnTo>
                      <a:pt x="194" y="1588"/>
                    </a:lnTo>
                    <a:lnTo>
                      <a:pt x="207" y="1565"/>
                    </a:lnTo>
                    <a:lnTo>
                      <a:pt x="218" y="1544"/>
                    </a:lnTo>
                    <a:lnTo>
                      <a:pt x="227" y="1527"/>
                    </a:lnTo>
                    <a:lnTo>
                      <a:pt x="237" y="1502"/>
                    </a:lnTo>
                    <a:lnTo>
                      <a:pt x="252" y="1466"/>
                    </a:lnTo>
                    <a:lnTo>
                      <a:pt x="270" y="1419"/>
                    </a:lnTo>
                    <a:lnTo>
                      <a:pt x="295" y="1365"/>
                    </a:lnTo>
                    <a:lnTo>
                      <a:pt x="323" y="1302"/>
                    </a:lnTo>
                    <a:lnTo>
                      <a:pt x="353" y="1232"/>
                    </a:lnTo>
                    <a:lnTo>
                      <a:pt x="386" y="1160"/>
                    </a:lnTo>
                    <a:lnTo>
                      <a:pt x="421" y="1084"/>
                    </a:lnTo>
                    <a:lnTo>
                      <a:pt x="457" y="1006"/>
                    </a:lnTo>
                    <a:lnTo>
                      <a:pt x="495" y="928"/>
                    </a:lnTo>
                    <a:lnTo>
                      <a:pt x="532" y="853"/>
                    </a:lnTo>
                    <a:lnTo>
                      <a:pt x="570" y="779"/>
                    </a:lnTo>
                    <a:lnTo>
                      <a:pt x="606" y="711"/>
                    </a:lnTo>
                    <a:lnTo>
                      <a:pt x="640" y="648"/>
                    </a:lnTo>
                    <a:lnTo>
                      <a:pt x="672" y="593"/>
                    </a:lnTo>
                    <a:lnTo>
                      <a:pt x="701" y="548"/>
                    </a:lnTo>
                    <a:lnTo>
                      <a:pt x="756" y="468"/>
                    </a:lnTo>
                    <a:lnTo>
                      <a:pt x="806" y="397"/>
                    </a:lnTo>
                    <a:lnTo>
                      <a:pt x="853" y="334"/>
                    </a:lnTo>
                    <a:lnTo>
                      <a:pt x="895" y="279"/>
                    </a:lnTo>
                    <a:lnTo>
                      <a:pt x="933" y="231"/>
                    </a:lnTo>
                    <a:lnTo>
                      <a:pt x="964" y="194"/>
                    </a:lnTo>
                    <a:lnTo>
                      <a:pt x="989" y="164"/>
                    </a:lnTo>
                    <a:lnTo>
                      <a:pt x="1008" y="143"/>
                    </a:lnTo>
                    <a:lnTo>
                      <a:pt x="1010" y="139"/>
                    </a:lnTo>
                    <a:lnTo>
                      <a:pt x="1013" y="134"/>
                    </a:lnTo>
                    <a:lnTo>
                      <a:pt x="1013" y="129"/>
                    </a:lnTo>
                    <a:lnTo>
                      <a:pt x="1014" y="123"/>
                    </a:lnTo>
                    <a:lnTo>
                      <a:pt x="1011" y="110"/>
                    </a:lnTo>
                    <a:lnTo>
                      <a:pt x="1008" y="95"/>
                    </a:lnTo>
                    <a:lnTo>
                      <a:pt x="1000" y="80"/>
                    </a:lnTo>
                    <a:lnTo>
                      <a:pt x="992" y="65"/>
                    </a:lnTo>
                    <a:lnTo>
                      <a:pt x="980" y="50"/>
                    </a:lnTo>
                    <a:lnTo>
                      <a:pt x="968" y="37"/>
                    </a:lnTo>
                    <a:lnTo>
                      <a:pt x="954" y="24"/>
                    </a:lnTo>
                    <a:lnTo>
                      <a:pt x="939" y="14"/>
                    </a:lnTo>
                    <a:lnTo>
                      <a:pt x="932" y="10"/>
                    </a:lnTo>
                    <a:lnTo>
                      <a:pt x="924" y="7"/>
                    </a:lnTo>
                    <a:lnTo>
                      <a:pt x="915" y="4"/>
                    </a:lnTo>
                    <a:lnTo>
                      <a:pt x="908" y="2"/>
                    </a:lnTo>
                    <a:lnTo>
                      <a:pt x="900" y="0"/>
                    </a:lnTo>
                    <a:lnTo>
                      <a:pt x="893" y="0"/>
                    </a:lnTo>
                    <a:lnTo>
                      <a:pt x="885" y="2"/>
                    </a:lnTo>
                    <a:lnTo>
                      <a:pt x="878" y="3"/>
                    </a:lnTo>
                    <a:lnTo>
                      <a:pt x="870" y="7"/>
                    </a:lnTo>
                    <a:lnTo>
                      <a:pt x="863" y="12"/>
                    </a:lnTo>
                    <a:lnTo>
                      <a:pt x="856" y="17"/>
                    </a:lnTo>
                    <a:lnTo>
                      <a:pt x="849" y="24"/>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55" name="Google Shape;455;p12"/>
              <p:cNvSpPr/>
              <p:nvPr/>
            </p:nvSpPr>
            <p:spPr>
              <a:xfrm>
                <a:off x="1464" y="2166"/>
                <a:ext cx="130" cy="162"/>
              </a:xfrm>
              <a:custGeom>
                <a:rect b="b" l="l" r="r" t="t"/>
                <a:pathLst>
                  <a:path extrusionOk="0" h="811" w="650">
                    <a:moveTo>
                      <a:pt x="650" y="35"/>
                    </a:moveTo>
                    <a:lnTo>
                      <a:pt x="645" y="37"/>
                    </a:lnTo>
                    <a:lnTo>
                      <a:pt x="631" y="46"/>
                    </a:lnTo>
                    <a:lnTo>
                      <a:pt x="606" y="61"/>
                    </a:lnTo>
                    <a:lnTo>
                      <a:pt x="574" y="83"/>
                    </a:lnTo>
                    <a:lnTo>
                      <a:pt x="555" y="98"/>
                    </a:lnTo>
                    <a:lnTo>
                      <a:pt x="534" y="116"/>
                    </a:lnTo>
                    <a:lnTo>
                      <a:pt x="510" y="136"/>
                    </a:lnTo>
                    <a:lnTo>
                      <a:pt x="485" y="158"/>
                    </a:lnTo>
                    <a:lnTo>
                      <a:pt x="459" y="183"/>
                    </a:lnTo>
                    <a:lnTo>
                      <a:pt x="430" y="212"/>
                    </a:lnTo>
                    <a:lnTo>
                      <a:pt x="400" y="243"/>
                    </a:lnTo>
                    <a:lnTo>
                      <a:pt x="369" y="277"/>
                    </a:lnTo>
                    <a:lnTo>
                      <a:pt x="338" y="313"/>
                    </a:lnTo>
                    <a:lnTo>
                      <a:pt x="308" y="348"/>
                    </a:lnTo>
                    <a:lnTo>
                      <a:pt x="280" y="383"/>
                    </a:lnTo>
                    <a:lnTo>
                      <a:pt x="256" y="417"/>
                    </a:lnTo>
                    <a:lnTo>
                      <a:pt x="232" y="450"/>
                    </a:lnTo>
                    <a:lnTo>
                      <a:pt x="208" y="483"/>
                    </a:lnTo>
                    <a:lnTo>
                      <a:pt x="187" y="516"/>
                    </a:lnTo>
                    <a:lnTo>
                      <a:pt x="167" y="548"/>
                    </a:lnTo>
                    <a:lnTo>
                      <a:pt x="127" y="613"/>
                    </a:lnTo>
                    <a:lnTo>
                      <a:pt x="90" y="675"/>
                    </a:lnTo>
                    <a:lnTo>
                      <a:pt x="52" y="739"/>
                    </a:lnTo>
                    <a:lnTo>
                      <a:pt x="13" y="801"/>
                    </a:lnTo>
                    <a:lnTo>
                      <a:pt x="11" y="803"/>
                    </a:lnTo>
                    <a:lnTo>
                      <a:pt x="7" y="807"/>
                    </a:lnTo>
                    <a:lnTo>
                      <a:pt x="5" y="810"/>
                    </a:lnTo>
                    <a:lnTo>
                      <a:pt x="2" y="811"/>
                    </a:lnTo>
                    <a:lnTo>
                      <a:pt x="1" y="811"/>
                    </a:lnTo>
                    <a:lnTo>
                      <a:pt x="0" y="810"/>
                    </a:lnTo>
                    <a:lnTo>
                      <a:pt x="2" y="800"/>
                    </a:lnTo>
                    <a:lnTo>
                      <a:pt x="11" y="780"/>
                    </a:lnTo>
                    <a:lnTo>
                      <a:pt x="28" y="745"/>
                    </a:lnTo>
                    <a:lnTo>
                      <a:pt x="57" y="692"/>
                    </a:lnTo>
                    <a:lnTo>
                      <a:pt x="75" y="661"/>
                    </a:lnTo>
                    <a:lnTo>
                      <a:pt x="95" y="628"/>
                    </a:lnTo>
                    <a:lnTo>
                      <a:pt x="115" y="594"/>
                    </a:lnTo>
                    <a:lnTo>
                      <a:pt x="137" y="559"/>
                    </a:lnTo>
                    <a:lnTo>
                      <a:pt x="184" y="486"/>
                    </a:lnTo>
                    <a:lnTo>
                      <a:pt x="233" y="415"/>
                    </a:lnTo>
                    <a:lnTo>
                      <a:pt x="283" y="347"/>
                    </a:lnTo>
                    <a:lnTo>
                      <a:pt x="330" y="283"/>
                    </a:lnTo>
                    <a:lnTo>
                      <a:pt x="374" y="228"/>
                    </a:lnTo>
                    <a:lnTo>
                      <a:pt x="413" y="183"/>
                    </a:lnTo>
                    <a:lnTo>
                      <a:pt x="448" y="147"/>
                    </a:lnTo>
                    <a:lnTo>
                      <a:pt x="479" y="113"/>
                    </a:lnTo>
                    <a:lnTo>
                      <a:pt x="506" y="82"/>
                    </a:lnTo>
                    <a:lnTo>
                      <a:pt x="529" y="55"/>
                    </a:lnTo>
                    <a:lnTo>
                      <a:pt x="560" y="15"/>
                    </a:lnTo>
                    <a:lnTo>
                      <a:pt x="571" y="0"/>
                    </a:lnTo>
                    <a:lnTo>
                      <a:pt x="650" y="35"/>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56" name="Google Shape;456;p12"/>
              <p:cNvSpPr/>
              <p:nvPr/>
            </p:nvSpPr>
            <p:spPr>
              <a:xfrm>
                <a:off x="1560" y="2176"/>
                <a:ext cx="81" cy="316"/>
              </a:xfrm>
              <a:custGeom>
                <a:rect b="b" l="l" r="r" t="t"/>
                <a:pathLst>
                  <a:path extrusionOk="0" h="1581" w="403">
                    <a:moveTo>
                      <a:pt x="230" y="10"/>
                    </a:moveTo>
                    <a:lnTo>
                      <a:pt x="220" y="26"/>
                    </a:lnTo>
                    <a:lnTo>
                      <a:pt x="209" y="45"/>
                    </a:lnTo>
                    <a:lnTo>
                      <a:pt x="197" y="66"/>
                    </a:lnTo>
                    <a:lnTo>
                      <a:pt x="186" y="89"/>
                    </a:lnTo>
                    <a:lnTo>
                      <a:pt x="175" y="116"/>
                    </a:lnTo>
                    <a:lnTo>
                      <a:pt x="162" y="144"/>
                    </a:lnTo>
                    <a:lnTo>
                      <a:pt x="150" y="176"/>
                    </a:lnTo>
                    <a:lnTo>
                      <a:pt x="137" y="208"/>
                    </a:lnTo>
                    <a:lnTo>
                      <a:pt x="125" y="243"/>
                    </a:lnTo>
                    <a:lnTo>
                      <a:pt x="114" y="279"/>
                    </a:lnTo>
                    <a:lnTo>
                      <a:pt x="101" y="318"/>
                    </a:lnTo>
                    <a:lnTo>
                      <a:pt x="89" y="357"/>
                    </a:lnTo>
                    <a:lnTo>
                      <a:pt x="78" y="398"/>
                    </a:lnTo>
                    <a:lnTo>
                      <a:pt x="68" y="440"/>
                    </a:lnTo>
                    <a:lnTo>
                      <a:pt x="56" y="483"/>
                    </a:lnTo>
                    <a:lnTo>
                      <a:pt x="46" y="526"/>
                    </a:lnTo>
                    <a:lnTo>
                      <a:pt x="38" y="571"/>
                    </a:lnTo>
                    <a:lnTo>
                      <a:pt x="29" y="616"/>
                    </a:lnTo>
                    <a:lnTo>
                      <a:pt x="21" y="662"/>
                    </a:lnTo>
                    <a:lnTo>
                      <a:pt x="15" y="709"/>
                    </a:lnTo>
                    <a:lnTo>
                      <a:pt x="10" y="755"/>
                    </a:lnTo>
                    <a:lnTo>
                      <a:pt x="5" y="802"/>
                    </a:lnTo>
                    <a:lnTo>
                      <a:pt x="3" y="848"/>
                    </a:lnTo>
                    <a:lnTo>
                      <a:pt x="0" y="895"/>
                    </a:lnTo>
                    <a:lnTo>
                      <a:pt x="0" y="941"/>
                    </a:lnTo>
                    <a:lnTo>
                      <a:pt x="0" y="986"/>
                    </a:lnTo>
                    <a:lnTo>
                      <a:pt x="3" y="1031"/>
                    </a:lnTo>
                    <a:lnTo>
                      <a:pt x="8" y="1074"/>
                    </a:lnTo>
                    <a:lnTo>
                      <a:pt x="13" y="1118"/>
                    </a:lnTo>
                    <a:lnTo>
                      <a:pt x="21" y="1159"/>
                    </a:lnTo>
                    <a:lnTo>
                      <a:pt x="30" y="1200"/>
                    </a:lnTo>
                    <a:lnTo>
                      <a:pt x="41" y="1240"/>
                    </a:lnTo>
                    <a:lnTo>
                      <a:pt x="55" y="1278"/>
                    </a:lnTo>
                    <a:lnTo>
                      <a:pt x="69" y="1314"/>
                    </a:lnTo>
                    <a:lnTo>
                      <a:pt x="83" y="1348"/>
                    </a:lnTo>
                    <a:lnTo>
                      <a:pt x="97" y="1379"/>
                    </a:lnTo>
                    <a:lnTo>
                      <a:pt x="112" y="1408"/>
                    </a:lnTo>
                    <a:lnTo>
                      <a:pt x="127" y="1435"/>
                    </a:lnTo>
                    <a:lnTo>
                      <a:pt x="144" y="1459"/>
                    </a:lnTo>
                    <a:lnTo>
                      <a:pt x="159" y="1481"/>
                    </a:lnTo>
                    <a:lnTo>
                      <a:pt x="175" y="1501"/>
                    </a:lnTo>
                    <a:lnTo>
                      <a:pt x="191" y="1519"/>
                    </a:lnTo>
                    <a:lnTo>
                      <a:pt x="207" y="1534"/>
                    </a:lnTo>
                    <a:lnTo>
                      <a:pt x="222" y="1547"/>
                    </a:lnTo>
                    <a:lnTo>
                      <a:pt x="238" y="1559"/>
                    </a:lnTo>
                    <a:lnTo>
                      <a:pt x="253" y="1567"/>
                    </a:lnTo>
                    <a:lnTo>
                      <a:pt x="268" y="1574"/>
                    </a:lnTo>
                    <a:lnTo>
                      <a:pt x="282" y="1579"/>
                    </a:lnTo>
                    <a:lnTo>
                      <a:pt x="296" y="1580"/>
                    </a:lnTo>
                    <a:lnTo>
                      <a:pt x="310" y="1581"/>
                    </a:lnTo>
                    <a:lnTo>
                      <a:pt x="322" y="1579"/>
                    </a:lnTo>
                    <a:lnTo>
                      <a:pt x="333" y="1575"/>
                    </a:lnTo>
                    <a:lnTo>
                      <a:pt x="345" y="1569"/>
                    </a:lnTo>
                    <a:lnTo>
                      <a:pt x="355" y="1560"/>
                    </a:lnTo>
                    <a:lnTo>
                      <a:pt x="363" y="1550"/>
                    </a:lnTo>
                    <a:lnTo>
                      <a:pt x="371" y="1537"/>
                    </a:lnTo>
                    <a:lnTo>
                      <a:pt x="377" y="1522"/>
                    </a:lnTo>
                    <a:lnTo>
                      <a:pt x="383" y="1506"/>
                    </a:lnTo>
                    <a:lnTo>
                      <a:pt x="387" y="1487"/>
                    </a:lnTo>
                    <a:lnTo>
                      <a:pt x="389" y="1466"/>
                    </a:lnTo>
                    <a:lnTo>
                      <a:pt x="389" y="1444"/>
                    </a:lnTo>
                    <a:lnTo>
                      <a:pt x="389" y="1419"/>
                    </a:lnTo>
                    <a:lnTo>
                      <a:pt x="387" y="1393"/>
                    </a:lnTo>
                    <a:lnTo>
                      <a:pt x="383" y="1364"/>
                    </a:lnTo>
                    <a:lnTo>
                      <a:pt x="372" y="1303"/>
                    </a:lnTo>
                    <a:lnTo>
                      <a:pt x="362" y="1238"/>
                    </a:lnTo>
                    <a:lnTo>
                      <a:pt x="352" y="1169"/>
                    </a:lnTo>
                    <a:lnTo>
                      <a:pt x="342" y="1098"/>
                    </a:lnTo>
                    <a:lnTo>
                      <a:pt x="332" y="1024"/>
                    </a:lnTo>
                    <a:lnTo>
                      <a:pt x="325" y="949"/>
                    </a:lnTo>
                    <a:lnTo>
                      <a:pt x="317" y="875"/>
                    </a:lnTo>
                    <a:lnTo>
                      <a:pt x="312" y="798"/>
                    </a:lnTo>
                    <a:lnTo>
                      <a:pt x="307" y="724"/>
                    </a:lnTo>
                    <a:lnTo>
                      <a:pt x="306" y="650"/>
                    </a:lnTo>
                    <a:lnTo>
                      <a:pt x="306" y="615"/>
                    </a:lnTo>
                    <a:lnTo>
                      <a:pt x="306" y="579"/>
                    </a:lnTo>
                    <a:lnTo>
                      <a:pt x="307" y="545"/>
                    </a:lnTo>
                    <a:lnTo>
                      <a:pt x="308" y="511"/>
                    </a:lnTo>
                    <a:lnTo>
                      <a:pt x="311" y="478"/>
                    </a:lnTo>
                    <a:lnTo>
                      <a:pt x="313" y="446"/>
                    </a:lnTo>
                    <a:lnTo>
                      <a:pt x="317" y="415"/>
                    </a:lnTo>
                    <a:lnTo>
                      <a:pt x="322" y="387"/>
                    </a:lnTo>
                    <a:lnTo>
                      <a:pt x="327" y="358"/>
                    </a:lnTo>
                    <a:lnTo>
                      <a:pt x="333" y="330"/>
                    </a:lnTo>
                    <a:lnTo>
                      <a:pt x="341" y="305"/>
                    </a:lnTo>
                    <a:lnTo>
                      <a:pt x="348" y="282"/>
                    </a:lnTo>
                    <a:lnTo>
                      <a:pt x="365" y="238"/>
                    </a:lnTo>
                    <a:lnTo>
                      <a:pt x="377" y="199"/>
                    </a:lnTo>
                    <a:lnTo>
                      <a:pt x="387" y="166"/>
                    </a:lnTo>
                    <a:lnTo>
                      <a:pt x="394" y="136"/>
                    </a:lnTo>
                    <a:lnTo>
                      <a:pt x="399" y="109"/>
                    </a:lnTo>
                    <a:lnTo>
                      <a:pt x="403" y="87"/>
                    </a:lnTo>
                    <a:lnTo>
                      <a:pt x="403" y="68"/>
                    </a:lnTo>
                    <a:lnTo>
                      <a:pt x="402" y="52"/>
                    </a:lnTo>
                    <a:lnTo>
                      <a:pt x="399" y="38"/>
                    </a:lnTo>
                    <a:lnTo>
                      <a:pt x="396" y="27"/>
                    </a:lnTo>
                    <a:lnTo>
                      <a:pt x="391" y="18"/>
                    </a:lnTo>
                    <a:lnTo>
                      <a:pt x="384" y="12"/>
                    </a:lnTo>
                    <a:lnTo>
                      <a:pt x="377" y="7"/>
                    </a:lnTo>
                    <a:lnTo>
                      <a:pt x="370" y="3"/>
                    </a:lnTo>
                    <a:lnTo>
                      <a:pt x="361" y="1"/>
                    </a:lnTo>
                    <a:lnTo>
                      <a:pt x="353" y="0"/>
                    </a:lnTo>
                    <a:lnTo>
                      <a:pt x="315" y="1"/>
                    </a:lnTo>
                    <a:lnTo>
                      <a:pt x="275" y="5"/>
                    </a:lnTo>
                    <a:lnTo>
                      <a:pt x="242" y="8"/>
                    </a:lnTo>
                    <a:lnTo>
                      <a:pt x="230" y="10"/>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57" name="Google Shape;457;p12"/>
              <p:cNvSpPr/>
              <p:nvPr/>
            </p:nvSpPr>
            <p:spPr>
              <a:xfrm>
                <a:off x="1560" y="2176"/>
                <a:ext cx="81" cy="316"/>
              </a:xfrm>
              <a:custGeom>
                <a:rect b="b" l="l" r="r" t="t"/>
                <a:pathLst>
                  <a:path extrusionOk="0" h="1581" w="403">
                    <a:moveTo>
                      <a:pt x="230" y="10"/>
                    </a:moveTo>
                    <a:lnTo>
                      <a:pt x="220" y="26"/>
                    </a:lnTo>
                    <a:lnTo>
                      <a:pt x="209" y="45"/>
                    </a:lnTo>
                    <a:lnTo>
                      <a:pt x="197" y="66"/>
                    </a:lnTo>
                    <a:lnTo>
                      <a:pt x="186" y="89"/>
                    </a:lnTo>
                    <a:lnTo>
                      <a:pt x="175" y="116"/>
                    </a:lnTo>
                    <a:lnTo>
                      <a:pt x="162" y="144"/>
                    </a:lnTo>
                    <a:lnTo>
                      <a:pt x="150" y="176"/>
                    </a:lnTo>
                    <a:lnTo>
                      <a:pt x="137" y="208"/>
                    </a:lnTo>
                    <a:lnTo>
                      <a:pt x="125" y="243"/>
                    </a:lnTo>
                    <a:lnTo>
                      <a:pt x="114" y="279"/>
                    </a:lnTo>
                    <a:lnTo>
                      <a:pt x="101" y="318"/>
                    </a:lnTo>
                    <a:lnTo>
                      <a:pt x="89" y="357"/>
                    </a:lnTo>
                    <a:lnTo>
                      <a:pt x="78" y="398"/>
                    </a:lnTo>
                    <a:lnTo>
                      <a:pt x="68" y="440"/>
                    </a:lnTo>
                    <a:lnTo>
                      <a:pt x="56" y="483"/>
                    </a:lnTo>
                    <a:lnTo>
                      <a:pt x="46" y="526"/>
                    </a:lnTo>
                    <a:lnTo>
                      <a:pt x="38" y="571"/>
                    </a:lnTo>
                    <a:lnTo>
                      <a:pt x="29" y="616"/>
                    </a:lnTo>
                    <a:lnTo>
                      <a:pt x="21" y="662"/>
                    </a:lnTo>
                    <a:lnTo>
                      <a:pt x="15" y="709"/>
                    </a:lnTo>
                    <a:lnTo>
                      <a:pt x="10" y="755"/>
                    </a:lnTo>
                    <a:lnTo>
                      <a:pt x="5" y="802"/>
                    </a:lnTo>
                    <a:lnTo>
                      <a:pt x="3" y="848"/>
                    </a:lnTo>
                    <a:lnTo>
                      <a:pt x="0" y="895"/>
                    </a:lnTo>
                    <a:lnTo>
                      <a:pt x="0" y="941"/>
                    </a:lnTo>
                    <a:lnTo>
                      <a:pt x="0" y="986"/>
                    </a:lnTo>
                    <a:lnTo>
                      <a:pt x="3" y="1031"/>
                    </a:lnTo>
                    <a:lnTo>
                      <a:pt x="8" y="1074"/>
                    </a:lnTo>
                    <a:lnTo>
                      <a:pt x="13" y="1118"/>
                    </a:lnTo>
                    <a:lnTo>
                      <a:pt x="21" y="1159"/>
                    </a:lnTo>
                    <a:lnTo>
                      <a:pt x="30" y="1200"/>
                    </a:lnTo>
                    <a:lnTo>
                      <a:pt x="41" y="1240"/>
                    </a:lnTo>
                    <a:lnTo>
                      <a:pt x="55" y="1278"/>
                    </a:lnTo>
                    <a:lnTo>
                      <a:pt x="69" y="1314"/>
                    </a:lnTo>
                    <a:lnTo>
                      <a:pt x="83" y="1348"/>
                    </a:lnTo>
                    <a:lnTo>
                      <a:pt x="97" y="1379"/>
                    </a:lnTo>
                    <a:lnTo>
                      <a:pt x="112" y="1408"/>
                    </a:lnTo>
                    <a:lnTo>
                      <a:pt x="127" y="1435"/>
                    </a:lnTo>
                    <a:lnTo>
                      <a:pt x="144" y="1459"/>
                    </a:lnTo>
                    <a:lnTo>
                      <a:pt x="159" y="1481"/>
                    </a:lnTo>
                    <a:lnTo>
                      <a:pt x="175" y="1501"/>
                    </a:lnTo>
                    <a:lnTo>
                      <a:pt x="191" y="1519"/>
                    </a:lnTo>
                    <a:lnTo>
                      <a:pt x="207" y="1534"/>
                    </a:lnTo>
                    <a:lnTo>
                      <a:pt x="222" y="1547"/>
                    </a:lnTo>
                    <a:lnTo>
                      <a:pt x="238" y="1559"/>
                    </a:lnTo>
                    <a:lnTo>
                      <a:pt x="253" y="1567"/>
                    </a:lnTo>
                    <a:lnTo>
                      <a:pt x="268" y="1574"/>
                    </a:lnTo>
                    <a:lnTo>
                      <a:pt x="282" y="1579"/>
                    </a:lnTo>
                    <a:lnTo>
                      <a:pt x="296" y="1580"/>
                    </a:lnTo>
                    <a:lnTo>
                      <a:pt x="310" y="1581"/>
                    </a:lnTo>
                    <a:lnTo>
                      <a:pt x="322" y="1579"/>
                    </a:lnTo>
                    <a:lnTo>
                      <a:pt x="333" y="1575"/>
                    </a:lnTo>
                    <a:lnTo>
                      <a:pt x="345" y="1569"/>
                    </a:lnTo>
                    <a:lnTo>
                      <a:pt x="355" y="1560"/>
                    </a:lnTo>
                    <a:lnTo>
                      <a:pt x="363" y="1550"/>
                    </a:lnTo>
                    <a:lnTo>
                      <a:pt x="371" y="1537"/>
                    </a:lnTo>
                    <a:lnTo>
                      <a:pt x="377" y="1522"/>
                    </a:lnTo>
                    <a:lnTo>
                      <a:pt x="383" y="1506"/>
                    </a:lnTo>
                    <a:lnTo>
                      <a:pt x="387" y="1487"/>
                    </a:lnTo>
                    <a:lnTo>
                      <a:pt x="389" y="1466"/>
                    </a:lnTo>
                    <a:lnTo>
                      <a:pt x="389" y="1444"/>
                    </a:lnTo>
                    <a:lnTo>
                      <a:pt x="389" y="1419"/>
                    </a:lnTo>
                    <a:lnTo>
                      <a:pt x="387" y="1393"/>
                    </a:lnTo>
                    <a:lnTo>
                      <a:pt x="383" y="1364"/>
                    </a:lnTo>
                    <a:lnTo>
                      <a:pt x="372" y="1303"/>
                    </a:lnTo>
                    <a:lnTo>
                      <a:pt x="362" y="1238"/>
                    </a:lnTo>
                    <a:lnTo>
                      <a:pt x="352" y="1169"/>
                    </a:lnTo>
                    <a:lnTo>
                      <a:pt x="342" y="1098"/>
                    </a:lnTo>
                    <a:lnTo>
                      <a:pt x="332" y="1024"/>
                    </a:lnTo>
                    <a:lnTo>
                      <a:pt x="325" y="949"/>
                    </a:lnTo>
                    <a:lnTo>
                      <a:pt x="317" y="875"/>
                    </a:lnTo>
                    <a:lnTo>
                      <a:pt x="312" y="798"/>
                    </a:lnTo>
                    <a:lnTo>
                      <a:pt x="307" y="724"/>
                    </a:lnTo>
                    <a:lnTo>
                      <a:pt x="306" y="650"/>
                    </a:lnTo>
                    <a:lnTo>
                      <a:pt x="306" y="615"/>
                    </a:lnTo>
                    <a:lnTo>
                      <a:pt x="306" y="579"/>
                    </a:lnTo>
                    <a:lnTo>
                      <a:pt x="307" y="545"/>
                    </a:lnTo>
                    <a:lnTo>
                      <a:pt x="308" y="511"/>
                    </a:lnTo>
                    <a:lnTo>
                      <a:pt x="311" y="478"/>
                    </a:lnTo>
                    <a:lnTo>
                      <a:pt x="313" y="446"/>
                    </a:lnTo>
                    <a:lnTo>
                      <a:pt x="317" y="415"/>
                    </a:lnTo>
                    <a:lnTo>
                      <a:pt x="322" y="387"/>
                    </a:lnTo>
                    <a:lnTo>
                      <a:pt x="327" y="358"/>
                    </a:lnTo>
                    <a:lnTo>
                      <a:pt x="333" y="330"/>
                    </a:lnTo>
                    <a:lnTo>
                      <a:pt x="341" y="305"/>
                    </a:lnTo>
                    <a:lnTo>
                      <a:pt x="348" y="282"/>
                    </a:lnTo>
                    <a:lnTo>
                      <a:pt x="365" y="238"/>
                    </a:lnTo>
                    <a:lnTo>
                      <a:pt x="377" y="199"/>
                    </a:lnTo>
                    <a:lnTo>
                      <a:pt x="387" y="166"/>
                    </a:lnTo>
                    <a:lnTo>
                      <a:pt x="394" y="136"/>
                    </a:lnTo>
                    <a:lnTo>
                      <a:pt x="399" y="109"/>
                    </a:lnTo>
                    <a:lnTo>
                      <a:pt x="403" y="87"/>
                    </a:lnTo>
                    <a:lnTo>
                      <a:pt x="403" y="68"/>
                    </a:lnTo>
                    <a:lnTo>
                      <a:pt x="402" y="52"/>
                    </a:lnTo>
                    <a:lnTo>
                      <a:pt x="399" y="38"/>
                    </a:lnTo>
                    <a:lnTo>
                      <a:pt x="396" y="27"/>
                    </a:lnTo>
                    <a:lnTo>
                      <a:pt x="391" y="18"/>
                    </a:lnTo>
                    <a:lnTo>
                      <a:pt x="384" y="12"/>
                    </a:lnTo>
                    <a:lnTo>
                      <a:pt x="377" y="7"/>
                    </a:lnTo>
                    <a:lnTo>
                      <a:pt x="370" y="3"/>
                    </a:lnTo>
                    <a:lnTo>
                      <a:pt x="361" y="1"/>
                    </a:lnTo>
                    <a:lnTo>
                      <a:pt x="353" y="0"/>
                    </a:lnTo>
                    <a:lnTo>
                      <a:pt x="315" y="1"/>
                    </a:lnTo>
                    <a:lnTo>
                      <a:pt x="275" y="5"/>
                    </a:lnTo>
                    <a:lnTo>
                      <a:pt x="242" y="8"/>
                    </a:lnTo>
                    <a:lnTo>
                      <a:pt x="230" y="10"/>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58" name="Google Shape;458;p12"/>
              <p:cNvSpPr/>
              <p:nvPr/>
            </p:nvSpPr>
            <p:spPr>
              <a:xfrm>
                <a:off x="1586" y="2182"/>
                <a:ext cx="44" cy="132"/>
              </a:xfrm>
              <a:custGeom>
                <a:rect b="b" l="l" r="r" t="t"/>
                <a:pathLst>
                  <a:path extrusionOk="0" h="657" w="218">
                    <a:moveTo>
                      <a:pt x="130" y="28"/>
                    </a:moveTo>
                    <a:lnTo>
                      <a:pt x="128" y="49"/>
                    </a:lnTo>
                    <a:lnTo>
                      <a:pt x="126" y="72"/>
                    </a:lnTo>
                    <a:lnTo>
                      <a:pt x="121" y="100"/>
                    </a:lnTo>
                    <a:lnTo>
                      <a:pt x="113" y="132"/>
                    </a:lnTo>
                    <a:lnTo>
                      <a:pt x="103" y="170"/>
                    </a:lnTo>
                    <a:lnTo>
                      <a:pt x="90" y="216"/>
                    </a:lnTo>
                    <a:lnTo>
                      <a:pt x="72" y="270"/>
                    </a:lnTo>
                    <a:lnTo>
                      <a:pt x="50" y="333"/>
                    </a:lnTo>
                    <a:lnTo>
                      <a:pt x="39" y="367"/>
                    </a:lnTo>
                    <a:lnTo>
                      <a:pt x="29" y="398"/>
                    </a:lnTo>
                    <a:lnTo>
                      <a:pt x="20" y="428"/>
                    </a:lnTo>
                    <a:lnTo>
                      <a:pt x="14" y="454"/>
                    </a:lnTo>
                    <a:lnTo>
                      <a:pt x="9" y="479"/>
                    </a:lnTo>
                    <a:lnTo>
                      <a:pt x="5" y="502"/>
                    </a:lnTo>
                    <a:lnTo>
                      <a:pt x="2" y="523"/>
                    </a:lnTo>
                    <a:lnTo>
                      <a:pt x="1" y="542"/>
                    </a:lnTo>
                    <a:lnTo>
                      <a:pt x="0" y="575"/>
                    </a:lnTo>
                    <a:lnTo>
                      <a:pt x="1" y="604"/>
                    </a:lnTo>
                    <a:lnTo>
                      <a:pt x="1" y="628"/>
                    </a:lnTo>
                    <a:lnTo>
                      <a:pt x="1" y="649"/>
                    </a:lnTo>
                    <a:lnTo>
                      <a:pt x="0" y="657"/>
                    </a:lnTo>
                    <a:lnTo>
                      <a:pt x="1" y="650"/>
                    </a:lnTo>
                    <a:lnTo>
                      <a:pt x="4" y="638"/>
                    </a:lnTo>
                    <a:lnTo>
                      <a:pt x="10" y="597"/>
                    </a:lnTo>
                    <a:lnTo>
                      <a:pt x="20" y="539"/>
                    </a:lnTo>
                    <a:lnTo>
                      <a:pt x="34" y="472"/>
                    </a:lnTo>
                    <a:lnTo>
                      <a:pt x="50" y="399"/>
                    </a:lnTo>
                    <a:lnTo>
                      <a:pt x="60" y="363"/>
                    </a:lnTo>
                    <a:lnTo>
                      <a:pt x="71" y="327"/>
                    </a:lnTo>
                    <a:lnTo>
                      <a:pt x="82" y="292"/>
                    </a:lnTo>
                    <a:lnTo>
                      <a:pt x="95" y="260"/>
                    </a:lnTo>
                    <a:lnTo>
                      <a:pt x="118" y="202"/>
                    </a:lnTo>
                    <a:lnTo>
                      <a:pt x="138" y="155"/>
                    </a:lnTo>
                    <a:lnTo>
                      <a:pt x="156" y="116"/>
                    </a:lnTo>
                    <a:lnTo>
                      <a:pt x="171" y="86"/>
                    </a:lnTo>
                    <a:lnTo>
                      <a:pt x="183" y="61"/>
                    </a:lnTo>
                    <a:lnTo>
                      <a:pt x="193" y="41"/>
                    </a:lnTo>
                    <a:lnTo>
                      <a:pt x="203" y="26"/>
                    </a:lnTo>
                    <a:lnTo>
                      <a:pt x="213" y="13"/>
                    </a:lnTo>
                    <a:lnTo>
                      <a:pt x="217" y="6"/>
                    </a:lnTo>
                    <a:lnTo>
                      <a:pt x="218" y="3"/>
                    </a:lnTo>
                    <a:lnTo>
                      <a:pt x="216" y="0"/>
                    </a:lnTo>
                    <a:lnTo>
                      <a:pt x="212" y="0"/>
                    </a:lnTo>
                    <a:lnTo>
                      <a:pt x="200" y="1"/>
                    </a:lnTo>
                    <a:lnTo>
                      <a:pt x="182" y="6"/>
                    </a:lnTo>
                    <a:lnTo>
                      <a:pt x="146" y="20"/>
                    </a:lnTo>
                    <a:lnTo>
                      <a:pt x="130" y="28"/>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59" name="Google Shape;459;p12"/>
              <p:cNvSpPr/>
              <p:nvPr/>
            </p:nvSpPr>
            <p:spPr>
              <a:xfrm>
                <a:off x="1639" y="2134"/>
                <a:ext cx="131" cy="300"/>
              </a:xfrm>
              <a:custGeom>
                <a:rect b="b" l="l" r="r" t="t"/>
                <a:pathLst>
                  <a:path extrusionOk="0" h="1499" w="654">
                    <a:moveTo>
                      <a:pt x="9" y="259"/>
                    </a:moveTo>
                    <a:lnTo>
                      <a:pt x="6" y="292"/>
                    </a:lnTo>
                    <a:lnTo>
                      <a:pt x="4" y="333"/>
                    </a:lnTo>
                    <a:lnTo>
                      <a:pt x="1" y="380"/>
                    </a:lnTo>
                    <a:lnTo>
                      <a:pt x="0" y="432"/>
                    </a:lnTo>
                    <a:lnTo>
                      <a:pt x="0" y="489"/>
                    </a:lnTo>
                    <a:lnTo>
                      <a:pt x="1" y="551"/>
                    </a:lnTo>
                    <a:lnTo>
                      <a:pt x="4" y="583"/>
                    </a:lnTo>
                    <a:lnTo>
                      <a:pt x="6" y="616"/>
                    </a:lnTo>
                    <a:lnTo>
                      <a:pt x="9" y="649"/>
                    </a:lnTo>
                    <a:lnTo>
                      <a:pt x="13" y="683"/>
                    </a:lnTo>
                    <a:lnTo>
                      <a:pt x="18" y="718"/>
                    </a:lnTo>
                    <a:lnTo>
                      <a:pt x="24" y="753"/>
                    </a:lnTo>
                    <a:lnTo>
                      <a:pt x="30" y="789"/>
                    </a:lnTo>
                    <a:lnTo>
                      <a:pt x="38" y="825"/>
                    </a:lnTo>
                    <a:lnTo>
                      <a:pt x="46" y="861"/>
                    </a:lnTo>
                    <a:lnTo>
                      <a:pt x="56" y="898"/>
                    </a:lnTo>
                    <a:lnTo>
                      <a:pt x="68" y="935"/>
                    </a:lnTo>
                    <a:lnTo>
                      <a:pt x="80" y="971"/>
                    </a:lnTo>
                    <a:lnTo>
                      <a:pt x="94" y="1007"/>
                    </a:lnTo>
                    <a:lnTo>
                      <a:pt x="109" y="1045"/>
                    </a:lnTo>
                    <a:lnTo>
                      <a:pt x="125" y="1081"/>
                    </a:lnTo>
                    <a:lnTo>
                      <a:pt x="144" y="1116"/>
                    </a:lnTo>
                    <a:lnTo>
                      <a:pt x="164" y="1152"/>
                    </a:lnTo>
                    <a:lnTo>
                      <a:pt x="185" y="1187"/>
                    </a:lnTo>
                    <a:lnTo>
                      <a:pt x="207" y="1222"/>
                    </a:lnTo>
                    <a:lnTo>
                      <a:pt x="232" y="1256"/>
                    </a:lnTo>
                    <a:lnTo>
                      <a:pt x="256" y="1288"/>
                    </a:lnTo>
                    <a:lnTo>
                      <a:pt x="280" y="1318"/>
                    </a:lnTo>
                    <a:lnTo>
                      <a:pt x="302" y="1346"/>
                    </a:lnTo>
                    <a:lnTo>
                      <a:pt x="325" y="1369"/>
                    </a:lnTo>
                    <a:lnTo>
                      <a:pt x="345" y="1392"/>
                    </a:lnTo>
                    <a:lnTo>
                      <a:pt x="365" y="1411"/>
                    </a:lnTo>
                    <a:lnTo>
                      <a:pt x="383" y="1428"/>
                    </a:lnTo>
                    <a:lnTo>
                      <a:pt x="402" y="1443"/>
                    </a:lnTo>
                    <a:lnTo>
                      <a:pt x="419" y="1456"/>
                    </a:lnTo>
                    <a:lnTo>
                      <a:pt x="436" y="1467"/>
                    </a:lnTo>
                    <a:lnTo>
                      <a:pt x="452" y="1475"/>
                    </a:lnTo>
                    <a:lnTo>
                      <a:pt x="467" y="1483"/>
                    </a:lnTo>
                    <a:lnTo>
                      <a:pt x="481" y="1489"/>
                    </a:lnTo>
                    <a:lnTo>
                      <a:pt x="494" y="1494"/>
                    </a:lnTo>
                    <a:lnTo>
                      <a:pt x="507" y="1497"/>
                    </a:lnTo>
                    <a:lnTo>
                      <a:pt x="519" y="1498"/>
                    </a:lnTo>
                    <a:lnTo>
                      <a:pt x="531" y="1499"/>
                    </a:lnTo>
                    <a:lnTo>
                      <a:pt x="541" y="1499"/>
                    </a:lnTo>
                    <a:lnTo>
                      <a:pt x="551" y="1497"/>
                    </a:lnTo>
                    <a:lnTo>
                      <a:pt x="560" y="1495"/>
                    </a:lnTo>
                    <a:lnTo>
                      <a:pt x="569" y="1492"/>
                    </a:lnTo>
                    <a:lnTo>
                      <a:pt x="578" y="1489"/>
                    </a:lnTo>
                    <a:lnTo>
                      <a:pt x="585" y="1484"/>
                    </a:lnTo>
                    <a:lnTo>
                      <a:pt x="593" y="1480"/>
                    </a:lnTo>
                    <a:lnTo>
                      <a:pt x="605" y="1470"/>
                    </a:lnTo>
                    <a:lnTo>
                      <a:pt x="615" y="1461"/>
                    </a:lnTo>
                    <a:lnTo>
                      <a:pt x="624" y="1452"/>
                    </a:lnTo>
                    <a:lnTo>
                      <a:pt x="632" y="1444"/>
                    </a:lnTo>
                    <a:lnTo>
                      <a:pt x="635" y="1439"/>
                    </a:lnTo>
                    <a:lnTo>
                      <a:pt x="638" y="1434"/>
                    </a:lnTo>
                    <a:lnTo>
                      <a:pt x="640" y="1427"/>
                    </a:lnTo>
                    <a:lnTo>
                      <a:pt x="644" y="1419"/>
                    </a:lnTo>
                    <a:lnTo>
                      <a:pt x="648" y="1399"/>
                    </a:lnTo>
                    <a:lnTo>
                      <a:pt x="652" y="1377"/>
                    </a:lnTo>
                    <a:lnTo>
                      <a:pt x="653" y="1349"/>
                    </a:lnTo>
                    <a:lnTo>
                      <a:pt x="654" y="1319"/>
                    </a:lnTo>
                    <a:lnTo>
                      <a:pt x="653" y="1286"/>
                    </a:lnTo>
                    <a:lnTo>
                      <a:pt x="650" y="1251"/>
                    </a:lnTo>
                    <a:lnTo>
                      <a:pt x="645" y="1213"/>
                    </a:lnTo>
                    <a:lnTo>
                      <a:pt x="638" y="1175"/>
                    </a:lnTo>
                    <a:lnTo>
                      <a:pt x="628" y="1135"/>
                    </a:lnTo>
                    <a:lnTo>
                      <a:pt x="615" y="1095"/>
                    </a:lnTo>
                    <a:lnTo>
                      <a:pt x="609" y="1075"/>
                    </a:lnTo>
                    <a:lnTo>
                      <a:pt x="602" y="1054"/>
                    </a:lnTo>
                    <a:lnTo>
                      <a:pt x="593" y="1034"/>
                    </a:lnTo>
                    <a:lnTo>
                      <a:pt x="583" y="1014"/>
                    </a:lnTo>
                    <a:lnTo>
                      <a:pt x="573" y="994"/>
                    </a:lnTo>
                    <a:lnTo>
                      <a:pt x="562" y="974"/>
                    </a:lnTo>
                    <a:lnTo>
                      <a:pt x="551" y="954"/>
                    </a:lnTo>
                    <a:lnTo>
                      <a:pt x="538" y="935"/>
                    </a:lnTo>
                    <a:lnTo>
                      <a:pt x="511" y="895"/>
                    </a:lnTo>
                    <a:lnTo>
                      <a:pt x="483" y="849"/>
                    </a:lnTo>
                    <a:lnTo>
                      <a:pt x="454" y="800"/>
                    </a:lnTo>
                    <a:lnTo>
                      <a:pt x="427" y="749"/>
                    </a:lnTo>
                    <a:lnTo>
                      <a:pt x="400" y="694"/>
                    </a:lnTo>
                    <a:lnTo>
                      <a:pt x="372" y="638"/>
                    </a:lnTo>
                    <a:lnTo>
                      <a:pt x="346" y="582"/>
                    </a:lnTo>
                    <a:lnTo>
                      <a:pt x="322" y="524"/>
                    </a:lnTo>
                    <a:lnTo>
                      <a:pt x="300" y="469"/>
                    </a:lnTo>
                    <a:lnTo>
                      <a:pt x="278" y="415"/>
                    </a:lnTo>
                    <a:lnTo>
                      <a:pt x="261" y="362"/>
                    </a:lnTo>
                    <a:lnTo>
                      <a:pt x="245" y="312"/>
                    </a:lnTo>
                    <a:lnTo>
                      <a:pt x="232" y="267"/>
                    </a:lnTo>
                    <a:lnTo>
                      <a:pt x="224" y="225"/>
                    </a:lnTo>
                    <a:lnTo>
                      <a:pt x="220" y="206"/>
                    </a:lnTo>
                    <a:lnTo>
                      <a:pt x="219" y="190"/>
                    </a:lnTo>
                    <a:lnTo>
                      <a:pt x="217" y="174"/>
                    </a:lnTo>
                    <a:lnTo>
                      <a:pt x="217" y="159"/>
                    </a:lnTo>
                    <a:lnTo>
                      <a:pt x="217" y="132"/>
                    </a:lnTo>
                    <a:lnTo>
                      <a:pt x="216" y="109"/>
                    </a:lnTo>
                    <a:lnTo>
                      <a:pt x="214" y="88"/>
                    </a:lnTo>
                    <a:lnTo>
                      <a:pt x="211" y="68"/>
                    </a:lnTo>
                    <a:lnTo>
                      <a:pt x="206" y="51"/>
                    </a:lnTo>
                    <a:lnTo>
                      <a:pt x="201" y="38"/>
                    </a:lnTo>
                    <a:lnTo>
                      <a:pt x="195" y="25"/>
                    </a:lnTo>
                    <a:lnTo>
                      <a:pt x="187" y="16"/>
                    </a:lnTo>
                    <a:lnTo>
                      <a:pt x="180" y="9"/>
                    </a:lnTo>
                    <a:lnTo>
                      <a:pt x="171" y="4"/>
                    </a:lnTo>
                    <a:lnTo>
                      <a:pt x="162" y="1"/>
                    </a:lnTo>
                    <a:lnTo>
                      <a:pt x="152" y="0"/>
                    </a:lnTo>
                    <a:lnTo>
                      <a:pt x="144" y="3"/>
                    </a:lnTo>
                    <a:lnTo>
                      <a:pt x="134" y="6"/>
                    </a:lnTo>
                    <a:lnTo>
                      <a:pt x="124" y="13"/>
                    </a:lnTo>
                    <a:lnTo>
                      <a:pt x="114" y="21"/>
                    </a:lnTo>
                    <a:lnTo>
                      <a:pt x="104" y="30"/>
                    </a:lnTo>
                    <a:lnTo>
                      <a:pt x="95" y="41"/>
                    </a:lnTo>
                    <a:lnTo>
                      <a:pt x="86" y="53"/>
                    </a:lnTo>
                    <a:lnTo>
                      <a:pt x="79" y="64"/>
                    </a:lnTo>
                    <a:lnTo>
                      <a:pt x="70" y="76"/>
                    </a:lnTo>
                    <a:lnTo>
                      <a:pt x="63" y="90"/>
                    </a:lnTo>
                    <a:lnTo>
                      <a:pt x="55" y="104"/>
                    </a:lnTo>
                    <a:lnTo>
                      <a:pt x="49" y="119"/>
                    </a:lnTo>
                    <a:lnTo>
                      <a:pt x="41" y="135"/>
                    </a:lnTo>
                    <a:lnTo>
                      <a:pt x="35" y="150"/>
                    </a:lnTo>
                    <a:lnTo>
                      <a:pt x="30" y="167"/>
                    </a:lnTo>
                    <a:lnTo>
                      <a:pt x="25" y="184"/>
                    </a:lnTo>
                    <a:lnTo>
                      <a:pt x="20" y="202"/>
                    </a:lnTo>
                    <a:lnTo>
                      <a:pt x="16" y="220"/>
                    </a:lnTo>
                    <a:lnTo>
                      <a:pt x="13" y="239"/>
                    </a:lnTo>
                    <a:lnTo>
                      <a:pt x="9" y="259"/>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60" name="Google Shape;460;p12"/>
              <p:cNvSpPr/>
              <p:nvPr/>
            </p:nvSpPr>
            <p:spPr>
              <a:xfrm>
                <a:off x="1639" y="2134"/>
                <a:ext cx="131" cy="300"/>
              </a:xfrm>
              <a:custGeom>
                <a:rect b="b" l="l" r="r" t="t"/>
                <a:pathLst>
                  <a:path extrusionOk="0" h="1499" w="654">
                    <a:moveTo>
                      <a:pt x="9" y="259"/>
                    </a:moveTo>
                    <a:lnTo>
                      <a:pt x="6" y="292"/>
                    </a:lnTo>
                    <a:lnTo>
                      <a:pt x="4" y="333"/>
                    </a:lnTo>
                    <a:lnTo>
                      <a:pt x="1" y="380"/>
                    </a:lnTo>
                    <a:lnTo>
                      <a:pt x="0" y="432"/>
                    </a:lnTo>
                    <a:lnTo>
                      <a:pt x="0" y="489"/>
                    </a:lnTo>
                    <a:lnTo>
                      <a:pt x="1" y="551"/>
                    </a:lnTo>
                    <a:lnTo>
                      <a:pt x="4" y="583"/>
                    </a:lnTo>
                    <a:lnTo>
                      <a:pt x="6" y="616"/>
                    </a:lnTo>
                    <a:lnTo>
                      <a:pt x="9" y="649"/>
                    </a:lnTo>
                    <a:lnTo>
                      <a:pt x="13" y="683"/>
                    </a:lnTo>
                    <a:lnTo>
                      <a:pt x="18" y="718"/>
                    </a:lnTo>
                    <a:lnTo>
                      <a:pt x="24" y="753"/>
                    </a:lnTo>
                    <a:lnTo>
                      <a:pt x="30" y="789"/>
                    </a:lnTo>
                    <a:lnTo>
                      <a:pt x="38" y="825"/>
                    </a:lnTo>
                    <a:lnTo>
                      <a:pt x="46" y="861"/>
                    </a:lnTo>
                    <a:lnTo>
                      <a:pt x="56" y="898"/>
                    </a:lnTo>
                    <a:lnTo>
                      <a:pt x="68" y="935"/>
                    </a:lnTo>
                    <a:lnTo>
                      <a:pt x="80" y="971"/>
                    </a:lnTo>
                    <a:lnTo>
                      <a:pt x="94" y="1007"/>
                    </a:lnTo>
                    <a:lnTo>
                      <a:pt x="109" y="1045"/>
                    </a:lnTo>
                    <a:lnTo>
                      <a:pt x="125" y="1081"/>
                    </a:lnTo>
                    <a:lnTo>
                      <a:pt x="144" y="1116"/>
                    </a:lnTo>
                    <a:lnTo>
                      <a:pt x="164" y="1152"/>
                    </a:lnTo>
                    <a:lnTo>
                      <a:pt x="185" y="1187"/>
                    </a:lnTo>
                    <a:lnTo>
                      <a:pt x="207" y="1222"/>
                    </a:lnTo>
                    <a:lnTo>
                      <a:pt x="232" y="1256"/>
                    </a:lnTo>
                    <a:lnTo>
                      <a:pt x="256" y="1288"/>
                    </a:lnTo>
                    <a:lnTo>
                      <a:pt x="280" y="1318"/>
                    </a:lnTo>
                    <a:lnTo>
                      <a:pt x="302" y="1346"/>
                    </a:lnTo>
                    <a:lnTo>
                      <a:pt x="325" y="1369"/>
                    </a:lnTo>
                    <a:lnTo>
                      <a:pt x="345" y="1392"/>
                    </a:lnTo>
                    <a:lnTo>
                      <a:pt x="365" y="1411"/>
                    </a:lnTo>
                    <a:lnTo>
                      <a:pt x="383" y="1428"/>
                    </a:lnTo>
                    <a:lnTo>
                      <a:pt x="402" y="1443"/>
                    </a:lnTo>
                    <a:lnTo>
                      <a:pt x="419" y="1456"/>
                    </a:lnTo>
                    <a:lnTo>
                      <a:pt x="436" y="1467"/>
                    </a:lnTo>
                    <a:lnTo>
                      <a:pt x="452" y="1475"/>
                    </a:lnTo>
                    <a:lnTo>
                      <a:pt x="467" y="1483"/>
                    </a:lnTo>
                    <a:lnTo>
                      <a:pt x="481" y="1489"/>
                    </a:lnTo>
                    <a:lnTo>
                      <a:pt x="494" y="1494"/>
                    </a:lnTo>
                    <a:lnTo>
                      <a:pt x="507" y="1497"/>
                    </a:lnTo>
                    <a:lnTo>
                      <a:pt x="519" y="1498"/>
                    </a:lnTo>
                    <a:lnTo>
                      <a:pt x="531" y="1499"/>
                    </a:lnTo>
                    <a:lnTo>
                      <a:pt x="541" y="1499"/>
                    </a:lnTo>
                    <a:lnTo>
                      <a:pt x="551" y="1497"/>
                    </a:lnTo>
                    <a:lnTo>
                      <a:pt x="560" y="1495"/>
                    </a:lnTo>
                    <a:lnTo>
                      <a:pt x="569" y="1492"/>
                    </a:lnTo>
                    <a:lnTo>
                      <a:pt x="578" y="1489"/>
                    </a:lnTo>
                    <a:lnTo>
                      <a:pt x="585" y="1484"/>
                    </a:lnTo>
                    <a:lnTo>
                      <a:pt x="593" y="1480"/>
                    </a:lnTo>
                    <a:lnTo>
                      <a:pt x="605" y="1470"/>
                    </a:lnTo>
                    <a:lnTo>
                      <a:pt x="615" y="1461"/>
                    </a:lnTo>
                    <a:lnTo>
                      <a:pt x="624" y="1452"/>
                    </a:lnTo>
                    <a:lnTo>
                      <a:pt x="632" y="1444"/>
                    </a:lnTo>
                    <a:lnTo>
                      <a:pt x="635" y="1439"/>
                    </a:lnTo>
                    <a:lnTo>
                      <a:pt x="638" y="1434"/>
                    </a:lnTo>
                    <a:lnTo>
                      <a:pt x="640" y="1427"/>
                    </a:lnTo>
                    <a:lnTo>
                      <a:pt x="644" y="1419"/>
                    </a:lnTo>
                    <a:lnTo>
                      <a:pt x="648" y="1399"/>
                    </a:lnTo>
                    <a:lnTo>
                      <a:pt x="652" y="1377"/>
                    </a:lnTo>
                    <a:lnTo>
                      <a:pt x="653" y="1349"/>
                    </a:lnTo>
                    <a:lnTo>
                      <a:pt x="654" y="1319"/>
                    </a:lnTo>
                    <a:lnTo>
                      <a:pt x="653" y="1286"/>
                    </a:lnTo>
                    <a:lnTo>
                      <a:pt x="650" y="1251"/>
                    </a:lnTo>
                    <a:lnTo>
                      <a:pt x="645" y="1213"/>
                    </a:lnTo>
                    <a:lnTo>
                      <a:pt x="638" y="1175"/>
                    </a:lnTo>
                    <a:lnTo>
                      <a:pt x="628" y="1135"/>
                    </a:lnTo>
                    <a:lnTo>
                      <a:pt x="615" y="1095"/>
                    </a:lnTo>
                    <a:lnTo>
                      <a:pt x="609" y="1075"/>
                    </a:lnTo>
                    <a:lnTo>
                      <a:pt x="602" y="1054"/>
                    </a:lnTo>
                    <a:lnTo>
                      <a:pt x="593" y="1034"/>
                    </a:lnTo>
                    <a:lnTo>
                      <a:pt x="583" y="1014"/>
                    </a:lnTo>
                    <a:lnTo>
                      <a:pt x="573" y="994"/>
                    </a:lnTo>
                    <a:lnTo>
                      <a:pt x="562" y="974"/>
                    </a:lnTo>
                    <a:lnTo>
                      <a:pt x="551" y="954"/>
                    </a:lnTo>
                    <a:lnTo>
                      <a:pt x="538" y="935"/>
                    </a:lnTo>
                    <a:lnTo>
                      <a:pt x="511" y="895"/>
                    </a:lnTo>
                    <a:lnTo>
                      <a:pt x="483" y="849"/>
                    </a:lnTo>
                    <a:lnTo>
                      <a:pt x="454" y="800"/>
                    </a:lnTo>
                    <a:lnTo>
                      <a:pt x="427" y="749"/>
                    </a:lnTo>
                    <a:lnTo>
                      <a:pt x="400" y="694"/>
                    </a:lnTo>
                    <a:lnTo>
                      <a:pt x="372" y="638"/>
                    </a:lnTo>
                    <a:lnTo>
                      <a:pt x="346" y="582"/>
                    </a:lnTo>
                    <a:lnTo>
                      <a:pt x="322" y="524"/>
                    </a:lnTo>
                    <a:lnTo>
                      <a:pt x="300" y="469"/>
                    </a:lnTo>
                    <a:lnTo>
                      <a:pt x="278" y="415"/>
                    </a:lnTo>
                    <a:lnTo>
                      <a:pt x="261" y="362"/>
                    </a:lnTo>
                    <a:lnTo>
                      <a:pt x="245" y="312"/>
                    </a:lnTo>
                    <a:lnTo>
                      <a:pt x="232" y="267"/>
                    </a:lnTo>
                    <a:lnTo>
                      <a:pt x="224" y="225"/>
                    </a:lnTo>
                    <a:lnTo>
                      <a:pt x="220" y="206"/>
                    </a:lnTo>
                    <a:lnTo>
                      <a:pt x="219" y="190"/>
                    </a:lnTo>
                    <a:lnTo>
                      <a:pt x="217" y="174"/>
                    </a:lnTo>
                    <a:lnTo>
                      <a:pt x="217" y="159"/>
                    </a:lnTo>
                    <a:lnTo>
                      <a:pt x="217" y="132"/>
                    </a:lnTo>
                    <a:lnTo>
                      <a:pt x="216" y="109"/>
                    </a:lnTo>
                    <a:lnTo>
                      <a:pt x="214" y="88"/>
                    </a:lnTo>
                    <a:lnTo>
                      <a:pt x="211" y="68"/>
                    </a:lnTo>
                    <a:lnTo>
                      <a:pt x="206" y="51"/>
                    </a:lnTo>
                    <a:lnTo>
                      <a:pt x="201" y="38"/>
                    </a:lnTo>
                    <a:lnTo>
                      <a:pt x="195" y="25"/>
                    </a:lnTo>
                    <a:lnTo>
                      <a:pt x="187" y="16"/>
                    </a:lnTo>
                    <a:lnTo>
                      <a:pt x="180" y="9"/>
                    </a:lnTo>
                    <a:lnTo>
                      <a:pt x="171" y="4"/>
                    </a:lnTo>
                    <a:lnTo>
                      <a:pt x="162" y="1"/>
                    </a:lnTo>
                    <a:lnTo>
                      <a:pt x="152" y="0"/>
                    </a:lnTo>
                    <a:lnTo>
                      <a:pt x="144" y="3"/>
                    </a:lnTo>
                    <a:lnTo>
                      <a:pt x="134" y="6"/>
                    </a:lnTo>
                    <a:lnTo>
                      <a:pt x="124" y="13"/>
                    </a:lnTo>
                    <a:lnTo>
                      <a:pt x="114" y="21"/>
                    </a:lnTo>
                    <a:lnTo>
                      <a:pt x="104" y="30"/>
                    </a:lnTo>
                    <a:lnTo>
                      <a:pt x="95" y="41"/>
                    </a:lnTo>
                    <a:lnTo>
                      <a:pt x="86" y="53"/>
                    </a:lnTo>
                    <a:lnTo>
                      <a:pt x="79" y="64"/>
                    </a:lnTo>
                    <a:lnTo>
                      <a:pt x="70" y="76"/>
                    </a:lnTo>
                    <a:lnTo>
                      <a:pt x="63" y="90"/>
                    </a:lnTo>
                    <a:lnTo>
                      <a:pt x="55" y="104"/>
                    </a:lnTo>
                    <a:lnTo>
                      <a:pt x="49" y="119"/>
                    </a:lnTo>
                    <a:lnTo>
                      <a:pt x="41" y="135"/>
                    </a:lnTo>
                    <a:lnTo>
                      <a:pt x="35" y="150"/>
                    </a:lnTo>
                    <a:lnTo>
                      <a:pt x="30" y="167"/>
                    </a:lnTo>
                    <a:lnTo>
                      <a:pt x="25" y="184"/>
                    </a:lnTo>
                    <a:lnTo>
                      <a:pt x="20" y="202"/>
                    </a:lnTo>
                    <a:lnTo>
                      <a:pt x="16" y="220"/>
                    </a:lnTo>
                    <a:lnTo>
                      <a:pt x="13" y="239"/>
                    </a:lnTo>
                    <a:lnTo>
                      <a:pt x="9" y="25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61" name="Google Shape;461;p12"/>
              <p:cNvSpPr/>
              <p:nvPr/>
            </p:nvSpPr>
            <p:spPr>
              <a:xfrm>
                <a:off x="1647" y="2153"/>
                <a:ext cx="23" cy="113"/>
              </a:xfrm>
              <a:custGeom>
                <a:rect b="b" l="l" r="r" t="t"/>
                <a:pathLst>
                  <a:path extrusionOk="0" h="567" w="118">
                    <a:moveTo>
                      <a:pt x="0" y="129"/>
                    </a:moveTo>
                    <a:lnTo>
                      <a:pt x="2" y="129"/>
                    </a:lnTo>
                    <a:lnTo>
                      <a:pt x="9" y="130"/>
                    </a:lnTo>
                    <a:lnTo>
                      <a:pt x="17" y="131"/>
                    </a:lnTo>
                    <a:lnTo>
                      <a:pt x="26" y="136"/>
                    </a:lnTo>
                    <a:lnTo>
                      <a:pt x="31" y="139"/>
                    </a:lnTo>
                    <a:lnTo>
                      <a:pt x="36" y="144"/>
                    </a:lnTo>
                    <a:lnTo>
                      <a:pt x="40" y="147"/>
                    </a:lnTo>
                    <a:lnTo>
                      <a:pt x="44" y="154"/>
                    </a:lnTo>
                    <a:lnTo>
                      <a:pt x="47" y="160"/>
                    </a:lnTo>
                    <a:lnTo>
                      <a:pt x="49" y="169"/>
                    </a:lnTo>
                    <a:lnTo>
                      <a:pt x="50" y="177"/>
                    </a:lnTo>
                    <a:lnTo>
                      <a:pt x="50" y="187"/>
                    </a:lnTo>
                    <a:lnTo>
                      <a:pt x="49" y="215"/>
                    </a:lnTo>
                    <a:lnTo>
                      <a:pt x="49" y="251"/>
                    </a:lnTo>
                    <a:lnTo>
                      <a:pt x="51" y="295"/>
                    </a:lnTo>
                    <a:lnTo>
                      <a:pt x="55" y="345"/>
                    </a:lnTo>
                    <a:lnTo>
                      <a:pt x="59" y="371"/>
                    </a:lnTo>
                    <a:lnTo>
                      <a:pt x="62" y="397"/>
                    </a:lnTo>
                    <a:lnTo>
                      <a:pt x="67" y="424"/>
                    </a:lnTo>
                    <a:lnTo>
                      <a:pt x="74" y="453"/>
                    </a:lnTo>
                    <a:lnTo>
                      <a:pt x="81" y="481"/>
                    </a:lnTo>
                    <a:lnTo>
                      <a:pt x="88" y="508"/>
                    </a:lnTo>
                    <a:lnTo>
                      <a:pt x="98" y="537"/>
                    </a:lnTo>
                    <a:lnTo>
                      <a:pt x="108" y="563"/>
                    </a:lnTo>
                    <a:lnTo>
                      <a:pt x="110" y="564"/>
                    </a:lnTo>
                    <a:lnTo>
                      <a:pt x="112" y="567"/>
                    </a:lnTo>
                    <a:lnTo>
                      <a:pt x="113" y="567"/>
                    </a:lnTo>
                    <a:lnTo>
                      <a:pt x="115" y="567"/>
                    </a:lnTo>
                    <a:lnTo>
                      <a:pt x="116" y="565"/>
                    </a:lnTo>
                    <a:lnTo>
                      <a:pt x="117" y="563"/>
                    </a:lnTo>
                    <a:lnTo>
                      <a:pt x="118" y="554"/>
                    </a:lnTo>
                    <a:lnTo>
                      <a:pt x="117" y="538"/>
                    </a:lnTo>
                    <a:lnTo>
                      <a:pt x="112" y="512"/>
                    </a:lnTo>
                    <a:lnTo>
                      <a:pt x="103" y="474"/>
                    </a:lnTo>
                    <a:lnTo>
                      <a:pt x="97" y="453"/>
                    </a:lnTo>
                    <a:lnTo>
                      <a:pt x="92" y="431"/>
                    </a:lnTo>
                    <a:lnTo>
                      <a:pt x="87" y="408"/>
                    </a:lnTo>
                    <a:lnTo>
                      <a:pt x="83" y="386"/>
                    </a:lnTo>
                    <a:lnTo>
                      <a:pt x="77" y="340"/>
                    </a:lnTo>
                    <a:lnTo>
                      <a:pt x="74" y="296"/>
                    </a:lnTo>
                    <a:lnTo>
                      <a:pt x="71" y="253"/>
                    </a:lnTo>
                    <a:lnTo>
                      <a:pt x="72" y="215"/>
                    </a:lnTo>
                    <a:lnTo>
                      <a:pt x="74" y="197"/>
                    </a:lnTo>
                    <a:lnTo>
                      <a:pt x="75" y="181"/>
                    </a:lnTo>
                    <a:lnTo>
                      <a:pt x="76" y="166"/>
                    </a:lnTo>
                    <a:lnTo>
                      <a:pt x="80" y="154"/>
                    </a:lnTo>
                    <a:lnTo>
                      <a:pt x="85" y="130"/>
                    </a:lnTo>
                    <a:lnTo>
                      <a:pt x="88" y="104"/>
                    </a:lnTo>
                    <a:lnTo>
                      <a:pt x="92" y="79"/>
                    </a:lnTo>
                    <a:lnTo>
                      <a:pt x="95" y="55"/>
                    </a:lnTo>
                    <a:lnTo>
                      <a:pt x="98" y="15"/>
                    </a:lnTo>
                    <a:lnTo>
                      <a:pt x="98" y="0"/>
                    </a:lnTo>
                    <a:lnTo>
                      <a:pt x="0" y="129"/>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62" name="Google Shape;462;p12"/>
              <p:cNvSpPr/>
              <p:nvPr/>
            </p:nvSpPr>
            <p:spPr>
              <a:xfrm>
                <a:off x="1674" y="2100"/>
                <a:ext cx="222" cy="216"/>
              </a:xfrm>
              <a:custGeom>
                <a:rect b="b" l="l" r="r" t="t"/>
                <a:pathLst>
                  <a:path extrusionOk="0" h="1081" w="1108">
                    <a:moveTo>
                      <a:pt x="41" y="277"/>
                    </a:moveTo>
                    <a:lnTo>
                      <a:pt x="85" y="342"/>
                    </a:lnTo>
                    <a:lnTo>
                      <a:pt x="141" y="423"/>
                    </a:lnTo>
                    <a:lnTo>
                      <a:pt x="174" y="469"/>
                    </a:lnTo>
                    <a:lnTo>
                      <a:pt x="209" y="518"/>
                    </a:lnTo>
                    <a:lnTo>
                      <a:pt x="246" y="568"/>
                    </a:lnTo>
                    <a:lnTo>
                      <a:pt x="286" y="620"/>
                    </a:lnTo>
                    <a:lnTo>
                      <a:pt x="328" y="671"/>
                    </a:lnTo>
                    <a:lnTo>
                      <a:pt x="372" y="723"/>
                    </a:lnTo>
                    <a:lnTo>
                      <a:pt x="418" y="774"/>
                    </a:lnTo>
                    <a:lnTo>
                      <a:pt x="466" y="822"/>
                    </a:lnTo>
                    <a:lnTo>
                      <a:pt x="489" y="846"/>
                    </a:lnTo>
                    <a:lnTo>
                      <a:pt x="514" y="869"/>
                    </a:lnTo>
                    <a:lnTo>
                      <a:pt x="539" y="891"/>
                    </a:lnTo>
                    <a:lnTo>
                      <a:pt x="564" y="912"/>
                    </a:lnTo>
                    <a:lnTo>
                      <a:pt x="590" y="934"/>
                    </a:lnTo>
                    <a:lnTo>
                      <a:pt x="617" y="952"/>
                    </a:lnTo>
                    <a:lnTo>
                      <a:pt x="642" y="971"/>
                    </a:lnTo>
                    <a:lnTo>
                      <a:pt x="669" y="988"/>
                    </a:lnTo>
                    <a:lnTo>
                      <a:pt x="695" y="1003"/>
                    </a:lnTo>
                    <a:lnTo>
                      <a:pt x="720" y="1017"/>
                    </a:lnTo>
                    <a:lnTo>
                      <a:pt x="744" y="1030"/>
                    </a:lnTo>
                    <a:lnTo>
                      <a:pt x="768" y="1041"/>
                    </a:lnTo>
                    <a:lnTo>
                      <a:pt x="790" y="1050"/>
                    </a:lnTo>
                    <a:lnTo>
                      <a:pt x="811" y="1058"/>
                    </a:lnTo>
                    <a:lnTo>
                      <a:pt x="832" y="1065"/>
                    </a:lnTo>
                    <a:lnTo>
                      <a:pt x="851" y="1071"/>
                    </a:lnTo>
                    <a:lnTo>
                      <a:pt x="870" y="1075"/>
                    </a:lnTo>
                    <a:lnTo>
                      <a:pt x="889" y="1077"/>
                    </a:lnTo>
                    <a:lnTo>
                      <a:pt x="905" y="1080"/>
                    </a:lnTo>
                    <a:lnTo>
                      <a:pt x="921" y="1081"/>
                    </a:lnTo>
                    <a:lnTo>
                      <a:pt x="937" y="1081"/>
                    </a:lnTo>
                    <a:lnTo>
                      <a:pt x="951" y="1080"/>
                    </a:lnTo>
                    <a:lnTo>
                      <a:pt x="965" y="1078"/>
                    </a:lnTo>
                    <a:lnTo>
                      <a:pt x="978" y="1076"/>
                    </a:lnTo>
                    <a:lnTo>
                      <a:pt x="991" y="1072"/>
                    </a:lnTo>
                    <a:lnTo>
                      <a:pt x="1002" y="1068"/>
                    </a:lnTo>
                    <a:lnTo>
                      <a:pt x="1013" y="1063"/>
                    </a:lnTo>
                    <a:lnTo>
                      <a:pt x="1023" y="1058"/>
                    </a:lnTo>
                    <a:lnTo>
                      <a:pt x="1033" y="1053"/>
                    </a:lnTo>
                    <a:lnTo>
                      <a:pt x="1042" y="1047"/>
                    </a:lnTo>
                    <a:lnTo>
                      <a:pt x="1051" y="1041"/>
                    </a:lnTo>
                    <a:lnTo>
                      <a:pt x="1058" y="1033"/>
                    </a:lnTo>
                    <a:lnTo>
                      <a:pt x="1073" y="1020"/>
                    </a:lnTo>
                    <a:lnTo>
                      <a:pt x="1085" y="1005"/>
                    </a:lnTo>
                    <a:lnTo>
                      <a:pt x="1094" y="988"/>
                    </a:lnTo>
                    <a:lnTo>
                      <a:pt x="1103" y="973"/>
                    </a:lnTo>
                    <a:lnTo>
                      <a:pt x="1106" y="966"/>
                    </a:lnTo>
                    <a:lnTo>
                      <a:pt x="1107" y="957"/>
                    </a:lnTo>
                    <a:lnTo>
                      <a:pt x="1108" y="949"/>
                    </a:lnTo>
                    <a:lnTo>
                      <a:pt x="1107" y="939"/>
                    </a:lnTo>
                    <a:lnTo>
                      <a:pt x="1106" y="929"/>
                    </a:lnTo>
                    <a:lnTo>
                      <a:pt x="1103" y="919"/>
                    </a:lnTo>
                    <a:lnTo>
                      <a:pt x="1101" y="907"/>
                    </a:lnTo>
                    <a:lnTo>
                      <a:pt x="1096" y="897"/>
                    </a:lnTo>
                    <a:lnTo>
                      <a:pt x="1086" y="874"/>
                    </a:lnTo>
                    <a:lnTo>
                      <a:pt x="1072" y="850"/>
                    </a:lnTo>
                    <a:lnTo>
                      <a:pt x="1056" y="825"/>
                    </a:lnTo>
                    <a:lnTo>
                      <a:pt x="1037" y="800"/>
                    </a:lnTo>
                    <a:lnTo>
                      <a:pt x="1016" y="774"/>
                    </a:lnTo>
                    <a:lnTo>
                      <a:pt x="993" y="748"/>
                    </a:lnTo>
                    <a:lnTo>
                      <a:pt x="968" y="721"/>
                    </a:lnTo>
                    <a:lnTo>
                      <a:pt x="944" y="695"/>
                    </a:lnTo>
                    <a:lnTo>
                      <a:pt x="890" y="643"/>
                    </a:lnTo>
                    <a:lnTo>
                      <a:pt x="836" y="593"/>
                    </a:lnTo>
                    <a:lnTo>
                      <a:pt x="807" y="568"/>
                    </a:lnTo>
                    <a:lnTo>
                      <a:pt x="775" y="542"/>
                    </a:lnTo>
                    <a:lnTo>
                      <a:pt x="740" y="514"/>
                    </a:lnTo>
                    <a:lnTo>
                      <a:pt x="703" y="485"/>
                    </a:lnTo>
                    <a:lnTo>
                      <a:pt x="625" y="428"/>
                    </a:lnTo>
                    <a:lnTo>
                      <a:pt x="545" y="368"/>
                    </a:lnTo>
                    <a:lnTo>
                      <a:pt x="466" y="309"/>
                    </a:lnTo>
                    <a:lnTo>
                      <a:pt x="391" y="251"/>
                    </a:lnTo>
                    <a:lnTo>
                      <a:pt x="356" y="223"/>
                    </a:lnTo>
                    <a:lnTo>
                      <a:pt x="323" y="196"/>
                    </a:lnTo>
                    <a:lnTo>
                      <a:pt x="295" y="168"/>
                    </a:lnTo>
                    <a:lnTo>
                      <a:pt x="268" y="143"/>
                    </a:lnTo>
                    <a:lnTo>
                      <a:pt x="251" y="122"/>
                    </a:lnTo>
                    <a:lnTo>
                      <a:pt x="210" y="76"/>
                    </a:lnTo>
                    <a:lnTo>
                      <a:pt x="185" y="50"/>
                    </a:lnTo>
                    <a:lnTo>
                      <a:pt x="160" y="26"/>
                    </a:lnTo>
                    <a:lnTo>
                      <a:pt x="147" y="17"/>
                    </a:lnTo>
                    <a:lnTo>
                      <a:pt x="136" y="9"/>
                    </a:lnTo>
                    <a:lnTo>
                      <a:pt x="125" y="4"/>
                    </a:lnTo>
                    <a:lnTo>
                      <a:pt x="115" y="0"/>
                    </a:lnTo>
                    <a:lnTo>
                      <a:pt x="111" y="0"/>
                    </a:lnTo>
                    <a:lnTo>
                      <a:pt x="106" y="0"/>
                    </a:lnTo>
                    <a:lnTo>
                      <a:pt x="100" y="1"/>
                    </a:lnTo>
                    <a:lnTo>
                      <a:pt x="95" y="2"/>
                    </a:lnTo>
                    <a:lnTo>
                      <a:pt x="83" y="7"/>
                    </a:lnTo>
                    <a:lnTo>
                      <a:pt x="70" y="16"/>
                    </a:lnTo>
                    <a:lnTo>
                      <a:pt x="56" y="26"/>
                    </a:lnTo>
                    <a:lnTo>
                      <a:pt x="44" y="39"/>
                    </a:lnTo>
                    <a:lnTo>
                      <a:pt x="31" y="55"/>
                    </a:lnTo>
                    <a:lnTo>
                      <a:pt x="20" y="72"/>
                    </a:lnTo>
                    <a:lnTo>
                      <a:pt x="16" y="81"/>
                    </a:lnTo>
                    <a:lnTo>
                      <a:pt x="11" y="91"/>
                    </a:lnTo>
                    <a:lnTo>
                      <a:pt x="8" y="102"/>
                    </a:lnTo>
                    <a:lnTo>
                      <a:pt x="5" y="112"/>
                    </a:lnTo>
                    <a:lnTo>
                      <a:pt x="3" y="125"/>
                    </a:lnTo>
                    <a:lnTo>
                      <a:pt x="1" y="136"/>
                    </a:lnTo>
                    <a:lnTo>
                      <a:pt x="0" y="148"/>
                    </a:lnTo>
                    <a:lnTo>
                      <a:pt x="0" y="161"/>
                    </a:lnTo>
                    <a:lnTo>
                      <a:pt x="1" y="175"/>
                    </a:lnTo>
                    <a:lnTo>
                      <a:pt x="4" y="188"/>
                    </a:lnTo>
                    <a:lnTo>
                      <a:pt x="6" y="202"/>
                    </a:lnTo>
                    <a:lnTo>
                      <a:pt x="11" y="216"/>
                    </a:lnTo>
                    <a:lnTo>
                      <a:pt x="16" y="231"/>
                    </a:lnTo>
                    <a:lnTo>
                      <a:pt x="24" y="246"/>
                    </a:lnTo>
                    <a:lnTo>
                      <a:pt x="31" y="261"/>
                    </a:lnTo>
                    <a:lnTo>
                      <a:pt x="41" y="277"/>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63" name="Google Shape;463;p12"/>
              <p:cNvSpPr/>
              <p:nvPr/>
            </p:nvSpPr>
            <p:spPr>
              <a:xfrm>
                <a:off x="1674" y="2100"/>
                <a:ext cx="222" cy="216"/>
              </a:xfrm>
              <a:custGeom>
                <a:rect b="b" l="l" r="r" t="t"/>
                <a:pathLst>
                  <a:path extrusionOk="0" h="1081" w="1108">
                    <a:moveTo>
                      <a:pt x="41" y="277"/>
                    </a:moveTo>
                    <a:lnTo>
                      <a:pt x="85" y="342"/>
                    </a:lnTo>
                    <a:lnTo>
                      <a:pt x="141" y="423"/>
                    </a:lnTo>
                    <a:lnTo>
                      <a:pt x="174" y="469"/>
                    </a:lnTo>
                    <a:lnTo>
                      <a:pt x="209" y="518"/>
                    </a:lnTo>
                    <a:lnTo>
                      <a:pt x="246" y="568"/>
                    </a:lnTo>
                    <a:lnTo>
                      <a:pt x="286" y="620"/>
                    </a:lnTo>
                    <a:lnTo>
                      <a:pt x="328" y="671"/>
                    </a:lnTo>
                    <a:lnTo>
                      <a:pt x="372" y="723"/>
                    </a:lnTo>
                    <a:lnTo>
                      <a:pt x="418" y="774"/>
                    </a:lnTo>
                    <a:lnTo>
                      <a:pt x="466" y="822"/>
                    </a:lnTo>
                    <a:lnTo>
                      <a:pt x="489" y="846"/>
                    </a:lnTo>
                    <a:lnTo>
                      <a:pt x="514" y="869"/>
                    </a:lnTo>
                    <a:lnTo>
                      <a:pt x="539" y="891"/>
                    </a:lnTo>
                    <a:lnTo>
                      <a:pt x="564" y="912"/>
                    </a:lnTo>
                    <a:lnTo>
                      <a:pt x="590" y="934"/>
                    </a:lnTo>
                    <a:lnTo>
                      <a:pt x="617" y="952"/>
                    </a:lnTo>
                    <a:lnTo>
                      <a:pt x="642" y="971"/>
                    </a:lnTo>
                    <a:lnTo>
                      <a:pt x="669" y="988"/>
                    </a:lnTo>
                    <a:lnTo>
                      <a:pt x="695" y="1003"/>
                    </a:lnTo>
                    <a:lnTo>
                      <a:pt x="720" y="1017"/>
                    </a:lnTo>
                    <a:lnTo>
                      <a:pt x="744" y="1030"/>
                    </a:lnTo>
                    <a:lnTo>
                      <a:pt x="768" y="1041"/>
                    </a:lnTo>
                    <a:lnTo>
                      <a:pt x="790" y="1050"/>
                    </a:lnTo>
                    <a:lnTo>
                      <a:pt x="811" y="1058"/>
                    </a:lnTo>
                    <a:lnTo>
                      <a:pt x="832" y="1065"/>
                    </a:lnTo>
                    <a:lnTo>
                      <a:pt x="851" y="1071"/>
                    </a:lnTo>
                    <a:lnTo>
                      <a:pt x="870" y="1075"/>
                    </a:lnTo>
                    <a:lnTo>
                      <a:pt x="889" y="1077"/>
                    </a:lnTo>
                    <a:lnTo>
                      <a:pt x="905" y="1080"/>
                    </a:lnTo>
                    <a:lnTo>
                      <a:pt x="921" y="1081"/>
                    </a:lnTo>
                    <a:lnTo>
                      <a:pt x="937" y="1081"/>
                    </a:lnTo>
                    <a:lnTo>
                      <a:pt x="951" y="1080"/>
                    </a:lnTo>
                    <a:lnTo>
                      <a:pt x="965" y="1078"/>
                    </a:lnTo>
                    <a:lnTo>
                      <a:pt x="978" y="1076"/>
                    </a:lnTo>
                    <a:lnTo>
                      <a:pt x="991" y="1072"/>
                    </a:lnTo>
                    <a:lnTo>
                      <a:pt x="1002" y="1068"/>
                    </a:lnTo>
                    <a:lnTo>
                      <a:pt x="1013" y="1063"/>
                    </a:lnTo>
                    <a:lnTo>
                      <a:pt x="1023" y="1058"/>
                    </a:lnTo>
                    <a:lnTo>
                      <a:pt x="1033" y="1053"/>
                    </a:lnTo>
                    <a:lnTo>
                      <a:pt x="1042" y="1047"/>
                    </a:lnTo>
                    <a:lnTo>
                      <a:pt x="1051" y="1041"/>
                    </a:lnTo>
                    <a:lnTo>
                      <a:pt x="1058" y="1033"/>
                    </a:lnTo>
                    <a:lnTo>
                      <a:pt x="1073" y="1020"/>
                    </a:lnTo>
                    <a:lnTo>
                      <a:pt x="1085" y="1005"/>
                    </a:lnTo>
                    <a:lnTo>
                      <a:pt x="1094" y="988"/>
                    </a:lnTo>
                    <a:lnTo>
                      <a:pt x="1103" y="973"/>
                    </a:lnTo>
                    <a:lnTo>
                      <a:pt x="1106" y="966"/>
                    </a:lnTo>
                    <a:lnTo>
                      <a:pt x="1107" y="957"/>
                    </a:lnTo>
                    <a:lnTo>
                      <a:pt x="1108" y="949"/>
                    </a:lnTo>
                    <a:lnTo>
                      <a:pt x="1107" y="939"/>
                    </a:lnTo>
                    <a:lnTo>
                      <a:pt x="1106" y="929"/>
                    </a:lnTo>
                    <a:lnTo>
                      <a:pt x="1103" y="919"/>
                    </a:lnTo>
                    <a:lnTo>
                      <a:pt x="1101" y="907"/>
                    </a:lnTo>
                    <a:lnTo>
                      <a:pt x="1096" y="897"/>
                    </a:lnTo>
                    <a:lnTo>
                      <a:pt x="1086" y="874"/>
                    </a:lnTo>
                    <a:lnTo>
                      <a:pt x="1072" y="850"/>
                    </a:lnTo>
                    <a:lnTo>
                      <a:pt x="1056" y="825"/>
                    </a:lnTo>
                    <a:lnTo>
                      <a:pt x="1037" y="800"/>
                    </a:lnTo>
                    <a:lnTo>
                      <a:pt x="1016" y="774"/>
                    </a:lnTo>
                    <a:lnTo>
                      <a:pt x="993" y="748"/>
                    </a:lnTo>
                    <a:lnTo>
                      <a:pt x="968" y="721"/>
                    </a:lnTo>
                    <a:lnTo>
                      <a:pt x="944" y="695"/>
                    </a:lnTo>
                    <a:lnTo>
                      <a:pt x="890" y="643"/>
                    </a:lnTo>
                    <a:lnTo>
                      <a:pt x="836" y="593"/>
                    </a:lnTo>
                    <a:lnTo>
                      <a:pt x="807" y="568"/>
                    </a:lnTo>
                    <a:lnTo>
                      <a:pt x="775" y="542"/>
                    </a:lnTo>
                    <a:lnTo>
                      <a:pt x="740" y="514"/>
                    </a:lnTo>
                    <a:lnTo>
                      <a:pt x="703" y="485"/>
                    </a:lnTo>
                    <a:lnTo>
                      <a:pt x="625" y="428"/>
                    </a:lnTo>
                    <a:lnTo>
                      <a:pt x="545" y="368"/>
                    </a:lnTo>
                    <a:lnTo>
                      <a:pt x="466" y="309"/>
                    </a:lnTo>
                    <a:lnTo>
                      <a:pt x="391" y="251"/>
                    </a:lnTo>
                    <a:lnTo>
                      <a:pt x="356" y="223"/>
                    </a:lnTo>
                    <a:lnTo>
                      <a:pt x="323" y="196"/>
                    </a:lnTo>
                    <a:lnTo>
                      <a:pt x="295" y="168"/>
                    </a:lnTo>
                    <a:lnTo>
                      <a:pt x="268" y="143"/>
                    </a:lnTo>
                    <a:lnTo>
                      <a:pt x="251" y="122"/>
                    </a:lnTo>
                    <a:lnTo>
                      <a:pt x="210" y="76"/>
                    </a:lnTo>
                    <a:lnTo>
                      <a:pt x="185" y="50"/>
                    </a:lnTo>
                    <a:lnTo>
                      <a:pt x="160" y="26"/>
                    </a:lnTo>
                    <a:lnTo>
                      <a:pt x="147" y="17"/>
                    </a:lnTo>
                    <a:lnTo>
                      <a:pt x="136" y="9"/>
                    </a:lnTo>
                    <a:lnTo>
                      <a:pt x="125" y="4"/>
                    </a:lnTo>
                    <a:lnTo>
                      <a:pt x="115" y="0"/>
                    </a:lnTo>
                    <a:lnTo>
                      <a:pt x="111" y="0"/>
                    </a:lnTo>
                    <a:lnTo>
                      <a:pt x="106" y="0"/>
                    </a:lnTo>
                    <a:lnTo>
                      <a:pt x="100" y="1"/>
                    </a:lnTo>
                    <a:lnTo>
                      <a:pt x="95" y="2"/>
                    </a:lnTo>
                    <a:lnTo>
                      <a:pt x="83" y="7"/>
                    </a:lnTo>
                    <a:lnTo>
                      <a:pt x="70" y="16"/>
                    </a:lnTo>
                    <a:lnTo>
                      <a:pt x="56" y="26"/>
                    </a:lnTo>
                    <a:lnTo>
                      <a:pt x="44" y="39"/>
                    </a:lnTo>
                    <a:lnTo>
                      <a:pt x="31" y="55"/>
                    </a:lnTo>
                    <a:lnTo>
                      <a:pt x="20" y="72"/>
                    </a:lnTo>
                    <a:lnTo>
                      <a:pt x="16" y="81"/>
                    </a:lnTo>
                    <a:lnTo>
                      <a:pt x="11" y="91"/>
                    </a:lnTo>
                    <a:lnTo>
                      <a:pt x="8" y="102"/>
                    </a:lnTo>
                    <a:lnTo>
                      <a:pt x="5" y="112"/>
                    </a:lnTo>
                    <a:lnTo>
                      <a:pt x="3" y="125"/>
                    </a:lnTo>
                    <a:lnTo>
                      <a:pt x="1" y="136"/>
                    </a:lnTo>
                    <a:lnTo>
                      <a:pt x="0" y="148"/>
                    </a:lnTo>
                    <a:lnTo>
                      <a:pt x="0" y="161"/>
                    </a:lnTo>
                    <a:lnTo>
                      <a:pt x="1" y="175"/>
                    </a:lnTo>
                    <a:lnTo>
                      <a:pt x="4" y="188"/>
                    </a:lnTo>
                    <a:lnTo>
                      <a:pt x="6" y="202"/>
                    </a:lnTo>
                    <a:lnTo>
                      <a:pt x="11" y="216"/>
                    </a:lnTo>
                    <a:lnTo>
                      <a:pt x="16" y="231"/>
                    </a:lnTo>
                    <a:lnTo>
                      <a:pt x="24" y="246"/>
                    </a:lnTo>
                    <a:lnTo>
                      <a:pt x="31" y="261"/>
                    </a:lnTo>
                    <a:lnTo>
                      <a:pt x="41" y="277"/>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64" name="Google Shape;464;p12"/>
              <p:cNvSpPr/>
              <p:nvPr/>
            </p:nvSpPr>
            <p:spPr>
              <a:xfrm>
                <a:off x="1678" y="2108"/>
                <a:ext cx="59" cy="74"/>
              </a:xfrm>
              <a:custGeom>
                <a:rect b="b" l="l" r="r" t="t"/>
                <a:pathLst>
                  <a:path extrusionOk="0" h="372" w="294">
                    <a:moveTo>
                      <a:pt x="5" y="128"/>
                    </a:moveTo>
                    <a:lnTo>
                      <a:pt x="22" y="141"/>
                    </a:lnTo>
                    <a:lnTo>
                      <a:pt x="43" y="157"/>
                    </a:lnTo>
                    <a:lnTo>
                      <a:pt x="68" y="176"/>
                    </a:lnTo>
                    <a:lnTo>
                      <a:pt x="96" y="197"/>
                    </a:lnTo>
                    <a:lnTo>
                      <a:pt x="126" y="222"/>
                    </a:lnTo>
                    <a:lnTo>
                      <a:pt x="158" y="250"/>
                    </a:lnTo>
                    <a:lnTo>
                      <a:pt x="174" y="263"/>
                    </a:lnTo>
                    <a:lnTo>
                      <a:pt x="189" y="278"/>
                    </a:lnTo>
                    <a:lnTo>
                      <a:pt x="204" y="294"/>
                    </a:lnTo>
                    <a:lnTo>
                      <a:pt x="217" y="311"/>
                    </a:lnTo>
                    <a:lnTo>
                      <a:pt x="231" y="327"/>
                    </a:lnTo>
                    <a:lnTo>
                      <a:pt x="244" y="341"/>
                    </a:lnTo>
                    <a:lnTo>
                      <a:pt x="255" y="352"/>
                    </a:lnTo>
                    <a:lnTo>
                      <a:pt x="265" y="361"/>
                    </a:lnTo>
                    <a:lnTo>
                      <a:pt x="274" y="367"/>
                    </a:lnTo>
                    <a:lnTo>
                      <a:pt x="281" y="371"/>
                    </a:lnTo>
                    <a:lnTo>
                      <a:pt x="287" y="372"/>
                    </a:lnTo>
                    <a:lnTo>
                      <a:pt x="291" y="371"/>
                    </a:lnTo>
                    <a:lnTo>
                      <a:pt x="294" y="368"/>
                    </a:lnTo>
                    <a:lnTo>
                      <a:pt x="294" y="364"/>
                    </a:lnTo>
                    <a:lnTo>
                      <a:pt x="291" y="357"/>
                    </a:lnTo>
                    <a:lnTo>
                      <a:pt x="286" y="349"/>
                    </a:lnTo>
                    <a:lnTo>
                      <a:pt x="280" y="339"/>
                    </a:lnTo>
                    <a:lnTo>
                      <a:pt x="270" y="328"/>
                    </a:lnTo>
                    <a:lnTo>
                      <a:pt x="257" y="316"/>
                    </a:lnTo>
                    <a:lnTo>
                      <a:pt x="242" y="301"/>
                    </a:lnTo>
                    <a:lnTo>
                      <a:pt x="225" y="286"/>
                    </a:lnTo>
                    <a:lnTo>
                      <a:pt x="208" y="268"/>
                    </a:lnTo>
                    <a:lnTo>
                      <a:pt x="191" y="250"/>
                    </a:lnTo>
                    <a:lnTo>
                      <a:pt x="175" y="231"/>
                    </a:lnTo>
                    <a:lnTo>
                      <a:pt x="160" y="210"/>
                    </a:lnTo>
                    <a:lnTo>
                      <a:pt x="145" y="190"/>
                    </a:lnTo>
                    <a:lnTo>
                      <a:pt x="133" y="168"/>
                    </a:lnTo>
                    <a:lnTo>
                      <a:pt x="120" y="147"/>
                    </a:lnTo>
                    <a:lnTo>
                      <a:pt x="109" y="126"/>
                    </a:lnTo>
                    <a:lnTo>
                      <a:pt x="99" y="105"/>
                    </a:lnTo>
                    <a:lnTo>
                      <a:pt x="91" y="85"/>
                    </a:lnTo>
                    <a:lnTo>
                      <a:pt x="85" y="65"/>
                    </a:lnTo>
                    <a:lnTo>
                      <a:pt x="80" y="46"/>
                    </a:lnTo>
                    <a:lnTo>
                      <a:pt x="78" y="30"/>
                    </a:lnTo>
                    <a:lnTo>
                      <a:pt x="78" y="14"/>
                    </a:lnTo>
                    <a:lnTo>
                      <a:pt x="79" y="0"/>
                    </a:lnTo>
                    <a:lnTo>
                      <a:pt x="64" y="15"/>
                    </a:lnTo>
                    <a:lnTo>
                      <a:pt x="32" y="51"/>
                    </a:lnTo>
                    <a:lnTo>
                      <a:pt x="23" y="61"/>
                    </a:lnTo>
                    <a:lnTo>
                      <a:pt x="15" y="72"/>
                    </a:lnTo>
                    <a:lnTo>
                      <a:pt x="9" y="84"/>
                    </a:lnTo>
                    <a:lnTo>
                      <a:pt x="4" y="94"/>
                    </a:lnTo>
                    <a:lnTo>
                      <a:pt x="0" y="103"/>
                    </a:lnTo>
                    <a:lnTo>
                      <a:pt x="0" y="112"/>
                    </a:lnTo>
                    <a:lnTo>
                      <a:pt x="0" y="117"/>
                    </a:lnTo>
                    <a:lnTo>
                      <a:pt x="2" y="121"/>
                    </a:lnTo>
                    <a:lnTo>
                      <a:pt x="3" y="125"/>
                    </a:lnTo>
                    <a:lnTo>
                      <a:pt x="5" y="128"/>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65" name="Google Shape;465;p12"/>
              <p:cNvSpPr/>
              <p:nvPr/>
            </p:nvSpPr>
            <p:spPr>
              <a:xfrm>
                <a:off x="1559" y="1598"/>
                <a:ext cx="90" cy="378"/>
              </a:xfrm>
              <a:custGeom>
                <a:rect b="b" l="l" r="r" t="t"/>
                <a:pathLst>
                  <a:path extrusionOk="0" h="1888" w="448">
                    <a:moveTo>
                      <a:pt x="304" y="1858"/>
                    </a:moveTo>
                    <a:lnTo>
                      <a:pt x="289" y="1823"/>
                    </a:lnTo>
                    <a:lnTo>
                      <a:pt x="272" y="1781"/>
                    </a:lnTo>
                    <a:lnTo>
                      <a:pt x="252" y="1732"/>
                    </a:lnTo>
                    <a:lnTo>
                      <a:pt x="231" y="1677"/>
                    </a:lnTo>
                    <a:lnTo>
                      <a:pt x="208" y="1617"/>
                    </a:lnTo>
                    <a:lnTo>
                      <a:pt x="185" y="1554"/>
                    </a:lnTo>
                    <a:lnTo>
                      <a:pt x="161" y="1486"/>
                    </a:lnTo>
                    <a:lnTo>
                      <a:pt x="138" y="1416"/>
                    </a:lnTo>
                    <a:lnTo>
                      <a:pt x="115" y="1344"/>
                    </a:lnTo>
                    <a:lnTo>
                      <a:pt x="93" y="1270"/>
                    </a:lnTo>
                    <a:lnTo>
                      <a:pt x="74" y="1197"/>
                    </a:lnTo>
                    <a:lnTo>
                      <a:pt x="55" y="1122"/>
                    </a:lnTo>
                    <a:lnTo>
                      <a:pt x="39" y="1048"/>
                    </a:lnTo>
                    <a:lnTo>
                      <a:pt x="25" y="977"/>
                    </a:lnTo>
                    <a:lnTo>
                      <a:pt x="20" y="942"/>
                    </a:lnTo>
                    <a:lnTo>
                      <a:pt x="15" y="907"/>
                    </a:lnTo>
                    <a:lnTo>
                      <a:pt x="11" y="873"/>
                    </a:lnTo>
                    <a:lnTo>
                      <a:pt x="9" y="841"/>
                    </a:lnTo>
                    <a:lnTo>
                      <a:pt x="4" y="777"/>
                    </a:lnTo>
                    <a:lnTo>
                      <a:pt x="1" y="717"/>
                    </a:lnTo>
                    <a:lnTo>
                      <a:pt x="0" y="659"/>
                    </a:lnTo>
                    <a:lnTo>
                      <a:pt x="0" y="601"/>
                    </a:lnTo>
                    <a:lnTo>
                      <a:pt x="0" y="548"/>
                    </a:lnTo>
                    <a:lnTo>
                      <a:pt x="1" y="495"/>
                    </a:lnTo>
                    <a:lnTo>
                      <a:pt x="4" y="444"/>
                    </a:lnTo>
                    <a:lnTo>
                      <a:pt x="7" y="397"/>
                    </a:lnTo>
                    <a:lnTo>
                      <a:pt x="11" y="350"/>
                    </a:lnTo>
                    <a:lnTo>
                      <a:pt x="16" y="307"/>
                    </a:lnTo>
                    <a:lnTo>
                      <a:pt x="21" y="266"/>
                    </a:lnTo>
                    <a:lnTo>
                      <a:pt x="27" y="226"/>
                    </a:lnTo>
                    <a:lnTo>
                      <a:pt x="35" y="188"/>
                    </a:lnTo>
                    <a:lnTo>
                      <a:pt x="42" y="153"/>
                    </a:lnTo>
                    <a:lnTo>
                      <a:pt x="50" y="121"/>
                    </a:lnTo>
                    <a:lnTo>
                      <a:pt x="57" y="90"/>
                    </a:lnTo>
                    <a:lnTo>
                      <a:pt x="62" y="75"/>
                    </a:lnTo>
                    <a:lnTo>
                      <a:pt x="67" y="62"/>
                    </a:lnTo>
                    <a:lnTo>
                      <a:pt x="74" y="50"/>
                    </a:lnTo>
                    <a:lnTo>
                      <a:pt x="80" y="40"/>
                    </a:lnTo>
                    <a:lnTo>
                      <a:pt x="86" y="30"/>
                    </a:lnTo>
                    <a:lnTo>
                      <a:pt x="92" y="22"/>
                    </a:lnTo>
                    <a:lnTo>
                      <a:pt x="98" y="16"/>
                    </a:lnTo>
                    <a:lnTo>
                      <a:pt x="106" y="10"/>
                    </a:lnTo>
                    <a:lnTo>
                      <a:pt x="113" y="6"/>
                    </a:lnTo>
                    <a:lnTo>
                      <a:pt x="121" y="2"/>
                    </a:lnTo>
                    <a:lnTo>
                      <a:pt x="127" y="1"/>
                    </a:lnTo>
                    <a:lnTo>
                      <a:pt x="135" y="0"/>
                    </a:lnTo>
                    <a:lnTo>
                      <a:pt x="142" y="0"/>
                    </a:lnTo>
                    <a:lnTo>
                      <a:pt x="150" y="1"/>
                    </a:lnTo>
                    <a:lnTo>
                      <a:pt x="156" y="2"/>
                    </a:lnTo>
                    <a:lnTo>
                      <a:pt x="163" y="6"/>
                    </a:lnTo>
                    <a:lnTo>
                      <a:pt x="170" y="10"/>
                    </a:lnTo>
                    <a:lnTo>
                      <a:pt x="177" y="15"/>
                    </a:lnTo>
                    <a:lnTo>
                      <a:pt x="182" y="20"/>
                    </a:lnTo>
                    <a:lnTo>
                      <a:pt x="188" y="26"/>
                    </a:lnTo>
                    <a:lnTo>
                      <a:pt x="195" y="33"/>
                    </a:lnTo>
                    <a:lnTo>
                      <a:pt x="200" y="42"/>
                    </a:lnTo>
                    <a:lnTo>
                      <a:pt x="205" y="51"/>
                    </a:lnTo>
                    <a:lnTo>
                      <a:pt x="208" y="61"/>
                    </a:lnTo>
                    <a:lnTo>
                      <a:pt x="212" y="71"/>
                    </a:lnTo>
                    <a:lnTo>
                      <a:pt x="216" y="81"/>
                    </a:lnTo>
                    <a:lnTo>
                      <a:pt x="218" y="93"/>
                    </a:lnTo>
                    <a:lnTo>
                      <a:pt x="220" y="105"/>
                    </a:lnTo>
                    <a:lnTo>
                      <a:pt x="221" y="118"/>
                    </a:lnTo>
                    <a:lnTo>
                      <a:pt x="222" y="131"/>
                    </a:lnTo>
                    <a:lnTo>
                      <a:pt x="222" y="145"/>
                    </a:lnTo>
                    <a:lnTo>
                      <a:pt x="221" y="158"/>
                    </a:lnTo>
                    <a:lnTo>
                      <a:pt x="218" y="192"/>
                    </a:lnTo>
                    <a:lnTo>
                      <a:pt x="218" y="232"/>
                    </a:lnTo>
                    <a:lnTo>
                      <a:pt x="220" y="278"/>
                    </a:lnTo>
                    <a:lnTo>
                      <a:pt x="222" y="329"/>
                    </a:lnTo>
                    <a:lnTo>
                      <a:pt x="226" y="385"/>
                    </a:lnTo>
                    <a:lnTo>
                      <a:pt x="231" y="444"/>
                    </a:lnTo>
                    <a:lnTo>
                      <a:pt x="236" y="504"/>
                    </a:lnTo>
                    <a:lnTo>
                      <a:pt x="243" y="566"/>
                    </a:lnTo>
                    <a:lnTo>
                      <a:pt x="258" y="691"/>
                    </a:lnTo>
                    <a:lnTo>
                      <a:pt x="274" y="811"/>
                    </a:lnTo>
                    <a:lnTo>
                      <a:pt x="283" y="866"/>
                    </a:lnTo>
                    <a:lnTo>
                      <a:pt x="292" y="917"/>
                    </a:lnTo>
                    <a:lnTo>
                      <a:pt x="301" y="963"/>
                    </a:lnTo>
                    <a:lnTo>
                      <a:pt x="309" y="1003"/>
                    </a:lnTo>
                    <a:lnTo>
                      <a:pt x="319" y="1052"/>
                    </a:lnTo>
                    <a:lnTo>
                      <a:pt x="329" y="1103"/>
                    </a:lnTo>
                    <a:lnTo>
                      <a:pt x="338" y="1159"/>
                    </a:lnTo>
                    <a:lnTo>
                      <a:pt x="347" y="1217"/>
                    </a:lnTo>
                    <a:lnTo>
                      <a:pt x="363" y="1338"/>
                    </a:lnTo>
                    <a:lnTo>
                      <a:pt x="379" y="1461"/>
                    </a:lnTo>
                    <a:lnTo>
                      <a:pt x="394" y="1579"/>
                    </a:lnTo>
                    <a:lnTo>
                      <a:pt x="412" y="1686"/>
                    </a:lnTo>
                    <a:lnTo>
                      <a:pt x="419" y="1733"/>
                    </a:lnTo>
                    <a:lnTo>
                      <a:pt x="429" y="1777"/>
                    </a:lnTo>
                    <a:lnTo>
                      <a:pt x="438" y="1813"/>
                    </a:lnTo>
                    <a:lnTo>
                      <a:pt x="448" y="1844"/>
                    </a:lnTo>
                    <a:lnTo>
                      <a:pt x="443" y="1848"/>
                    </a:lnTo>
                    <a:lnTo>
                      <a:pt x="429" y="1857"/>
                    </a:lnTo>
                    <a:lnTo>
                      <a:pt x="410" y="1868"/>
                    </a:lnTo>
                    <a:lnTo>
                      <a:pt x="388" y="1879"/>
                    </a:lnTo>
                    <a:lnTo>
                      <a:pt x="376" y="1883"/>
                    </a:lnTo>
                    <a:lnTo>
                      <a:pt x="363" y="1887"/>
                    </a:lnTo>
                    <a:lnTo>
                      <a:pt x="351" y="1888"/>
                    </a:lnTo>
                    <a:lnTo>
                      <a:pt x="339" y="1888"/>
                    </a:lnTo>
                    <a:lnTo>
                      <a:pt x="334" y="1887"/>
                    </a:lnTo>
                    <a:lnTo>
                      <a:pt x="329" y="1884"/>
                    </a:lnTo>
                    <a:lnTo>
                      <a:pt x="324" y="1882"/>
                    </a:lnTo>
                    <a:lnTo>
                      <a:pt x="319" y="1879"/>
                    </a:lnTo>
                    <a:lnTo>
                      <a:pt x="316" y="1876"/>
                    </a:lnTo>
                    <a:lnTo>
                      <a:pt x="311" y="1871"/>
                    </a:lnTo>
                    <a:lnTo>
                      <a:pt x="308" y="1866"/>
                    </a:lnTo>
                    <a:lnTo>
                      <a:pt x="304" y="1858"/>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66" name="Google Shape;466;p12"/>
              <p:cNvSpPr/>
              <p:nvPr/>
            </p:nvSpPr>
            <p:spPr>
              <a:xfrm>
                <a:off x="1559" y="1598"/>
                <a:ext cx="90" cy="378"/>
              </a:xfrm>
              <a:custGeom>
                <a:rect b="b" l="l" r="r" t="t"/>
                <a:pathLst>
                  <a:path extrusionOk="0" h="1888" w="448">
                    <a:moveTo>
                      <a:pt x="304" y="1858"/>
                    </a:moveTo>
                    <a:lnTo>
                      <a:pt x="289" y="1823"/>
                    </a:lnTo>
                    <a:lnTo>
                      <a:pt x="272" y="1781"/>
                    </a:lnTo>
                    <a:lnTo>
                      <a:pt x="252" y="1732"/>
                    </a:lnTo>
                    <a:lnTo>
                      <a:pt x="231" y="1677"/>
                    </a:lnTo>
                    <a:lnTo>
                      <a:pt x="208" y="1617"/>
                    </a:lnTo>
                    <a:lnTo>
                      <a:pt x="185" y="1554"/>
                    </a:lnTo>
                    <a:lnTo>
                      <a:pt x="161" y="1486"/>
                    </a:lnTo>
                    <a:lnTo>
                      <a:pt x="138" y="1416"/>
                    </a:lnTo>
                    <a:lnTo>
                      <a:pt x="115" y="1344"/>
                    </a:lnTo>
                    <a:lnTo>
                      <a:pt x="93" y="1270"/>
                    </a:lnTo>
                    <a:lnTo>
                      <a:pt x="74" y="1197"/>
                    </a:lnTo>
                    <a:lnTo>
                      <a:pt x="55" y="1122"/>
                    </a:lnTo>
                    <a:lnTo>
                      <a:pt x="39" y="1048"/>
                    </a:lnTo>
                    <a:lnTo>
                      <a:pt x="25" y="977"/>
                    </a:lnTo>
                    <a:lnTo>
                      <a:pt x="20" y="942"/>
                    </a:lnTo>
                    <a:lnTo>
                      <a:pt x="15" y="907"/>
                    </a:lnTo>
                    <a:lnTo>
                      <a:pt x="11" y="873"/>
                    </a:lnTo>
                    <a:lnTo>
                      <a:pt x="9" y="841"/>
                    </a:lnTo>
                    <a:lnTo>
                      <a:pt x="4" y="777"/>
                    </a:lnTo>
                    <a:lnTo>
                      <a:pt x="1" y="717"/>
                    </a:lnTo>
                    <a:lnTo>
                      <a:pt x="0" y="659"/>
                    </a:lnTo>
                    <a:lnTo>
                      <a:pt x="0" y="601"/>
                    </a:lnTo>
                    <a:lnTo>
                      <a:pt x="0" y="548"/>
                    </a:lnTo>
                    <a:lnTo>
                      <a:pt x="1" y="495"/>
                    </a:lnTo>
                    <a:lnTo>
                      <a:pt x="4" y="444"/>
                    </a:lnTo>
                    <a:lnTo>
                      <a:pt x="7" y="397"/>
                    </a:lnTo>
                    <a:lnTo>
                      <a:pt x="11" y="350"/>
                    </a:lnTo>
                    <a:lnTo>
                      <a:pt x="16" y="307"/>
                    </a:lnTo>
                    <a:lnTo>
                      <a:pt x="21" y="266"/>
                    </a:lnTo>
                    <a:lnTo>
                      <a:pt x="27" y="226"/>
                    </a:lnTo>
                    <a:lnTo>
                      <a:pt x="35" y="188"/>
                    </a:lnTo>
                    <a:lnTo>
                      <a:pt x="42" y="153"/>
                    </a:lnTo>
                    <a:lnTo>
                      <a:pt x="50" y="121"/>
                    </a:lnTo>
                    <a:lnTo>
                      <a:pt x="57" y="90"/>
                    </a:lnTo>
                    <a:lnTo>
                      <a:pt x="62" y="75"/>
                    </a:lnTo>
                    <a:lnTo>
                      <a:pt x="67" y="62"/>
                    </a:lnTo>
                    <a:lnTo>
                      <a:pt x="74" y="50"/>
                    </a:lnTo>
                    <a:lnTo>
                      <a:pt x="80" y="40"/>
                    </a:lnTo>
                    <a:lnTo>
                      <a:pt x="86" y="30"/>
                    </a:lnTo>
                    <a:lnTo>
                      <a:pt x="92" y="22"/>
                    </a:lnTo>
                    <a:lnTo>
                      <a:pt x="98" y="16"/>
                    </a:lnTo>
                    <a:lnTo>
                      <a:pt x="106" y="10"/>
                    </a:lnTo>
                    <a:lnTo>
                      <a:pt x="113" y="6"/>
                    </a:lnTo>
                    <a:lnTo>
                      <a:pt x="121" y="2"/>
                    </a:lnTo>
                    <a:lnTo>
                      <a:pt x="127" y="1"/>
                    </a:lnTo>
                    <a:lnTo>
                      <a:pt x="135" y="0"/>
                    </a:lnTo>
                    <a:lnTo>
                      <a:pt x="142" y="0"/>
                    </a:lnTo>
                    <a:lnTo>
                      <a:pt x="150" y="1"/>
                    </a:lnTo>
                    <a:lnTo>
                      <a:pt x="156" y="2"/>
                    </a:lnTo>
                    <a:lnTo>
                      <a:pt x="163" y="6"/>
                    </a:lnTo>
                    <a:lnTo>
                      <a:pt x="170" y="10"/>
                    </a:lnTo>
                    <a:lnTo>
                      <a:pt x="177" y="15"/>
                    </a:lnTo>
                    <a:lnTo>
                      <a:pt x="182" y="20"/>
                    </a:lnTo>
                    <a:lnTo>
                      <a:pt x="188" y="26"/>
                    </a:lnTo>
                    <a:lnTo>
                      <a:pt x="195" y="33"/>
                    </a:lnTo>
                    <a:lnTo>
                      <a:pt x="200" y="42"/>
                    </a:lnTo>
                    <a:lnTo>
                      <a:pt x="205" y="51"/>
                    </a:lnTo>
                    <a:lnTo>
                      <a:pt x="208" y="61"/>
                    </a:lnTo>
                    <a:lnTo>
                      <a:pt x="212" y="71"/>
                    </a:lnTo>
                    <a:lnTo>
                      <a:pt x="216" y="81"/>
                    </a:lnTo>
                    <a:lnTo>
                      <a:pt x="218" y="93"/>
                    </a:lnTo>
                    <a:lnTo>
                      <a:pt x="220" y="105"/>
                    </a:lnTo>
                    <a:lnTo>
                      <a:pt x="221" y="118"/>
                    </a:lnTo>
                    <a:lnTo>
                      <a:pt x="222" y="131"/>
                    </a:lnTo>
                    <a:lnTo>
                      <a:pt x="222" y="145"/>
                    </a:lnTo>
                    <a:lnTo>
                      <a:pt x="221" y="158"/>
                    </a:lnTo>
                    <a:lnTo>
                      <a:pt x="218" y="192"/>
                    </a:lnTo>
                    <a:lnTo>
                      <a:pt x="218" y="232"/>
                    </a:lnTo>
                    <a:lnTo>
                      <a:pt x="220" y="278"/>
                    </a:lnTo>
                    <a:lnTo>
                      <a:pt x="222" y="329"/>
                    </a:lnTo>
                    <a:lnTo>
                      <a:pt x="226" y="385"/>
                    </a:lnTo>
                    <a:lnTo>
                      <a:pt x="231" y="444"/>
                    </a:lnTo>
                    <a:lnTo>
                      <a:pt x="236" y="504"/>
                    </a:lnTo>
                    <a:lnTo>
                      <a:pt x="243" y="566"/>
                    </a:lnTo>
                    <a:lnTo>
                      <a:pt x="258" y="691"/>
                    </a:lnTo>
                    <a:lnTo>
                      <a:pt x="274" y="811"/>
                    </a:lnTo>
                    <a:lnTo>
                      <a:pt x="283" y="866"/>
                    </a:lnTo>
                    <a:lnTo>
                      <a:pt x="292" y="917"/>
                    </a:lnTo>
                    <a:lnTo>
                      <a:pt x="301" y="963"/>
                    </a:lnTo>
                    <a:lnTo>
                      <a:pt x="309" y="1003"/>
                    </a:lnTo>
                    <a:lnTo>
                      <a:pt x="319" y="1052"/>
                    </a:lnTo>
                    <a:lnTo>
                      <a:pt x="329" y="1103"/>
                    </a:lnTo>
                    <a:lnTo>
                      <a:pt x="338" y="1159"/>
                    </a:lnTo>
                    <a:lnTo>
                      <a:pt x="347" y="1217"/>
                    </a:lnTo>
                    <a:lnTo>
                      <a:pt x="363" y="1338"/>
                    </a:lnTo>
                    <a:lnTo>
                      <a:pt x="379" y="1461"/>
                    </a:lnTo>
                    <a:lnTo>
                      <a:pt x="394" y="1579"/>
                    </a:lnTo>
                    <a:lnTo>
                      <a:pt x="412" y="1686"/>
                    </a:lnTo>
                    <a:lnTo>
                      <a:pt x="419" y="1733"/>
                    </a:lnTo>
                    <a:lnTo>
                      <a:pt x="429" y="1777"/>
                    </a:lnTo>
                    <a:lnTo>
                      <a:pt x="438" y="1813"/>
                    </a:lnTo>
                    <a:lnTo>
                      <a:pt x="448" y="1844"/>
                    </a:lnTo>
                    <a:lnTo>
                      <a:pt x="443" y="1848"/>
                    </a:lnTo>
                    <a:lnTo>
                      <a:pt x="429" y="1857"/>
                    </a:lnTo>
                    <a:lnTo>
                      <a:pt x="410" y="1868"/>
                    </a:lnTo>
                    <a:lnTo>
                      <a:pt x="388" y="1879"/>
                    </a:lnTo>
                    <a:lnTo>
                      <a:pt x="376" y="1883"/>
                    </a:lnTo>
                    <a:lnTo>
                      <a:pt x="363" y="1887"/>
                    </a:lnTo>
                    <a:lnTo>
                      <a:pt x="351" y="1888"/>
                    </a:lnTo>
                    <a:lnTo>
                      <a:pt x="339" y="1888"/>
                    </a:lnTo>
                    <a:lnTo>
                      <a:pt x="334" y="1887"/>
                    </a:lnTo>
                    <a:lnTo>
                      <a:pt x="329" y="1884"/>
                    </a:lnTo>
                    <a:lnTo>
                      <a:pt x="324" y="1882"/>
                    </a:lnTo>
                    <a:lnTo>
                      <a:pt x="319" y="1879"/>
                    </a:lnTo>
                    <a:lnTo>
                      <a:pt x="316" y="1876"/>
                    </a:lnTo>
                    <a:lnTo>
                      <a:pt x="311" y="1871"/>
                    </a:lnTo>
                    <a:lnTo>
                      <a:pt x="308" y="1866"/>
                    </a:lnTo>
                    <a:lnTo>
                      <a:pt x="304" y="1858"/>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67" name="Google Shape;467;p12"/>
              <p:cNvSpPr/>
              <p:nvPr/>
            </p:nvSpPr>
            <p:spPr>
              <a:xfrm>
                <a:off x="1599" y="1855"/>
                <a:ext cx="37" cy="102"/>
              </a:xfrm>
              <a:custGeom>
                <a:rect b="b" l="l" r="r" t="t"/>
                <a:pathLst>
                  <a:path extrusionOk="0" h="510" w="183">
                    <a:moveTo>
                      <a:pt x="98" y="510"/>
                    </a:moveTo>
                    <a:lnTo>
                      <a:pt x="98" y="505"/>
                    </a:lnTo>
                    <a:lnTo>
                      <a:pt x="98" y="492"/>
                    </a:lnTo>
                    <a:lnTo>
                      <a:pt x="97" y="471"/>
                    </a:lnTo>
                    <a:lnTo>
                      <a:pt x="93" y="443"/>
                    </a:lnTo>
                    <a:lnTo>
                      <a:pt x="90" y="408"/>
                    </a:lnTo>
                    <a:lnTo>
                      <a:pt x="82" y="367"/>
                    </a:lnTo>
                    <a:lnTo>
                      <a:pt x="72" y="322"/>
                    </a:lnTo>
                    <a:lnTo>
                      <a:pt x="60" y="272"/>
                    </a:lnTo>
                    <a:lnTo>
                      <a:pt x="43" y="215"/>
                    </a:lnTo>
                    <a:lnTo>
                      <a:pt x="29" y="154"/>
                    </a:lnTo>
                    <a:lnTo>
                      <a:pt x="16" y="94"/>
                    </a:lnTo>
                    <a:lnTo>
                      <a:pt x="6" y="44"/>
                    </a:lnTo>
                    <a:lnTo>
                      <a:pt x="2" y="25"/>
                    </a:lnTo>
                    <a:lnTo>
                      <a:pt x="0" y="10"/>
                    </a:lnTo>
                    <a:lnTo>
                      <a:pt x="0" y="5"/>
                    </a:lnTo>
                    <a:lnTo>
                      <a:pt x="0" y="3"/>
                    </a:lnTo>
                    <a:lnTo>
                      <a:pt x="1" y="0"/>
                    </a:lnTo>
                    <a:lnTo>
                      <a:pt x="5" y="7"/>
                    </a:lnTo>
                    <a:lnTo>
                      <a:pt x="11" y="22"/>
                    </a:lnTo>
                    <a:lnTo>
                      <a:pt x="19" y="45"/>
                    </a:lnTo>
                    <a:lnTo>
                      <a:pt x="30" y="79"/>
                    </a:lnTo>
                    <a:lnTo>
                      <a:pt x="51" y="153"/>
                    </a:lnTo>
                    <a:lnTo>
                      <a:pt x="68" y="211"/>
                    </a:lnTo>
                    <a:lnTo>
                      <a:pt x="83" y="260"/>
                    </a:lnTo>
                    <a:lnTo>
                      <a:pt x="96" y="300"/>
                    </a:lnTo>
                    <a:lnTo>
                      <a:pt x="108" y="331"/>
                    </a:lnTo>
                    <a:lnTo>
                      <a:pt x="120" y="357"/>
                    </a:lnTo>
                    <a:lnTo>
                      <a:pt x="126" y="370"/>
                    </a:lnTo>
                    <a:lnTo>
                      <a:pt x="133" y="380"/>
                    </a:lnTo>
                    <a:lnTo>
                      <a:pt x="141" y="391"/>
                    </a:lnTo>
                    <a:lnTo>
                      <a:pt x="148" y="401"/>
                    </a:lnTo>
                    <a:lnTo>
                      <a:pt x="161" y="420"/>
                    </a:lnTo>
                    <a:lnTo>
                      <a:pt x="171" y="437"/>
                    </a:lnTo>
                    <a:lnTo>
                      <a:pt x="177" y="453"/>
                    </a:lnTo>
                    <a:lnTo>
                      <a:pt x="181" y="466"/>
                    </a:lnTo>
                    <a:lnTo>
                      <a:pt x="183" y="483"/>
                    </a:lnTo>
                    <a:lnTo>
                      <a:pt x="183" y="490"/>
                    </a:lnTo>
                    <a:lnTo>
                      <a:pt x="98" y="51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68" name="Google Shape;468;p12"/>
              <p:cNvSpPr/>
              <p:nvPr/>
            </p:nvSpPr>
            <p:spPr>
              <a:xfrm>
                <a:off x="1633" y="1600"/>
                <a:ext cx="105" cy="377"/>
              </a:xfrm>
              <a:custGeom>
                <a:rect b="b" l="l" r="r" t="t"/>
                <a:pathLst>
                  <a:path extrusionOk="0" h="1884" w="526">
                    <a:moveTo>
                      <a:pt x="34" y="1817"/>
                    </a:moveTo>
                    <a:lnTo>
                      <a:pt x="33" y="1809"/>
                    </a:lnTo>
                    <a:lnTo>
                      <a:pt x="30" y="1786"/>
                    </a:lnTo>
                    <a:lnTo>
                      <a:pt x="25" y="1750"/>
                    </a:lnTo>
                    <a:lnTo>
                      <a:pt x="20" y="1701"/>
                    </a:lnTo>
                    <a:lnTo>
                      <a:pt x="14" y="1640"/>
                    </a:lnTo>
                    <a:lnTo>
                      <a:pt x="9" y="1570"/>
                    </a:lnTo>
                    <a:lnTo>
                      <a:pt x="4" y="1490"/>
                    </a:lnTo>
                    <a:lnTo>
                      <a:pt x="2" y="1404"/>
                    </a:lnTo>
                    <a:lnTo>
                      <a:pt x="0" y="1358"/>
                    </a:lnTo>
                    <a:lnTo>
                      <a:pt x="0" y="1311"/>
                    </a:lnTo>
                    <a:lnTo>
                      <a:pt x="0" y="1261"/>
                    </a:lnTo>
                    <a:lnTo>
                      <a:pt x="2" y="1211"/>
                    </a:lnTo>
                    <a:lnTo>
                      <a:pt x="3" y="1160"/>
                    </a:lnTo>
                    <a:lnTo>
                      <a:pt x="5" y="1109"/>
                    </a:lnTo>
                    <a:lnTo>
                      <a:pt x="9" y="1055"/>
                    </a:lnTo>
                    <a:lnTo>
                      <a:pt x="14" y="1002"/>
                    </a:lnTo>
                    <a:lnTo>
                      <a:pt x="19" y="949"/>
                    </a:lnTo>
                    <a:lnTo>
                      <a:pt x="26" y="894"/>
                    </a:lnTo>
                    <a:lnTo>
                      <a:pt x="34" y="840"/>
                    </a:lnTo>
                    <a:lnTo>
                      <a:pt x="43" y="785"/>
                    </a:lnTo>
                    <a:lnTo>
                      <a:pt x="54" y="732"/>
                    </a:lnTo>
                    <a:lnTo>
                      <a:pt x="65" y="678"/>
                    </a:lnTo>
                    <a:lnTo>
                      <a:pt x="79" y="624"/>
                    </a:lnTo>
                    <a:lnTo>
                      <a:pt x="94" y="572"/>
                    </a:lnTo>
                    <a:lnTo>
                      <a:pt x="99" y="557"/>
                    </a:lnTo>
                    <a:lnTo>
                      <a:pt x="114" y="514"/>
                    </a:lnTo>
                    <a:lnTo>
                      <a:pt x="125" y="486"/>
                    </a:lnTo>
                    <a:lnTo>
                      <a:pt x="138" y="452"/>
                    </a:lnTo>
                    <a:lnTo>
                      <a:pt x="152" y="415"/>
                    </a:lnTo>
                    <a:lnTo>
                      <a:pt x="170" y="376"/>
                    </a:lnTo>
                    <a:lnTo>
                      <a:pt x="190" y="333"/>
                    </a:lnTo>
                    <a:lnTo>
                      <a:pt x="211" y="291"/>
                    </a:lnTo>
                    <a:lnTo>
                      <a:pt x="235" y="247"/>
                    </a:lnTo>
                    <a:lnTo>
                      <a:pt x="261" y="205"/>
                    </a:lnTo>
                    <a:lnTo>
                      <a:pt x="274" y="184"/>
                    </a:lnTo>
                    <a:lnTo>
                      <a:pt x="287" y="164"/>
                    </a:lnTo>
                    <a:lnTo>
                      <a:pt x="302" y="142"/>
                    </a:lnTo>
                    <a:lnTo>
                      <a:pt x="317" y="124"/>
                    </a:lnTo>
                    <a:lnTo>
                      <a:pt x="332" y="105"/>
                    </a:lnTo>
                    <a:lnTo>
                      <a:pt x="348" y="86"/>
                    </a:lnTo>
                    <a:lnTo>
                      <a:pt x="363" y="69"/>
                    </a:lnTo>
                    <a:lnTo>
                      <a:pt x="381" y="53"/>
                    </a:lnTo>
                    <a:lnTo>
                      <a:pt x="397" y="39"/>
                    </a:lnTo>
                    <a:lnTo>
                      <a:pt x="412" y="26"/>
                    </a:lnTo>
                    <a:lnTo>
                      <a:pt x="426" y="16"/>
                    </a:lnTo>
                    <a:lnTo>
                      <a:pt x="439" y="9"/>
                    </a:lnTo>
                    <a:lnTo>
                      <a:pt x="451" y="4"/>
                    </a:lnTo>
                    <a:lnTo>
                      <a:pt x="462" y="1"/>
                    </a:lnTo>
                    <a:lnTo>
                      <a:pt x="472" y="0"/>
                    </a:lnTo>
                    <a:lnTo>
                      <a:pt x="481" y="0"/>
                    </a:lnTo>
                    <a:lnTo>
                      <a:pt x="489" y="3"/>
                    </a:lnTo>
                    <a:lnTo>
                      <a:pt x="496" y="6"/>
                    </a:lnTo>
                    <a:lnTo>
                      <a:pt x="502" y="11"/>
                    </a:lnTo>
                    <a:lnTo>
                      <a:pt x="508" y="19"/>
                    </a:lnTo>
                    <a:lnTo>
                      <a:pt x="512" y="26"/>
                    </a:lnTo>
                    <a:lnTo>
                      <a:pt x="516" y="35"/>
                    </a:lnTo>
                    <a:lnTo>
                      <a:pt x="519" y="45"/>
                    </a:lnTo>
                    <a:lnTo>
                      <a:pt x="522" y="56"/>
                    </a:lnTo>
                    <a:lnTo>
                      <a:pt x="526" y="80"/>
                    </a:lnTo>
                    <a:lnTo>
                      <a:pt x="526" y="106"/>
                    </a:lnTo>
                    <a:lnTo>
                      <a:pt x="526" y="133"/>
                    </a:lnTo>
                    <a:lnTo>
                      <a:pt x="523" y="160"/>
                    </a:lnTo>
                    <a:lnTo>
                      <a:pt x="519" y="187"/>
                    </a:lnTo>
                    <a:lnTo>
                      <a:pt x="514" y="212"/>
                    </a:lnTo>
                    <a:lnTo>
                      <a:pt x="509" y="236"/>
                    </a:lnTo>
                    <a:lnTo>
                      <a:pt x="504" y="256"/>
                    </a:lnTo>
                    <a:lnTo>
                      <a:pt x="497" y="280"/>
                    </a:lnTo>
                    <a:lnTo>
                      <a:pt x="486" y="317"/>
                    </a:lnTo>
                    <a:lnTo>
                      <a:pt x="472" y="366"/>
                    </a:lnTo>
                    <a:lnTo>
                      <a:pt x="456" y="425"/>
                    </a:lnTo>
                    <a:lnTo>
                      <a:pt x="437" y="491"/>
                    </a:lnTo>
                    <a:lnTo>
                      <a:pt x="417" y="564"/>
                    </a:lnTo>
                    <a:lnTo>
                      <a:pt x="397" y="642"/>
                    </a:lnTo>
                    <a:lnTo>
                      <a:pt x="376" y="724"/>
                    </a:lnTo>
                    <a:lnTo>
                      <a:pt x="355" y="808"/>
                    </a:lnTo>
                    <a:lnTo>
                      <a:pt x="335" y="891"/>
                    </a:lnTo>
                    <a:lnTo>
                      <a:pt x="315" y="975"/>
                    </a:lnTo>
                    <a:lnTo>
                      <a:pt x="297" y="1055"/>
                    </a:lnTo>
                    <a:lnTo>
                      <a:pt x="282" y="1131"/>
                    </a:lnTo>
                    <a:lnTo>
                      <a:pt x="269" y="1201"/>
                    </a:lnTo>
                    <a:lnTo>
                      <a:pt x="259" y="1265"/>
                    </a:lnTo>
                    <a:lnTo>
                      <a:pt x="252" y="1318"/>
                    </a:lnTo>
                    <a:lnTo>
                      <a:pt x="244" y="1413"/>
                    </a:lnTo>
                    <a:lnTo>
                      <a:pt x="237" y="1499"/>
                    </a:lnTo>
                    <a:lnTo>
                      <a:pt x="234" y="1578"/>
                    </a:lnTo>
                    <a:lnTo>
                      <a:pt x="231" y="1648"/>
                    </a:lnTo>
                    <a:lnTo>
                      <a:pt x="230" y="1708"/>
                    </a:lnTo>
                    <a:lnTo>
                      <a:pt x="230" y="1758"/>
                    </a:lnTo>
                    <a:lnTo>
                      <a:pt x="231" y="1795"/>
                    </a:lnTo>
                    <a:lnTo>
                      <a:pt x="232" y="1822"/>
                    </a:lnTo>
                    <a:lnTo>
                      <a:pt x="232" y="1827"/>
                    </a:lnTo>
                    <a:lnTo>
                      <a:pt x="231" y="1832"/>
                    </a:lnTo>
                    <a:lnTo>
                      <a:pt x="229" y="1839"/>
                    </a:lnTo>
                    <a:lnTo>
                      <a:pt x="225" y="1844"/>
                    </a:lnTo>
                    <a:lnTo>
                      <a:pt x="221" y="1849"/>
                    </a:lnTo>
                    <a:lnTo>
                      <a:pt x="216" y="1852"/>
                    </a:lnTo>
                    <a:lnTo>
                      <a:pt x="210" y="1857"/>
                    </a:lnTo>
                    <a:lnTo>
                      <a:pt x="204" y="1861"/>
                    </a:lnTo>
                    <a:lnTo>
                      <a:pt x="189" y="1869"/>
                    </a:lnTo>
                    <a:lnTo>
                      <a:pt x="171" y="1875"/>
                    </a:lnTo>
                    <a:lnTo>
                      <a:pt x="154" y="1880"/>
                    </a:lnTo>
                    <a:lnTo>
                      <a:pt x="135" y="1882"/>
                    </a:lnTo>
                    <a:lnTo>
                      <a:pt x="116" y="1884"/>
                    </a:lnTo>
                    <a:lnTo>
                      <a:pt x="99" y="1882"/>
                    </a:lnTo>
                    <a:lnTo>
                      <a:pt x="90" y="1881"/>
                    </a:lnTo>
                    <a:lnTo>
                      <a:pt x="81" y="1879"/>
                    </a:lnTo>
                    <a:lnTo>
                      <a:pt x="74" y="1876"/>
                    </a:lnTo>
                    <a:lnTo>
                      <a:pt x="66" y="1872"/>
                    </a:lnTo>
                    <a:lnTo>
                      <a:pt x="59" y="1867"/>
                    </a:lnTo>
                    <a:lnTo>
                      <a:pt x="53" y="1864"/>
                    </a:lnTo>
                    <a:lnTo>
                      <a:pt x="48" y="1857"/>
                    </a:lnTo>
                    <a:lnTo>
                      <a:pt x="43" y="1851"/>
                    </a:lnTo>
                    <a:lnTo>
                      <a:pt x="39" y="1844"/>
                    </a:lnTo>
                    <a:lnTo>
                      <a:pt x="36" y="1836"/>
                    </a:lnTo>
                    <a:lnTo>
                      <a:pt x="35" y="1827"/>
                    </a:lnTo>
                    <a:lnTo>
                      <a:pt x="34" y="1817"/>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69" name="Google Shape;469;p12"/>
              <p:cNvSpPr/>
              <p:nvPr/>
            </p:nvSpPr>
            <p:spPr>
              <a:xfrm>
                <a:off x="1633" y="1600"/>
                <a:ext cx="105" cy="377"/>
              </a:xfrm>
              <a:custGeom>
                <a:rect b="b" l="l" r="r" t="t"/>
                <a:pathLst>
                  <a:path extrusionOk="0" h="1884" w="526">
                    <a:moveTo>
                      <a:pt x="34" y="1817"/>
                    </a:moveTo>
                    <a:lnTo>
                      <a:pt x="33" y="1809"/>
                    </a:lnTo>
                    <a:lnTo>
                      <a:pt x="30" y="1786"/>
                    </a:lnTo>
                    <a:lnTo>
                      <a:pt x="25" y="1750"/>
                    </a:lnTo>
                    <a:lnTo>
                      <a:pt x="20" y="1701"/>
                    </a:lnTo>
                    <a:lnTo>
                      <a:pt x="14" y="1640"/>
                    </a:lnTo>
                    <a:lnTo>
                      <a:pt x="9" y="1570"/>
                    </a:lnTo>
                    <a:lnTo>
                      <a:pt x="4" y="1490"/>
                    </a:lnTo>
                    <a:lnTo>
                      <a:pt x="2" y="1404"/>
                    </a:lnTo>
                    <a:lnTo>
                      <a:pt x="0" y="1358"/>
                    </a:lnTo>
                    <a:lnTo>
                      <a:pt x="0" y="1311"/>
                    </a:lnTo>
                    <a:lnTo>
                      <a:pt x="0" y="1261"/>
                    </a:lnTo>
                    <a:lnTo>
                      <a:pt x="2" y="1211"/>
                    </a:lnTo>
                    <a:lnTo>
                      <a:pt x="3" y="1160"/>
                    </a:lnTo>
                    <a:lnTo>
                      <a:pt x="5" y="1109"/>
                    </a:lnTo>
                    <a:lnTo>
                      <a:pt x="9" y="1055"/>
                    </a:lnTo>
                    <a:lnTo>
                      <a:pt x="14" y="1002"/>
                    </a:lnTo>
                    <a:lnTo>
                      <a:pt x="19" y="949"/>
                    </a:lnTo>
                    <a:lnTo>
                      <a:pt x="26" y="894"/>
                    </a:lnTo>
                    <a:lnTo>
                      <a:pt x="34" y="840"/>
                    </a:lnTo>
                    <a:lnTo>
                      <a:pt x="43" y="785"/>
                    </a:lnTo>
                    <a:lnTo>
                      <a:pt x="54" y="732"/>
                    </a:lnTo>
                    <a:lnTo>
                      <a:pt x="65" y="678"/>
                    </a:lnTo>
                    <a:lnTo>
                      <a:pt x="79" y="624"/>
                    </a:lnTo>
                    <a:lnTo>
                      <a:pt x="94" y="572"/>
                    </a:lnTo>
                    <a:lnTo>
                      <a:pt x="99" y="557"/>
                    </a:lnTo>
                    <a:lnTo>
                      <a:pt x="114" y="514"/>
                    </a:lnTo>
                    <a:lnTo>
                      <a:pt x="125" y="486"/>
                    </a:lnTo>
                    <a:lnTo>
                      <a:pt x="138" y="452"/>
                    </a:lnTo>
                    <a:lnTo>
                      <a:pt x="152" y="415"/>
                    </a:lnTo>
                    <a:lnTo>
                      <a:pt x="170" y="376"/>
                    </a:lnTo>
                    <a:lnTo>
                      <a:pt x="190" y="333"/>
                    </a:lnTo>
                    <a:lnTo>
                      <a:pt x="211" y="291"/>
                    </a:lnTo>
                    <a:lnTo>
                      <a:pt x="235" y="247"/>
                    </a:lnTo>
                    <a:lnTo>
                      <a:pt x="261" y="205"/>
                    </a:lnTo>
                    <a:lnTo>
                      <a:pt x="274" y="184"/>
                    </a:lnTo>
                    <a:lnTo>
                      <a:pt x="287" y="164"/>
                    </a:lnTo>
                    <a:lnTo>
                      <a:pt x="302" y="142"/>
                    </a:lnTo>
                    <a:lnTo>
                      <a:pt x="317" y="124"/>
                    </a:lnTo>
                    <a:lnTo>
                      <a:pt x="332" y="105"/>
                    </a:lnTo>
                    <a:lnTo>
                      <a:pt x="348" y="86"/>
                    </a:lnTo>
                    <a:lnTo>
                      <a:pt x="363" y="69"/>
                    </a:lnTo>
                    <a:lnTo>
                      <a:pt x="381" y="53"/>
                    </a:lnTo>
                    <a:lnTo>
                      <a:pt x="397" y="39"/>
                    </a:lnTo>
                    <a:lnTo>
                      <a:pt x="412" y="26"/>
                    </a:lnTo>
                    <a:lnTo>
                      <a:pt x="426" y="16"/>
                    </a:lnTo>
                    <a:lnTo>
                      <a:pt x="439" y="9"/>
                    </a:lnTo>
                    <a:lnTo>
                      <a:pt x="451" y="4"/>
                    </a:lnTo>
                    <a:lnTo>
                      <a:pt x="462" y="1"/>
                    </a:lnTo>
                    <a:lnTo>
                      <a:pt x="472" y="0"/>
                    </a:lnTo>
                    <a:lnTo>
                      <a:pt x="481" y="0"/>
                    </a:lnTo>
                    <a:lnTo>
                      <a:pt x="489" y="3"/>
                    </a:lnTo>
                    <a:lnTo>
                      <a:pt x="496" y="6"/>
                    </a:lnTo>
                    <a:lnTo>
                      <a:pt x="502" y="11"/>
                    </a:lnTo>
                    <a:lnTo>
                      <a:pt x="508" y="19"/>
                    </a:lnTo>
                    <a:lnTo>
                      <a:pt x="512" y="26"/>
                    </a:lnTo>
                    <a:lnTo>
                      <a:pt x="516" y="35"/>
                    </a:lnTo>
                    <a:lnTo>
                      <a:pt x="519" y="45"/>
                    </a:lnTo>
                    <a:lnTo>
                      <a:pt x="522" y="56"/>
                    </a:lnTo>
                    <a:lnTo>
                      <a:pt x="526" y="80"/>
                    </a:lnTo>
                    <a:lnTo>
                      <a:pt x="526" y="106"/>
                    </a:lnTo>
                    <a:lnTo>
                      <a:pt x="526" y="133"/>
                    </a:lnTo>
                    <a:lnTo>
                      <a:pt x="523" y="160"/>
                    </a:lnTo>
                    <a:lnTo>
                      <a:pt x="519" y="187"/>
                    </a:lnTo>
                    <a:lnTo>
                      <a:pt x="514" y="212"/>
                    </a:lnTo>
                    <a:lnTo>
                      <a:pt x="509" y="236"/>
                    </a:lnTo>
                    <a:lnTo>
                      <a:pt x="504" y="256"/>
                    </a:lnTo>
                    <a:lnTo>
                      <a:pt x="497" y="280"/>
                    </a:lnTo>
                    <a:lnTo>
                      <a:pt x="486" y="317"/>
                    </a:lnTo>
                    <a:lnTo>
                      <a:pt x="472" y="366"/>
                    </a:lnTo>
                    <a:lnTo>
                      <a:pt x="456" y="425"/>
                    </a:lnTo>
                    <a:lnTo>
                      <a:pt x="437" y="491"/>
                    </a:lnTo>
                    <a:lnTo>
                      <a:pt x="417" y="564"/>
                    </a:lnTo>
                    <a:lnTo>
                      <a:pt x="397" y="642"/>
                    </a:lnTo>
                    <a:lnTo>
                      <a:pt x="376" y="724"/>
                    </a:lnTo>
                    <a:lnTo>
                      <a:pt x="355" y="808"/>
                    </a:lnTo>
                    <a:lnTo>
                      <a:pt x="335" y="891"/>
                    </a:lnTo>
                    <a:lnTo>
                      <a:pt x="315" y="975"/>
                    </a:lnTo>
                    <a:lnTo>
                      <a:pt x="297" y="1055"/>
                    </a:lnTo>
                    <a:lnTo>
                      <a:pt x="282" y="1131"/>
                    </a:lnTo>
                    <a:lnTo>
                      <a:pt x="269" y="1201"/>
                    </a:lnTo>
                    <a:lnTo>
                      <a:pt x="259" y="1265"/>
                    </a:lnTo>
                    <a:lnTo>
                      <a:pt x="252" y="1318"/>
                    </a:lnTo>
                    <a:lnTo>
                      <a:pt x="244" y="1413"/>
                    </a:lnTo>
                    <a:lnTo>
                      <a:pt x="237" y="1499"/>
                    </a:lnTo>
                    <a:lnTo>
                      <a:pt x="234" y="1578"/>
                    </a:lnTo>
                    <a:lnTo>
                      <a:pt x="231" y="1648"/>
                    </a:lnTo>
                    <a:lnTo>
                      <a:pt x="230" y="1708"/>
                    </a:lnTo>
                    <a:lnTo>
                      <a:pt x="230" y="1758"/>
                    </a:lnTo>
                    <a:lnTo>
                      <a:pt x="231" y="1795"/>
                    </a:lnTo>
                    <a:lnTo>
                      <a:pt x="232" y="1822"/>
                    </a:lnTo>
                    <a:lnTo>
                      <a:pt x="232" y="1827"/>
                    </a:lnTo>
                    <a:lnTo>
                      <a:pt x="231" y="1832"/>
                    </a:lnTo>
                    <a:lnTo>
                      <a:pt x="229" y="1839"/>
                    </a:lnTo>
                    <a:lnTo>
                      <a:pt x="225" y="1844"/>
                    </a:lnTo>
                    <a:lnTo>
                      <a:pt x="221" y="1849"/>
                    </a:lnTo>
                    <a:lnTo>
                      <a:pt x="216" y="1852"/>
                    </a:lnTo>
                    <a:lnTo>
                      <a:pt x="210" y="1857"/>
                    </a:lnTo>
                    <a:lnTo>
                      <a:pt x="204" y="1861"/>
                    </a:lnTo>
                    <a:lnTo>
                      <a:pt x="189" y="1869"/>
                    </a:lnTo>
                    <a:lnTo>
                      <a:pt x="171" y="1875"/>
                    </a:lnTo>
                    <a:lnTo>
                      <a:pt x="154" y="1880"/>
                    </a:lnTo>
                    <a:lnTo>
                      <a:pt x="135" y="1882"/>
                    </a:lnTo>
                    <a:lnTo>
                      <a:pt x="116" y="1884"/>
                    </a:lnTo>
                    <a:lnTo>
                      <a:pt x="99" y="1882"/>
                    </a:lnTo>
                    <a:lnTo>
                      <a:pt x="90" y="1881"/>
                    </a:lnTo>
                    <a:lnTo>
                      <a:pt x="81" y="1879"/>
                    </a:lnTo>
                    <a:lnTo>
                      <a:pt x="74" y="1876"/>
                    </a:lnTo>
                    <a:lnTo>
                      <a:pt x="66" y="1872"/>
                    </a:lnTo>
                    <a:lnTo>
                      <a:pt x="59" y="1867"/>
                    </a:lnTo>
                    <a:lnTo>
                      <a:pt x="53" y="1864"/>
                    </a:lnTo>
                    <a:lnTo>
                      <a:pt x="48" y="1857"/>
                    </a:lnTo>
                    <a:lnTo>
                      <a:pt x="43" y="1851"/>
                    </a:lnTo>
                    <a:lnTo>
                      <a:pt x="39" y="1844"/>
                    </a:lnTo>
                    <a:lnTo>
                      <a:pt x="36" y="1836"/>
                    </a:lnTo>
                    <a:lnTo>
                      <a:pt x="35" y="1827"/>
                    </a:lnTo>
                    <a:lnTo>
                      <a:pt x="34" y="1817"/>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70" name="Google Shape;470;p12"/>
              <p:cNvSpPr/>
              <p:nvPr/>
            </p:nvSpPr>
            <p:spPr>
              <a:xfrm>
                <a:off x="1649" y="1838"/>
                <a:ext cx="14" cy="107"/>
              </a:xfrm>
              <a:custGeom>
                <a:rect b="b" l="l" r="r" t="t"/>
                <a:pathLst>
                  <a:path extrusionOk="0" h="535" w="70">
                    <a:moveTo>
                      <a:pt x="5" y="535"/>
                    </a:moveTo>
                    <a:lnTo>
                      <a:pt x="5" y="531"/>
                    </a:lnTo>
                    <a:lnTo>
                      <a:pt x="5" y="516"/>
                    </a:lnTo>
                    <a:lnTo>
                      <a:pt x="5" y="495"/>
                    </a:lnTo>
                    <a:lnTo>
                      <a:pt x="5" y="467"/>
                    </a:lnTo>
                    <a:lnTo>
                      <a:pt x="4" y="435"/>
                    </a:lnTo>
                    <a:lnTo>
                      <a:pt x="2" y="397"/>
                    </a:lnTo>
                    <a:lnTo>
                      <a:pt x="1" y="359"/>
                    </a:lnTo>
                    <a:lnTo>
                      <a:pt x="0" y="317"/>
                    </a:lnTo>
                    <a:lnTo>
                      <a:pt x="0" y="295"/>
                    </a:lnTo>
                    <a:lnTo>
                      <a:pt x="0" y="268"/>
                    </a:lnTo>
                    <a:lnTo>
                      <a:pt x="1" y="239"/>
                    </a:lnTo>
                    <a:lnTo>
                      <a:pt x="4" y="209"/>
                    </a:lnTo>
                    <a:lnTo>
                      <a:pt x="9" y="145"/>
                    </a:lnTo>
                    <a:lnTo>
                      <a:pt x="15" y="87"/>
                    </a:lnTo>
                    <a:lnTo>
                      <a:pt x="21" y="39"/>
                    </a:lnTo>
                    <a:lnTo>
                      <a:pt x="26" y="8"/>
                    </a:lnTo>
                    <a:lnTo>
                      <a:pt x="27" y="4"/>
                    </a:lnTo>
                    <a:lnTo>
                      <a:pt x="29" y="2"/>
                    </a:lnTo>
                    <a:lnTo>
                      <a:pt x="29" y="0"/>
                    </a:lnTo>
                    <a:lnTo>
                      <a:pt x="30" y="2"/>
                    </a:lnTo>
                    <a:lnTo>
                      <a:pt x="30" y="9"/>
                    </a:lnTo>
                    <a:lnTo>
                      <a:pt x="30" y="27"/>
                    </a:lnTo>
                    <a:lnTo>
                      <a:pt x="31" y="128"/>
                    </a:lnTo>
                    <a:lnTo>
                      <a:pt x="34" y="220"/>
                    </a:lnTo>
                    <a:lnTo>
                      <a:pt x="39" y="300"/>
                    </a:lnTo>
                    <a:lnTo>
                      <a:pt x="44" y="370"/>
                    </a:lnTo>
                    <a:lnTo>
                      <a:pt x="50" y="429"/>
                    </a:lnTo>
                    <a:lnTo>
                      <a:pt x="57" y="475"/>
                    </a:lnTo>
                    <a:lnTo>
                      <a:pt x="64" y="511"/>
                    </a:lnTo>
                    <a:lnTo>
                      <a:pt x="70" y="535"/>
                    </a:lnTo>
                    <a:lnTo>
                      <a:pt x="5" y="535"/>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71" name="Google Shape;471;p12"/>
              <p:cNvSpPr/>
              <p:nvPr/>
            </p:nvSpPr>
            <p:spPr>
              <a:xfrm>
                <a:off x="1679" y="1695"/>
                <a:ext cx="210" cy="289"/>
              </a:xfrm>
              <a:custGeom>
                <a:rect b="b" l="l" r="r" t="t"/>
                <a:pathLst>
                  <a:path extrusionOk="0" h="1444" w="1049">
                    <a:moveTo>
                      <a:pt x="0" y="1344"/>
                    </a:moveTo>
                    <a:lnTo>
                      <a:pt x="2" y="1326"/>
                    </a:lnTo>
                    <a:lnTo>
                      <a:pt x="5" y="1303"/>
                    </a:lnTo>
                    <a:lnTo>
                      <a:pt x="9" y="1277"/>
                    </a:lnTo>
                    <a:lnTo>
                      <a:pt x="15" y="1250"/>
                    </a:lnTo>
                    <a:lnTo>
                      <a:pt x="30" y="1185"/>
                    </a:lnTo>
                    <a:lnTo>
                      <a:pt x="49" y="1110"/>
                    </a:lnTo>
                    <a:lnTo>
                      <a:pt x="60" y="1070"/>
                    </a:lnTo>
                    <a:lnTo>
                      <a:pt x="73" y="1029"/>
                    </a:lnTo>
                    <a:lnTo>
                      <a:pt x="86" y="986"/>
                    </a:lnTo>
                    <a:lnTo>
                      <a:pt x="101" y="941"/>
                    </a:lnTo>
                    <a:lnTo>
                      <a:pt x="116" y="896"/>
                    </a:lnTo>
                    <a:lnTo>
                      <a:pt x="134" y="850"/>
                    </a:lnTo>
                    <a:lnTo>
                      <a:pt x="151" y="803"/>
                    </a:lnTo>
                    <a:lnTo>
                      <a:pt x="170" y="757"/>
                    </a:lnTo>
                    <a:lnTo>
                      <a:pt x="190" y="709"/>
                    </a:lnTo>
                    <a:lnTo>
                      <a:pt x="211" y="662"/>
                    </a:lnTo>
                    <a:lnTo>
                      <a:pt x="234" y="614"/>
                    </a:lnTo>
                    <a:lnTo>
                      <a:pt x="256" y="568"/>
                    </a:lnTo>
                    <a:lnTo>
                      <a:pt x="281" y="522"/>
                    </a:lnTo>
                    <a:lnTo>
                      <a:pt x="306" y="477"/>
                    </a:lnTo>
                    <a:lnTo>
                      <a:pt x="332" y="433"/>
                    </a:lnTo>
                    <a:lnTo>
                      <a:pt x="358" y="391"/>
                    </a:lnTo>
                    <a:lnTo>
                      <a:pt x="386" y="350"/>
                    </a:lnTo>
                    <a:lnTo>
                      <a:pt x="416" y="310"/>
                    </a:lnTo>
                    <a:lnTo>
                      <a:pt x="446" y="274"/>
                    </a:lnTo>
                    <a:lnTo>
                      <a:pt x="476" y="237"/>
                    </a:lnTo>
                    <a:lnTo>
                      <a:pt x="507" y="205"/>
                    </a:lnTo>
                    <a:lnTo>
                      <a:pt x="541" y="175"/>
                    </a:lnTo>
                    <a:lnTo>
                      <a:pt x="573" y="148"/>
                    </a:lnTo>
                    <a:lnTo>
                      <a:pt x="608" y="124"/>
                    </a:lnTo>
                    <a:lnTo>
                      <a:pt x="642" y="101"/>
                    </a:lnTo>
                    <a:lnTo>
                      <a:pt x="674" y="83"/>
                    </a:lnTo>
                    <a:lnTo>
                      <a:pt x="707" y="65"/>
                    </a:lnTo>
                    <a:lnTo>
                      <a:pt x="737" y="50"/>
                    </a:lnTo>
                    <a:lnTo>
                      <a:pt x="767" y="38"/>
                    </a:lnTo>
                    <a:lnTo>
                      <a:pt x="795" y="26"/>
                    </a:lnTo>
                    <a:lnTo>
                      <a:pt x="823" y="18"/>
                    </a:lnTo>
                    <a:lnTo>
                      <a:pt x="849" y="10"/>
                    </a:lnTo>
                    <a:lnTo>
                      <a:pt x="874" y="5"/>
                    </a:lnTo>
                    <a:lnTo>
                      <a:pt x="896" y="1"/>
                    </a:lnTo>
                    <a:lnTo>
                      <a:pt x="919" y="0"/>
                    </a:lnTo>
                    <a:lnTo>
                      <a:pt x="939" y="0"/>
                    </a:lnTo>
                    <a:lnTo>
                      <a:pt x="957" y="1"/>
                    </a:lnTo>
                    <a:lnTo>
                      <a:pt x="975" y="4"/>
                    </a:lnTo>
                    <a:lnTo>
                      <a:pt x="990" y="9"/>
                    </a:lnTo>
                    <a:lnTo>
                      <a:pt x="1005" y="14"/>
                    </a:lnTo>
                    <a:lnTo>
                      <a:pt x="1016" y="21"/>
                    </a:lnTo>
                    <a:lnTo>
                      <a:pt x="1026" y="29"/>
                    </a:lnTo>
                    <a:lnTo>
                      <a:pt x="1035" y="39"/>
                    </a:lnTo>
                    <a:lnTo>
                      <a:pt x="1041" y="49"/>
                    </a:lnTo>
                    <a:lnTo>
                      <a:pt x="1046" y="61"/>
                    </a:lnTo>
                    <a:lnTo>
                      <a:pt x="1049" y="74"/>
                    </a:lnTo>
                    <a:lnTo>
                      <a:pt x="1049" y="88"/>
                    </a:lnTo>
                    <a:lnTo>
                      <a:pt x="1047" y="101"/>
                    </a:lnTo>
                    <a:lnTo>
                      <a:pt x="1044" y="118"/>
                    </a:lnTo>
                    <a:lnTo>
                      <a:pt x="1036" y="134"/>
                    </a:lnTo>
                    <a:lnTo>
                      <a:pt x="1029" y="150"/>
                    </a:lnTo>
                    <a:lnTo>
                      <a:pt x="1017" y="167"/>
                    </a:lnTo>
                    <a:lnTo>
                      <a:pt x="1004" y="185"/>
                    </a:lnTo>
                    <a:lnTo>
                      <a:pt x="989" y="204"/>
                    </a:lnTo>
                    <a:lnTo>
                      <a:pt x="970" y="222"/>
                    </a:lnTo>
                    <a:lnTo>
                      <a:pt x="949" y="242"/>
                    </a:lnTo>
                    <a:lnTo>
                      <a:pt x="926" y="262"/>
                    </a:lnTo>
                    <a:lnTo>
                      <a:pt x="903" y="285"/>
                    </a:lnTo>
                    <a:lnTo>
                      <a:pt x="878" y="309"/>
                    </a:lnTo>
                    <a:lnTo>
                      <a:pt x="853" y="333"/>
                    </a:lnTo>
                    <a:lnTo>
                      <a:pt x="803" y="387"/>
                    </a:lnTo>
                    <a:lnTo>
                      <a:pt x="752" y="446"/>
                    </a:lnTo>
                    <a:lnTo>
                      <a:pt x="699" y="509"/>
                    </a:lnTo>
                    <a:lnTo>
                      <a:pt x="648" y="574"/>
                    </a:lnTo>
                    <a:lnTo>
                      <a:pt x="597" y="642"/>
                    </a:lnTo>
                    <a:lnTo>
                      <a:pt x="547" y="712"/>
                    </a:lnTo>
                    <a:lnTo>
                      <a:pt x="499" y="782"/>
                    </a:lnTo>
                    <a:lnTo>
                      <a:pt x="453" y="850"/>
                    </a:lnTo>
                    <a:lnTo>
                      <a:pt x="411" y="919"/>
                    </a:lnTo>
                    <a:lnTo>
                      <a:pt x="372" y="984"/>
                    </a:lnTo>
                    <a:lnTo>
                      <a:pt x="355" y="1016"/>
                    </a:lnTo>
                    <a:lnTo>
                      <a:pt x="339" y="1047"/>
                    </a:lnTo>
                    <a:lnTo>
                      <a:pt x="324" y="1077"/>
                    </a:lnTo>
                    <a:lnTo>
                      <a:pt x="309" y="1106"/>
                    </a:lnTo>
                    <a:lnTo>
                      <a:pt x="296" y="1135"/>
                    </a:lnTo>
                    <a:lnTo>
                      <a:pt x="285" y="1161"/>
                    </a:lnTo>
                    <a:lnTo>
                      <a:pt x="275" y="1187"/>
                    </a:lnTo>
                    <a:lnTo>
                      <a:pt x="267" y="1211"/>
                    </a:lnTo>
                    <a:lnTo>
                      <a:pt x="251" y="1255"/>
                    </a:lnTo>
                    <a:lnTo>
                      <a:pt x="236" y="1293"/>
                    </a:lnTo>
                    <a:lnTo>
                      <a:pt x="222" y="1327"/>
                    </a:lnTo>
                    <a:lnTo>
                      <a:pt x="209" y="1356"/>
                    </a:lnTo>
                    <a:lnTo>
                      <a:pt x="196" y="1379"/>
                    </a:lnTo>
                    <a:lnTo>
                      <a:pt x="184" y="1398"/>
                    </a:lnTo>
                    <a:lnTo>
                      <a:pt x="173" y="1414"/>
                    </a:lnTo>
                    <a:lnTo>
                      <a:pt x="161" y="1426"/>
                    </a:lnTo>
                    <a:lnTo>
                      <a:pt x="150" y="1434"/>
                    </a:lnTo>
                    <a:lnTo>
                      <a:pt x="140" y="1441"/>
                    </a:lnTo>
                    <a:lnTo>
                      <a:pt x="131" y="1443"/>
                    </a:lnTo>
                    <a:lnTo>
                      <a:pt x="121" y="1444"/>
                    </a:lnTo>
                    <a:lnTo>
                      <a:pt x="113" y="1443"/>
                    </a:lnTo>
                    <a:lnTo>
                      <a:pt x="105" y="1441"/>
                    </a:lnTo>
                    <a:lnTo>
                      <a:pt x="96" y="1437"/>
                    </a:lnTo>
                    <a:lnTo>
                      <a:pt x="89" y="1433"/>
                    </a:lnTo>
                    <a:lnTo>
                      <a:pt x="60" y="1407"/>
                    </a:lnTo>
                    <a:lnTo>
                      <a:pt x="32" y="1377"/>
                    </a:lnTo>
                    <a:lnTo>
                      <a:pt x="9" y="1353"/>
                    </a:lnTo>
                    <a:lnTo>
                      <a:pt x="0" y="1344"/>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72" name="Google Shape;472;p12"/>
              <p:cNvSpPr/>
              <p:nvPr/>
            </p:nvSpPr>
            <p:spPr>
              <a:xfrm>
                <a:off x="1679" y="1695"/>
                <a:ext cx="210" cy="289"/>
              </a:xfrm>
              <a:custGeom>
                <a:rect b="b" l="l" r="r" t="t"/>
                <a:pathLst>
                  <a:path extrusionOk="0" h="1444" w="1049">
                    <a:moveTo>
                      <a:pt x="0" y="1344"/>
                    </a:moveTo>
                    <a:lnTo>
                      <a:pt x="2" y="1326"/>
                    </a:lnTo>
                    <a:lnTo>
                      <a:pt x="5" y="1303"/>
                    </a:lnTo>
                    <a:lnTo>
                      <a:pt x="9" y="1277"/>
                    </a:lnTo>
                    <a:lnTo>
                      <a:pt x="15" y="1250"/>
                    </a:lnTo>
                    <a:lnTo>
                      <a:pt x="30" y="1185"/>
                    </a:lnTo>
                    <a:lnTo>
                      <a:pt x="49" y="1110"/>
                    </a:lnTo>
                    <a:lnTo>
                      <a:pt x="60" y="1070"/>
                    </a:lnTo>
                    <a:lnTo>
                      <a:pt x="73" y="1029"/>
                    </a:lnTo>
                    <a:lnTo>
                      <a:pt x="86" y="986"/>
                    </a:lnTo>
                    <a:lnTo>
                      <a:pt x="101" y="941"/>
                    </a:lnTo>
                    <a:lnTo>
                      <a:pt x="116" y="896"/>
                    </a:lnTo>
                    <a:lnTo>
                      <a:pt x="134" y="850"/>
                    </a:lnTo>
                    <a:lnTo>
                      <a:pt x="151" y="803"/>
                    </a:lnTo>
                    <a:lnTo>
                      <a:pt x="170" y="757"/>
                    </a:lnTo>
                    <a:lnTo>
                      <a:pt x="190" y="709"/>
                    </a:lnTo>
                    <a:lnTo>
                      <a:pt x="211" y="662"/>
                    </a:lnTo>
                    <a:lnTo>
                      <a:pt x="234" y="614"/>
                    </a:lnTo>
                    <a:lnTo>
                      <a:pt x="256" y="568"/>
                    </a:lnTo>
                    <a:lnTo>
                      <a:pt x="281" y="522"/>
                    </a:lnTo>
                    <a:lnTo>
                      <a:pt x="306" y="477"/>
                    </a:lnTo>
                    <a:lnTo>
                      <a:pt x="332" y="433"/>
                    </a:lnTo>
                    <a:lnTo>
                      <a:pt x="358" y="391"/>
                    </a:lnTo>
                    <a:lnTo>
                      <a:pt x="386" y="350"/>
                    </a:lnTo>
                    <a:lnTo>
                      <a:pt x="416" y="310"/>
                    </a:lnTo>
                    <a:lnTo>
                      <a:pt x="446" y="274"/>
                    </a:lnTo>
                    <a:lnTo>
                      <a:pt x="476" y="237"/>
                    </a:lnTo>
                    <a:lnTo>
                      <a:pt x="507" y="205"/>
                    </a:lnTo>
                    <a:lnTo>
                      <a:pt x="541" y="175"/>
                    </a:lnTo>
                    <a:lnTo>
                      <a:pt x="573" y="148"/>
                    </a:lnTo>
                    <a:lnTo>
                      <a:pt x="608" y="124"/>
                    </a:lnTo>
                    <a:lnTo>
                      <a:pt x="642" y="101"/>
                    </a:lnTo>
                    <a:lnTo>
                      <a:pt x="674" y="83"/>
                    </a:lnTo>
                    <a:lnTo>
                      <a:pt x="707" y="65"/>
                    </a:lnTo>
                    <a:lnTo>
                      <a:pt x="737" y="50"/>
                    </a:lnTo>
                    <a:lnTo>
                      <a:pt x="767" y="38"/>
                    </a:lnTo>
                    <a:lnTo>
                      <a:pt x="795" y="26"/>
                    </a:lnTo>
                    <a:lnTo>
                      <a:pt x="823" y="18"/>
                    </a:lnTo>
                    <a:lnTo>
                      <a:pt x="849" y="10"/>
                    </a:lnTo>
                    <a:lnTo>
                      <a:pt x="874" y="5"/>
                    </a:lnTo>
                    <a:lnTo>
                      <a:pt x="896" y="1"/>
                    </a:lnTo>
                    <a:lnTo>
                      <a:pt x="919" y="0"/>
                    </a:lnTo>
                    <a:lnTo>
                      <a:pt x="939" y="0"/>
                    </a:lnTo>
                    <a:lnTo>
                      <a:pt x="957" y="1"/>
                    </a:lnTo>
                    <a:lnTo>
                      <a:pt x="975" y="4"/>
                    </a:lnTo>
                    <a:lnTo>
                      <a:pt x="990" y="9"/>
                    </a:lnTo>
                    <a:lnTo>
                      <a:pt x="1005" y="14"/>
                    </a:lnTo>
                    <a:lnTo>
                      <a:pt x="1016" y="21"/>
                    </a:lnTo>
                    <a:lnTo>
                      <a:pt x="1026" y="29"/>
                    </a:lnTo>
                    <a:lnTo>
                      <a:pt x="1035" y="39"/>
                    </a:lnTo>
                    <a:lnTo>
                      <a:pt x="1041" y="49"/>
                    </a:lnTo>
                    <a:lnTo>
                      <a:pt x="1046" y="61"/>
                    </a:lnTo>
                    <a:lnTo>
                      <a:pt x="1049" y="74"/>
                    </a:lnTo>
                    <a:lnTo>
                      <a:pt x="1049" y="88"/>
                    </a:lnTo>
                    <a:lnTo>
                      <a:pt x="1047" y="101"/>
                    </a:lnTo>
                    <a:lnTo>
                      <a:pt x="1044" y="118"/>
                    </a:lnTo>
                    <a:lnTo>
                      <a:pt x="1036" y="134"/>
                    </a:lnTo>
                    <a:lnTo>
                      <a:pt x="1029" y="150"/>
                    </a:lnTo>
                    <a:lnTo>
                      <a:pt x="1017" y="167"/>
                    </a:lnTo>
                    <a:lnTo>
                      <a:pt x="1004" y="185"/>
                    </a:lnTo>
                    <a:lnTo>
                      <a:pt x="989" y="204"/>
                    </a:lnTo>
                    <a:lnTo>
                      <a:pt x="970" y="222"/>
                    </a:lnTo>
                    <a:lnTo>
                      <a:pt x="949" y="242"/>
                    </a:lnTo>
                    <a:lnTo>
                      <a:pt x="926" y="262"/>
                    </a:lnTo>
                    <a:lnTo>
                      <a:pt x="903" y="285"/>
                    </a:lnTo>
                    <a:lnTo>
                      <a:pt x="878" y="309"/>
                    </a:lnTo>
                    <a:lnTo>
                      <a:pt x="853" y="333"/>
                    </a:lnTo>
                    <a:lnTo>
                      <a:pt x="803" y="387"/>
                    </a:lnTo>
                    <a:lnTo>
                      <a:pt x="752" y="446"/>
                    </a:lnTo>
                    <a:lnTo>
                      <a:pt x="699" y="509"/>
                    </a:lnTo>
                    <a:lnTo>
                      <a:pt x="648" y="574"/>
                    </a:lnTo>
                    <a:lnTo>
                      <a:pt x="597" y="642"/>
                    </a:lnTo>
                    <a:lnTo>
                      <a:pt x="547" y="712"/>
                    </a:lnTo>
                    <a:lnTo>
                      <a:pt x="499" y="782"/>
                    </a:lnTo>
                    <a:lnTo>
                      <a:pt x="453" y="850"/>
                    </a:lnTo>
                    <a:lnTo>
                      <a:pt x="411" y="919"/>
                    </a:lnTo>
                    <a:lnTo>
                      <a:pt x="372" y="984"/>
                    </a:lnTo>
                    <a:lnTo>
                      <a:pt x="355" y="1016"/>
                    </a:lnTo>
                    <a:lnTo>
                      <a:pt x="339" y="1047"/>
                    </a:lnTo>
                    <a:lnTo>
                      <a:pt x="324" y="1077"/>
                    </a:lnTo>
                    <a:lnTo>
                      <a:pt x="309" y="1106"/>
                    </a:lnTo>
                    <a:lnTo>
                      <a:pt x="296" y="1135"/>
                    </a:lnTo>
                    <a:lnTo>
                      <a:pt x="285" y="1161"/>
                    </a:lnTo>
                    <a:lnTo>
                      <a:pt x="275" y="1187"/>
                    </a:lnTo>
                    <a:lnTo>
                      <a:pt x="267" y="1211"/>
                    </a:lnTo>
                    <a:lnTo>
                      <a:pt x="251" y="1255"/>
                    </a:lnTo>
                    <a:lnTo>
                      <a:pt x="236" y="1293"/>
                    </a:lnTo>
                    <a:lnTo>
                      <a:pt x="222" y="1327"/>
                    </a:lnTo>
                    <a:lnTo>
                      <a:pt x="209" y="1356"/>
                    </a:lnTo>
                    <a:lnTo>
                      <a:pt x="196" y="1379"/>
                    </a:lnTo>
                    <a:lnTo>
                      <a:pt x="184" y="1398"/>
                    </a:lnTo>
                    <a:lnTo>
                      <a:pt x="173" y="1414"/>
                    </a:lnTo>
                    <a:lnTo>
                      <a:pt x="161" y="1426"/>
                    </a:lnTo>
                    <a:lnTo>
                      <a:pt x="150" y="1434"/>
                    </a:lnTo>
                    <a:lnTo>
                      <a:pt x="140" y="1441"/>
                    </a:lnTo>
                    <a:lnTo>
                      <a:pt x="131" y="1443"/>
                    </a:lnTo>
                    <a:lnTo>
                      <a:pt x="121" y="1444"/>
                    </a:lnTo>
                    <a:lnTo>
                      <a:pt x="113" y="1443"/>
                    </a:lnTo>
                    <a:lnTo>
                      <a:pt x="105" y="1441"/>
                    </a:lnTo>
                    <a:lnTo>
                      <a:pt x="96" y="1437"/>
                    </a:lnTo>
                    <a:lnTo>
                      <a:pt x="89" y="1433"/>
                    </a:lnTo>
                    <a:lnTo>
                      <a:pt x="60" y="1407"/>
                    </a:lnTo>
                    <a:lnTo>
                      <a:pt x="32" y="1377"/>
                    </a:lnTo>
                    <a:lnTo>
                      <a:pt x="9" y="1353"/>
                    </a:lnTo>
                    <a:lnTo>
                      <a:pt x="0" y="1344"/>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73" name="Google Shape;473;p12"/>
              <p:cNvSpPr/>
              <p:nvPr/>
            </p:nvSpPr>
            <p:spPr>
              <a:xfrm>
                <a:off x="1687" y="1843"/>
                <a:ext cx="62" cy="134"/>
              </a:xfrm>
              <a:custGeom>
                <a:rect b="b" l="l" r="r" t="t"/>
                <a:pathLst>
                  <a:path extrusionOk="0" h="672" w="307">
                    <a:moveTo>
                      <a:pt x="0" y="622"/>
                    </a:moveTo>
                    <a:lnTo>
                      <a:pt x="3" y="616"/>
                    </a:lnTo>
                    <a:lnTo>
                      <a:pt x="9" y="597"/>
                    </a:lnTo>
                    <a:lnTo>
                      <a:pt x="20" y="565"/>
                    </a:lnTo>
                    <a:lnTo>
                      <a:pt x="34" y="518"/>
                    </a:lnTo>
                    <a:lnTo>
                      <a:pt x="39" y="503"/>
                    </a:lnTo>
                    <a:lnTo>
                      <a:pt x="45" y="485"/>
                    </a:lnTo>
                    <a:lnTo>
                      <a:pt x="53" y="464"/>
                    </a:lnTo>
                    <a:lnTo>
                      <a:pt x="63" y="441"/>
                    </a:lnTo>
                    <a:lnTo>
                      <a:pt x="84" y="392"/>
                    </a:lnTo>
                    <a:lnTo>
                      <a:pt x="110" y="337"/>
                    </a:lnTo>
                    <a:lnTo>
                      <a:pt x="139" y="279"/>
                    </a:lnTo>
                    <a:lnTo>
                      <a:pt x="169" y="222"/>
                    </a:lnTo>
                    <a:lnTo>
                      <a:pt x="199" y="167"/>
                    </a:lnTo>
                    <a:lnTo>
                      <a:pt x="227" y="118"/>
                    </a:lnTo>
                    <a:lnTo>
                      <a:pt x="254" y="75"/>
                    </a:lnTo>
                    <a:lnTo>
                      <a:pt x="276" y="40"/>
                    </a:lnTo>
                    <a:lnTo>
                      <a:pt x="295" y="13"/>
                    </a:lnTo>
                    <a:lnTo>
                      <a:pt x="305" y="1"/>
                    </a:lnTo>
                    <a:lnTo>
                      <a:pt x="306" y="0"/>
                    </a:lnTo>
                    <a:lnTo>
                      <a:pt x="307" y="0"/>
                    </a:lnTo>
                    <a:lnTo>
                      <a:pt x="306" y="2"/>
                    </a:lnTo>
                    <a:lnTo>
                      <a:pt x="304" y="8"/>
                    </a:lnTo>
                    <a:lnTo>
                      <a:pt x="297" y="20"/>
                    </a:lnTo>
                    <a:lnTo>
                      <a:pt x="277" y="56"/>
                    </a:lnTo>
                    <a:lnTo>
                      <a:pt x="242" y="113"/>
                    </a:lnTo>
                    <a:lnTo>
                      <a:pt x="220" y="149"/>
                    </a:lnTo>
                    <a:lnTo>
                      <a:pt x="199" y="187"/>
                    </a:lnTo>
                    <a:lnTo>
                      <a:pt x="179" y="226"/>
                    </a:lnTo>
                    <a:lnTo>
                      <a:pt x="159" y="265"/>
                    </a:lnTo>
                    <a:lnTo>
                      <a:pt x="141" y="305"/>
                    </a:lnTo>
                    <a:lnTo>
                      <a:pt x="124" y="345"/>
                    </a:lnTo>
                    <a:lnTo>
                      <a:pt x="108" y="384"/>
                    </a:lnTo>
                    <a:lnTo>
                      <a:pt x="94" y="423"/>
                    </a:lnTo>
                    <a:lnTo>
                      <a:pt x="80" y="459"/>
                    </a:lnTo>
                    <a:lnTo>
                      <a:pt x="69" y="495"/>
                    </a:lnTo>
                    <a:lnTo>
                      <a:pt x="59" y="528"/>
                    </a:lnTo>
                    <a:lnTo>
                      <a:pt x="50" y="559"/>
                    </a:lnTo>
                    <a:lnTo>
                      <a:pt x="43" y="586"/>
                    </a:lnTo>
                    <a:lnTo>
                      <a:pt x="38" y="610"/>
                    </a:lnTo>
                    <a:lnTo>
                      <a:pt x="35" y="630"/>
                    </a:lnTo>
                    <a:lnTo>
                      <a:pt x="34" y="646"/>
                    </a:lnTo>
                    <a:lnTo>
                      <a:pt x="35" y="657"/>
                    </a:lnTo>
                    <a:lnTo>
                      <a:pt x="34" y="665"/>
                    </a:lnTo>
                    <a:lnTo>
                      <a:pt x="33" y="670"/>
                    </a:lnTo>
                    <a:lnTo>
                      <a:pt x="31" y="672"/>
                    </a:lnTo>
                    <a:lnTo>
                      <a:pt x="29" y="671"/>
                    </a:lnTo>
                    <a:lnTo>
                      <a:pt x="25" y="669"/>
                    </a:lnTo>
                    <a:lnTo>
                      <a:pt x="23" y="665"/>
                    </a:lnTo>
                    <a:lnTo>
                      <a:pt x="19" y="660"/>
                    </a:lnTo>
                    <a:lnTo>
                      <a:pt x="5" y="635"/>
                    </a:lnTo>
                    <a:lnTo>
                      <a:pt x="0" y="622"/>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74" name="Google Shape;474;p12"/>
              <p:cNvSpPr/>
              <p:nvPr/>
            </p:nvSpPr>
            <p:spPr>
              <a:xfrm>
                <a:off x="1699" y="1824"/>
                <a:ext cx="254" cy="206"/>
              </a:xfrm>
              <a:custGeom>
                <a:rect b="b" l="l" r="r" t="t"/>
                <a:pathLst>
                  <a:path extrusionOk="0" h="1029" w="1270">
                    <a:moveTo>
                      <a:pt x="64" y="729"/>
                    </a:moveTo>
                    <a:lnTo>
                      <a:pt x="81" y="700"/>
                    </a:lnTo>
                    <a:lnTo>
                      <a:pt x="102" y="667"/>
                    </a:lnTo>
                    <a:lnTo>
                      <a:pt x="127" y="627"/>
                    </a:lnTo>
                    <a:lnTo>
                      <a:pt x="157" y="583"/>
                    </a:lnTo>
                    <a:lnTo>
                      <a:pt x="191" y="537"/>
                    </a:lnTo>
                    <a:lnTo>
                      <a:pt x="230" y="488"/>
                    </a:lnTo>
                    <a:lnTo>
                      <a:pt x="250" y="463"/>
                    </a:lnTo>
                    <a:lnTo>
                      <a:pt x="271" y="438"/>
                    </a:lnTo>
                    <a:lnTo>
                      <a:pt x="294" y="412"/>
                    </a:lnTo>
                    <a:lnTo>
                      <a:pt x="317" y="387"/>
                    </a:lnTo>
                    <a:lnTo>
                      <a:pt x="342" y="361"/>
                    </a:lnTo>
                    <a:lnTo>
                      <a:pt x="368" y="336"/>
                    </a:lnTo>
                    <a:lnTo>
                      <a:pt x="394" y="311"/>
                    </a:lnTo>
                    <a:lnTo>
                      <a:pt x="422" y="286"/>
                    </a:lnTo>
                    <a:lnTo>
                      <a:pt x="450" y="261"/>
                    </a:lnTo>
                    <a:lnTo>
                      <a:pt x="480" y="237"/>
                    </a:lnTo>
                    <a:lnTo>
                      <a:pt x="510" y="214"/>
                    </a:lnTo>
                    <a:lnTo>
                      <a:pt x="543" y="191"/>
                    </a:lnTo>
                    <a:lnTo>
                      <a:pt x="575" y="169"/>
                    </a:lnTo>
                    <a:lnTo>
                      <a:pt x="609" y="149"/>
                    </a:lnTo>
                    <a:lnTo>
                      <a:pt x="643" y="129"/>
                    </a:lnTo>
                    <a:lnTo>
                      <a:pt x="679" y="110"/>
                    </a:lnTo>
                    <a:lnTo>
                      <a:pt x="715" y="93"/>
                    </a:lnTo>
                    <a:lnTo>
                      <a:pt x="752" y="76"/>
                    </a:lnTo>
                    <a:lnTo>
                      <a:pt x="791" y="61"/>
                    </a:lnTo>
                    <a:lnTo>
                      <a:pt x="830" y="48"/>
                    </a:lnTo>
                    <a:lnTo>
                      <a:pt x="870" y="36"/>
                    </a:lnTo>
                    <a:lnTo>
                      <a:pt x="906" y="26"/>
                    </a:lnTo>
                    <a:lnTo>
                      <a:pt x="940" y="19"/>
                    </a:lnTo>
                    <a:lnTo>
                      <a:pt x="972" y="13"/>
                    </a:lnTo>
                    <a:lnTo>
                      <a:pt x="1002" y="8"/>
                    </a:lnTo>
                    <a:lnTo>
                      <a:pt x="1029" y="4"/>
                    </a:lnTo>
                    <a:lnTo>
                      <a:pt x="1054" y="2"/>
                    </a:lnTo>
                    <a:lnTo>
                      <a:pt x="1078" y="0"/>
                    </a:lnTo>
                    <a:lnTo>
                      <a:pt x="1101" y="0"/>
                    </a:lnTo>
                    <a:lnTo>
                      <a:pt x="1120" y="2"/>
                    </a:lnTo>
                    <a:lnTo>
                      <a:pt x="1139" y="4"/>
                    </a:lnTo>
                    <a:lnTo>
                      <a:pt x="1155" y="7"/>
                    </a:lnTo>
                    <a:lnTo>
                      <a:pt x="1170" y="10"/>
                    </a:lnTo>
                    <a:lnTo>
                      <a:pt x="1184" y="14"/>
                    </a:lnTo>
                    <a:lnTo>
                      <a:pt x="1197" y="20"/>
                    </a:lnTo>
                    <a:lnTo>
                      <a:pt x="1208" y="25"/>
                    </a:lnTo>
                    <a:lnTo>
                      <a:pt x="1217" y="31"/>
                    </a:lnTo>
                    <a:lnTo>
                      <a:pt x="1225" y="39"/>
                    </a:lnTo>
                    <a:lnTo>
                      <a:pt x="1233" y="45"/>
                    </a:lnTo>
                    <a:lnTo>
                      <a:pt x="1239" y="53"/>
                    </a:lnTo>
                    <a:lnTo>
                      <a:pt x="1245" y="60"/>
                    </a:lnTo>
                    <a:lnTo>
                      <a:pt x="1250" y="69"/>
                    </a:lnTo>
                    <a:lnTo>
                      <a:pt x="1254" y="76"/>
                    </a:lnTo>
                    <a:lnTo>
                      <a:pt x="1258" y="84"/>
                    </a:lnTo>
                    <a:lnTo>
                      <a:pt x="1263" y="99"/>
                    </a:lnTo>
                    <a:lnTo>
                      <a:pt x="1265" y="114"/>
                    </a:lnTo>
                    <a:lnTo>
                      <a:pt x="1268" y="126"/>
                    </a:lnTo>
                    <a:lnTo>
                      <a:pt x="1270" y="136"/>
                    </a:lnTo>
                    <a:lnTo>
                      <a:pt x="1270" y="143"/>
                    </a:lnTo>
                    <a:lnTo>
                      <a:pt x="1269" y="149"/>
                    </a:lnTo>
                    <a:lnTo>
                      <a:pt x="1266" y="156"/>
                    </a:lnTo>
                    <a:lnTo>
                      <a:pt x="1264" y="164"/>
                    </a:lnTo>
                    <a:lnTo>
                      <a:pt x="1256" y="182"/>
                    </a:lnTo>
                    <a:lnTo>
                      <a:pt x="1245" y="204"/>
                    </a:lnTo>
                    <a:lnTo>
                      <a:pt x="1230" y="226"/>
                    </a:lnTo>
                    <a:lnTo>
                      <a:pt x="1213" y="251"/>
                    </a:lnTo>
                    <a:lnTo>
                      <a:pt x="1192" y="277"/>
                    </a:lnTo>
                    <a:lnTo>
                      <a:pt x="1168" y="304"/>
                    </a:lnTo>
                    <a:lnTo>
                      <a:pt x="1142" y="331"/>
                    </a:lnTo>
                    <a:lnTo>
                      <a:pt x="1113" y="357"/>
                    </a:lnTo>
                    <a:lnTo>
                      <a:pt x="1082" y="383"/>
                    </a:lnTo>
                    <a:lnTo>
                      <a:pt x="1047" y="410"/>
                    </a:lnTo>
                    <a:lnTo>
                      <a:pt x="1029" y="421"/>
                    </a:lnTo>
                    <a:lnTo>
                      <a:pt x="1011" y="433"/>
                    </a:lnTo>
                    <a:lnTo>
                      <a:pt x="992" y="445"/>
                    </a:lnTo>
                    <a:lnTo>
                      <a:pt x="972" y="456"/>
                    </a:lnTo>
                    <a:lnTo>
                      <a:pt x="952" y="466"/>
                    </a:lnTo>
                    <a:lnTo>
                      <a:pt x="932" y="476"/>
                    </a:lnTo>
                    <a:lnTo>
                      <a:pt x="911" y="485"/>
                    </a:lnTo>
                    <a:lnTo>
                      <a:pt x="890" y="492"/>
                    </a:lnTo>
                    <a:lnTo>
                      <a:pt x="843" y="510"/>
                    </a:lnTo>
                    <a:lnTo>
                      <a:pt x="795" y="529"/>
                    </a:lnTo>
                    <a:lnTo>
                      <a:pt x="744" y="552"/>
                    </a:lnTo>
                    <a:lnTo>
                      <a:pt x="690" y="578"/>
                    </a:lnTo>
                    <a:lnTo>
                      <a:pt x="636" y="606"/>
                    </a:lnTo>
                    <a:lnTo>
                      <a:pt x="581" y="636"/>
                    </a:lnTo>
                    <a:lnTo>
                      <a:pt x="527" y="666"/>
                    </a:lnTo>
                    <a:lnTo>
                      <a:pt x="473" y="698"/>
                    </a:lnTo>
                    <a:lnTo>
                      <a:pt x="422" y="729"/>
                    </a:lnTo>
                    <a:lnTo>
                      <a:pt x="372" y="762"/>
                    </a:lnTo>
                    <a:lnTo>
                      <a:pt x="326" y="794"/>
                    </a:lnTo>
                    <a:lnTo>
                      <a:pt x="283" y="825"/>
                    </a:lnTo>
                    <a:lnTo>
                      <a:pt x="246" y="854"/>
                    </a:lnTo>
                    <a:lnTo>
                      <a:pt x="213" y="883"/>
                    </a:lnTo>
                    <a:lnTo>
                      <a:pt x="200" y="896"/>
                    </a:lnTo>
                    <a:lnTo>
                      <a:pt x="187" y="909"/>
                    </a:lnTo>
                    <a:lnTo>
                      <a:pt x="177" y="921"/>
                    </a:lnTo>
                    <a:lnTo>
                      <a:pt x="168" y="933"/>
                    </a:lnTo>
                    <a:lnTo>
                      <a:pt x="153" y="954"/>
                    </a:lnTo>
                    <a:lnTo>
                      <a:pt x="138" y="971"/>
                    </a:lnTo>
                    <a:lnTo>
                      <a:pt x="125" y="986"/>
                    </a:lnTo>
                    <a:lnTo>
                      <a:pt x="111" y="1000"/>
                    </a:lnTo>
                    <a:lnTo>
                      <a:pt x="99" y="1010"/>
                    </a:lnTo>
                    <a:lnTo>
                      <a:pt x="86" y="1019"/>
                    </a:lnTo>
                    <a:lnTo>
                      <a:pt x="74" y="1024"/>
                    </a:lnTo>
                    <a:lnTo>
                      <a:pt x="62" y="1027"/>
                    </a:lnTo>
                    <a:lnTo>
                      <a:pt x="52" y="1029"/>
                    </a:lnTo>
                    <a:lnTo>
                      <a:pt x="42" y="1027"/>
                    </a:lnTo>
                    <a:lnTo>
                      <a:pt x="34" y="1025"/>
                    </a:lnTo>
                    <a:lnTo>
                      <a:pt x="25" y="1020"/>
                    </a:lnTo>
                    <a:lnTo>
                      <a:pt x="19" y="1013"/>
                    </a:lnTo>
                    <a:lnTo>
                      <a:pt x="12" y="1004"/>
                    </a:lnTo>
                    <a:lnTo>
                      <a:pt x="9" y="994"/>
                    </a:lnTo>
                    <a:lnTo>
                      <a:pt x="5" y="981"/>
                    </a:lnTo>
                    <a:lnTo>
                      <a:pt x="2" y="969"/>
                    </a:lnTo>
                    <a:lnTo>
                      <a:pt x="1" y="955"/>
                    </a:lnTo>
                    <a:lnTo>
                      <a:pt x="0" y="940"/>
                    </a:lnTo>
                    <a:lnTo>
                      <a:pt x="0" y="925"/>
                    </a:lnTo>
                    <a:lnTo>
                      <a:pt x="1" y="910"/>
                    </a:lnTo>
                    <a:lnTo>
                      <a:pt x="2" y="895"/>
                    </a:lnTo>
                    <a:lnTo>
                      <a:pt x="5" y="879"/>
                    </a:lnTo>
                    <a:lnTo>
                      <a:pt x="9" y="863"/>
                    </a:lnTo>
                    <a:lnTo>
                      <a:pt x="12" y="847"/>
                    </a:lnTo>
                    <a:lnTo>
                      <a:pt x="17" y="830"/>
                    </a:lnTo>
                    <a:lnTo>
                      <a:pt x="24" y="814"/>
                    </a:lnTo>
                    <a:lnTo>
                      <a:pt x="30" y="797"/>
                    </a:lnTo>
                    <a:lnTo>
                      <a:pt x="37" y="780"/>
                    </a:lnTo>
                    <a:lnTo>
                      <a:pt x="45" y="763"/>
                    </a:lnTo>
                    <a:lnTo>
                      <a:pt x="55" y="747"/>
                    </a:lnTo>
                    <a:lnTo>
                      <a:pt x="64" y="729"/>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75" name="Google Shape;475;p12"/>
              <p:cNvSpPr/>
              <p:nvPr/>
            </p:nvSpPr>
            <p:spPr>
              <a:xfrm>
                <a:off x="1699" y="1824"/>
                <a:ext cx="254" cy="206"/>
              </a:xfrm>
              <a:custGeom>
                <a:rect b="b" l="l" r="r" t="t"/>
                <a:pathLst>
                  <a:path extrusionOk="0" h="1029" w="1270">
                    <a:moveTo>
                      <a:pt x="64" y="729"/>
                    </a:moveTo>
                    <a:lnTo>
                      <a:pt x="81" y="700"/>
                    </a:lnTo>
                    <a:lnTo>
                      <a:pt x="102" y="667"/>
                    </a:lnTo>
                    <a:lnTo>
                      <a:pt x="127" y="627"/>
                    </a:lnTo>
                    <a:lnTo>
                      <a:pt x="157" y="583"/>
                    </a:lnTo>
                    <a:lnTo>
                      <a:pt x="191" y="537"/>
                    </a:lnTo>
                    <a:lnTo>
                      <a:pt x="230" y="488"/>
                    </a:lnTo>
                    <a:lnTo>
                      <a:pt x="250" y="463"/>
                    </a:lnTo>
                    <a:lnTo>
                      <a:pt x="271" y="438"/>
                    </a:lnTo>
                    <a:lnTo>
                      <a:pt x="294" y="412"/>
                    </a:lnTo>
                    <a:lnTo>
                      <a:pt x="317" y="387"/>
                    </a:lnTo>
                    <a:lnTo>
                      <a:pt x="342" y="361"/>
                    </a:lnTo>
                    <a:lnTo>
                      <a:pt x="368" y="336"/>
                    </a:lnTo>
                    <a:lnTo>
                      <a:pt x="394" y="311"/>
                    </a:lnTo>
                    <a:lnTo>
                      <a:pt x="422" y="286"/>
                    </a:lnTo>
                    <a:lnTo>
                      <a:pt x="450" y="261"/>
                    </a:lnTo>
                    <a:lnTo>
                      <a:pt x="480" y="237"/>
                    </a:lnTo>
                    <a:lnTo>
                      <a:pt x="510" y="214"/>
                    </a:lnTo>
                    <a:lnTo>
                      <a:pt x="543" y="191"/>
                    </a:lnTo>
                    <a:lnTo>
                      <a:pt x="575" y="169"/>
                    </a:lnTo>
                    <a:lnTo>
                      <a:pt x="609" y="149"/>
                    </a:lnTo>
                    <a:lnTo>
                      <a:pt x="643" y="129"/>
                    </a:lnTo>
                    <a:lnTo>
                      <a:pt x="679" y="110"/>
                    </a:lnTo>
                    <a:lnTo>
                      <a:pt x="715" y="93"/>
                    </a:lnTo>
                    <a:lnTo>
                      <a:pt x="752" y="76"/>
                    </a:lnTo>
                    <a:lnTo>
                      <a:pt x="791" y="61"/>
                    </a:lnTo>
                    <a:lnTo>
                      <a:pt x="830" y="48"/>
                    </a:lnTo>
                    <a:lnTo>
                      <a:pt x="870" y="36"/>
                    </a:lnTo>
                    <a:lnTo>
                      <a:pt x="906" y="26"/>
                    </a:lnTo>
                    <a:lnTo>
                      <a:pt x="940" y="19"/>
                    </a:lnTo>
                    <a:lnTo>
                      <a:pt x="972" y="13"/>
                    </a:lnTo>
                    <a:lnTo>
                      <a:pt x="1002" y="8"/>
                    </a:lnTo>
                    <a:lnTo>
                      <a:pt x="1029" y="4"/>
                    </a:lnTo>
                    <a:lnTo>
                      <a:pt x="1054" y="2"/>
                    </a:lnTo>
                    <a:lnTo>
                      <a:pt x="1078" y="0"/>
                    </a:lnTo>
                    <a:lnTo>
                      <a:pt x="1101" y="0"/>
                    </a:lnTo>
                    <a:lnTo>
                      <a:pt x="1120" y="2"/>
                    </a:lnTo>
                    <a:lnTo>
                      <a:pt x="1139" y="4"/>
                    </a:lnTo>
                    <a:lnTo>
                      <a:pt x="1155" y="7"/>
                    </a:lnTo>
                    <a:lnTo>
                      <a:pt x="1170" y="10"/>
                    </a:lnTo>
                    <a:lnTo>
                      <a:pt x="1184" y="14"/>
                    </a:lnTo>
                    <a:lnTo>
                      <a:pt x="1197" y="20"/>
                    </a:lnTo>
                    <a:lnTo>
                      <a:pt x="1208" y="25"/>
                    </a:lnTo>
                    <a:lnTo>
                      <a:pt x="1217" y="31"/>
                    </a:lnTo>
                    <a:lnTo>
                      <a:pt x="1225" y="39"/>
                    </a:lnTo>
                    <a:lnTo>
                      <a:pt x="1233" y="45"/>
                    </a:lnTo>
                    <a:lnTo>
                      <a:pt x="1239" y="53"/>
                    </a:lnTo>
                    <a:lnTo>
                      <a:pt x="1245" y="60"/>
                    </a:lnTo>
                    <a:lnTo>
                      <a:pt x="1250" y="69"/>
                    </a:lnTo>
                    <a:lnTo>
                      <a:pt x="1254" y="76"/>
                    </a:lnTo>
                    <a:lnTo>
                      <a:pt x="1258" y="84"/>
                    </a:lnTo>
                    <a:lnTo>
                      <a:pt x="1263" y="99"/>
                    </a:lnTo>
                    <a:lnTo>
                      <a:pt x="1265" y="114"/>
                    </a:lnTo>
                    <a:lnTo>
                      <a:pt x="1268" y="126"/>
                    </a:lnTo>
                    <a:lnTo>
                      <a:pt x="1270" y="136"/>
                    </a:lnTo>
                    <a:lnTo>
                      <a:pt x="1270" y="143"/>
                    </a:lnTo>
                    <a:lnTo>
                      <a:pt x="1269" y="149"/>
                    </a:lnTo>
                    <a:lnTo>
                      <a:pt x="1266" y="156"/>
                    </a:lnTo>
                    <a:lnTo>
                      <a:pt x="1264" y="164"/>
                    </a:lnTo>
                    <a:lnTo>
                      <a:pt x="1256" y="182"/>
                    </a:lnTo>
                    <a:lnTo>
                      <a:pt x="1245" y="204"/>
                    </a:lnTo>
                    <a:lnTo>
                      <a:pt x="1230" y="226"/>
                    </a:lnTo>
                    <a:lnTo>
                      <a:pt x="1213" y="251"/>
                    </a:lnTo>
                    <a:lnTo>
                      <a:pt x="1192" y="277"/>
                    </a:lnTo>
                    <a:lnTo>
                      <a:pt x="1168" y="304"/>
                    </a:lnTo>
                    <a:lnTo>
                      <a:pt x="1142" y="331"/>
                    </a:lnTo>
                    <a:lnTo>
                      <a:pt x="1113" y="357"/>
                    </a:lnTo>
                    <a:lnTo>
                      <a:pt x="1082" y="383"/>
                    </a:lnTo>
                    <a:lnTo>
                      <a:pt x="1047" y="410"/>
                    </a:lnTo>
                    <a:lnTo>
                      <a:pt x="1029" y="421"/>
                    </a:lnTo>
                    <a:lnTo>
                      <a:pt x="1011" y="433"/>
                    </a:lnTo>
                    <a:lnTo>
                      <a:pt x="992" y="445"/>
                    </a:lnTo>
                    <a:lnTo>
                      <a:pt x="972" y="456"/>
                    </a:lnTo>
                    <a:lnTo>
                      <a:pt x="952" y="466"/>
                    </a:lnTo>
                    <a:lnTo>
                      <a:pt x="932" y="476"/>
                    </a:lnTo>
                    <a:lnTo>
                      <a:pt x="911" y="485"/>
                    </a:lnTo>
                    <a:lnTo>
                      <a:pt x="890" y="492"/>
                    </a:lnTo>
                    <a:lnTo>
                      <a:pt x="843" y="510"/>
                    </a:lnTo>
                    <a:lnTo>
                      <a:pt x="795" y="529"/>
                    </a:lnTo>
                    <a:lnTo>
                      <a:pt x="744" y="552"/>
                    </a:lnTo>
                    <a:lnTo>
                      <a:pt x="690" y="578"/>
                    </a:lnTo>
                    <a:lnTo>
                      <a:pt x="636" y="606"/>
                    </a:lnTo>
                    <a:lnTo>
                      <a:pt x="581" y="636"/>
                    </a:lnTo>
                    <a:lnTo>
                      <a:pt x="527" y="666"/>
                    </a:lnTo>
                    <a:lnTo>
                      <a:pt x="473" y="698"/>
                    </a:lnTo>
                    <a:lnTo>
                      <a:pt x="422" y="729"/>
                    </a:lnTo>
                    <a:lnTo>
                      <a:pt x="372" y="762"/>
                    </a:lnTo>
                    <a:lnTo>
                      <a:pt x="326" y="794"/>
                    </a:lnTo>
                    <a:lnTo>
                      <a:pt x="283" y="825"/>
                    </a:lnTo>
                    <a:lnTo>
                      <a:pt x="246" y="854"/>
                    </a:lnTo>
                    <a:lnTo>
                      <a:pt x="213" y="883"/>
                    </a:lnTo>
                    <a:lnTo>
                      <a:pt x="200" y="896"/>
                    </a:lnTo>
                    <a:lnTo>
                      <a:pt x="187" y="909"/>
                    </a:lnTo>
                    <a:lnTo>
                      <a:pt x="177" y="921"/>
                    </a:lnTo>
                    <a:lnTo>
                      <a:pt x="168" y="933"/>
                    </a:lnTo>
                    <a:lnTo>
                      <a:pt x="153" y="954"/>
                    </a:lnTo>
                    <a:lnTo>
                      <a:pt x="138" y="971"/>
                    </a:lnTo>
                    <a:lnTo>
                      <a:pt x="125" y="986"/>
                    </a:lnTo>
                    <a:lnTo>
                      <a:pt x="111" y="1000"/>
                    </a:lnTo>
                    <a:lnTo>
                      <a:pt x="99" y="1010"/>
                    </a:lnTo>
                    <a:lnTo>
                      <a:pt x="86" y="1019"/>
                    </a:lnTo>
                    <a:lnTo>
                      <a:pt x="74" y="1024"/>
                    </a:lnTo>
                    <a:lnTo>
                      <a:pt x="62" y="1027"/>
                    </a:lnTo>
                    <a:lnTo>
                      <a:pt x="52" y="1029"/>
                    </a:lnTo>
                    <a:lnTo>
                      <a:pt x="42" y="1027"/>
                    </a:lnTo>
                    <a:lnTo>
                      <a:pt x="34" y="1025"/>
                    </a:lnTo>
                    <a:lnTo>
                      <a:pt x="25" y="1020"/>
                    </a:lnTo>
                    <a:lnTo>
                      <a:pt x="19" y="1013"/>
                    </a:lnTo>
                    <a:lnTo>
                      <a:pt x="12" y="1004"/>
                    </a:lnTo>
                    <a:lnTo>
                      <a:pt x="9" y="994"/>
                    </a:lnTo>
                    <a:lnTo>
                      <a:pt x="5" y="981"/>
                    </a:lnTo>
                    <a:lnTo>
                      <a:pt x="2" y="969"/>
                    </a:lnTo>
                    <a:lnTo>
                      <a:pt x="1" y="955"/>
                    </a:lnTo>
                    <a:lnTo>
                      <a:pt x="0" y="940"/>
                    </a:lnTo>
                    <a:lnTo>
                      <a:pt x="0" y="925"/>
                    </a:lnTo>
                    <a:lnTo>
                      <a:pt x="1" y="910"/>
                    </a:lnTo>
                    <a:lnTo>
                      <a:pt x="2" y="895"/>
                    </a:lnTo>
                    <a:lnTo>
                      <a:pt x="5" y="879"/>
                    </a:lnTo>
                    <a:lnTo>
                      <a:pt x="9" y="863"/>
                    </a:lnTo>
                    <a:lnTo>
                      <a:pt x="12" y="847"/>
                    </a:lnTo>
                    <a:lnTo>
                      <a:pt x="17" y="830"/>
                    </a:lnTo>
                    <a:lnTo>
                      <a:pt x="24" y="814"/>
                    </a:lnTo>
                    <a:lnTo>
                      <a:pt x="30" y="797"/>
                    </a:lnTo>
                    <a:lnTo>
                      <a:pt x="37" y="780"/>
                    </a:lnTo>
                    <a:lnTo>
                      <a:pt x="45" y="763"/>
                    </a:lnTo>
                    <a:lnTo>
                      <a:pt x="55" y="747"/>
                    </a:lnTo>
                    <a:lnTo>
                      <a:pt x="64" y="729"/>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76" name="Google Shape;476;p12"/>
              <p:cNvSpPr/>
              <p:nvPr/>
            </p:nvSpPr>
            <p:spPr>
              <a:xfrm>
                <a:off x="1704" y="1928"/>
                <a:ext cx="61" cy="90"/>
              </a:xfrm>
              <a:custGeom>
                <a:rect b="b" l="l" r="r" t="t"/>
                <a:pathLst>
                  <a:path extrusionOk="0" h="450" w="307">
                    <a:moveTo>
                      <a:pt x="21" y="450"/>
                    </a:moveTo>
                    <a:lnTo>
                      <a:pt x="22" y="444"/>
                    </a:lnTo>
                    <a:lnTo>
                      <a:pt x="26" y="427"/>
                    </a:lnTo>
                    <a:lnTo>
                      <a:pt x="33" y="398"/>
                    </a:lnTo>
                    <a:lnTo>
                      <a:pt x="45" y="363"/>
                    </a:lnTo>
                    <a:lnTo>
                      <a:pt x="52" y="342"/>
                    </a:lnTo>
                    <a:lnTo>
                      <a:pt x="62" y="321"/>
                    </a:lnTo>
                    <a:lnTo>
                      <a:pt x="72" y="298"/>
                    </a:lnTo>
                    <a:lnTo>
                      <a:pt x="83" y="273"/>
                    </a:lnTo>
                    <a:lnTo>
                      <a:pt x="96" y="249"/>
                    </a:lnTo>
                    <a:lnTo>
                      <a:pt x="111" y="224"/>
                    </a:lnTo>
                    <a:lnTo>
                      <a:pt x="126" y="199"/>
                    </a:lnTo>
                    <a:lnTo>
                      <a:pt x="144" y="174"/>
                    </a:lnTo>
                    <a:lnTo>
                      <a:pt x="162" y="151"/>
                    </a:lnTo>
                    <a:lnTo>
                      <a:pt x="181" y="128"/>
                    </a:lnTo>
                    <a:lnTo>
                      <a:pt x="198" y="107"/>
                    </a:lnTo>
                    <a:lnTo>
                      <a:pt x="217" y="87"/>
                    </a:lnTo>
                    <a:lnTo>
                      <a:pt x="249" y="53"/>
                    </a:lnTo>
                    <a:lnTo>
                      <a:pt x="278" y="26"/>
                    </a:lnTo>
                    <a:lnTo>
                      <a:pt x="298" y="8"/>
                    </a:lnTo>
                    <a:lnTo>
                      <a:pt x="307" y="0"/>
                    </a:lnTo>
                    <a:lnTo>
                      <a:pt x="303" y="2"/>
                    </a:lnTo>
                    <a:lnTo>
                      <a:pt x="283" y="16"/>
                    </a:lnTo>
                    <a:lnTo>
                      <a:pt x="268" y="27"/>
                    </a:lnTo>
                    <a:lnTo>
                      <a:pt x="253" y="38"/>
                    </a:lnTo>
                    <a:lnTo>
                      <a:pt x="239" y="51"/>
                    </a:lnTo>
                    <a:lnTo>
                      <a:pt x="226" y="63"/>
                    </a:lnTo>
                    <a:lnTo>
                      <a:pt x="198" y="92"/>
                    </a:lnTo>
                    <a:lnTo>
                      <a:pt x="172" y="121"/>
                    </a:lnTo>
                    <a:lnTo>
                      <a:pt x="148" y="150"/>
                    </a:lnTo>
                    <a:lnTo>
                      <a:pt x="126" y="178"/>
                    </a:lnTo>
                    <a:lnTo>
                      <a:pt x="104" y="204"/>
                    </a:lnTo>
                    <a:lnTo>
                      <a:pt x="84" y="228"/>
                    </a:lnTo>
                    <a:lnTo>
                      <a:pt x="66" y="251"/>
                    </a:lnTo>
                    <a:lnTo>
                      <a:pt x="50" y="271"/>
                    </a:lnTo>
                    <a:lnTo>
                      <a:pt x="36" y="289"/>
                    </a:lnTo>
                    <a:lnTo>
                      <a:pt x="25" y="306"/>
                    </a:lnTo>
                    <a:lnTo>
                      <a:pt x="11" y="328"/>
                    </a:lnTo>
                    <a:lnTo>
                      <a:pt x="6" y="337"/>
                    </a:lnTo>
                    <a:lnTo>
                      <a:pt x="3" y="352"/>
                    </a:lnTo>
                    <a:lnTo>
                      <a:pt x="0" y="387"/>
                    </a:lnTo>
                    <a:lnTo>
                      <a:pt x="0" y="397"/>
                    </a:lnTo>
                    <a:lnTo>
                      <a:pt x="1" y="407"/>
                    </a:lnTo>
                    <a:lnTo>
                      <a:pt x="2" y="415"/>
                    </a:lnTo>
                    <a:lnTo>
                      <a:pt x="3" y="425"/>
                    </a:lnTo>
                    <a:lnTo>
                      <a:pt x="6" y="433"/>
                    </a:lnTo>
                    <a:lnTo>
                      <a:pt x="10" y="440"/>
                    </a:lnTo>
                    <a:lnTo>
                      <a:pt x="15" y="447"/>
                    </a:lnTo>
                    <a:lnTo>
                      <a:pt x="21" y="45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77" name="Google Shape;477;p12"/>
              <p:cNvSpPr/>
              <p:nvPr/>
            </p:nvSpPr>
            <p:spPr>
              <a:xfrm>
                <a:off x="1699" y="1979"/>
                <a:ext cx="282" cy="95"/>
              </a:xfrm>
              <a:custGeom>
                <a:rect b="b" l="l" r="r" t="t"/>
                <a:pathLst>
                  <a:path extrusionOk="0" h="476" w="1414">
                    <a:moveTo>
                      <a:pt x="141" y="204"/>
                    </a:moveTo>
                    <a:lnTo>
                      <a:pt x="175" y="193"/>
                    </a:lnTo>
                    <a:lnTo>
                      <a:pt x="214" y="178"/>
                    </a:lnTo>
                    <a:lnTo>
                      <a:pt x="259" y="162"/>
                    </a:lnTo>
                    <a:lnTo>
                      <a:pt x="307" y="144"/>
                    </a:lnTo>
                    <a:lnTo>
                      <a:pt x="361" y="127"/>
                    </a:lnTo>
                    <a:lnTo>
                      <a:pt x="418" y="108"/>
                    </a:lnTo>
                    <a:lnTo>
                      <a:pt x="478" y="89"/>
                    </a:lnTo>
                    <a:lnTo>
                      <a:pt x="541" y="72"/>
                    </a:lnTo>
                    <a:lnTo>
                      <a:pt x="606" y="56"/>
                    </a:lnTo>
                    <a:lnTo>
                      <a:pt x="672" y="40"/>
                    </a:lnTo>
                    <a:lnTo>
                      <a:pt x="739" y="26"/>
                    </a:lnTo>
                    <a:lnTo>
                      <a:pt x="807" y="15"/>
                    </a:lnTo>
                    <a:lnTo>
                      <a:pt x="840" y="11"/>
                    </a:lnTo>
                    <a:lnTo>
                      <a:pt x="874" y="7"/>
                    </a:lnTo>
                    <a:lnTo>
                      <a:pt x="908" y="3"/>
                    </a:lnTo>
                    <a:lnTo>
                      <a:pt x="940" y="1"/>
                    </a:lnTo>
                    <a:lnTo>
                      <a:pt x="974" y="0"/>
                    </a:lnTo>
                    <a:lnTo>
                      <a:pt x="1006" y="0"/>
                    </a:lnTo>
                    <a:lnTo>
                      <a:pt x="1039" y="1"/>
                    </a:lnTo>
                    <a:lnTo>
                      <a:pt x="1070" y="2"/>
                    </a:lnTo>
                    <a:lnTo>
                      <a:pt x="1100" y="5"/>
                    </a:lnTo>
                    <a:lnTo>
                      <a:pt x="1128" y="8"/>
                    </a:lnTo>
                    <a:lnTo>
                      <a:pt x="1156" y="12"/>
                    </a:lnTo>
                    <a:lnTo>
                      <a:pt x="1181" y="17"/>
                    </a:lnTo>
                    <a:lnTo>
                      <a:pt x="1203" y="22"/>
                    </a:lnTo>
                    <a:lnTo>
                      <a:pt x="1226" y="28"/>
                    </a:lnTo>
                    <a:lnTo>
                      <a:pt x="1246" y="35"/>
                    </a:lnTo>
                    <a:lnTo>
                      <a:pt x="1266" y="42"/>
                    </a:lnTo>
                    <a:lnTo>
                      <a:pt x="1283" y="50"/>
                    </a:lnTo>
                    <a:lnTo>
                      <a:pt x="1299" y="57"/>
                    </a:lnTo>
                    <a:lnTo>
                      <a:pt x="1313" y="66"/>
                    </a:lnTo>
                    <a:lnTo>
                      <a:pt x="1327" y="75"/>
                    </a:lnTo>
                    <a:lnTo>
                      <a:pt x="1339" y="83"/>
                    </a:lnTo>
                    <a:lnTo>
                      <a:pt x="1351" y="92"/>
                    </a:lnTo>
                    <a:lnTo>
                      <a:pt x="1362" y="102"/>
                    </a:lnTo>
                    <a:lnTo>
                      <a:pt x="1371" y="112"/>
                    </a:lnTo>
                    <a:lnTo>
                      <a:pt x="1378" y="122"/>
                    </a:lnTo>
                    <a:lnTo>
                      <a:pt x="1386" y="132"/>
                    </a:lnTo>
                    <a:lnTo>
                      <a:pt x="1392" y="142"/>
                    </a:lnTo>
                    <a:lnTo>
                      <a:pt x="1397" y="152"/>
                    </a:lnTo>
                    <a:lnTo>
                      <a:pt x="1402" y="162"/>
                    </a:lnTo>
                    <a:lnTo>
                      <a:pt x="1405" y="173"/>
                    </a:lnTo>
                    <a:lnTo>
                      <a:pt x="1408" y="183"/>
                    </a:lnTo>
                    <a:lnTo>
                      <a:pt x="1410" y="193"/>
                    </a:lnTo>
                    <a:lnTo>
                      <a:pt x="1413" y="213"/>
                    </a:lnTo>
                    <a:lnTo>
                      <a:pt x="1414" y="233"/>
                    </a:lnTo>
                    <a:lnTo>
                      <a:pt x="1413" y="252"/>
                    </a:lnTo>
                    <a:lnTo>
                      <a:pt x="1410" y="269"/>
                    </a:lnTo>
                    <a:lnTo>
                      <a:pt x="1409" y="277"/>
                    </a:lnTo>
                    <a:lnTo>
                      <a:pt x="1405" y="285"/>
                    </a:lnTo>
                    <a:lnTo>
                      <a:pt x="1400" y="293"/>
                    </a:lnTo>
                    <a:lnTo>
                      <a:pt x="1394" y="300"/>
                    </a:lnTo>
                    <a:lnTo>
                      <a:pt x="1388" y="308"/>
                    </a:lnTo>
                    <a:lnTo>
                      <a:pt x="1379" y="314"/>
                    </a:lnTo>
                    <a:lnTo>
                      <a:pt x="1371" y="322"/>
                    </a:lnTo>
                    <a:lnTo>
                      <a:pt x="1361" y="328"/>
                    </a:lnTo>
                    <a:lnTo>
                      <a:pt x="1339" y="340"/>
                    </a:lnTo>
                    <a:lnTo>
                      <a:pt x="1314" y="352"/>
                    </a:lnTo>
                    <a:lnTo>
                      <a:pt x="1286" y="362"/>
                    </a:lnTo>
                    <a:lnTo>
                      <a:pt x="1256" y="372"/>
                    </a:lnTo>
                    <a:lnTo>
                      <a:pt x="1223" y="380"/>
                    </a:lnTo>
                    <a:lnTo>
                      <a:pt x="1188" y="389"/>
                    </a:lnTo>
                    <a:lnTo>
                      <a:pt x="1153" y="397"/>
                    </a:lnTo>
                    <a:lnTo>
                      <a:pt x="1116" y="403"/>
                    </a:lnTo>
                    <a:lnTo>
                      <a:pt x="1079" y="409"/>
                    </a:lnTo>
                    <a:lnTo>
                      <a:pt x="1041" y="414"/>
                    </a:lnTo>
                    <a:lnTo>
                      <a:pt x="1004" y="418"/>
                    </a:lnTo>
                    <a:lnTo>
                      <a:pt x="966" y="423"/>
                    </a:lnTo>
                    <a:lnTo>
                      <a:pt x="929" y="425"/>
                    </a:lnTo>
                    <a:lnTo>
                      <a:pt x="888" y="426"/>
                    </a:lnTo>
                    <a:lnTo>
                      <a:pt x="844" y="428"/>
                    </a:lnTo>
                    <a:lnTo>
                      <a:pt x="799" y="428"/>
                    </a:lnTo>
                    <a:lnTo>
                      <a:pt x="703" y="428"/>
                    </a:lnTo>
                    <a:lnTo>
                      <a:pt x="604" y="428"/>
                    </a:lnTo>
                    <a:lnTo>
                      <a:pt x="506" y="428"/>
                    </a:lnTo>
                    <a:lnTo>
                      <a:pt x="412" y="430"/>
                    </a:lnTo>
                    <a:lnTo>
                      <a:pt x="367" y="433"/>
                    </a:lnTo>
                    <a:lnTo>
                      <a:pt x="325" y="436"/>
                    </a:lnTo>
                    <a:lnTo>
                      <a:pt x="286" y="441"/>
                    </a:lnTo>
                    <a:lnTo>
                      <a:pt x="250" y="446"/>
                    </a:lnTo>
                    <a:lnTo>
                      <a:pt x="243" y="449"/>
                    </a:lnTo>
                    <a:lnTo>
                      <a:pt x="223" y="454"/>
                    </a:lnTo>
                    <a:lnTo>
                      <a:pt x="195" y="460"/>
                    </a:lnTo>
                    <a:lnTo>
                      <a:pt x="160" y="466"/>
                    </a:lnTo>
                    <a:lnTo>
                      <a:pt x="124" y="473"/>
                    </a:lnTo>
                    <a:lnTo>
                      <a:pt x="89" y="476"/>
                    </a:lnTo>
                    <a:lnTo>
                      <a:pt x="74" y="476"/>
                    </a:lnTo>
                    <a:lnTo>
                      <a:pt x="59" y="476"/>
                    </a:lnTo>
                    <a:lnTo>
                      <a:pt x="48" y="475"/>
                    </a:lnTo>
                    <a:lnTo>
                      <a:pt x="38" y="471"/>
                    </a:lnTo>
                    <a:lnTo>
                      <a:pt x="33" y="469"/>
                    </a:lnTo>
                    <a:lnTo>
                      <a:pt x="29" y="466"/>
                    </a:lnTo>
                    <a:lnTo>
                      <a:pt x="25" y="463"/>
                    </a:lnTo>
                    <a:lnTo>
                      <a:pt x="22" y="458"/>
                    </a:lnTo>
                    <a:lnTo>
                      <a:pt x="14" y="445"/>
                    </a:lnTo>
                    <a:lnTo>
                      <a:pt x="9" y="431"/>
                    </a:lnTo>
                    <a:lnTo>
                      <a:pt x="4" y="415"/>
                    </a:lnTo>
                    <a:lnTo>
                      <a:pt x="2" y="397"/>
                    </a:lnTo>
                    <a:lnTo>
                      <a:pt x="0" y="378"/>
                    </a:lnTo>
                    <a:lnTo>
                      <a:pt x="3" y="357"/>
                    </a:lnTo>
                    <a:lnTo>
                      <a:pt x="4" y="347"/>
                    </a:lnTo>
                    <a:lnTo>
                      <a:pt x="7" y="335"/>
                    </a:lnTo>
                    <a:lnTo>
                      <a:pt x="10" y="325"/>
                    </a:lnTo>
                    <a:lnTo>
                      <a:pt x="14" y="314"/>
                    </a:lnTo>
                    <a:lnTo>
                      <a:pt x="19" y="304"/>
                    </a:lnTo>
                    <a:lnTo>
                      <a:pt x="25" y="293"/>
                    </a:lnTo>
                    <a:lnTo>
                      <a:pt x="32" y="283"/>
                    </a:lnTo>
                    <a:lnTo>
                      <a:pt x="39" y="273"/>
                    </a:lnTo>
                    <a:lnTo>
                      <a:pt x="48" y="263"/>
                    </a:lnTo>
                    <a:lnTo>
                      <a:pt x="58" y="253"/>
                    </a:lnTo>
                    <a:lnTo>
                      <a:pt x="69" y="244"/>
                    </a:lnTo>
                    <a:lnTo>
                      <a:pt x="82" y="236"/>
                    </a:lnTo>
                    <a:lnTo>
                      <a:pt x="94" y="227"/>
                    </a:lnTo>
                    <a:lnTo>
                      <a:pt x="109" y="219"/>
                    </a:lnTo>
                    <a:lnTo>
                      <a:pt x="124" y="212"/>
                    </a:lnTo>
                    <a:lnTo>
                      <a:pt x="141" y="204"/>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78" name="Google Shape;478;p12"/>
              <p:cNvSpPr/>
              <p:nvPr/>
            </p:nvSpPr>
            <p:spPr>
              <a:xfrm>
                <a:off x="1699" y="1979"/>
                <a:ext cx="282" cy="95"/>
              </a:xfrm>
              <a:custGeom>
                <a:rect b="b" l="l" r="r" t="t"/>
                <a:pathLst>
                  <a:path extrusionOk="0" h="476" w="1414">
                    <a:moveTo>
                      <a:pt x="141" y="204"/>
                    </a:moveTo>
                    <a:lnTo>
                      <a:pt x="175" y="193"/>
                    </a:lnTo>
                    <a:lnTo>
                      <a:pt x="214" y="178"/>
                    </a:lnTo>
                    <a:lnTo>
                      <a:pt x="259" y="162"/>
                    </a:lnTo>
                    <a:lnTo>
                      <a:pt x="307" y="144"/>
                    </a:lnTo>
                    <a:lnTo>
                      <a:pt x="361" y="127"/>
                    </a:lnTo>
                    <a:lnTo>
                      <a:pt x="418" y="108"/>
                    </a:lnTo>
                    <a:lnTo>
                      <a:pt x="478" y="89"/>
                    </a:lnTo>
                    <a:lnTo>
                      <a:pt x="541" y="72"/>
                    </a:lnTo>
                    <a:lnTo>
                      <a:pt x="606" y="56"/>
                    </a:lnTo>
                    <a:lnTo>
                      <a:pt x="672" y="40"/>
                    </a:lnTo>
                    <a:lnTo>
                      <a:pt x="739" y="26"/>
                    </a:lnTo>
                    <a:lnTo>
                      <a:pt x="807" y="15"/>
                    </a:lnTo>
                    <a:lnTo>
                      <a:pt x="840" y="11"/>
                    </a:lnTo>
                    <a:lnTo>
                      <a:pt x="874" y="7"/>
                    </a:lnTo>
                    <a:lnTo>
                      <a:pt x="908" y="3"/>
                    </a:lnTo>
                    <a:lnTo>
                      <a:pt x="940" y="1"/>
                    </a:lnTo>
                    <a:lnTo>
                      <a:pt x="974" y="0"/>
                    </a:lnTo>
                    <a:lnTo>
                      <a:pt x="1006" y="0"/>
                    </a:lnTo>
                    <a:lnTo>
                      <a:pt x="1039" y="1"/>
                    </a:lnTo>
                    <a:lnTo>
                      <a:pt x="1070" y="2"/>
                    </a:lnTo>
                    <a:lnTo>
                      <a:pt x="1100" y="5"/>
                    </a:lnTo>
                    <a:lnTo>
                      <a:pt x="1128" y="8"/>
                    </a:lnTo>
                    <a:lnTo>
                      <a:pt x="1156" y="12"/>
                    </a:lnTo>
                    <a:lnTo>
                      <a:pt x="1181" y="17"/>
                    </a:lnTo>
                    <a:lnTo>
                      <a:pt x="1203" y="22"/>
                    </a:lnTo>
                    <a:lnTo>
                      <a:pt x="1226" y="28"/>
                    </a:lnTo>
                    <a:lnTo>
                      <a:pt x="1246" y="35"/>
                    </a:lnTo>
                    <a:lnTo>
                      <a:pt x="1266" y="42"/>
                    </a:lnTo>
                    <a:lnTo>
                      <a:pt x="1283" y="50"/>
                    </a:lnTo>
                    <a:lnTo>
                      <a:pt x="1299" y="57"/>
                    </a:lnTo>
                    <a:lnTo>
                      <a:pt x="1313" y="66"/>
                    </a:lnTo>
                    <a:lnTo>
                      <a:pt x="1327" y="75"/>
                    </a:lnTo>
                    <a:lnTo>
                      <a:pt x="1339" y="83"/>
                    </a:lnTo>
                    <a:lnTo>
                      <a:pt x="1351" y="92"/>
                    </a:lnTo>
                    <a:lnTo>
                      <a:pt x="1362" y="102"/>
                    </a:lnTo>
                    <a:lnTo>
                      <a:pt x="1371" y="112"/>
                    </a:lnTo>
                    <a:lnTo>
                      <a:pt x="1378" y="122"/>
                    </a:lnTo>
                    <a:lnTo>
                      <a:pt x="1386" y="132"/>
                    </a:lnTo>
                    <a:lnTo>
                      <a:pt x="1392" y="142"/>
                    </a:lnTo>
                    <a:lnTo>
                      <a:pt x="1397" y="152"/>
                    </a:lnTo>
                    <a:lnTo>
                      <a:pt x="1402" y="162"/>
                    </a:lnTo>
                    <a:lnTo>
                      <a:pt x="1405" y="173"/>
                    </a:lnTo>
                    <a:lnTo>
                      <a:pt x="1408" y="183"/>
                    </a:lnTo>
                    <a:lnTo>
                      <a:pt x="1410" y="193"/>
                    </a:lnTo>
                    <a:lnTo>
                      <a:pt x="1413" y="213"/>
                    </a:lnTo>
                    <a:lnTo>
                      <a:pt x="1414" y="233"/>
                    </a:lnTo>
                    <a:lnTo>
                      <a:pt x="1413" y="252"/>
                    </a:lnTo>
                    <a:lnTo>
                      <a:pt x="1410" y="269"/>
                    </a:lnTo>
                    <a:lnTo>
                      <a:pt x="1409" y="277"/>
                    </a:lnTo>
                    <a:lnTo>
                      <a:pt x="1405" y="285"/>
                    </a:lnTo>
                    <a:lnTo>
                      <a:pt x="1400" y="293"/>
                    </a:lnTo>
                    <a:lnTo>
                      <a:pt x="1394" y="300"/>
                    </a:lnTo>
                    <a:lnTo>
                      <a:pt x="1388" y="308"/>
                    </a:lnTo>
                    <a:lnTo>
                      <a:pt x="1379" y="314"/>
                    </a:lnTo>
                    <a:lnTo>
                      <a:pt x="1371" y="322"/>
                    </a:lnTo>
                    <a:lnTo>
                      <a:pt x="1361" y="328"/>
                    </a:lnTo>
                    <a:lnTo>
                      <a:pt x="1339" y="340"/>
                    </a:lnTo>
                    <a:lnTo>
                      <a:pt x="1314" y="352"/>
                    </a:lnTo>
                    <a:lnTo>
                      <a:pt x="1286" y="362"/>
                    </a:lnTo>
                    <a:lnTo>
                      <a:pt x="1256" y="372"/>
                    </a:lnTo>
                    <a:lnTo>
                      <a:pt x="1223" y="380"/>
                    </a:lnTo>
                    <a:lnTo>
                      <a:pt x="1188" y="389"/>
                    </a:lnTo>
                    <a:lnTo>
                      <a:pt x="1153" y="397"/>
                    </a:lnTo>
                    <a:lnTo>
                      <a:pt x="1116" y="403"/>
                    </a:lnTo>
                    <a:lnTo>
                      <a:pt x="1079" y="409"/>
                    </a:lnTo>
                    <a:lnTo>
                      <a:pt x="1041" y="414"/>
                    </a:lnTo>
                    <a:lnTo>
                      <a:pt x="1004" y="418"/>
                    </a:lnTo>
                    <a:lnTo>
                      <a:pt x="966" y="423"/>
                    </a:lnTo>
                    <a:lnTo>
                      <a:pt x="929" y="425"/>
                    </a:lnTo>
                    <a:lnTo>
                      <a:pt x="888" y="426"/>
                    </a:lnTo>
                    <a:lnTo>
                      <a:pt x="844" y="428"/>
                    </a:lnTo>
                    <a:lnTo>
                      <a:pt x="799" y="428"/>
                    </a:lnTo>
                    <a:lnTo>
                      <a:pt x="703" y="428"/>
                    </a:lnTo>
                    <a:lnTo>
                      <a:pt x="604" y="428"/>
                    </a:lnTo>
                    <a:lnTo>
                      <a:pt x="506" y="428"/>
                    </a:lnTo>
                    <a:lnTo>
                      <a:pt x="412" y="430"/>
                    </a:lnTo>
                    <a:lnTo>
                      <a:pt x="367" y="433"/>
                    </a:lnTo>
                    <a:lnTo>
                      <a:pt x="325" y="436"/>
                    </a:lnTo>
                    <a:lnTo>
                      <a:pt x="286" y="441"/>
                    </a:lnTo>
                    <a:lnTo>
                      <a:pt x="250" y="446"/>
                    </a:lnTo>
                    <a:lnTo>
                      <a:pt x="243" y="449"/>
                    </a:lnTo>
                    <a:lnTo>
                      <a:pt x="223" y="454"/>
                    </a:lnTo>
                    <a:lnTo>
                      <a:pt x="195" y="460"/>
                    </a:lnTo>
                    <a:lnTo>
                      <a:pt x="160" y="466"/>
                    </a:lnTo>
                    <a:lnTo>
                      <a:pt x="124" y="473"/>
                    </a:lnTo>
                    <a:lnTo>
                      <a:pt x="89" y="476"/>
                    </a:lnTo>
                    <a:lnTo>
                      <a:pt x="74" y="476"/>
                    </a:lnTo>
                    <a:lnTo>
                      <a:pt x="59" y="476"/>
                    </a:lnTo>
                    <a:lnTo>
                      <a:pt x="48" y="475"/>
                    </a:lnTo>
                    <a:lnTo>
                      <a:pt x="38" y="471"/>
                    </a:lnTo>
                    <a:lnTo>
                      <a:pt x="33" y="469"/>
                    </a:lnTo>
                    <a:lnTo>
                      <a:pt x="29" y="466"/>
                    </a:lnTo>
                    <a:lnTo>
                      <a:pt x="25" y="463"/>
                    </a:lnTo>
                    <a:lnTo>
                      <a:pt x="22" y="458"/>
                    </a:lnTo>
                    <a:lnTo>
                      <a:pt x="14" y="445"/>
                    </a:lnTo>
                    <a:lnTo>
                      <a:pt x="9" y="431"/>
                    </a:lnTo>
                    <a:lnTo>
                      <a:pt x="4" y="415"/>
                    </a:lnTo>
                    <a:lnTo>
                      <a:pt x="2" y="397"/>
                    </a:lnTo>
                    <a:lnTo>
                      <a:pt x="0" y="378"/>
                    </a:lnTo>
                    <a:lnTo>
                      <a:pt x="3" y="357"/>
                    </a:lnTo>
                    <a:lnTo>
                      <a:pt x="4" y="347"/>
                    </a:lnTo>
                    <a:lnTo>
                      <a:pt x="7" y="335"/>
                    </a:lnTo>
                    <a:lnTo>
                      <a:pt x="10" y="325"/>
                    </a:lnTo>
                    <a:lnTo>
                      <a:pt x="14" y="314"/>
                    </a:lnTo>
                    <a:lnTo>
                      <a:pt x="19" y="304"/>
                    </a:lnTo>
                    <a:lnTo>
                      <a:pt x="25" y="293"/>
                    </a:lnTo>
                    <a:lnTo>
                      <a:pt x="32" y="283"/>
                    </a:lnTo>
                    <a:lnTo>
                      <a:pt x="39" y="273"/>
                    </a:lnTo>
                    <a:lnTo>
                      <a:pt x="48" y="263"/>
                    </a:lnTo>
                    <a:lnTo>
                      <a:pt x="58" y="253"/>
                    </a:lnTo>
                    <a:lnTo>
                      <a:pt x="69" y="244"/>
                    </a:lnTo>
                    <a:lnTo>
                      <a:pt x="82" y="236"/>
                    </a:lnTo>
                    <a:lnTo>
                      <a:pt x="94" y="227"/>
                    </a:lnTo>
                    <a:lnTo>
                      <a:pt x="109" y="219"/>
                    </a:lnTo>
                    <a:lnTo>
                      <a:pt x="124" y="212"/>
                    </a:lnTo>
                    <a:lnTo>
                      <a:pt x="141" y="20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79" name="Google Shape;479;p12"/>
              <p:cNvSpPr/>
              <p:nvPr/>
            </p:nvSpPr>
            <p:spPr>
              <a:xfrm>
                <a:off x="1700" y="2028"/>
                <a:ext cx="90" cy="30"/>
              </a:xfrm>
              <a:custGeom>
                <a:rect b="b" l="l" r="r" t="t"/>
                <a:pathLst>
                  <a:path extrusionOk="0" h="150" w="450">
                    <a:moveTo>
                      <a:pt x="40" y="145"/>
                    </a:moveTo>
                    <a:lnTo>
                      <a:pt x="59" y="132"/>
                    </a:lnTo>
                    <a:lnTo>
                      <a:pt x="80" y="121"/>
                    </a:lnTo>
                    <a:lnTo>
                      <a:pt x="100" y="110"/>
                    </a:lnTo>
                    <a:lnTo>
                      <a:pt x="121" y="101"/>
                    </a:lnTo>
                    <a:lnTo>
                      <a:pt x="141" y="92"/>
                    </a:lnTo>
                    <a:lnTo>
                      <a:pt x="162" y="84"/>
                    </a:lnTo>
                    <a:lnTo>
                      <a:pt x="185" y="76"/>
                    </a:lnTo>
                    <a:lnTo>
                      <a:pt x="206" y="70"/>
                    </a:lnTo>
                    <a:lnTo>
                      <a:pt x="248" y="59"/>
                    </a:lnTo>
                    <a:lnTo>
                      <a:pt x="292" y="50"/>
                    </a:lnTo>
                    <a:lnTo>
                      <a:pt x="334" y="42"/>
                    </a:lnTo>
                    <a:lnTo>
                      <a:pt x="376" y="36"/>
                    </a:lnTo>
                    <a:lnTo>
                      <a:pt x="394" y="32"/>
                    </a:lnTo>
                    <a:lnTo>
                      <a:pt x="409" y="29"/>
                    </a:lnTo>
                    <a:lnTo>
                      <a:pt x="423" y="25"/>
                    </a:lnTo>
                    <a:lnTo>
                      <a:pt x="433" y="21"/>
                    </a:lnTo>
                    <a:lnTo>
                      <a:pt x="442" y="16"/>
                    </a:lnTo>
                    <a:lnTo>
                      <a:pt x="447" y="12"/>
                    </a:lnTo>
                    <a:lnTo>
                      <a:pt x="450" y="9"/>
                    </a:lnTo>
                    <a:lnTo>
                      <a:pt x="450" y="6"/>
                    </a:lnTo>
                    <a:lnTo>
                      <a:pt x="448" y="2"/>
                    </a:lnTo>
                    <a:lnTo>
                      <a:pt x="443" y="1"/>
                    </a:lnTo>
                    <a:lnTo>
                      <a:pt x="434" y="0"/>
                    </a:lnTo>
                    <a:lnTo>
                      <a:pt x="423" y="0"/>
                    </a:lnTo>
                    <a:lnTo>
                      <a:pt x="409" y="2"/>
                    </a:lnTo>
                    <a:lnTo>
                      <a:pt x="393" y="5"/>
                    </a:lnTo>
                    <a:lnTo>
                      <a:pt x="373" y="10"/>
                    </a:lnTo>
                    <a:lnTo>
                      <a:pt x="351" y="16"/>
                    </a:lnTo>
                    <a:lnTo>
                      <a:pt x="301" y="29"/>
                    </a:lnTo>
                    <a:lnTo>
                      <a:pt x="248" y="40"/>
                    </a:lnTo>
                    <a:lnTo>
                      <a:pt x="196" y="51"/>
                    </a:lnTo>
                    <a:lnTo>
                      <a:pt x="147" y="60"/>
                    </a:lnTo>
                    <a:lnTo>
                      <a:pt x="102" y="66"/>
                    </a:lnTo>
                    <a:lnTo>
                      <a:pt x="66" y="69"/>
                    </a:lnTo>
                    <a:lnTo>
                      <a:pt x="51" y="70"/>
                    </a:lnTo>
                    <a:lnTo>
                      <a:pt x="39" y="69"/>
                    </a:lnTo>
                    <a:lnTo>
                      <a:pt x="30" y="67"/>
                    </a:lnTo>
                    <a:lnTo>
                      <a:pt x="25" y="66"/>
                    </a:lnTo>
                    <a:lnTo>
                      <a:pt x="22" y="64"/>
                    </a:lnTo>
                    <a:lnTo>
                      <a:pt x="20" y="64"/>
                    </a:lnTo>
                    <a:lnTo>
                      <a:pt x="17" y="64"/>
                    </a:lnTo>
                    <a:lnTo>
                      <a:pt x="16" y="65"/>
                    </a:lnTo>
                    <a:lnTo>
                      <a:pt x="11" y="69"/>
                    </a:lnTo>
                    <a:lnTo>
                      <a:pt x="9" y="75"/>
                    </a:lnTo>
                    <a:lnTo>
                      <a:pt x="5" y="82"/>
                    </a:lnTo>
                    <a:lnTo>
                      <a:pt x="2" y="91"/>
                    </a:lnTo>
                    <a:lnTo>
                      <a:pt x="1" y="101"/>
                    </a:lnTo>
                    <a:lnTo>
                      <a:pt x="0" y="111"/>
                    </a:lnTo>
                    <a:lnTo>
                      <a:pt x="1" y="121"/>
                    </a:lnTo>
                    <a:lnTo>
                      <a:pt x="2" y="130"/>
                    </a:lnTo>
                    <a:lnTo>
                      <a:pt x="5" y="137"/>
                    </a:lnTo>
                    <a:lnTo>
                      <a:pt x="9" y="144"/>
                    </a:lnTo>
                    <a:lnTo>
                      <a:pt x="11" y="146"/>
                    </a:lnTo>
                    <a:lnTo>
                      <a:pt x="14" y="149"/>
                    </a:lnTo>
                    <a:lnTo>
                      <a:pt x="17" y="150"/>
                    </a:lnTo>
                    <a:lnTo>
                      <a:pt x="21" y="150"/>
                    </a:lnTo>
                    <a:lnTo>
                      <a:pt x="25" y="150"/>
                    </a:lnTo>
                    <a:lnTo>
                      <a:pt x="29" y="150"/>
                    </a:lnTo>
                    <a:lnTo>
                      <a:pt x="34" y="147"/>
                    </a:lnTo>
                    <a:lnTo>
                      <a:pt x="40" y="145"/>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grpSp>
        <p:grpSp>
          <p:nvGrpSpPr>
            <p:cNvPr id="480" name="Google Shape;480;p12"/>
            <p:cNvGrpSpPr/>
            <p:nvPr/>
          </p:nvGrpSpPr>
          <p:grpSpPr>
            <a:xfrm>
              <a:off x="1550" y="894"/>
              <a:ext cx="2689" cy="2013"/>
              <a:chOff x="1550" y="894"/>
              <a:chExt cx="2689" cy="2013"/>
            </a:xfrm>
          </p:grpSpPr>
          <p:sp>
            <p:nvSpPr>
              <p:cNvPr id="481" name="Google Shape;481;p12"/>
              <p:cNvSpPr/>
              <p:nvPr/>
            </p:nvSpPr>
            <p:spPr>
              <a:xfrm>
                <a:off x="1693" y="2065"/>
                <a:ext cx="274" cy="130"/>
              </a:xfrm>
              <a:custGeom>
                <a:rect b="b" l="l" r="r" t="t"/>
                <a:pathLst>
                  <a:path extrusionOk="0" h="647" w="1370">
                    <a:moveTo>
                      <a:pt x="50" y="202"/>
                    </a:moveTo>
                    <a:lnTo>
                      <a:pt x="72" y="217"/>
                    </a:lnTo>
                    <a:lnTo>
                      <a:pt x="107" y="237"/>
                    </a:lnTo>
                    <a:lnTo>
                      <a:pt x="152" y="263"/>
                    </a:lnTo>
                    <a:lnTo>
                      <a:pt x="206" y="294"/>
                    </a:lnTo>
                    <a:lnTo>
                      <a:pt x="267" y="328"/>
                    </a:lnTo>
                    <a:lnTo>
                      <a:pt x="334" y="364"/>
                    </a:lnTo>
                    <a:lnTo>
                      <a:pt x="408" y="403"/>
                    </a:lnTo>
                    <a:lnTo>
                      <a:pt x="484" y="440"/>
                    </a:lnTo>
                    <a:lnTo>
                      <a:pt x="564" y="479"/>
                    </a:lnTo>
                    <a:lnTo>
                      <a:pt x="644" y="515"/>
                    </a:lnTo>
                    <a:lnTo>
                      <a:pt x="685" y="533"/>
                    </a:lnTo>
                    <a:lnTo>
                      <a:pt x="725" y="549"/>
                    </a:lnTo>
                    <a:lnTo>
                      <a:pt x="765" y="564"/>
                    </a:lnTo>
                    <a:lnTo>
                      <a:pt x="805" y="579"/>
                    </a:lnTo>
                    <a:lnTo>
                      <a:pt x="844" y="593"/>
                    </a:lnTo>
                    <a:lnTo>
                      <a:pt x="881" y="605"/>
                    </a:lnTo>
                    <a:lnTo>
                      <a:pt x="918" y="616"/>
                    </a:lnTo>
                    <a:lnTo>
                      <a:pt x="953" y="625"/>
                    </a:lnTo>
                    <a:lnTo>
                      <a:pt x="988" y="634"/>
                    </a:lnTo>
                    <a:lnTo>
                      <a:pt x="1021" y="640"/>
                    </a:lnTo>
                    <a:lnTo>
                      <a:pt x="1053" y="644"/>
                    </a:lnTo>
                    <a:lnTo>
                      <a:pt x="1082" y="646"/>
                    </a:lnTo>
                    <a:lnTo>
                      <a:pt x="1111" y="647"/>
                    </a:lnTo>
                    <a:lnTo>
                      <a:pt x="1138" y="647"/>
                    </a:lnTo>
                    <a:lnTo>
                      <a:pt x="1163" y="646"/>
                    </a:lnTo>
                    <a:lnTo>
                      <a:pt x="1188" y="644"/>
                    </a:lnTo>
                    <a:lnTo>
                      <a:pt x="1210" y="641"/>
                    </a:lnTo>
                    <a:lnTo>
                      <a:pt x="1232" y="638"/>
                    </a:lnTo>
                    <a:lnTo>
                      <a:pt x="1252" y="634"/>
                    </a:lnTo>
                    <a:lnTo>
                      <a:pt x="1269" y="628"/>
                    </a:lnTo>
                    <a:lnTo>
                      <a:pt x="1286" y="623"/>
                    </a:lnTo>
                    <a:lnTo>
                      <a:pt x="1301" y="615"/>
                    </a:lnTo>
                    <a:lnTo>
                      <a:pt x="1315" y="608"/>
                    </a:lnTo>
                    <a:lnTo>
                      <a:pt x="1328" y="599"/>
                    </a:lnTo>
                    <a:lnTo>
                      <a:pt x="1339" y="590"/>
                    </a:lnTo>
                    <a:lnTo>
                      <a:pt x="1348" y="581"/>
                    </a:lnTo>
                    <a:lnTo>
                      <a:pt x="1355" y="571"/>
                    </a:lnTo>
                    <a:lnTo>
                      <a:pt x="1361" y="560"/>
                    </a:lnTo>
                    <a:lnTo>
                      <a:pt x="1366" y="550"/>
                    </a:lnTo>
                    <a:lnTo>
                      <a:pt x="1369" y="538"/>
                    </a:lnTo>
                    <a:lnTo>
                      <a:pt x="1370" y="526"/>
                    </a:lnTo>
                    <a:lnTo>
                      <a:pt x="1370" y="514"/>
                    </a:lnTo>
                    <a:lnTo>
                      <a:pt x="1369" y="501"/>
                    </a:lnTo>
                    <a:lnTo>
                      <a:pt x="1365" y="488"/>
                    </a:lnTo>
                    <a:lnTo>
                      <a:pt x="1360" y="475"/>
                    </a:lnTo>
                    <a:lnTo>
                      <a:pt x="1354" y="462"/>
                    </a:lnTo>
                    <a:lnTo>
                      <a:pt x="1345" y="447"/>
                    </a:lnTo>
                    <a:lnTo>
                      <a:pt x="1335" y="433"/>
                    </a:lnTo>
                    <a:lnTo>
                      <a:pt x="1324" y="419"/>
                    </a:lnTo>
                    <a:lnTo>
                      <a:pt x="1310" y="404"/>
                    </a:lnTo>
                    <a:lnTo>
                      <a:pt x="1295" y="389"/>
                    </a:lnTo>
                    <a:lnTo>
                      <a:pt x="1279" y="374"/>
                    </a:lnTo>
                    <a:lnTo>
                      <a:pt x="1260" y="360"/>
                    </a:lnTo>
                    <a:lnTo>
                      <a:pt x="1240" y="345"/>
                    </a:lnTo>
                    <a:lnTo>
                      <a:pt x="1218" y="330"/>
                    </a:lnTo>
                    <a:lnTo>
                      <a:pt x="1193" y="317"/>
                    </a:lnTo>
                    <a:lnTo>
                      <a:pt x="1167" y="302"/>
                    </a:lnTo>
                    <a:lnTo>
                      <a:pt x="1137" y="288"/>
                    </a:lnTo>
                    <a:lnTo>
                      <a:pt x="1106" y="274"/>
                    </a:lnTo>
                    <a:lnTo>
                      <a:pt x="1072" y="261"/>
                    </a:lnTo>
                    <a:lnTo>
                      <a:pt x="1037" y="247"/>
                    </a:lnTo>
                    <a:lnTo>
                      <a:pt x="1001" y="233"/>
                    </a:lnTo>
                    <a:lnTo>
                      <a:pt x="923" y="206"/>
                    </a:lnTo>
                    <a:lnTo>
                      <a:pt x="842" y="181"/>
                    </a:lnTo>
                    <a:lnTo>
                      <a:pt x="759" y="156"/>
                    </a:lnTo>
                    <a:lnTo>
                      <a:pt x="674" y="132"/>
                    </a:lnTo>
                    <a:lnTo>
                      <a:pt x="589" y="110"/>
                    </a:lnTo>
                    <a:lnTo>
                      <a:pt x="505" y="90"/>
                    </a:lnTo>
                    <a:lnTo>
                      <a:pt x="424" y="70"/>
                    </a:lnTo>
                    <a:lnTo>
                      <a:pt x="348" y="52"/>
                    </a:lnTo>
                    <a:lnTo>
                      <a:pt x="278" y="37"/>
                    </a:lnTo>
                    <a:lnTo>
                      <a:pt x="215" y="23"/>
                    </a:lnTo>
                    <a:lnTo>
                      <a:pt x="160" y="12"/>
                    </a:lnTo>
                    <a:lnTo>
                      <a:pt x="114" y="5"/>
                    </a:lnTo>
                    <a:lnTo>
                      <a:pt x="95" y="1"/>
                    </a:lnTo>
                    <a:lnTo>
                      <a:pt x="79" y="0"/>
                    </a:lnTo>
                    <a:lnTo>
                      <a:pt x="64" y="0"/>
                    </a:lnTo>
                    <a:lnTo>
                      <a:pt x="50" y="1"/>
                    </a:lnTo>
                    <a:lnTo>
                      <a:pt x="39" y="3"/>
                    </a:lnTo>
                    <a:lnTo>
                      <a:pt x="29" y="7"/>
                    </a:lnTo>
                    <a:lnTo>
                      <a:pt x="21" y="12"/>
                    </a:lnTo>
                    <a:lnTo>
                      <a:pt x="14" y="18"/>
                    </a:lnTo>
                    <a:lnTo>
                      <a:pt x="9" y="25"/>
                    </a:lnTo>
                    <a:lnTo>
                      <a:pt x="5" y="32"/>
                    </a:lnTo>
                    <a:lnTo>
                      <a:pt x="2" y="41"/>
                    </a:lnTo>
                    <a:lnTo>
                      <a:pt x="0" y="50"/>
                    </a:lnTo>
                    <a:lnTo>
                      <a:pt x="0" y="58"/>
                    </a:lnTo>
                    <a:lnTo>
                      <a:pt x="0" y="68"/>
                    </a:lnTo>
                    <a:lnTo>
                      <a:pt x="0" y="78"/>
                    </a:lnTo>
                    <a:lnTo>
                      <a:pt x="2" y="88"/>
                    </a:lnTo>
                    <a:lnTo>
                      <a:pt x="7" y="108"/>
                    </a:lnTo>
                    <a:lnTo>
                      <a:pt x="14" y="128"/>
                    </a:lnTo>
                    <a:lnTo>
                      <a:pt x="21" y="148"/>
                    </a:lnTo>
                    <a:lnTo>
                      <a:pt x="30" y="166"/>
                    </a:lnTo>
                    <a:lnTo>
                      <a:pt x="44" y="192"/>
                    </a:lnTo>
                    <a:lnTo>
                      <a:pt x="50" y="202"/>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82" name="Google Shape;482;p12"/>
              <p:cNvSpPr/>
              <p:nvPr/>
            </p:nvSpPr>
            <p:spPr>
              <a:xfrm>
                <a:off x="1693" y="2065"/>
                <a:ext cx="274" cy="130"/>
              </a:xfrm>
              <a:custGeom>
                <a:rect b="b" l="l" r="r" t="t"/>
                <a:pathLst>
                  <a:path extrusionOk="0" h="647" w="1370">
                    <a:moveTo>
                      <a:pt x="50" y="202"/>
                    </a:moveTo>
                    <a:lnTo>
                      <a:pt x="72" y="217"/>
                    </a:lnTo>
                    <a:lnTo>
                      <a:pt x="107" y="237"/>
                    </a:lnTo>
                    <a:lnTo>
                      <a:pt x="152" y="263"/>
                    </a:lnTo>
                    <a:lnTo>
                      <a:pt x="206" y="294"/>
                    </a:lnTo>
                    <a:lnTo>
                      <a:pt x="267" y="328"/>
                    </a:lnTo>
                    <a:lnTo>
                      <a:pt x="334" y="364"/>
                    </a:lnTo>
                    <a:lnTo>
                      <a:pt x="408" y="403"/>
                    </a:lnTo>
                    <a:lnTo>
                      <a:pt x="484" y="440"/>
                    </a:lnTo>
                    <a:lnTo>
                      <a:pt x="564" y="479"/>
                    </a:lnTo>
                    <a:lnTo>
                      <a:pt x="644" y="515"/>
                    </a:lnTo>
                    <a:lnTo>
                      <a:pt x="685" y="533"/>
                    </a:lnTo>
                    <a:lnTo>
                      <a:pt x="725" y="549"/>
                    </a:lnTo>
                    <a:lnTo>
                      <a:pt x="765" y="564"/>
                    </a:lnTo>
                    <a:lnTo>
                      <a:pt x="805" y="579"/>
                    </a:lnTo>
                    <a:lnTo>
                      <a:pt x="844" y="593"/>
                    </a:lnTo>
                    <a:lnTo>
                      <a:pt x="881" y="605"/>
                    </a:lnTo>
                    <a:lnTo>
                      <a:pt x="918" y="616"/>
                    </a:lnTo>
                    <a:lnTo>
                      <a:pt x="953" y="625"/>
                    </a:lnTo>
                    <a:lnTo>
                      <a:pt x="988" y="634"/>
                    </a:lnTo>
                    <a:lnTo>
                      <a:pt x="1021" y="640"/>
                    </a:lnTo>
                    <a:lnTo>
                      <a:pt x="1053" y="644"/>
                    </a:lnTo>
                    <a:lnTo>
                      <a:pt x="1082" y="646"/>
                    </a:lnTo>
                    <a:lnTo>
                      <a:pt x="1111" y="647"/>
                    </a:lnTo>
                    <a:lnTo>
                      <a:pt x="1138" y="647"/>
                    </a:lnTo>
                    <a:lnTo>
                      <a:pt x="1163" y="646"/>
                    </a:lnTo>
                    <a:lnTo>
                      <a:pt x="1188" y="644"/>
                    </a:lnTo>
                    <a:lnTo>
                      <a:pt x="1210" y="641"/>
                    </a:lnTo>
                    <a:lnTo>
                      <a:pt x="1232" y="638"/>
                    </a:lnTo>
                    <a:lnTo>
                      <a:pt x="1252" y="634"/>
                    </a:lnTo>
                    <a:lnTo>
                      <a:pt x="1269" y="628"/>
                    </a:lnTo>
                    <a:lnTo>
                      <a:pt x="1286" y="623"/>
                    </a:lnTo>
                    <a:lnTo>
                      <a:pt x="1301" y="615"/>
                    </a:lnTo>
                    <a:lnTo>
                      <a:pt x="1315" y="608"/>
                    </a:lnTo>
                    <a:lnTo>
                      <a:pt x="1328" y="599"/>
                    </a:lnTo>
                    <a:lnTo>
                      <a:pt x="1339" y="590"/>
                    </a:lnTo>
                    <a:lnTo>
                      <a:pt x="1348" y="581"/>
                    </a:lnTo>
                    <a:lnTo>
                      <a:pt x="1355" y="571"/>
                    </a:lnTo>
                    <a:lnTo>
                      <a:pt x="1361" y="560"/>
                    </a:lnTo>
                    <a:lnTo>
                      <a:pt x="1366" y="550"/>
                    </a:lnTo>
                    <a:lnTo>
                      <a:pt x="1369" y="538"/>
                    </a:lnTo>
                    <a:lnTo>
                      <a:pt x="1370" y="526"/>
                    </a:lnTo>
                    <a:lnTo>
                      <a:pt x="1370" y="514"/>
                    </a:lnTo>
                    <a:lnTo>
                      <a:pt x="1369" y="501"/>
                    </a:lnTo>
                    <a:lnTo>
                      <a:pt x="1365" y="488"/>
                    </a:lnTo>
                    <a:lnTo>
                      <a:pt x="1360" y="475"/>
                    </a:lnTo>
                    <a:lnTo>
                      <a:pt x="1354" y="462"/>
                    </a:lnTo>
                    <a:lnTo>
                      <a:pt x="1345" y="447"/>
                    </a:lnTo>
                    <a:lnTo>
                      <a:pt x="1335" y="433"/>
                    </a:lnTo>
                    <a:lnTo>
                      <a:pt x="1324" y="419"/>
                    </a:lnTo>
                    <a:lnTo>
                      <a:pt x="1310" y="404"/>
                    </a:lnTo>
                    <a:lnTo>
                      <a:pt x="1295" y="389"/>
                    </a:lnTo>
                    <a:lnTo>
                      <a:pt x="1279" y="374"/>
                    </a:lnTo>
                    <a:lnTo>
                      <a:pt x="1260" y="360"/>
                    </a:lnTo>
                    <a:lnTo>
                      <a:pt x="1240" y="345"/>
                    </a:lnTo>
                    <a:lnTo>
                      <a:pt x="1218" y="330"/>
                    </a:lnTo>
                    <a:lnTo>
                      <a:pt x="1193" y="317"/>
                    </a:lnTo>
                    <a:lnTo>
                      <a:pt x="1167" y="302"/>
                    </a:lnTo>
                    <a:lnTo>
                      <a:pt x="1137" y="288"/>
                    </a:lnTo>
                    <a:lnTo>
                      <a:pt x="1106" y="274"/>
                    </a:lnTo>
                    <a:lnTo>
                      <a:pt x="1072" y="261"/>
                    </a:lnTo>
                    <a:lnTo>
                      <a:pt x="1037" y="247"/>
                    </a:lnTo>
                    <a:lnTo>
                      <a:pt x="1001" y="233"/>
                    </a:lnTo>
                    <a:lnTo>
                      <a:pt x="923" y="206"/>
                    </a:lnTo>
                    <a:lnTo>
                      <a:pt x="842" y="181"/>
                    </a:lnTo>
                    <a:lnTo>
                      <a:pt x="759" y="156"/>
                    </a:lnTo>
                    <a:lnTo>
                      <a:pt x="674" y="132"/>
                    </a:lnTo>
                    <a:lnTo>
                      <a:pt x="589" y="110"/>
                    </a:lnTo>
                    <a:lnTo>
                      <a:pt x="505" y="90"/>
                    </a:lnTo>
                    <a:lnTo>
                      <a:pt x="424" y="70"/>
                    </a:lnTo>
                    <a:lnTo>
                      <a:pt x="348" y="52"/>
                    </a:lnTo>
                    <a:lnTo>
                      <a:pt x="278" y="37"/>
                    </a:lnTo>
                    <a:lnTo>
                      <a:pt x="215" y="23"/>
                    </a:lnTo>
                    <a:lnTo>
                      <a:pt x="160" y="12"/>
                    </a:lnTo>
                    <a:lnTo>
                      <a:pt x="114" y="5"/>
                    </a:lnTo>
                    <a:lnTo>
                      <a:pt x="95" y="1"/>
                    </a:lnTo>
                    <a:lnTo>
                      <a:pt x="79" y="0"/>
                    </a:lnTo>
                    <a:lnTo>
                      <a:pt x="64" y="0"/>
                    </a:lnTo>
                    <a:lnTo>
                      <a:pt x="50" y="1"/>
                    </a:lnTo>
                    <a:lnTo>
                      <a:pt x="39" y="3"/>
                    </a:lnTo>
                    <a:lnTo>
                      <a:pt x="29" y="7"/>
                    </a:lnTo>
                    <a:lnTo>
                      <a:pt x="21" y="12"/>
                    </a:lnTo>
                    <a:lnTo>
                      <a:pt x="14" y="18"/>
                    </a:lnTo>
                    <a:lnTo>
                      <a:pt x="9" y="25"/>
                    </a:lnTo>
                    <a:lnTo>
                      <a:pt x="5" y="32"/>
                    </a:lnTo>
                    <a:lnTo>
                      <a:pt x="2" y="41"/>
                    </a:lnTo>
                    <a:lnTo>
                      <a:pt x="0" y="50"/>
                    </a:lnTo>
                    <a:lnTo>
                      <a:pt x="0" y="58"/>
                    </a:lnTo>
                    <a:lnTo>
                      <a:pt x="0" y="68"/>
                    </a:lnTo>
                    <a:lnTo>
                      <a:pt x="0" y="78"/>
                    </a:lnTo>
                    <a:lnTo>
                      <a:pt x="2" y="88"/>
                    </a:lnTo>
                    <a:lnTo>
                      <a:pt x="7" y="108"/>
                    </a:lnTo>
                    <a:lnTo>
                      <a:pt x="14" y="128"/>
                    </a:lnTo>
                    <a:lnTo>
                      <a:pt x="21" y="148"/>
                    </a:lnTo>
                    <a:lnTo>
                      <a:pt x="30" y="166"/>
                    </a:lnTo>
                    <a:lnTo>
                      <a:pt x="44" y="192"/>
                    </a:lnTo>
                    <a:lnTo>
                      <a:pt x="50" y="202"/>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83" name="Google Shape;483;p12"/>
              <p:cNvSpPr/>
              <p:nvPr/>
            </p:nvSpPr>
            <p:spPr>
              <a:xfrm>
                <a:off x="1696" y="2074"/>
                <a:ext cx="65" cy="35"/>
              </a:xfrm>
              <a:custGeom>
                <a:rect b="b" l="l" r="r" t="t"/>
                <a:pathLst>
                  <a:path extrusionOk="0" h="175" w="325">
                    <a:moveTo>
                      <a:pt x="21" y="89"/>
                    </a:moveTo>
                    <a:lnTo>
                      <a:pt x="41" y="92"/>
                    </a:lnTo>
                    <a:lnTo>
                      <a:pt x="65" y="94"/>
                    </a:lnTo>
                    <a:lnTo>
                      <a:pt x="90" y="98"/>
                    </a:lnTo>
                    <a:lnTo>
                      <a:pt x="115" y="101"/>
                    </a:lnTo>
                    <a:lnTo>
                      <a:pt x="141" y="106"/>
                    </a:lnTo>
                    <a:lnTo>
                      <a:pt x="166" y="113"/>
                    </a:lnTo>
                    <a:lnTo>
                      <a:pt x="188" y="120"/>
                    </a:lnTo>
                    <a:lnTo>
                      <a:pt x="208" y="129"/>
                    </a:lnTo>
                    <a:lnTo>
                      <a:pt x="231" y="139"/>
                    </a:lnTo>
                    <a:lnTo>
                      <a:pt x="258" y="150"/>
                    </a:lnTo>
                    <a:lnTo>
                      <a:pt x="287" y="161"/>
                    </a:lnTo>
                    <a:lnTo>
                      <a:pt x="312" y="170"/>
                    </a:lnTo>
                    <a:lnTo>
                      <a:pt x="319" y="174"/>
                    </a:lnTo>
                    <a:lnTo>
                      <a:pt x="324" y="175"/>
                    </a:lnTo>
                    <a:lnTo>
                      <a:pt x="325" y="174"/>
                    </a:lnTo>
                    <a:lnTo>
                      <a:pt x="322" y="171"/>
                    </a:lnTo>
                    <a:lnTo>
                      <a:pt x="295" y="159"/>
                    </a:lnTo>
                    <a:lnTo>
                      <a:pt x="243" y="134"/>
                    </a:lnTo>
                    <a:lnTo>
                      <a:pt x="182" y="103"/>
                    </a:lnTo>
                    <a:lnTo>
                      <a:pt x="133" y="77"/>
                    </a:lnTo>
                    <a:lnTo>
                      <a:pt x="97" y="54"/>
                    </a:lnTo>
                    <a:lnTo>
                      <a:pt x="71" y="35"/>
                    </a:lnTo>
                    <a:lnTo>
                      <a:pt x="52" y="22"/>
                    </a:lnTo>
                    <a:lnTo>
                      <a:pt x="41" y="12"/>
                    </a:lnTo>
                    <a:lnTo>
                      <a:pt x="33" y="4"/>
                    </a:lnTo>
                    <a:lnTo>
                      <a:pt x="31" y="0"/>
                    </a:lnTo>
                    <a:lnTo>
                      <a:pt x="30" y="0"/>
                    </a:lnTo>
                    <a:lnTo>
                      <a:pt x="27" y="2"/>
                    </a:lnTo>
                    <a:lnTo>
                      <a:pt x="23" y="5"/>
                    </a:lnTo>
                    <a:lnTo>
                      <a:pt x="20" y="9"/>
                    </a:lnTo>
                    <a:lnTo>
                      <a:pt x="12" y="23"/>
                    </a:lnTo>
                    <a:lnTo>
                      <a:pt x="6" y="39"/>
                    </a:lnTo>
                    <a:lnTo>
                      <a:pt x="2" y="48"/>
                    </a:lnTo>
                    <a:lnTo>
                      <a:pt x="1" y="57"/>
                    </a:lnTo>
                    <a:lnTo>
                      <a:pt x="0" y="65"/>
                    </a:lnTo>
                    <a:lnTo>
                      <a:pt x="1" y="73"/>
                    </a:lnTo>
                    <a:lnTo>
                      <a:pt x="3" y="79"/>
                    </a:lnTo>
                    <a:lnTo>
                      <a:pt x="7" y="84"/>
                    </a:lnTo>
                    <a:lnTo>
                      <a:pt x="10" y="87"/>
                    </a:lnTo>
                    <a:lnTo>
                      <a:pt x="12" y="88"/>
                    </a:lnTo>
                    <a:lnTo>
                      <a:pt x="16" y="89"/>
                    </a:lnTo>
                    <a:lnTo>
                      <a:pt x="21" y="89"/>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84" name="Google Shape;484;p12"/>
              <p:cNvSpPr/>
              <p:nvPr/>
            </p:nvSpPr>
            <p:spPr>
              <a:xfrm>
                <a:off x="1550" y="1942"/>
                <a:ext cx="161" cy="250"/>
              </a:xfrm>
              <a:custGeom>
                <a:rect b="b" l="l" r="r" t="t"/>
                <a:pathLst>
                  <a:path extrusionOk="0" h="1253" w="807">
                    <a:moveTo>
                      <a:pt x="607" y="18"/>
                    </a:moveTo>
                    <a:lnTo>
                      <a:pt x="595" y="13"/>
                    </a:lnTo>
                    <a:lnTo>
                      <a:pt x="580" y="8"/>
                    </a:lnTo>
                    <a:lnTo>
                      <a:pt x="564" y="4"/>
                    </a:lnTo>
                    <a:lnTo>
                      <a:pt x="545" y="1"/>
                    </a:lnTo>
                    <a:lnTo>
                      <a:pt x="524" y="0"/>
                    </a:lnTo>
                    <a:lnTo>
                      <a:pt x="503" y="1"/>
                    </a:lnTo>
                    <a:lnTo>
                      <a:pt x="479" y="4"/>
                    </a:lnTo>
                    <a:lnTo>
                      <a:pt x="454" y="9"/>
                    </a:lnTo>
                    <a:lnTo>
                      <a:pt x="428" y="15"/>
                    </a:lnTo>
                    <a:lnTo>
                      <a:pt x="402" y="24"/>
                    </a:lnTo>
                    <a:lnTo>
                      <a:pt x="374" y="35"/>
                    </a:lnTo>
                    <a:lnTo>
                      <a:pt x="347" y="49"/>
                    </a:lnTo>
                    <a:lnTo>
                      <a:pt x="319" y="65"/>
                    </a:lnTo>
                    <a:lnTo>
                      <a:pt x="292" y="85"/>
                    </a:lnTo>
                    <a:lnTo>
                      <a:pt x="278" y="95"/>
                    </a:lnTo>
                    <a:lnTo>
                      <a:pt x="264" y="106"/>
                    </a:lnTo>
                    <a:lnTo>
                      <a:pt x="251" y="119"/>
                    </a:lnTo>
                    <a:lnTo>
                      <a:pt x="237" y="132"/>
                    </a:lnTo>
                    <a:lnTo>
                      <a:pt x="211" y="159"/>
                    </a:lnTo>
                    <a:lnTo>
                      <a:pt x="186" y="187"/>
                    </a:lnTo>
                    <a:lnTo>
                      <a:pt x="162" y="217"/>
                    </a:lnTo>
                    <a:lnTo>
                      <a:pt x="141" y="249"/>
                    </a:lnTo>
                    <a:lnTo>
                      <a:pt x="120" y="280"/>
                    </a:lnTo>
                    <a:lnTo>
                      <a:pt x="101" y="313"/>
                    </a:lnTo>
                    <a:lnTo>
                      <a:pt x="82" y="347"/>
                    </a:lnTo>
                    <a:lnTo>
                      <a:pt x="67" y="383"/>
                    </a:lnTo>
                    <a:lnTo>
                      <a:pt x="52" y="421"/>
                    </a:lnTo>
                    <a:lnTo>
                      <a:pt x="40" y="458"/>
                    </a:lnTo>
                    <a:lnTo>
                      <a:pt x="28" y="498"/>
                    </a:lnTo>
                    <a:lnTo>
                      <a:pt x="18" y="539"/>
                    </a:lnTo>
                    <a:lnTo>
                      <a:pt x="11" y="583"/>
                    </a:lnTo>
                    <a:lnTo>
                      <a:pt x="6" y="627"/>
                    </a:lnTo>
                    <a:lnTo>
                      <a:pt x="2" y="673"/>
                    </a:lnTo>
                    <a:lnTo>
                      <a:pt x="0" y="720"/>
                    </a:lnTo>
                    <a:lnTo>
                      <a:pt x="0" y="743"/>
                    </a:lnTo>
                    <a:lnTo>
                      <a:pt x="1" y="766"/>
                    </a:lnTo>
                    <a:lnTo>
                      <a:pt x="2" y="789"/>
                    </a:lnTo>
                    <a:lnTo>
                      <a:pt x="3" y="810"/>
                    </a:lnTo>
                    <a:lnTo>
                      <a:pt x="6" y="831"/>
                    </a:lnTo>
                    <a:lnTo>
                      <a:pt x="10" y="853"/>
                    </a:lnTo>
                    <a:lnTo>
                      <a:pt x="13" y="873"/>
                    </a:lnTo>
                    <a:lnTo>
                      <a:pt x="18" y="893"/>
                    </a:lnTo>
                    <a:lnTo>
                      <a:pt x="28" y="930"/>
                    </a:lnTo>
                    <a:lnTo>
                      <a:pt x="40" y="966"/>
                    </a:lnTo>
                    <a:lnTo>
                      <a:pt x="53" y="1000"/>
                    </a:lnTo>
                    <a:lnTo>
                      <a:pt x="68" y="1031"/>
                    </a:lnTo>
                    <a:lnTo>
                      <a:pt x="83" y="1060"/>
                    </a:lnTo>
                    <a:lnTo>
                      <a:pt x="98" y="1086"/>
                    </a:lnTo>
                    <a:lnTo>
                      <a:pt x="115" y="1110"/>
                    </a:lnTo>
                    <a:lnTo>
                      <a:pt x="131" y="1131"/>
                    </a:lnTo>
                    <a:lnTo>
                      <a:pt x="146" y="1150"/>
                    </a:lnTo>
                    <a:lnTo>
                      <a:pt x="161" y="1166"/>
                    </a:lnTo>
                    <a:lnTo>
                      <a:pt x="174" y="1178"/>
                    </a:lnTo>
                    <a:lnTo>
                      <a:pt x="188" y="1190"/>
                    </a:lnTo>
                    <a:lnTo>
                      <a:pt x="201" y="1201"/>
                    </a:lnTo>
                    <a:lnTo>
                      <a:pt x="214" y="1211"/>
                    </a:lnTo>
                    <a:lnTo>
                      <a:pt x="228" y="1220"/>
                    </a:lnTo>
                    <a:lnTo>
                      <a:pt x="241" y="1227"/>
                    </a:lnTo>
                    <a:lnTo>
                      <a:pt x="254" y="1233"/>
                    </a:lnTo>
                    <a:lnTo>
                      <a:pt x="268" y="1240"/>
                    </a:lnTo>
                    <a:lnTo>
                      <a:pt x="281" y="1245"/>
                    </a:lnTo>
                    <a:lnTo>
                      <a:pt x="294" y="1248"/>
                    </a:lnTo>
                    <a:lnTo>
                      <a:pt x="307" y="1251"/>
                    </a:lnTo>
                    <a:lnTo>
                      <a:pt x="320" y="1252"/>
                    </a:lnTo>
                    <a:lnTo>
                      <a:pt x="333" y="1253"/>
                    </a:lnTo>
                    <a:lnTo>
                      <a:pt x="345" y="1253"/>
                    </a:lnTo>
                    <a:lnTo>
                      <a:pt x="358" y="1252"/>
                    </a:lnTo>
                    <a:lnTo>
                      <a:pt x="372" y="1251"/>
                    </a:lnTo>
                    <a:lnTo>
                      <a:pt x="384" y="1248"/>
                    </a:lnTo>
                    <a:lnTo>
                      <a:pt x="397" y="1245"/>
                    </a:lnTo>
                    <a:lnTo>
                      <a:pt x="409" y="1241"/>
                    </a:lnTo>
                    <a:lnTo>
                      <a:pt x="422" y="1236"/>
                    </a:lnTo>
                    <a:lnTo>
                      <a:pt x="434" y="1231"/>
                    </a:lnTo>
                    <a:lnTo>
                      <a:pt x="445" y="1225"/>
                    </a:lnTo>
                    <a:lnTo>
                      <a:pt x="470" y="1210"/>
                    </a:lnTo>
                    <a:lnTo>
                      <a:pt x="494" y="1192"/>
                    </a:lnTo>
                    <a:lnTo>
                      <a:pt x="516" y="1172"/>
                    </a:lnTo>
                    <a:lnTo>
                      <a:pt x="539" y="1151"/>
                    </a:lnTo>
                    <a:lnTo>
                      <a:pt x="561" y="1126"/>
                    </a:lnTo>
                    <a:lnTo>
                      <a:pt x="582" y="1101"/>
                    </a:lnTo>
                    <a:lnTo>
                      <a:pt x="604" y="1074"/>
                    </a:lnTo>
                    <a:lnTo>
                      <a:pt x="622" y="1047"/>
                    </a:lnTo>
                    <a:lnTo>
                      <a:pt x="641" y="1020"/>
                    </a:lnTo>
                    <a:lnTo>
                      <a:pt x="657" y="994"/>
                    </a:lnTo>
                    <a:lnTo>
                      <a:pt x="674" y="967"/>
                    </a:lnTo>
                    <a:lnTo>
                      <a:pt x="687" y="941"/>
                    </a:lnTo>
                    <a:lnTo>
                      <a:pt x="701" y="916"/>
                    </a:lnTo>
                    <a:lnTo>
                      <a:pt x="712" y="890"/>
                    </a:lnTo>
                    <a:lnTo>
                      <a:pt x="723" y="865"/>
                    </a:lnTo>
                    <a:lnTo>
                      <a:pt x="733" y="841"/>
                    </a:lnTo>
                    <a:lnTo>
                      <a:pt x="743" y="818"/>
                    </a:lnTo>
                    <a:lnTo>
                      <a:pt x="751" y="795"/>
                    </a:lnTo>
                    <a:lnTo>
                      <a:pt x="765" y="750"/>
                    </a:lnTo>
                    <a:lnTo>
                      <a:pt x="776" y="710"/>
                    </a:lnTo>
                    <a:lnTo>
                      <a:pt x="786" y="662"/>
                    </a:lnTo>
                    <a:lnTo>
                      <a:pt x="795" y="602"/>
                    </a:lnTo>
                    <a:lnTo>
                      <a:pt x="800" y="568"/>
                    </a:lnTo>
                    <a:lnTo>
                      <a:pt x="802" y="532"/>
                    </a:lnTo>
                    <a:lnTo>
                      <a:pt x="806" y="496"/>
                    </a:lnTo>
                    <a:lnTo>
                      <a:pt x="807" y="457"/>
                    </a:lnTo>
                    <a:lnTo>
                      <a:pt x="807" y="420"/>
                    </a:lnTo>
                    <a:lnTo>
                      <a:pt x="807" y="381"/>
                    </a:lnTo>
                    <a:lnTo>
                      <a:pt x="805" y="342"/>
                    </a:lnTo>
                    <a:lnTo>
                      <a:pt x="800" y="305"/>
                    </a:lnTo>
                    <a:lnTo>
                      <a:pt x="793" y="268"/>
                    </a:lnTo>
                    <a:lnTo>
                      <a:pt x="785" y="234"/>
                    </a:lnTo>
                    <a:lnTo>
                      <a:pt x="780" y="217"/>
                    </a:lnTo>
                    <a:lnTo>
                      <a:pt x="775" y="201"/>
                    </a:lnTo>
                    <a:lnTo>
                      <a:pt x="768" y="186"/>
                    </a:lnTo>
                    <a:lnTo>
                      <a:pt x="761" y="171"/>
                    </a:lnTo>
                    <a:lnTo>
                      <a:pt x="746" y="145"/>
                    </a:lnTo>
                    <a:lnTo>
                      <a:pt x="731" y="122"/>
                    </a:lnTo>
                    <a:lnTo>
                      <a:pt x="717" y="102"/>
                    </a:lnTo>
                    <a:lnTo>
                      <a:pt x="704" y="85"/>
                    </a:lnTo>
                    <a:lnTo>
                      <a:pt x="690" y="70"/>
                    </a:lnTo>
                    <a:lnTo>
                      <a:pt x="677" y="58"/>
                    </a:lnTo>
                    <a:lnTo>
                      <a:pt x="666" y="48"/>
                    </a:lnTo>
                    <a:lnTo>
                      <a:pt x="655" y="39"/>
                    </a:lnTo>
                    <a:lnTo>
                      <a:pt x="645" y="33"/>
                    </a:lnTo>
                    <a:lnTo>
                      <a:pt x="635" y="28"/>
                    </a:lnTo>
                    <a:lnTo>
                      <a:pt x="627" y="24"/>
                    </a:lnTo>
                    <a:lnTo>
                      <a:pt x="620" y="21"/>
                    </a:lnTo>
                    <a:lnTo>
                      <a:pt x="611" y="19"/>
                    </a:lnTo>
                    <a:lnTo>
                      <a:pt x="607" y="18"/>
                    </a:lnTo>
                    <a:close/>
                  </a:path>
                </a:pathLst>
              </a:custGeom>
              <a:solidFill>
                <a:srgbClr val="A98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85" name="Google Shape;485;p12"/>
              <p:cNvSpPr/>
              <p:nvPr/>
            </p:nvSpPr>
            <p:spPr>
              <a:xfrm>
                <a:off x="1550" y="1942"/>
                <a:ext cx="161" cy="250"/>
              </a:xfrm>
              <a:custGeom>
                <a:rect b="b" l="l" r="r" t="t"/>
                <a:pathLst>
                  <a:path extrusionOk="0" h="1253" w="807">
                    <a:moveTo>
                      <a:pt x="607" y="18"/>
                    </a:moveTo>
                    <a:lnTo>
                      <a:pt x="595" y="13"/>
                    </a:lnTo>
                    <a:lnTo>
                      <a:pt x="580" y="8"/>
                    </a:lnTo>
                    <a:lnTo>
                      <a:pt x="564" y="4"/>
                    </a:lnTo>
                    <a:lnTo>
                      <a:pt x="545" y="1"/>
                    </a:lnTo>
                    <a:lnTo>
                      <a:pt x="524" y="0"/>
                    </a:lnTo>
                    <a:lnTo>
                      <a:pt x="503" y="1"/>
                    </a:lnTo>
                    <a:lnTo>
                      <a:pt x="479" y="4"/>
                    </a:lnTo>
                    <a:lnTo>
                      <a:pt x="454" y="9"/>
                    </a:lnTo>
                    <a:lnTo>
                      <a:pt x="428" y="15"/>
                    </a:lnTo>
                    <a:lnTo>
                      <a:pt x="402" y="24"/>
                    </a:lnTo>
                    <a:lnTo>
                      <a:pt x="374" y="35"/>
                    </a:lnTo>
                    <a:lnTo>
                      <a:pt x="347" y="49"/>
                    </a:lnTo>
                    <a:lnTo>
                      <a:pt x="319" y="65"/>
                    </a:lnTo>
                    <a:lnTo>
                      <a:pt x="292" y="85"/>
                    </a:lnTo>
                    <a:lnTo>
                      <a:pt x="278" y="95"/>
                    </a:lnTo>
                    <a:lnTo>
                      <a:pt x="264" y="106"/>
                    </a:lnTo>
                    <a:lnTo>
                      <a:pt x="251" y="119"/>
                    </a:lnTo>
                    <a:lnTo>
                      <a:pt x="237" y="132"/>
                    </a:lnTo>
                    <a:lnTo>
                      <a:pt x="211" y="159"/>
                    </a:lnTo>
                    <a:lnTo>
                      <a:pt x="186" y="187"/>
                    </a:lnTo>
                    <a:lnTo>
                      <a:pt x="162" y="217"/>
                    </a:lnTo>
                    <a:lnTo>
                      <a:pt x="141" y="249"/>
                    </a:lnTo>
                    <a:lnTo>
                      <a:pt x="120" y="280"/>
                    </a:lnTo>
                    <a:lnTo>
                      <a:pt x="101" y="313"/>
                    </a:lnTo>
                    <a:lnTo>
                      <a:pt x="82" y="347"/>
                    </a:lnTo>
                    <a:lnTo>
                      <a:pt x="67" y="383"/>
                    </a:lnTo>
                    <a:lnTo>
                      <a:pt x="52" y="421"/>
                    </a:lnTo>
                    <a:lnTo>
                      <a:pt x="40" y="458"/>
                    </a:lnTo>
                    <a:lnTo>
                      <a:pt x="28" y="498"/>
                    </a:lnTo>
                    <a:lnTo>
                      <a:pt x="18" y="539"/>
                    </a:lnTo>
                    <a:lnTo>
                      <a:pt x="11" y="583"/>
                    </a:lnTo>
                    <a:lnTo>
                      <a:pt x="6" y="627"/>
                    </a:lnTo>
                    <a:lnTo>
                      <a:pt x="2" y="673"/>
                    </a:lnTo>
                    <a:lnTo>
                      <a:pt x="0" y="720"/>
                    </a:lnTo>
                    <a:lnTo>
                      <a:pt x="0" y="743"/>
                    </a:lnTo>
                    <a:lnTo>
                      <a:pt x="1" y="766"/>
                    </a:lnTo>
                    <a:lnTo>
                      <a:pt x="2" y="789"/>
                    </a:lnTo>
                    <a:lnTo>
                      <a:pt x="3" y="810"/>
                    </a:lnTo>
                    <a:lnTo>
                      <a:pt x="6" y="831"/>
                    </a:lnTo>
                    <a:lnTo>
                      <a:pt x="10" y="853"/>
                    </a:lnTo>
                    <a:lnTo>
                      <a:pt x="13" y="873"/>
                    </a:lnTo>
                    <a:lnTo>
                      <a:pt x="18" y="893"/>
                    </a:lnTo>
                    <a:lnTo>
                      <a:pt x="28" y="930"/>
                    </a:lnTo>
                    <a:lnTo>
                      <a:pt x="40" y="966"/>
                    </a:lnTo>
                    <a:lnTo>
                      <a:pt x="53" y="1000"/>
                    </a:lnTo>
                    <a:lnTo>
                      <a:pt x="68" y="1031"/>
                    </a:lnTo>
                    <a:lnTo>
                      <a:pt x="83" y="1060"/>
                    </a:lnTo>
                    <a:lnTo>
                      <a:pt x="98" y="1086"/>
                    </a:lnTo>
                    <a:lnTo>
                      <a:pt x="115" y="1110"/>
                    </a:lnTo>
                    <a:lnTo>
                      <a:pt x="131" y="1131"/>
                    </a:lnTo>
                    <a:lnTo>
                      <a:pt x="146" y="1150"/>
                    </a:lnTo>
                    <a:lnTo>
                      <a:pt x="161" y="1166"/>
                    </a:lnTo>
                    <a:lnTo>
                      <a:pt x="174" y="1178"/>
                    </a:lnTo>
                    <a:lnTo>
                      <a:pt x="188" y="1190"/>
                    </a:lnTo>
                    <a:lnTo>
                      <a:pt x="201" y="1201"/>
                    </a:lnTo>
                    <a:lnTo>
                      <a:pt x="214" y="1211"/>
                    </a:lnTo>
                    <a:lnTo>
                      <a:pt x="228" y="1220"/>
                    </a:lnTo>
                    <a:lnTo>
                      <a:pt x="241" y="1227"/>
                    </a:lnTo>
                    <a:lnTo>
                      <a:pt x="254" y="1233"/>
                    </a:lnTo>
                    <a:lnTo>
                      <a:pt x="268" y="1240"/>
                    </a:lnTo>
                    <a:lnTo>
                      <a:pt x="281" y="1245"/>
                    </a:lnTo>
                    <a:lnTo>
                      <a:pt x="294" y="1248"/>
                    </a:lnTo>
                    <a:lnTo>
                      <a:pt x="307" y="1251"/>
                    </a:lnTo>
                    <a:lnTo>
                      <a:pt x="320" y="1252"/>
                    </a:lnTo>
                    <a:lnTo>
                      <a:pt x="333" y="1253"/>
                    </a:lnTo>
                    <a:lnTo>
                      <a:pt x="345" y="1253"/>
                    </a:lnTo>
                    <a:lnTo>
                      <a:pt x="358" y="1252"/>
                    </a:lnTo>
                    <a:lnTo>
                      <a:pt x="372" y="1251"/>
                    </a:lnTo>
                    <a:lnTo>
                      <a:pt x="384" y="1248"/>
                    </a:lnTo>
                    <a:lnTo>
                      <a:pt x="397" y="1245"/>
                    </a:lnTo>
                    <a:lnTo>
                      <a:pt x="409" y="1241"/>
                    </a:lnTo>
                    <a:lnTo>
                      <a:pt x="422" y="1236"/>
                    </a:lnTo>
                    <a:lnTo>
                      <a:pt x="434" y="1231"/>
                    </a:lnTo>
                    <a:lnTo>
                      <a:pt x="445" y="1225"/>
                    </a:lnTo>
                    <a:lnTo>
                      <a:pt x="470" y="1210"/>
                    </a:lnTo>
                    <a:lnTo>
                      <a:pt x="494" y="1192"/>
                    </a:lnTo>
                    <a:lnTo>
                      <a:pt x="516" y="1172"/>
                    </a:lnTo>
                    <a:lnTo>
                      <a:pt x="539" y="1151"/>
                    </a:lnTo>
                    <a:lnTo>
                      <a:pt x="561" y="1126"/>
                    </a:lnTo>
                    <a:lnTo>
                      <a:pt x="582" y="1101"/>
                    </a:lnTo>
                    <a:lnTo>
                      <a:pt x="604" y="1074"/>
                    </a:lnTo>
                    <a:lnTo>
                      <a:pt x="622" y="1047"/>
                    </a:lnTo>
                    <a:lnTo>
                      <a:pt x="641" y="1020"/>
                    </a:lnTo>
                    <a:lnTo>
                      <a:pt x="657" y="994"/>
                    </a:lnTo>
                    <a:lnTo>
                      <a:pt x="674" y="967"/>
                    </a:lnTo>
                    <a:lnTo>
                      <a:pt x="687" y="941"/>
                    </a:lnTo>
                    <a:lnTo>
                      <a:pt x="701" y="916"/>
                    </a:lnTo>
                    <a:lnTo>
                      <a:pt x="712" y="890"/>
                    </a:lnTo>
                    <a:lnTo>
                      <a:pt x="723" y="865"/>
                    </a:lnTo>
                    <a:lnTo>
                      <a:pt x="733" y="841"/>
                    </a:lnTo>
                    <a:lnTo>
                      <a:pt x="743" y="818"/>
                    </a:lnTo>
                    <a:lnTo>
                      <a:pt x="751" y="795"/>
                    </a:lnTo>
                    <a:lnTo>
                      <a:pt x="765" y="750"/>
                    </a:lnTo>
                    <a:lnTo>
                      <a:pt x="776" y="710"/>
                    </a:lnTo>
                    <a:lnTo>
                      <a:pt x="786" y="662"/>
                    </a:lnTo>
                    <a:lnTo>
                      <a:pt x="795" y="602"/>
                    </a:lnTo>
                    <a:lnTo>
                      <a:pt x="800" y="568"/>
                    </a:lnTo>
                    <a:lnTo>
                      <a:pt x="802" y="532"/>
                    </a:lnTo>
                    <a:lnTo>
                      <a:pt x="806" y="496"/>
                    </a:lnTo>
                    <a:lnTo>
                      <a:pt x="807" y="457"/>
                    </a:lnTo>
                    <a:lnTo>
                      <a:pt x="807" y="420"/>
                    </a:lnTo>
                    <a:lnTo>
                      <a:pt x="807" y="381"/>
                    </a:lnTo>
                    <a:lnTo>
                      <a:pt x="805" y="342"/>
                    </a:lnTo>
                    <a:lnTo>
                      <a:pt x="800" y="305"/>
                    </a:lnTo>
                    <a:lnTo>
                      <a:pt x="793" y="268"/>
                    </a:lnTo>
                    <a:lnTo>
                      <a:pt x="785" y="234"/>
                    </a:lnTo>
                    <a:lnTo>
                      <a:pt x="780" y="217"/>
                    </a:lnTo>
                    <a:lnTo>
                      <a:pt x="775" y="201"/>
                    </a:lnTo>
                    <a:lnTo>
                      <a:pt x="768" y="186"/>
                    </a:lnTo>
                    <a:lnTo>
                      <a:pt x="761" y="171"/>
                    </a:lnTo>
                    <a:lnTo>
                      <a:pt x="746" y="145"/>
                    </a:lnTo>
                    <a:lnTo>
                      <a:pt x="731" y="122"/>
                    </a:lnTo>
                    <a:lnTo>
                      <a:pt x="717" y="102"/>
                    </a:lnTo>
                    <a:lnTo>
                      <a:pt x="704" y="85"/>
                    </a:lnTo>
                    <a:lnTo>
                      <a:pt x="690" y="70"/>
                    </a:lnTo>
                    <a:lnTo>
                      <a:pt x="677" y="58"/>
                    </a:lnTo>
                    <a:lnTo>
                      <a:pt x="666" y="48"/>
                    </a:lnTo>
                    <a:lnTo>
                      <a:pt x="655" y="39"/>
                    </a:lnTo>
                    <a:lnTo>
                      <a:pt x="645" y="33"/>
                    </a:lnTo>
                    <a:lnTo>
                      <a:pt x="635" y="28"/>
                    </a:lnTo>
                    <a:lnTo>
                      <a:pt x="627" y="24"/>
                    </a:lnTo>
                    <a:lnTo>
                      <a:pt x="620" y="21"/>
                    </a:lnTo>
                    <a:lnTo>
                      <a:pt x="611" y="19"/>
                    </a:lnTo>
                    <a:lnTo>
                      <a:pt x="607" y="18"/>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86" name="Google Shape;486;p12"/>
              <p:cNvSpPr/>
              <p:nvPr/>
            </p:nvSpPr>
            <p:spPr>
              <a:xfrm>
                <a:off x="1554" y="1948"/>
                <a:ext cx="152" cy="235"/>
              </a:xfrm>
              <a:custGeom>
                <a:rect b="b" l="l" r="r" t="t"/>
                <a:pathLst>
                  <a:path extrusionOk="0" h="1179" w="761">
                    <a:moveTo>
                      <a:pt x="716" y="157"/>
                    </a:moveTo>
                    <a:lnTo>
                      <a:pt x="702" y="132"/>
                    </a:lnTo>
                    <a:lnTo>
                      <a:pt x="689" y="110"/>
                    </a:lnTo>
                    <a:lnTo>
                      <a:pt x="675" y="91"/>
                    </a:lnTo>
                    <a:lnTo>
                      <a:pt x="662" y="75"/>
                    </a:lnTo>
                    <a:lnTo>
                      <a:pt x="650" y="61"/>
                    </a:lnTo>
                    <a:lnTo>
                      <a:pt x="639" y="49"/>
                    </a:lnTo>
                    <a:lnTo>
                      <a:pt x="627" y="40"/>
                    </a:lnTo>
                    <a:lnTo>
                      <a:pt x="616" y="32"/>
                    </a:lnTo>
                    <a:lnTo>
                      <a:pt x="607" y="26"/>
                    </a:lnTo>
                    <a:lnTo>
                      <a:pt x="599" y="21"/>
                    </a:lnTo>
                    <a:lnTo>
                      <a:pt x="591" y="19"/>
                    </a:lnTo>
                    <a:lnTo>
                      <a:pt x="585" y="16"/>
                    </a:lnTo>
                    <a:lnTo>
                      <a:pt x="576" y="14"/>
                    </a:lnTo>
                    <a:lnTo>
                      <a:pt x="572" y="14"/>
                    </a:lnTo>
                    <a:lnTo>
                      <a:pt x="561" y="9"/>
                    </a:lnTo>
                    <a:lnTo>
                      <a:pt x="547" y="5"/>
                    </a:lnTo>
                    <a:lnTo>
                      <a:pt x="533" y="1"/>
                    </a:lnTo>
                    <a:lnTo>
                      <a:pt x="515" y="0"/>
                    </a:lnTo>
                    <a:lnTo>
                      <a:pt x="495" y="0"/>
                    </a:lnTo>
                    <a:lnTo>
                      <a:pt x="474" y="1"/>
                    </a:lnTo>
                    <a:lnTo>
                      <a:pt x="453" y="4"/>
                    </a:lnTo>
                    <a:lnTo>
                      <a:pt x="429" y="9"/>
                    </a:lnTo>
                    <a:lnTo>
                      <a:pt x="404" y="15"/>
                    </a:lnTo>
                    <a:lnTo>
                      <a:pt x="379" y="25"/>
                    </a:lnTo>
                    <a:lnTo>
                      <a:pt x="354" y="36"/>
                    </a:lnTo>
                    <a:lnTo>
                      <a:pt x="328" y="50"/>
                    </a:lnTo>
                    <a:lnTo>
                      <a:pt x="302" y="66"/>
                    </a:lnTo>
                    <a:lnTo>
                      <a:pt x="274" y="85"/>
                    </a:lnTo>
                    <a:lnTo>
                      <a:pt x="248" y="107"/>
                    </a:lnTo>
                    <a:lnTo>
                      <a:pt x="222" y="132"/>
                    </a:lnTo>
                    <a:lnTo>
                      <a:pt x="198" y="160"/>
                    </a:lnTo>
                    <a:lnTo>
                      <a:pt x="174" y="187"/>
                    </a:lnTo>
                    <a:lnTo>
                      <a:pt x="152" y="215"/>
                    </a:lnTo>
                    <a:lnTo>
                      <a:pt x="132" y="244"/>
                    </a:lnTo>
                    <a:lnTo>
                      <a:pt x="112" y="276"/>
                    </a:lnTo>
                    <a:lnTo>
                      <a:pt x="95" y="308"/>
                    </a:lnTo>
                    <a:lnTo>
                      <a:pt x="78" y="341"/>
                    </a:lnTo>
                    <a:lnTo>
                      <a:pt x="62" y="376"/>
                    </a:lnTo>
                    <a:lnTo>
                      <a:pt x="50" y="410"/>
                    </a:lnTo>
                    <a:lnTo>
                      <a:pt x="37" y="448"/>
                    </a:lnTo>
                    <a:lnTo>
                      <a:pt x="27" y="485"/>
                    </a:lnTo>
                    <a:lnTo>
                      <a:pt x="17" y="525"/>
                    </a:lnTo>
                    <a:lnTo>
                      <a:pt x="11" y="565"/>
                    </a:lnTo>
                    <a:lnTo>
                      <a:pt x="5" y="608"/>
                    </a:lnTo>
                    <a:lnTo>
                      <a:pt x="1" y="651"/>
                    </a:lnTo>
                    <a:lnTo>
                      <a:pt x="0" y="696"/>
                    </a:lnTo>
                    <a:lnTo>
                      <a:pt x="0" y="719"/>
                    </a:lnTo>
                    <a:lnTo>
                      <a:pt x="0" y="740"/>
                    </a:lnTo>
                    <a:lnTo>
                      <a:pt x="2" y="762"/>
                    </a:lnTo>
                    <a:lnTo>
                      <a:pt x="3" y="782"/>
                    </a:lnTo>
                    <a:lnTo>
                      <a:pt x="7" y="804"/>
                    </a:lnTo>
                    <a:lnTo>
                      <a:pt x="10" y="824"/>
                    </a:lnTo>
                    <a:lnTo>
                      <a:pt x="13" y="844"/>
                    </a:lnTo>
                    <a:lnTo>
                      <a:pt x="18" y="862"/>
                    </a:lnTo>
                    <a:lnTo>
                      <a:pt x="30" y="898"/>
                    </a:lnTo>
                    <a:lnTo>
                      <a:pt x="41" y="933"/>
                    </a:lnTo>
                    <a:lnTo>
                      <a:pt x="55" y="966"/>
                    </a:lnTo>
                    <a:lnTo>
                      <a:pt x="70" y="996"/>
                    </a:lnTo>
                    <a:lnTo>
                      <a:pt x="85" y="1023"/>
                    </a:lnTo>
                    <a:lnTo>
                      <a:pt x="101" y="1048"/>
                    </a:lnTo>
                    <a:lnTo>
                      <a:pt x="117" y="1072"/>
                    </a:lnTo>
                    <a:lnTo>
                      <a:pt x="132" y="1093"/>
                    </a:lnTo>
                    <a:lnTo>
                      <a:pt x="148" y="1111"/>
                    </a:lnTo>
                    <a:lnTo>
                      <a:pt x="162" y="1127"/>
                    </a:lnTo>
                    <a:lnTo>
                      <a:pt x="176" y="1139"/>
                    </a:lnTo>
                    <a:lnTo>
                      <a:pt x="187" y="1151"/>
                    </a:lnTo>
                    <a:lnTo>
                      <a:pt x="194" y="1156"/>
                    </a:lnTo>
                    <a:lnTo>
                      <a:pt x="201" y="1159"/>
                    </a:lnTo>
                    <a:lnTo>
                      <a:pt x="208" y="1164"/>
                    </a:lnTo>
                    <a:lnTo>
                      <a:pt x="217" y="1168"/>
                    </a:lnTo>
                    <a:lnTo>
                      <a:pt x="236" y="1173"/>
                    </a:lnTo>
                    <a:lnTo>
                      <a:pt x="256" y="1177"/>
                    </a:lnTo>
                    <a:lnTo>
                      <a:pt x="278" y="1179"/>
                    </a:lnTo>
                    <a:lnTo>
                      <a:pt x="302" y="1179"/>
                    </a:lnTo>
                    <a:lnTo>
                      <a:pt x="325" y="1177"/>
                    </a:lnTo>
                    <a:lnTo>
                      <a:pt x="352" y="1173"/>
                    </a:lnTo>
                    <a:lnTo>
                      <a:pt x="377" y="1166"/>
                    </a:lnTo>
                    <a:lnTo>
                      <a:pt x="403" y="1157"/>
                    </a:lnTo>
                    <a:lnTo>
                      <a:pt x="416" y="1152"/>
                    </a:lnTo>
                    <a:lnTo>
                      <a:pt x="429" y="1146"/>
                    </a:lnTo>
                    <a:lnTo>
                      <a:pt x="443" y="1138"/>
                    </a:lnTo>
                    <a:lnTo>
                      <a:pt x="455" y="1131"/>
                    </a:lnTo>
                    <a:lnTo>
                      <a:pt x="468" y="1123"/>
                    </a:lnTo>
                    <a:lnTo>
                      <a:pt x="480" y="1114"/>
                    </a:lnTo>
                    <a:lnTo>
                      <a:pt x="493" y="1104"/>
                    </a:lnTo>
                    <a:lnTo>
                      <a:pt x="504" y="1094"/>
                    </a:lnTo>
                    <a:lnTo>
                      <a:pt x="515" y="1083"/>
                    </a:lnTo>
                    <a:lnTo>
                      <a:pt x="526" y="1072"/>
                    </a:lnTo>
                    <a:lnTo>
                      <a:pt x="538" y="1060"/>
                    </a:lnTo>
                    <a:lnTo>
                      <a:pt x="547" y="1047"/>
                    </a:lnTo>
                    <a:lnTo>
                      <a:pt x="567" y="1021"/>
                    </a:lnTo>
                    <a:lnTo>
                      <a:pt x="585" y="995"/>
                    </a:lnTo>
                    <a:lnTo>
                      <a:pt x="601" y="968"/>
                    </a:lnTo>
                    <a:lnTo>
                      <a:pt x="617" y="942"/>
                    </a:lnTo>
                    <a:lnTo>
                      <a:pt x="631" y="917"/>
                    </a:lnTo>
                    <a:lnTo>
                      <a:pt x="645" y="891"/>
                    </a:lnTo>
                    <a:lnTo>
                      <a:pt x="657" y="866"/>
                    </a:lnTo>
                    <a:lnTo>
                      <a:pt x="669" y="841"/>
                    </a:lnTo>
                    <a:lnTo>
                      <a:pt x="690" y="792"/>
                    </a:lnTo>
                    <a:lnTo>
                      <a:pt x="706" y="746"/>
                    </a:lnTo>
                    <a:lnTo>
                      <a:pt x="720" y="703"/>
                    </a:lnTo>
                    <a:lnTo>
                      <a:pt x="731" y="661"/>
                    </a:lnTo>
                    <a:lnTo>
                      <a:pt x="741" y="615"/>
                    </a:lnTo>
                    <a:lnTo>
                      <a:pt x="750" y="558"/>
                    </a:lnTo>
                    <a:lnTo>
                      <a:pt x="753" y="527"/>
                    </a:lnTo>
                    <a:lnTo>
                      <a:pt x="757" y="493"/>
                    </a:lnTo>
                    <a:lnTo>
                      <a:pt x="760" y="458"/>
                    </a:lnTo>
                    <a:lnTo>
                      <a:pt x="761" y="422"/>
                    </a:lnTo>
                    <a:lnTo>
                      <a:pt x="761" y="387"/>
                    </a:lnTo>
                    <a:lnTo>
                      <a:pt x="760" y="351"/>
                    </a:lnTo>
                    <a:lnTo>
                      <a:pt x="757" y="314"/>
                    </a:lnTo>
                    <a:lnTo>
                      <a:pt x="753" y="279"/>
                    </a:lnTo>
                    <a:lnTo>
                      <a:pt x="747" y="246"/>
                    </a:lnTo>
                    <a:lnTo>
                      <a:pt x="738" y="215"/>
                    </a:lnTo>
                    <a:lnTo>
                      <a:pt x="735" y="200"/>
                    </a:lnTo>
                    <a:lnTo>
                      <a:pt x="728" y="185"/>
                    </a:lnTo>
                    <a:lnTo>
                      <a:pt x="722" y="171"/>
                    </a:lnTo>
                    <a:lnTo>
                      <a:pt x="716" y="157"/>
                    </a:lnTo>
                    <a:close/>
                  </a:path>
                </a:pathLst>
              </a:custGeom>
              <a:solidFill>
                <a:srgbClr val="B79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87" name="Google Shape;487;p12"/>
              <p:cNvSpPr/>
              <p:nvPr/>
            </p:nvSpPr>
            <p:spPr>
              <a:xfrm>
                <a:off x="1556" y="1952"/>
                <a:ext cx="142" cy="225"/>
              </a:xfrm>
              <a:custGeom>
                <a:rect b="b" l="l" r="r" t="t"/>
                <a:pathLst>
                  <a:path extrusionOk="0" h="1129" w="713">
                    <a:moveTo>
                      <a:pt x="673" y="142"/>
                    </a:moveTo>
                    <a:lnTo>
                      <a:pt x="662" y="118"/>
                    </a:lnTo>
                    <a:lnTo>
                      <a:pt x="649" y="98"/>
                    </a:lnTo>
                    <a:lnTo>
                      <a:pt x="637" y="81"/>
                    </a:lnTo>
                    <a:lnTo>
                      <a:pt x="626" y="66"/>
                    </a:lnTo>
                    <a:lnTo>
                      <a:pt x="614" y="53"/>
                    </a:lnTo>
                    <a:lnTo>
                      <a:pt x="603" y="42"/>
                    </a:lnTo>
                    <a:lnTo>
                      <a:pt x="593" y="35"/>
                    </a:lnTo>
                    <a:lnTo>
                      <a:pt x="583" y="27"/>
                    </a:lnTo>
                    <a:lnTo>
                      <a:pt x="573" y="22"/>
                    </a:lnTo>
                    <a:lnTo>
                      <a:pt x="566" y="19"/>
                    </a:lnTo>
                    <a:lnTo>
                      <a:pt x="558" y="16"/>
                    </a:lnTo>
                    <a:lnTo>
                      <a:pt x="552" y="15"/>
                    </a:lnTo>
                    <a:lnTo>
                      <a:pt x="543" y="14"/>
                    </a:lnTo>
                    <a:lnTo>
                      <a:pt x="539" y="14"/>
                    </a:lnTo>
                    <a:lnTo>
                      <a:pt x="528" y="9"/>
                    </a:lnTo>
                    <a:lnTo>
                      <a:pt x="516" y="5"/>
                    </a:lnTo>
                    <a:lnTo>
                      <a:pt x="501" y="2"/>
                    </a:lnTo>
                    <a:lnTo>
                      <a:pt x="485" y="0"/>
                    </a:lnTo>
                    <a:lnTo>
                      <a:pt x="466" y="0"/>
                    </a:lnTo>
                    <a:lnTo>
                      <a:pt x="447" y="2"/>
                    </a:lnTo>
                    <a:lnTo>
                      <a:pt x="426" y="5"/>
                    </a:lnTo>
                    <a:lnTo>
                      <a:pt x="405" y="10"/>
                    </a:lnTo>
                    <a:lnTo>
                      <a:pt x="382" y="17"/>
                    </a:lnTo>
                    <a:lnTo>
                      <a:pt x="360" y="26"/>
                    </a:lnTo>
                    <a:lnTo>
                      <a:pt x="336" y="37"/>
                    </a:lnTo>
                    <a:lnTo>
                      <a:pt x="311" y="51"/>
                    </a:lnTo>
                    <a:lnTo>
                      <a:pt x="287" y="67"/>
                    </a:lnTo>
                    <a:lnTo>
                      <a:pt x="262" y="86"/>
                    </a:lnTo>
                    <a:lnTo>
                      <a:pt x="239" y="108"/>
                    </a:lnTo>
                    <a:lnTo>
                      <a:pt x="214" y="132"/>
                    </a:lnTo>
                    <a:lnTo>
                      <a:pt x="190" y="158"/>
                    </a:lnTo>
                    <a:lnTo>
                      <a:pt x="169" y="186"/>
                    </a:lnTo>
                    <a:lnTo>
                      <a:pt x="148" y="214"/>
                    </a:lnTo>
                    <a:lnTo>
                      <a:pt x="128" y="243"/>
                    </a:lnTo>
                    <a:lnTo>
                      <a:pt x="110" y="273"/>
                    </a:lnTo>
                    <a:lnTo>
                      <a:pt x="93" y="304"/>
                    </a:lnTo>
                    <a:lnTo>
                      <a:pt x="78" y="336"/>
                    </a:lnTo>
                    <a:lnTo>
                      <a:pt x="63" y="369"/>
                    </a:lnTo>
                    <a:lnTo>
                      <a:pt x="50" y="403"/>
                    </a:lnTo>
                    <a:lnTo>
                      <a:pt x="39" y="438"/>
                    </a:lnTo>
                    <a:lnTo>
                      <a:pt x="29" y="475"/>
                    </a:lnTo>
                    <a:lnTo>
                      <a:pt x="20" y="513"/>
                    </a:lnTo>
                    <a:lnTo>
                      <a:pt x="14" y="551"/>
                    </a:lnTo>
                    <a:lnTo>
                      <a:pt x="8" y="591"/>
                    </a:lnTo>
                    <a:lnTo>
                      <a:pt x="4" y="633"/>
                    </a:lnTo>
                    <a:lnTo>
                      <a:pt x="2" y="676"/>
                    </a:lnTo>
                    <a:lnTo>
                      <a:pt x="0" y="698"/>
                    </a:lnTo>
                    <a:lnTo>
                      <a:pt x="2" y="717"/>
                    </a:lnTo>
                    <a:lnTo>
                      <a:pt x="2" y="737"/>
                    </a:lnTo>
                    <a:lnTo>
                      <a:pt x="4" y="757"/>
                    </a:lnTo>
                    <a:lnTo>
                      <a:pt x="7" y="777"/>
                    </a:lnTo>
                    <a:lnTo>
                      <a:pt x="9" y="796"/>
                    </a:lnTo>
                    <a:lnTo>
                      <a:pt x="13" y="814"/>
                    </a:lnTo>
                    <a:lnTo>
                      <a:pt x="17" y="832"/>
                    </a:lnTo>
                    <a:lnTo>
                      <a:pt x="27" y="866"/>
                    </a:lnTo>
                    <a:lnTo>
                      <a:pt x="38" y="898"/>
                    </a:lnTo>
                    <a:lnTo>
                      <a:pt x="50" y="928"/>
                    </a:lnTo>
                    <a:lnTo>
                      <a:pt x="64" y="957"/>
                    </a:lnTo>
                    <a:lnTo>
                      <a:pt x="78" y="983"/>
                    </a:lnTo>
                    <a:lnTo>
                      <a:pt x="93" y="1007"/>
                    </a:lnTo>
                    <a:lnTo>
                      <a:pt x="108" y="1028"/>
                    </a:lnTo>
                    <a:lnTo>
                      <a:pt x="123" y="1048"/>
                    </a:lnTo>
                    <a:lnTo>
                      <a:pt x="138" y="1064"/>
                    </a:lnTo>
                    <a:lnTo>
                      <a:pt x="151" y="1079"/>
                    </a:lnTo>
                    <a:lnTo>
                      <a:pt x="164" y="1092"/>
                    </a:lnTo>
                    <a:lnTo>
                      <a:pt x="174" y="1101"/>
                    </a:lnTo>
                    <a:lnTo>
                      <a:pt x="181" y="1106"/>
                    </a:lnTo>
                    <a:lnTo>
                      <a:pt x="188" y="1111"/>
                    </a:lnTo>
                    <a:lnTo>
                      <a:pt x="195" y="1114"/>
                    </a:lnTo>
                    <a:lnTo>
                      <a:pt x="204" y="1118"/>
                    </a:lnTo>
                    <a:lnTo>
                      <a:pt x="221" y="1123"/>
                    </a:lnTo>
                    <a:lnTo>
                      <a:pt x="240" y="1127"/>
                    </a:lnTo>
                    <a:lnTo>
                      <a:pt x="261" y="1129"/>
                    </a:lnTo>
                    <a:lnTo>
                      <a:pt x="282" y="1128"/>
                    </a:lnTo>
                    <a:lnTo>
                      <a:pt x="306" y="1126"/>
                    </a:lnTo>
                    <a:lnTo>
                      <a:pt x="330" y="1122"/>
                    </a:lnTo>
                    <a:lnTo>
                      <a:pt x="354" y="1114"/>
                    </a:lnTo>
                    <a:lnTo>
                      <a:pt x="377" y="1106"/>
                    </a:lnTo>
                    <a:lnTo>
                      <a:pt x="402" y="1093"/>
                    </a:lnTo>
                    <a:lnTo>
                      <a:pt x="425" y="1079"/>
                    </a:lnTo>
                    <a:lnTo>
                      <a:pt x="437" y="1072"/>
                    </a:lnTo>
                    <a:lnTo>
                      <a:pt x="448" y="1063"/>
                    </a:lnTo>
                    <a:lnTo>
                      <a:pt x="460" y="1053"/>
                    </a:lnTo>
                    <a:lnTo>
                      <a:pt x="471" y="1043"/>
                    </a:lnTo>
                    <a:lnTo>
                      <a:pt x="481" y="1033"/>
                    </a:lnTo>
                    <a:lnTo>
                      <a:pt x="491" y="1022"/>
                    </a:lnTo>
                    <a:lnTo>
                      <a:pt x="501" y="1010"/>
                    </a:lnTo>
                    <a:lnTo>
                      <a:pt x="511" y="997"/>
                    </a:lnTo>
                    <a:lnTo>
                      <a:pt x="530" y="972"/>
                    </a:lnTo>
                    <a:lnTo>
                      <a:pt x="547" y="946"/>
                    </a:lnTo>
                    <a:lnTo>
                      <a:pt x="563" y="921"/>
                    </a:lnTo>
                    <a:lnTo>
                      <a:pt x="578" y="895"/>
                    </a:lnTo>
                    <a:lnTo>
                      <a:pt x="593" y="869"/>
                    </a:lnTo>
                    <a:lnTo>
                      <a:pt x="606" y="842"/>
                    </a:lnTo>
                    <a:lnTo>
                      <a:pt x="618" y="817"/>
                    </a:lnTo>
                    <a:lnTo>
                      <a:pt x="629" y="791"/>
                    </a:lnTo>
                    <a:lnTo>
                      <a:pt x="648" y="742"/>
                    </a:lnTo>
                    <a:lnTo>
                      <a:pt x="664" y="695"/>
                    </a:lnTo>
                    <a:lnTo>
                      <a:pt x="678" y="651"/>
                    </a:lnTo>
                    <a:lnTo>
                      <a:pt x="688" y="611"/>
                    </a:lnTo>
                    <a:lnTo>
                      <a:pt x="695" y="569"/>
                    </a:lnTo>
                    <a:lnTo>
                      <a:pt x="703" y="515"/>
                    </a:lnTo>
                    <a:lnTo>
                      <a:pt x="707" y="485"/>
                    </a:lnTo>
                    <a:lnTo>
                      <a:pt x="709" y="455"/>
                    </a:lnTo>
                    <a:lnTo>
                      <a:pt x="712" y="423"/>
                    </a:lnTo>
                    <a:lnTo>
                      <a:pt x="713" y="390"/>
                    </a:lnTo>
                    <a:lnTo>
                      <a:pt x="713" y="357"/>
                    </a:lnTo>
                    <a:lnTo>
                      <a:pt x="712" y="323"/>
                    </a:lnTo>
                    <a:lnTo>
                      <a:pt x="709" y="291"/>
                    </a:lnTo>
                    <a:lnTo>
                      <a:pt x="705" y="258"/>
                    </a:lnTo>
                    <a:lnTo>
                      <a:pt x="700" y="227"/>
                    </a:lnTo>
                    <a:lnTo>
                      <a:pt x="693" y="197"/>
                    </a:lnTo>
                    <a:lnTo>
                      <a:pt x="689" y="182"/>
                    </a:lnTo>
                    <a:lnTo>
                      <a:pt x="684" y="168"/>
                    </a:lnTo>
                    <a:lnTo>
                      <a:pt x="679" y="155"/>
                    </a:lnTo>
                    <a:lnTo>
                      <a:pt x="673" y="142"/>
                    </a:lnTo>
                    <a:close/>
                  </a:path>
                </a:pathLst>
              </a:custGeom>
              <a:solidFill>
                <a:srgbClr val="C6A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88" name="Google Shape;488;p12"/>
              <p:cNvSpPr/>
              <p:nvPr/>
            </p:nvSpPr>
            <p:spPr>
              <a:xfrm>
                <a:off x="1558" y="1955"/>
                <a:ext cx="133" cy="216"/>
              </a:xfrm>
              <a:custGeom>
                <a:rect b="b" l="l" r="r" t="t"/>
                <a:pathLst>
                  <a:path extrusionOk="0" h="1077" w="666">
                    <a:moveTo>
                      <a:pt x="629" y="128"/>
                    </a:moveTo>
                    <a:lnTo>
                      <a:pt x="618" y="107"/>
                    </a:lnTo>
                    <a:lnTo>
                      <a:pt x="607" y="88"/>
                    </a:lnTo>
                    <a:lnTo>
                      <a:pt x="596" y="71"/>
                    </a:lnTo>
                    <a:lnTo>
                      <a:pt x="584" y="57"/>
                    </a:lnTo>
                    <a:lnTo>
                      <a:pt x="574" y="46"/>
                    </a:lnTo>
                    <a:lnTo>
                      <a:pt x="563" y="36"/>
                    </a:lnTo>
                    <a:lnTo>
                      <a:pt x="554" y="28"/>
                    </a:lnTo>
                    <a:lnTo>
                      <a:pt x="544" y="22"/>
                    </a:lnTo>
                    <a:lnTo>
                      <a:pt x="537" y="18"/>
                    </a:lnTo>
                    <a:lnTo>
                      <a:pt x="528" y="15"/>
                    </a:lnTo>
                    <a:lnTo>
                      <a:pt x="522" y="12"/>
                    </a:lnTo>
                    <a:lnTo>
                      <a:pt x="516" y="11"/>
                    </a:lnTo>
                    <a:lnTo>
                      <a:pt x="508" y="10"/>
                    </a:lnTo>
                    <a:lnTo>
                      <a:pt x="506" y="10"/>
                    </a:lnTo>
                    <a:lnTo>
                      <a:pt x="495" y="6"/>
                    </a:lnTo>
                    <a:lnTo>
                      <a:pt x="483" y="2"/>
                    </a:lnTo>
                    <a:lnTo>
                      <a:pt x="470" y="1"/>
                    </a:lnTo>
                    <a:lnTo>
                      <a:pt x="455" y="0"/>
                    </a:lnTo>
                    <a:lnTo>
                      <a:pt x="437" y="1"/>
                    </a:lnTo>
                    <a:lnTo>
                      <a:pt x="420" y="2"/>
                    </a:lnTo>
                    <a:lnTo>
                      <a:pt x="400" y="6"/>
                    </a:lnTo>
                    <a:lnTo>
                      <a:pt x="380" y="12"/>
                    </a:lnTo>
                    <a:lnTo>
                      <a:pt x="359" y="20"/>
                    </a:lnTo>
                    <a:lnTo>
                      <a:pt x="337" y="28"/>
                    </a:lnTo>
                    <a:lnTo>
                      <a:pt x="315" y="41"/>
                    </a:lnTo>
                    <a:lnTo>
                      <a:pt x="292" y="54"/>
                    </a:lnTo>
                    <a:lnTo>
                      <a:pt x="269" y="69"/>
                    </a:lnTo>
                    <a:lnTo>
                      <a:pt x="246" y="88"/>
                    </a:lnTo>
                    <a:lnTo>
                      <a:pt x="223" y="109"/>
                    </a:lnTo>
                    <a:lnTo>
                      <a:pt x="199" y="133"/>
                    </a:lnTo>
                    <a:lnTo>
                      <a:pt x="178" y="158"/>
                    </a:lnTo>
                    <a:lnTo>
                      <a:pt x="156" y="186"/>
                    </a:lnTo>
                    <a:lnTo>
                      <a:pt x="138" y="212"/>
                    </a:lnTo>
                    <a:lnTo>
                      <a:pt x="119" y="240"/>
                    </a:lnTo>
                    <a:lnTo>
                      <a:pt x="103" y="270"/>
                    </a:lnTo>
                    <a:lnTo>
                      <a:pt x="87" y="300"/>
                    </a:lnTo>
                    <a:lnTo>
                      <a:pt x="73" y="332"/>
                    </a:lnTo>
                    <a:lnTo>
                      <a:pt x="59" y="364"/>
                    </a:lnTo>
                    <a:lnTo>
                      <a:pt x="48" y="396"/>
                    </a:lnTo>
                    <a:lnTo>
                      <a:pt x="37" y="431"/>
                    </a:lnTo>
                    <a:lnTo>
                      <a:pt x="28" y="466"/>
                    </a:lnTo>
                    <a:lnTo>
                      <a:pt x="20" y="503"/>
                    </a:lnTo>
                    <a:lnTo>
                      <a:pt x="13" y="539"/>
                    </a:lnTo>
                    <a:lnTo>
                      <a:pt x="8" y="577"/>
                    </a:lnTo>
                    <a:lnTo>
                      <a:pt x="4" y="616"/>
                    </a:lnTo>
                    <a:lnTo>
                      <a:pt x="2" y="657"/>
                    </a:lnTo>
                    <a:lnTo>
                      <a:pt x="0" y="677"/>
                    </a:lnTo>
                    <a:lnTo>
                      <a:pt x="0" y="697"/>
                    </a:lnTo>
                    <a:lnTo>
                      <a:pt x="2" y="716"/>
                    </a:lnTo>
                    <a:lnTo>
                      <a:pt x="3" y="735"/>
                    </a:lnTo>
                    <a:lnTo>
                      <a:pt x="8" y="771"/>
                    </a:lnTo>
                    <a:lnTo>
                      <a:pt x="14" y="805"/>
                    </a:lnTo>
                    <a:lnTo>
                      <a:pt x="23" y="837"/>
                    </a:lnTo>
                    <a:lnTo>
                      <a:pt x="33" y="867"/>
                    </a:lnTo>
                    <a:lnTo>
                      <a:pt x="44" y="896"/>
                    </a:lnTo>
                    <a:lnTo>
                      <a:pt x="57" y="922"/>
                    </a:lnTo>
                    <a:lnTo>
                      <a:pt x="69" y="946"/>
                    </a:lnTo>
                    <a:lnTo>
                      <a:pt x="83" y="967"/>
                    </a:lnTo>
                    <a:lnTo>
                      <a:pt x="97" y="987"/>
                    </a:lnTo>
                    <a:lnTo>
                      <a:pt x="110" y="1004"/>
                    </a:lnTo>
                    <a:lnTo>
                      <a:pt x="124" y="1019"/>
                    </a:lnTo>
                    <a:lnTo>
                      <a:pt x="136" y="1033"/>
                    </a:lnTo>
                    <a:lnTo>
                      <a:pt x="149" y="1044"/>
                    </a:lnTo>
                    <a:lnTo>
                      <a:pt x="160" y="1052"/>
                    </a:lnTo>
                    <a:lnTo>
                      <a:pt x="173" y="1060"/>
                    </a:lnTo>
                    <a:lnTo>
                      <a:pt x="188" y="1068"/>
                    </a:lnTo>
                    <a:lnTo>
                      <a:pt x="205" y="1073"/>
                    </a:lnTo>
                    <a:lnTo>
                      <a:pt x="223" y="1075"/>
                    </a:lnTo>
                    <a:lnTo>
                      <a:pt x="243" y="1077"/>
                    </a:lnTo>
                    <a:lnTo>
                      <a:pt x="262" y="1077"/>
                    </a:lnTo>
                    <a:lnTo>
                      <a:pt x="285" y="1074"/>
                    </a:lnTo>
                    <a:lnTo>
                      <a:pt x="306" y="1069"/>
                    </a:lnTo>
                    <a:lnTo>
                      <a:pt x="329" y="1062"/>
                    </a:lnTo>
                    <a:lnTo>
                      <a:pt x="351" y="1053"/>
                    </a:lnTo>
                    <a:lnTo>
                      <a:pt x="374" y="1042"/>
                    </a:lnTo>
                    <a:lnTo>
                      <a:pt x="396" y="1028"/>
                    </a:lnTo>
                    <a:lnTo>
                      <a:pt x="417" y="1012"/>
                    </a:lnTo>
                    <a:lnTo>
                      <a:pt x="438" y="993"/>
                    </a:lnTo>
                    <a:lnTo>
                      <a:pt x="447" y="983"/>
                    </a:lnTo>
                    <a:lnTo>
                      <a:pt x="457" y="972"/>
                    </a:lnTo>
                    <a:lnTo>
                      <a:pt x="467" y="961"/>
                    </a:lnTo>
                    <a:lnTo>
                      <a:pt x="476" y="948"/>
                    </a:lnTo>
                    <a:lnTo>
                      <a:pt x="493" y="924"/>
                    </a:lnTo>
                    <a:lnTo>
                      <a:pt x="510" y="899"/>
                    </a:lnTo>
                    <a:lnTo>
                      <a:pt x="525" y="873"/>
                    </a:lnTo>
                    <a:lnTo>
                      <a:pt x="538" y="848"/>
                    </a:lnTo>
                    <a:lnTo>
                      <a:pt x="552" y="822"/>
                    </a:lnTo>
                    <a:lnTo>
                      <a:pt x="564" y="796"/>
                    </a:lnTo>
                    <a:lnTo>
                      <a:pt x="577" y="771"/>
                    </a:lnTo>
                    <a:lnTo>
                      <a:pt x="587" y="745"/>
                    </a:lnTo>
                    <a:lnTo>
                      <a:pt x="607" y="696"/>
                    </a:lnTo>
                    <a:lnTo>
                      <a:pt x="622" y="649"/>
                    </a:lnTo>
                    <a:lnTo>
                      <a:pt x="634" y="606"/>
                    </a:lnTo>
                    <a:lnTo>
                      <a:pt x="644" y="567"/>
                    </a:lnTo>
                    <a:lnTo>
                      <a:pt x="652" y="527"/>
                    </a:lnTo>
                    <a:lnTo>
                      <a:pt x="658" y="478"/>
                    </a:lnTo>
                    <a:lnTo>
                      <a:pt x="661" y="449"/>
                    </a:lnTo>
                    <a:lnTo>
                      <a:pt x="663" y="420"/>
                    </a:lnTo>
                    <a:lnTo>
                      <a:pt x="666" y="390"/>
                    </a:lnTo>
                    <a:lnTo>
                      <a:pt x="666" y="359"/>
                    </a:lnTo>
                    <a:lnTo>
                      <a:pt x="666" y="328"/>
                    </a:lnTo>
                    <a:lnTo>
                      <a:pt x="664" y="297"/>
                    </a:lnTo>
                    <a:lnTo>
                      <a:pt x="663" y="265"/>
                    </a:lnTo>
                    <a:lnTo>
                      <a:pt x="659" y="235"/>
                    </a:lnTo>
                    <a:lnTo>
                      <a:pt x="654" y="207"/>
                    </a:lnTo>
                    <a:lnTo>
                      <a:pt x="647" y="178"/>
                    </a:lnTo>
                    <a:lnTo>
                      <a:pt x="639" y="152"/>
                    </a:lnTo>
                    <a:lnTo>
                      <a:pt x="629" y="128"/>
                    </a:lnTo>
                    <a:close/>
                  </a:path>
                </a:pathLst>
              </a:custGeom>
              <a:solidFill>
                <a:srgbClr val="D5AD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89" name="Google Shape;489;p12"/>
              <p:cNvSpPr/>
              <p:nvPr/>
            </p:nvSpPr>
            <p:spPr>
              <a:xfrm>
                <a:off x="1560" y="1959"/>
                <a:ext cx="123" cy="206"/>
              </a:xfrm>
              <a:custGeom>
                <a:rect b="b" l="l" r="r" t="t"/>
                <a:pathLst>
                  <a:path extrusionOk="0" h="1029" w="619">
                    <a:moveTo>
                      <a:pt x="584" y="115"/>
                    </a:moveTo>
                    <a:lnTo>
                      <a:pt x="574" y="95"/>
                    </a:lnTo>
                    <a:lnTo>
                      <a:pt x="564" y="78"/>
                    </a:lnTo>
                    <a:lnTo>
                      <a:pt x="553" y="63"/>
                    </a:lnTo>
                    <a:lnTo>
                      <a:pt x="543" y="50"/>
                    </a:lnTo>
                    <a:lnTo>
                      <a:pt x="534" y="39"/>
                    </a:lnTo>
                    <a:lnTo>
                      <a:pt x="524" y="30"/>
                    </a:lnTo>
                    <a:lnTo>
                      <a:pt x="516" y="24"/>
                    </a:lnTo>
                    <a:lnTo>
                      <a:pt x="507" y="18"/>
                    </a:lnTo>
                    <a:lnTo>
                      <a:pt x="492" y="10"/>
                    </a:lnTo>
                    <a:lnTo>
                      <a:pt x="481" y="8"/>
                    </a:lnTo>
                    <a:lnTo>
                      <a:pt x="473" y="7"/>
                    </a:lnTo>
                    <a:lnTo>
                      <a:pt x="471" y="7"/>
                    </a:lnTo>
                    <a:lnTo>
                      <a:pt x="461" y="3"/>
                    </a:lnTo>
                    <a:lnTo>
                      <a:pt x="451" y="2"/>
                    </a:lnTo>
                    <a:lnTo>
                      <a:pt x="438" y="0"/>
                    </a:lnTo>
                    <a:lnTo>
                      <a:pt x="423" y="0"/>
                    </a:lnTo>
                    <a:lnTo>
                      <a:pt x="408" y="2"/>
                    </a:lnTo>
                    <a:lnTo>
                      <a:pt x="392" y="5"/>
                    </a:lnTo>
                    <a:lnTo>
                      <a:pt x="375" y="9"/>
                    </a:lnTo>
                    <a:lnTo>
                      <a:pt x="356" y="15"/>
                    </a:lnTo>
                    <a:lnTo>
                      <a:pt x="336" y="24"/>
                    </a:lnTo>
                    <a:lnTo>
                      <a:pt x="316" y="34"/>
                    </a:lnTo>
                    <a:lnTo>
                      <a:pt x="296" y="45"/>
                    </a:lnTo>
                    <a:lnTo>
                      <a:pt x="275" y="60"/>
                    </a:lnTo>
                    <a:lnTo>
                      <a:pt x="254" y="76"/>
                    </a:lnTo>
                    <a:lnTo>
                      <a:pt x="233" y="95"/>
                    </a:lnTo>
                    <a:lnTo>
                      <a:pt x="210" y="116"/>
                    </a:lnTo>
                    <a:lnTo>
                      <a:pt x="189" y="140"/>
                    </a:lnTo>
                    <a:lnTo>
                      <a:pt x="169" y="164"/>
                    </a:lnTo>
                    <a:lnTo>
                      <a:pt x="150" y="190"/>
                    </a:lnTo>
                    <a:lnTo>
                      <a:pt x="133" y="216"/>
                    </a:lnTo>
                    <a:lnTo>
                      <a:pt x="115" y="242"/>
                    </a:lnTo>
                    <a:lnTo>
                      <a:pt x="99" y="271"/>
                    </a:lnTo>
                    <a:lnTo>
                      <a:pt x="84" y="299"/>
                    </a:lnTo>
                    <a:lnTo>
                      <a:pt x="70" y="329"/>
                    </a:lnTo>
                    <a:lnTo>
                      <a:pt x="58" y="358"/>
                    </a:lnTo>
                    <a:lnTo>
                      <a:pt x="47" y="391"/>
                    </a:lnTo>
                    <a:lnTo>
                      <a:pt x="37" y="422"/>
                    </a:lnTo>
                    <a:lnTo>
                      <a:pt x="28" y="456"/>
                    </a:lnTo>
                    <a:lnTo>
                      <a:pt x="19" y="490"/>
                    </a:lnTo>
                    <a:lnTo>
                      <a:pt x="13" y="524"/>
                    </a:lnTo>
                    <a:lnTo>
                      <a:pt x="8" y="559"/>
                    </a:lnTo>
                    <a:lnTo>
                      <a:pt x="4" y="597"/>
                    </a:lnTo>
                    <a:lnTo>
                      <a:pt x="2" y="634"/>
                    </a:lnTo>
                    <a:lnTo>
                      <a:pt x="0" y="672"/>
                    </a:lnTo>
                    <a:lnTo>
                      <a:pt x="3" y="708"/>
                    </a:lnTo>
                    <a:lnTo>
                      <a:pt x="7" y="743"/>
                    </a:lnTo>
                    <a:lnTo>
                      <a:pt x="13" y="774"/>
                    </a:lnTo>
                    <a:lnTo>
                      <a:pt x="20" y="805"/>
                    </a:lnTo>
                    <a:lnTo>
                      <a:pt x="29" y="833"/>
                    </a:lnTo>
                    <a:lnTo>
                      <a:pt x="39" y="860"/>
                    </a:lnTo>
                    <a:lnTo>
                      <a:pt x="50" y="884"/>
                    </a:lnTo>
                    <a:lnTo>
                      <a:pt x="62" y="906"/>
                    </a:lnTo>
                    <a:lnTo>
                      <a:pt x="74" y="926"/>
                    </a:lnTo>
                    <a:lnTo>
                      <a:pt x="85" y="945"/>
                    </a:lnTo>
                    <a:lnTo>
                      <a:pt x="98" y="961"/>
                    </a:lnTo>
                    <a:lnTo>
                      <a:pt x="109" y="975"/>
                    </a:lnTo>
                    <a:lnTo>
                      <a:pt x="120" y="988"/>
                    </a:lnTo>
                    <a:lnTo>
                      <a:pt x="130" y="998"/>
                    </a:lnTo>
                    <a:lnTo>
                      <a:pt x="140" y="1005"/>
                    </a:lnTo>
                    <a:lnTo>
                      <a:pt x="154" y="1012"/>
                    </a:lnTo>
                    <a:lnTo>
                      <a:pt x="169" y="1020"/>
                    </a:lnTo>
                    <a:lnTo>
                      <a:pt x="185" y="1025"/>
                    </a:lnTo>
                    <a:lnTo>
                      <a:pt x="204" y="1027"/>
                    </a:lnTo>
                    <a:lnTo>
                      <a:pt x="223" y="1029"/>
                    </a:lnTo>
                    <a:lnTo>
                      <a:pt x="241" y="1027"/>
                    </a:lnTo>
                    <a:lnTo>
                      <a:pt x="261" y="1025"/>
                    </a:lnTo>
                    <a:lnTo>
                      <a:pt x="282" y="1020"/>
                    </a:lnTo>
                    <a:lnTo>
                      <a:pt x="302" y="1012"/>
                    </a:lnTo>
                    <a:lnTo>
                      <a:pt x="324" y="1004"/>
                    </a:lnTo>
                    <a:lnTo>
                      <a:pt x="344" y="991"/>
                    </a:lnTo>
                    <a:lnTo>
                      <a:pt x="364" y="979"/>
                    </a:lnTo>
                    <a:lnTo>
                      <a:pt x="383" y="963"/>
                    </a:lnTo>
                    <a:lnTo>
                      <a:pt x="402" y="944"/>
                    </a:lnTo>
                    <a:lnTo>
                      <a:pt x="420" y="924"/>
                    </a:lnTo>
                    <a:lnTo>
                      <a:pt x="436" y="901"/>
                    </a:lnTo>
                    <a:lnTo>
                      <a:pt x="452" y="878"/>
                    </a:lnTo>
                    <a:lnTo>
                      <a:pt x="468" y="853"/>
                    </a:lnTo>
                    <a:lnTo>
                      <a:pt x="482" y="828"/>
                    </a:lnTo>
                    <a:lnTo>
                      <a:pt x="496" y="803"/>
                    </a:lnTo>
                    <a:lnTo>
                      <a:pt x="510" y="777"/>
                    </a:lnTo>
                    <a:lnTo>
                      <a:pt x="522" y="752"/>
                    </a:lnTo>
                    <a:lnTo>
                      <a:pt x="533" y="725"/>
                    </a:lnTo>
                    <a:lnTo>
                      <a:pt x="543" y="700"/>
                    </a:lnTo>
                    <a:lnTo>
                      <a:pt x="562" y="651"/>
                    </a:lnTo>
                    <a:lnTo>
                      <a:pt x="578" y="604"/>
                    </a:lnTo>
                    <a:lnTo>
                      <a:pt x="591" y="562"/>
                    </a:lnTo>
                    <a:lnTo>
                      <a:pt x="599" y="526"/>
                    </a:lnTo>
                    <a:lnTo>
                      <a:pt x="607" y="487"/>
                    </a:lnTo>
                    <a:lnTo>
                      <a:pt x="613" y="440"/>
                    </a:lnTo>
                    <a:lnTo>
                      <a:pt x="616" y="413"/>
                    </a:lnTo>
                    <a:lnTo>
                      <a:pt x="618" y="386"/>
                    </a:lnTo>
                    <a:lnTo>
                      <a:pt x="619" y="358"/>
                    </a:lnTo>
                    <a:lnTo>
                      <a:pt x="619" y="330"/>
                    </a:lnTo>
                    <a:lnTo>
                      <a:pt x="619" y="300"/>
                    </a:lnTo>
                    <a:lnTo>
                      <a:pt x="618" y="271"/>
                    </a:lnTo>
                    <a:lnTo>
                      <a:pt x="616" y="242"/>
                    </a:lnTo>
                    <a:lnTo>
                      <a:pt x="612" y="215"/>
                    </a:lnTo>
                    <a:lnTo>
                      <a:pt x="608" y="187"/>
                    </a:lnTo>
                    <a:lnTo>
                      <a:pt x="602" y="161"/>
                    </a:lnTo>
                    <a:lnTo>
                      <a:pt x="593" y="138"/>
                    </a:lnTo>
                    <a:lnTo>
                      <a:pt x="584" y="115"/>
                    </a:lnTo>
                    <a:close/>
                  </a:path>
                </a:pathLst>
              </a:custGeom>
              <a:solidFill>
                <a:srgbClr val="E7B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90" name="Google Shape;490;p12"/>
              <p:cNvSpPr/>
              <p:nvPr/>
            </p:nvSpPr>
            <p:spPr>
              <a:xfrm>
                <a:off x="1562" y="1963"/>
                <a:ext cx="114" cy="196"/>
              </a:xfrm>
              <a:custGeom>
                <a:rect b="b" l="l" r="r" t="t"/>
                <a:pathLst>
                  <a:path extrusionOk="0" h="979" w="573">
                    <a:moveTo>
                      <a:pt x="436" y="6"/>
                    </a:moveTo>
                    <a:lnTo>
                      <a:pt x="427" y="3"/>
                    </a:lnTo>
                    <a:lnTo>
                      <a:pt x="418" y="1"/>
                    </a:lnTo>
                    <a:lnTo>
                      <a:pt x="406" y="0"/>
                    </a:lnTo>
                    <a:lnTo>
                      <a:pt x="393" y="0"/>
                    </a:lnTo>
                    <a:lnTo>
                      <a:pt x="380" y="3"/>
                    </a:lnTo>
                    <a:lnTo>
                      <a:pt x="365" y="5"/>
                    </a:lnTo>
                    <a:lnTo>
                      <a:pt x="349" y="10"/>
                    </a:lnTo>
                    <a:lnTo>
                      <a:pt x="331" y="18"/>
                    </a:lnTo>
                    <a:lnTo>
                      <a:pt x="314" y="25"/>
                    </a:lnTo>
                    <a:lnTo>
                      <a:pt x="296" y="35"/>
                    </a:lnTo>
                    <a:lnTo>
                      <a:pt x="276" y="48"/>
                    </a:lnTo>
                    <a:lnTo>
                      <a:pt x="257" y="61"/>
                    </a:lnTo>
                    <a:lnTo>
                      <a:pt x="237" y="78"/>
                    </a:lnTo>
                    <a:lnTo>
                      <a:pt x="219" y="96"/>
                    </a:lnTo>
                    <a:lnTo>
                      <a:pt x="199" y="116"/>
                    </a:lnTo>
                    <a:lnTo>
                      <a:pt x="179" y="140"/>
                    </a:lnTo>
                    <a:lnTo>
                      <a:pt x="160" y="164"/>
                    </a:lnTo>
                    <a:lnTo>
                      <a:pt x="143" y="189"/>
                    </a:lnTo>
                    <a:lnTo>
                      <a:pt x="125" y="215"/>
                    </a:lnTo>
                    <a:lnTo>
                      <a:pt x="109" y="241"/>
                    </a:lnTo>
                    <a:lnTo>
                      <a:pt x="94" y="267"/>
                    </a:lnTo>
                    <a:lnTo>
                      <a:pt x="80" y="295"/>
                    </a:lnTo>
                    <a:lnTo>
                      <a:pt x="67" y="323"/>
                    </a:lnTo>
                    <a:lnTo>
                      <a:pt x="55" y="352"/>
                    </a:lnTo>
                    <a:lnTo>
                      <a:pt x="44" y="382"/>
                    </a:lnTo>
                    <a:lnTo>
                      <a:pt x="34" y="413"/>
                    </a:lnTo>
                    <a:lnTo>
                      <a:pt x="25" y="445"/>
                    </a:lnTo>
                    <a:lnTo>
                      <a:pt x="19" y="477"/>
                    </a:lnTo>
                    <a:lnTo>
                      <a:pt x="13" y="509"/>
                    </a:lnTo>
                    <a:lnTo>
                      <a:pt x="8" y="543"/>
                    </a:lnTo>
                    <a:lnTo>
                      <a:pt x="4" y="578"/>
                    </a:lnTo>
                    <a:lnTo>
                      <a:pt x="2" y="614"/>
                    </a:lnTo>
                    <a:lnTo>
                      <a:pt x="0" y="649"/>
                    </a:lnTo>
                    <a:lnTo>
                      <a:pt x="2" y="683"/>
                    </a:lnTo>
                    <a:lnTo>
                      <a:pt x="5" y="714"/>
                    </a:lnTo>
                    <a:lnTo>
                      <a:pt x="10" y="744"/>
                    </a:lnTo>
                    <a:lnTo>
                      <a:pt x="18" y="772"/>
                    </a:lnTo>
                    <a:lnTo>
                      <a:pt x="25" y="798"/>
                    </a:lnTo>
                    <a:lnTo>
                      <a:pt x="34" y="821"/>
                    </a:lnTo>
                    <a:lnTo>
                      <a:pt x="44" y="844"/>
                    </a:lnTo>
                    <a:lnTo>
                      <a:pt x="55" y="864"/>
                    </a:lnTo>
                    <a:lnTo>
                      <a:pt x="65" y="883"/>
                    </a:lnTo>
                    <a:lnTo>
                      <a:pt x="77" y="899"/>
                    </a:lnTo>
                    <a:lnTo>
                      <a:pt x="88" y="914"/>
                    </a:lnTo>
                    <a:lnTo>
                      <a:pt x="98" y="928"/>
                    </a:lnTo>
                    <a:lnTo>
                      <a:pt x="108" y="939"/>
                    </a:lnTo>
                    <a:lnTo>
                      <a:pt x="116" y="948"/>
                    </a:lnTo>
                    <a:lnTo>
                      <a:pt x="125" y="955"/>
                    </a:lnTo>
                    <a:lnTo>
                      <a:pt x="139" y="964"/>
                    </a:lnTo>
                    <a:lnTo>
                      <a:pt x="154" y="970"/>
                    </a:lnTo>
                    <a:lnTo>
                      <a:pt x="170" y="975"/>
                    </a:lnTo>
                    <a:lnTo>
                      <a:pt x="188" y="978"/>
                    </a:lnTo>
                    <a:lnTo>
                      <a:pt x="205" y="979"/>
                    </a:lnTo>
                    <a:lnTo>
                      <a:pt x="223" y="978"/>
                    </a:lnTo>
                    <a:lnTo>
                      <a:pt x="241" y="975"/>
                    </a:lnTo>
                    <a:lnTo>
                      <a:pt x="260" y="970"/>
                    </a:lnTo>
                    <a:lnTo>
                      <a:pt x="277" y="963"/>
                    </a:lnTo>
                    <a:lnTo>
                      <a:pt x="296" y="954"/>
                    </a:lnTo>
                    <a:lnTo>
                      <a:pt x="315" y="943"/>
                    </a:lnTo>
                    <a:lnTo>
                      <a:pt x="334" y="929"/>
                    </a:lnTo>
                    <a:lnTo>
                      <a:pt x="351" y="913"/>
                    </a:lnTo>
                    <a:lnTo>
                      <a:pt x="368" y="895"/>
                    </a:lnTo>
                    <a:lnTo>
                      <a:pt x="385" y="874"/>
                    </a:lnTo>
                    <a:lnTo>
                      <a:pt x="401" y="851"/>
                    </a:lnTo>
                    <a:lnTo>
                      <a:pt x="417" y="828"/>
                    </a:lnTo>
                    <a:lnTo>
                      <a:pt x="431" y="803"/>
                    </a:lnTo>
                    <a:lnTo>
                      <a:pt x="445" y="778"/>
                    </a:lnTo>
                    <a:lnTo>
                      <a:pt x="458" y="752"/>
                    </a:lnTo>
                    <a:lnTo>
                      <a:pt x="470" y="727"/>
                    </a:lnTo>
                    <a:lnTo>
                      <a:pt x="482" y="700"/>
                    </a:lnTo>
                    <a:lnTo>
                      <a:pt x="492" y="674"/>
                    </a:lnTo>
                    <a:lnTo>
                      <a:pt x="502" y="648"/>
                    </a:lnTo>
                    <a:lnTo>
                      <a:pt x="519" y="599"/>
                    </a:lnTo>
                    <a:lnTo>
                      <a:pt x="534" y="552"/>
                    </a:lnTo>
                    <a:lnTo>
                      <a:pt x="546" y="511"/>
                    </a:lnTo>
                    <a:lnTo>
                      <a:pt x="554" y="476"/>
                    </a:lnTo>
                    <a:lnTo>
                      <a:pt x="562" y="440"/>
                    </a:lnTo>
                    <a:lnTo>
                      <a:pt x="567" y="396"/>
                    </a:lnTo>
                    <a:lnTo>
                      <a:pt x="569" y="372"/>
                    </a:lnTo>
                    <a:lnTo>
                      <a:pt x="572" y="347"/>
                    </a:lnTo>
                    <a:lnTo>
                      <a:pt x="573" y="321"/>
                    </a:lnTo>
                    <a:lnTo>
                      <a:pt x="573" y="295"/>
                    </a:lnTo>
                    <a:lnTo>
                      <a:pt x="573" y="269"/>
                    </a:lnTo>
                    <a:lnTo>
                      <a:pt x="572" y="242"/>
                    </a:lnTo>
                    <a:lnTo>
                      <a:pt x="569" y="216"/>
                    </a:lnTo>
                    <a:lnTo>
                      <a:pt x="566" y="191"/>
                    </a:lnTo>
                    <a:lnTo>
                      <a:pt x="561" y="166"/>
                    </a:lnTo>
                    <a:lnTo>
                      <a:pt x="556" y="143"/>
                    </a:lnTo>
                    <a:lnTo>
                      <a:pt x="548" y="120"/>
                    </a:lnTo>
                    <a:lnTo>
                      <a:pt x="539" y="100"/>
                    </a:lnTo>
                    <a:lnTo>
                      <a:pt x="531" y="81"/>
                    </a:lnTo>
                    <a:lnTo>
                      <a:pt x="521" y="66"/>
                    </a:lnTo>
                    <a:lnTo>
                      <a:pt x="512" y="53"/>
                    </a:lnTo>
                    <a:lnTo>
                      <a:pt x="503" y="41"/>
                    </a:lnTo>
                    <a:lnTo>
                      <a:pt x="493" y="33"/>
                    </a:lnTo>
                    <a:lnTo>
                      <a:pt x="486" y="25"/>
                    </a:lnTo>
                    <a:lnTo>
                      <a:pt x="477" y="19"/>
                    </a:lnTo>
                    <a:lnTo>
                      <a:pt x="470" y="14"/>
                    </a:lnTo>
                    <a:lnTo>
                      <a:pt x="456" y="9"/>
                    </a:lnTo>
                    <a:lnTo>
                      <a:pt x="446" y="6"/>
                    </a:lnTo>
                    <a:lnTo>
                      <a:pt x="438" y="6"/>
                    </a:lnTo>
                    <a:lnTo>
                      <a:pt x="436" y="6"/>
                    </a:lnTo>
                    <a:close/>
                  </a:path>
                </a:pathLst>
              </a:custGeom>
              <a:solidFill>
                <a:srgbClr val="F8C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91" name="Google Shape;491;p12"/>
              <p:cNvSpPr/>
              <p:nvPr/>
            </p:nvSpPr>
            <p:spPr>
              <a:xfrm>
                <a:off x="1924" y="894"/>
                <a:ext cx="149" cy="216"/>
              </a:xfrm>
              <a:custGeom>
                <a:rect b="b" l="l" r="r" t="t"/>
                <a:pathLst>
                  <a:path extrusionOk="0" h="1084" w="745">
                    <a:moveTo>
                      <a:pt x="61" y="975"/>
                    </a:moveTo>
                    <a:lnTo>
                      <a:pt x="51" y="943"/>
                    </a:lnTo>
                    <a:lnTo>
                      <a:pt x="41" y="909"/>
                    </a:lnTo>
                    <a:lnTo>
                      <a:pt x="33" y="875"/>
                    </a:lnTo>
                    <a:lnTo>
                      <a:pt x="24" y="841"/>
                    </a:lnTo>
                    <a:lnTo>
                      <a:pt x="18" y="807"/>
                    </a:lnTo>
                    <a:lnTo>
                      <a:pt x="11" y="770"/>
                    </a:lnTo>
                    <a:lnTo>
                      <a:pt x="6" y="734"/>
                    </a:lnTo>
                    <a:lnTo>
                      <a:pt x="4" y="698"/>
                    </a:lnTo>
                    <a:lnTo>
                      <a:pt x="1" y="662"/>
                    </a:lnTo>
                    <a:lnTo>
                      <a:pt x="0" y="626"/>
                    </a:lnTo>
                    <a:lnTo>
                      <a:pt x="1" y="589"/>
                    </a:lnTo>
                    <a:lnTo>
                      <a:pt x="4" y="553"/>
                    </a:lnTo>
                    <a:lnTo>
                      <a:pt x="6" y="517"/>
                    </a:lnTo>
                    <a:lnTo>
                      <a:pt x="11" y="481"/>
                    </a:lnTo>
                    <a:lnTo>
                      <a:pt x="19" y="446"/>
                    </a:lnTo>
                    <a:lnTo>
                      <a:pt x="28" y="411"/>
                    </a:lnTo>
                    <a:lnTo>
                      <a:pt x="40" y="368"/>
                    </a:lnTo>
                    <a:lnTo>
                      <a:pt x="54" y="331"/>
                    </a:lnTo>
                    <a:lnTo>
                      <a:pt x="69" y="300"/>
                    </a:lnTo>
                    <a:lnTo>
                      <a:pt x="84" y="271"/>
                    </a:lnTo>
                    <a:lnTo>
                      <a:pt x="99" y="247"/>
                    </a:lnTo>
                    <a:lnTo>
                      <a:pt x="114" y="226"/>
                    </a:lnTo>
                    <a:lnTo>
                      <a:pt x="129" y="209"/>
                    </a:lnTo>
                    <a:lnTo>
                      <a:pt x="144" y="191"/>
                    </a:lnTo>
                    <a:lnTo>
                      <a:pt x="172" y="163"/>
                    </a:lnTo>
                    <a:lnTo>
                      <a:pt x="200" y="135"/>
                    </a:lnTo>
                    <a:lnTo>
                      <a:pt x="212" y="120"/>
                    </a:lnTo>
                    <a:lnTo>
                      <a:pt x="224" y="104"/>
                    </a:lnTo>
                    <a:lnTo>
                      <a:pt x="235" y="86"/>
                    </a:lnTo>
                    <a:lnTo>
                      <a:pt x="245" y="65"/>
                    </a:lnTo>
                    <a:lnTo>
                      <a:pt x="250" y="54"/>
                    </a:lnTo>
                    <a:lnTo>
                      <a:pt x="256" y="44"/>
                    </a:lnTo>
                    <a:lnTo>
                      <a:pt x="262" y="35"/>
                    </a:lnTo>
                    <a:lnTo>
                      <a:pt x="269" y="28"/>
                    </a:lnTo>
                    <a:lnTo>
                      <a:pt x="276" y="20"/>
                    </a:lnTo>
                    <a:lnTo>
                      <a:pt x="283" y="15"/>
                    </a:lnTo>
                    <a:lnTo>
                      <a:pt x="291" y="10"/>
                    </a:lnTo>
                    <a:lnTo>
                      <a:pt x="300" y="7"/>
                    </a:lnTo>
                    <a:lnTo>
                      <a:pt x="308" y="3"/>
                    </a:lnTo>
                    <a:lnTo>
                      <a:pt x="317" y="2"/>
                    </a:lnTo>
                    <a:lnTo>
                      <a:pt x="327" y="0"/>
                    </a:lnTo>
                    <a:lnTo>
                      <a:pt x="336" y="0"/>
                    </a:lnTo>
                    <a:lnTo>
                      <a:pt x="346" y="0"/>
                    </a:lnTo>
                    <a:lnTo>
                      <a:pt x="356" y="2"/>
                    </a:lnTo>
                    <a:lnTo>
                      <a:pt x="367" y="3"/>
                    </a:lnTo>
                    <a:lnTo>
                      <a:pt x="377" y="5"/>
                    </a:lnTo>
                    <a:lnTo>
                      <a:pt x="400" y="13"/>
                    </a:lnTo>
                    <a:lnTo>
                      <a:pt x="422" y="23"/>
                    </a:lnTo>
                    <a:lnTo>
                      <a:pt x="446" y="35"/>
                    </a:lnTo>
                    <a:lnTo>
                      <a:pt x="469" y="50"/>
                    </a:lnTo>
                    <a:lnTo>
                      <a:pt x="493" y="66"/>
                    </a:lnTo>
                    <a:lnTo>
                      <a:pt x="517" y="84"/>
                    </a:lnTo>
                    <a:lnTo>
                      <a:pt x="542" y="104"/>
                    </a:lnTo>
                    <a:lnTo>
                      <a:pt x="565" y="124"/>
                    </a:lnTo>
                    <a:lnTo>
                      <a:pt x="578" y="136"/>
                    </a:lnTo>
                    <a:lnTo>
                      <a:pt x="589" y="149"/>
                    </a:lnTo>
                    <a:lnTo>
                      <a:pt x="602" y="163"/>
                    </a:lnTo>
                    <a:lnTo>
                      <a:pt x="613" y="179"/>
                    </a:lnTo>
                    <a:lnTo>
                      <a:pt x="624" y="195"/>
                    </a:lnTo>
                    <a:lnTo>
                      <a:pt x="635" y="212"/>
                    </a:lnTo>
                    <a:lnTo>
                      <a:pt x="647" y="231"/>
                    </a:lnTo>
                    <a:lnTo>
                      <a:pt x="658" y="251"/>
                    </a:lnTo>
                    <a:lnTo>
                      <a:pt x="668" y="272"/>
                    </a:lnTo>
                    <a:lnTo>
                      <a:pt x="678" y="295"/>
                    </a:lnTo>
                    <a:lnTo>
                      <a:pt x="687" y="317"/>
                    </a:lnTo>
                    <a:lnTo>
                      <a:pt x="695" y="341"/>
                    </a:lnTo>
                    <a:lnTo>
                      <a:pt x="704" y="365"/>
                    </a:lnTo>
                    <a:lnTo>
                      <a:pt x="711" y="390"/>
                    </a:lnTo>
                    <a:lnTo>
                      <a:pt x="718" y="415"/>
                    </a:lnTo>
                    <a:lnTo>
                      <a:pt x="724" y="441"/>
                    </a:lnTo>
                    <a:lnTo>
                      <a:pt x="730" y="467"/>
                    </a:lnTo>
                    <a:lnTo>
                      <a:pt x="735" y="495"/>
                    </a:lnTo>
                    <a:lnTo>
                      <a:pt x="739" y="521"/>
                    </a:lnTo>
                    <a:lnTo>
                      <a:pt x="741" y="548"/>
                    </a:lnTo>
                    <a:lnTo>
                      <a:pt x="744" y="576"/>
                    </a:lnTo>
                    <a:lnTo>
                      <a:pt x="745" y="604"/>
                    </a:lnTo>
                    <a:lnTo>
                      <a:pt x="745" y="632"/>
                    </a:lnTo>
                    <a:lnTo>
                      <a:pt x="744" y="659"/>
                    </a:lnTo>
                    <a:lnTo>
                      <a:pt x="743" y="688"/>
                    </a:lnTo>
                    <a:lnTo>
                      <a:pt x="739" y="715"/>
                    </a:lnTo>
                    <a:lnTo>
                      <a:pt x="735" y="743"/>
                    </a:lnTo>
                    <a:lnTo>
                      <a:pt x="729" y="770"/>
                    </a:lnTo>
                    <a:lnTo>
                      <a:pt x="723" y="797"/>
                    </a:lnTo>
                    <a:lnTo>
                      <a:pt x="714" y="824"/>
                    </a:lnTo>
                    <a:lnTo>
                      <a:pt x="705" y="850"/>
                    </a:lnTo>
                    <a:lnTo>
                      <a:pt x="694" y="875"/>
                    </a:lnTo>
                    <a:lnTo>
                      <a:pt x="677" y="911"/>
                    </a:lnTo>
                    <a:lnTo>
                      <a:pt x="659" y="943"/>
                    </a:lnTo>
                    <a:lnTo>
                      <a:pt x="639" y="970"/>
                    </a:lnTo>
                    <a:lnTo>
                      <a:pt x="618" y="995"/>
                    </a:lnTo>
                    <a:lnTo>
                      <a:pt x="595" y="1016"/>
                    </a:lnTo>
                    <a:lnTo>
                      <a:pt x="572" y="1034"/>
                    </a:lnTo>
                    <a:lnTo>
                      <a:pt x="547" y="1049"/>
                    </a:lnTo>
                    <a:lnTo>
                      <a:pt x="522" y="1060"/>
                    </a:lnTo>
                    <a:lnTo>
                      <a:pt x="497" y="1069"/>
                    </a:lnTo>
                    <a:lnTo>
                      <a:pt x="471" y="1076"/>
                    </a:lnTo>
                    <a:lnTo>
                      <a:pt x="444" y="1080"/>
                    </a:lnTo>
                    <a:lnTo>
                      <a:pt x="418" y="1082"/>
                    </a:lnTo>
                    <a:lnTo>
                      <a:pt x="392" y="1084"/>
                    </a:lnTo>
                    <a:lnTo>
                      <a:pt x="365" y="1082"/>
                    </a:lnTo>
                    <a:lnTo>
                      <a:pt x="338" y="1080"/>
                    </a:lnTo>
                    <a:lnTo>
                      <a:pt x="313" y="1075"/>
                    </a:lnTo>
                    <a:lnTo>
                      <a:pt x="287" y="1070"/>
                    </a:lnTo>
                    <a:lnTo>
                      <a:pt x="264" y="1064"/>
                    </a:lnTo>
                    <a:lnTo>
                      <a:pt x="240" y="1056"/>
                    </a:lnTo>
                    <a:lnTo>
                      <a:pt x="216" y="1049"/>
                    </a:lnTo>
                    <a:lnTo>
                      <a:pt x="174" y="1032"/>
                    </a:lnTo>
                    <a:lnTo>
                      <a:pt x="136" y="1015"/>
                    </a:lnTo>
                    <a:lnTo>
                      <a:pt x="81" y="986"/>
                    </a:lnTo>
                    <a:lnTo>
                      <a:pt x="61" y="975"/>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92" name="Google Shape;492;p12"/>
              <p:cNvSpPr/>
              <p:nvPr/>
            </p:nvSpPr>
            <p:spPr>
              <a:xfrm>
                <a:off x="1924" y="894"/>
                <a:ext cx="149" cy="216"/>
              </a:xfrm>
              <a:custGeom>
                <a:rect b="b" l="l" r="r" t="t"/>
                <a:pathLst>
                  <a:path extrusionOk="0" h="1084" w="745">
                    <a:moveTo>
                      <a:pt x="61" y="975"/>
                    </a:moveTo>
                    <a:lnTo>
                      <a:pt x="51" y="943"/>
                    </a:lnTo>
                    <a:lnTo>
                      <a:pt x="41" y="909"/>
                    </a:lnTo>
                    <a:lnTo>
                      <a:pt x="33" y="875"/>
                    </a:lnTo>
                    <a:lnTo>
                      <a:pt x="24" y="841"/>
                    </a:lnTo>
                    <a:lnTo>
                      <a:pt x="18" y="807"/>
                    </a:lnTo>
                    <a:lnTo>
                      <a:pt x="11" y="770"/>
                    </a:lnTo>
                    <a:lnTo>
                      <a:pt x="6" y="734"/>
                    </a:lnTo>
                    <a:lnTo>
                      <a:pt x="4" y="698"/>
                    </a:lnTo>
                    <a:lnTo>
                      <a:pt x="1" y="662"/>
                    </a:lnTo>
                    <a:lnTo>
                      <a:pt x="0" y="626"/>
                    </a:lnTo>
                    <a:lnTo>
                      <a:pt x="1" y="589"/>
                    </a:lnTo>
                    <a:lnTo>
                      <a:pt x="4" y="553"/>
                    </a:lnTo>
                    <a:lnTo>
                      <a:pt x="6" y="517"/>
                    </a:lnTo>
                    <a:lnTo>
                      <a:pt x="11" y="481"/>
                    </a:lnTo>
                    <a:lnTo>
                      <a:pt x="19" y="446"/>
                    </a:lnTo>
                    <a:lnTo>
                      <a:pt x="28" y="411"/>
                    </a:lnTo>
                    <a:lnTo>
                      <a:pt x="40" y="368"/>
                    </a:lnTo>
                    <a:lnTo>
                      <a:pt x="54" y="331"/>
                    </a:lnTo>
                    <a:lnTo>
                      <a:pt x="69" y="300"/>
                    </a:lnTo>
                    <a:lnTo>
                      <a:pt x="84" y="271"/>
                    </a:lnTo>
                    <a:lnTo>
                      <a:pt x="99" y="247"/>
                    </a:lnTo>
                    <a:lnTo>
                      <a:pt x="114" y="226"/>
                    </a:lnTo>
                    <a:lnTo>
                      <a:pt x="129" y="209"/>
                    </a:lnTo>
                    <a:lnTo>
                      <a:pt x="144" y="191"/>
                    </a:lnTo>
                    <a:lnTo>
                      <a:pt x="172" y="163"/>
                    </a:lnTo>
                    <a:lnTo>
                      <a:pt x="200" y="135"/>
                    </a:lnTo>
                    <a:lnTo>
                      <a:pt x="212" y="120"/>
                    </a:lnTo>
                    <a:lnTo>
                      <a:pt x="224" y="104"/>
                    </a:lnTo>
                    <a:lnTo>
                      <a:pt x="235" y="86"/>
                    </a:lnTo>
                    <a:lnTo>
                      <a:pt x="245" y="65"/>
                    </a:lnTo>
                    <a:lnTo>
                      <a:pt x="250" y="54"/>
                    </a:lnTo>
                    <a:lnTo>
                      <a:pt x="256" y="44"/>
                    </a:lnTo>
                    <a:lnTo>
                      <a:pt x="262" y="35"/>
                    </a:lnTo>
                    <a:lnTo>
                      <a:pt x="269" y="28"/>
                    </a:lnTo>
                    <a:lnTo>
                      <a:pt x="276" y="20"/>
                    </a:lnTo>
                    <a:lnTo>
                      <a:pt x="283" y="15"/>
                    </a:lnTo>
                    <a:lnTo>
                      <a:pt x="291" y="10"/>
                    </a:lnTo>
                    <a:lnTo>
                      <a:pt x="300" y="7"/>
                    </a:lnTo>
                    <a:lnTo>
                      <a:pt x="308" y="3"/>
                    </a:lnTo>
                    <a:lnTo>
                      <a:pt x="317" y="2"/>
                    </a:lnTo>
                    <a:lnTo>
                      <a:pt x="327" y="0"/>
                    </a:lnTo>
                    <a:lnTo>
                      <a:pt x="336" y="0"/>
                    </a:lnTo>
                    <a:lnTo>
                      <a:pt x="346" y="0"/>
                    </a:lnTo>
                    <a:lnTo>
                      <a:pt x="356" y="2"/>
                    </a:lnTo>
                    <a:lnTo>
                      <a:pt x="367" y="3"/>
                    </a:lnTo>
                    <a:lnTo>
                      <a:pt x="377" y="5"/>
                    </a:lnTo>
                    <a:lnTo>
                      <a:pt x="400" y="13"/>
                    </a:lnTo>
                    <a:lnTo>
                      <a:pt x="422" y="23"/>
                    </a:lnTo>
                    <a:lnTo>
                      <a:pt x="446" y="35"/>
                    </a:lnTo>
                    <a:lnTo>
                      <a:pt x="469" y="50"/>
                    </a:lnTo>
                    <a:lnTo>
                      <a:pt x="493" y="66"/>
                    </a:lnTo>
                    <a:lnTo>
                      <a:pt x="517" y="84"/>
                    </a:lnTo>
                    <a:lnTo>
                      <a:pt x="542" y="104"/>
                    </a:lnTo>
                    <a:lnTo>
                      <a:pt x="565" y="124"/>
                    </a:lnTo>
                    <a:lnTo>
                      <a:pt x="578" y="136"/>
                    </a:lnTo>
                    <a:lnTo>
                      <a:pt x="589" y="149"/>
                    </a:lnTo>
                    <a:lnTo>
                      <a:pt x="602" y="163"/>
                    </a:lnTo>
                    <a:lnTo>
                      <a:pt x="613" y="179"/>
                    </a:lnTo>
                    <a:lnTo>
                      <a:pt x="624" y="195"/>
                    </a:lnTo>
                    <a:lnTo>
                      <a:pt x="635" y="212"/>
                    </a:lnTo>
                    <a:lnTo>
                      <a:pt x="647" y="231"/>
                    </a:lnTo>
                    <a:lnTo>
                      <a:pt x="658" y="251"/>
                    </a:lnTo>
                    <a:lnTo>
                      <a:pt x="668" y="272"/>
                    </a:lnTo>
                    <a:lnTo>
                      <a:pt x="678" y="295"/>
                    </a:lnTo>
                    <a:lnTo>
                      <a:pt x="687" y="317"/>
                    </a:lnTo>
                    <a:lnTo>
                      <a:pt x="695" y="341"/>
                    </a:lnTo>
                    <a:lnTo>
                      <a:pt x="704" y="365"/>
                    </a:lnTo>
                    <a:lnTo>
                      <a:pt x="711" y="390"/>
                    </a:lnTo>
                    <a:lnTo>
                      <a:pt x="718" y="415"/>
                    </a:lnTo>
                    <a:lnTo>
                      <a:pt x="724" y="441"/>
                    </a:lnTo>
                    <a:lnTo>
                      <a:pt x="730" y="467"/>
                    </a:lnTo>
                    <a:lnTo>
                      <a:pt x="735" y="495"/>
                    </a:lnTo>
                    <a:lnTo>
                      <a:pt x="739" y="521"/>
                    </a:lnTo>
                    <a:lnTo>
                      <a:pt x="741" y="548"/>
                    </a:lnTo>
                    <a:lnTo>
                      <a:pt x="744" y="576"/>
                    </a:lnTo>
                    <a:lnTo>
                      <a:pt x="745" y="604"/>
                    </a:lnTo>
                    <a:lnTo>
                      <a:pt x="745" y="632"/>
                    </a:lnTo>
                    <a:lnTo>
                      <a:pt x="744" y="659"/>
                    </a:lnTo>
                    <a:lnTo>
                      <a:pt x="743" y="688"/>
                    </a:lnTo>
                    <a:lnTo>
                      <a:pt x="739" y="715"/>
                    </a:lnTo>
                    <a:lnTo>
                      <a:pt x="735" y="743"/>
                    </a:lnTo>
                    <a:lnTo>
                      <a:pt x="729" y="770"/>
                    </a:lnTo>
                    <a:lnTo>
                      <a:pt x="723" y="797"/>
                    </a:lnTo>
                    <a:lnTo>
                      <a:pt x="714" y="824"/>
                    </a:lnTo>
                    <a:lnTo>
                      <a:pt x="705" y="850"/>
                    </a:lnTo>
                    <a:lnTo>
                      <a:pt x="694" y="875"/>
                    </a:lnTo>
                    <a:lnTo>
                      <a:pt x="677" y="911"/>
                    </a:lnTo>
                    <a:lnTo>
                      <a:pt x="659" y="943"/>
                    </a:lnTo>
                    <a:lnTo>
                      <a:pt x="639" y="970"/>
                    </a:lnTo>
                    <a:lnTo>
                      <a:pt x="618" y="995"/>
                    </a:lnTo>
                    <a:lnTo>
                      <a:pt x="595" y="1016"/>
                    </a:lnTo>
                    <a:lnTo>
                      <a:pt x="572" y="1034"/>
                    </a:lnTo>
                    <a:lnTo>
                      <a:pt x="547" y="1049"/>
                    </a:lnTo>
                    <a:lnTo>
                      <a:pt x="522" y="1060"/>
                    </a:lnTo>
                    <a:lnTo>
                      <a:pt x="497" y="1069"/>
                    </a:lnTo>
                    <a:lnTo>
                      <a:pt x="471" y="1076"/>
                    </a:lnTo>
                    <a:lnTo>
                      <a:pt x="444" y="1080"/>
                    </a:lnTo>
                    <a:lnTo>
                      <a:pt x="418" y="1082"/>
                    </a:lnTo>
                    <a:lnTo>
                      <a:pt x="392" y="1084"/>
                    </a:lnTo>
                    <a:lnTo>
                      <a:pt x="365" y="1082"/>
                    </a:lnTo>
                    <a:lnTo>
                      <a:pt x="338" y="1080"/>
                    </a:lnTo>
                    <a:lnTo>
                      <a:pt x="313" y="1075"/>
                    </a:lnTo>
                    <a:lnTo>
                      <a:pt x="287" y="1070"/>
                    </a:lnTo>
                    <a:lnTo>
                      <a:pt x="264" y="1064"/>
                    </a:lnTo>
                    <a:lnTo>
                      <a:pt x="240" y="1056"/>
                    </a:lnTo>
                    <a:lnTo>
                      <a:pt x="216" y="1049"/>
                    </a:lnTo>
                    <a:lnTo>
                      <a:pt x="174" y="1032"/>
                    </a:lnTo>
                    <a:lnTo>
                      <a:pt x="136" y="1015"/>
                    </a:lnTo>
                    <a:lnTo>
                      <a:pt x="81" y="986"/>
                    </a:lnTo>
                    <a:lnTo>
                      <a:pt x="61" y="975"/>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93" name="Google Shape;493;p12"/>
              <p:cNvSpPr/>
              <p:nvPr/>
            </p:nvSpPr>
            <p:spPr>
              <a:xfrm>
                <a:off x="1940" y="921"/>
                <a:ext cx="109" cy="197"/>
              </a:xfrm>
              <a:custGeom>
                <a:rect b="b" l="l" r="r" t="t"/>
                <a:pathLst>
                  <a:path extrusionOk="0" h="983" w="542">
                    <a:moveTo>
                      <a:pt x="529" y="445"/>
                    </a:moveTo>
                    <a:lnTo>
                      <a:pt x="531" y="438"/>
                    </a:lnTo>
                    <a:lnTo>
                      <a:pt x="534" y="420"/>
                    </a:lnTo>
                    <a:lnTo>
                      <a:pt x="538" y="393"/>
                    </a:lnTo>
                    <a:lnTo>
                      <a:pt x="541" y="359"/>
                    </a:lnTo>
                    <a:lnTo>
                      <a:pt x="542" y="341"/>
                    </a:lnTo>
                    <a:lnTo>
                      <a:pt x="542" y="321"/>
                    </a:lnTo>
                    <a:lnTo>
                      <a:pt x="541" y="301"/>
                    </a:lnTo>
                    <a:lnTo>
                      <a:pt x="539" y="281"/>
                    </a:lnTo>
                    <a:lnTo>
                      <a:pt x="537" y="261"/>
                    </a:lnTo>
                    <a:lnTo>
                      <a:pt x="532" y="241"/>
                    </a:lnTo>
                    <a:lnTo>
                      <a:pt x="527" y="221"/>
                    </a:lnTo>
                    <a:lnTo>
                      <a:pt x="519" y="203"/>
                    </a:lnTo>
                    <a:lnTo>
                      <a:pt x="512" y="187"/>
                    </a:lnTo>
                    <a:lnTo>
                      <a:pt x="506" y="175"/>
                    </a:lnTo>
                    <a:lnTo>
                      <a:pt x="501" y="166"/>
                    </a:lnTo>
                    <a:lnTo>
                      <a:pt x="497" y="161"/>
                    </a:lnTo>
                    <a:lnTo>
                      <a:pt x="493" y="160"/>
                    </a:lnTo>
                    <a:lnTo>
                      <a:pt x="492" y="160"/>
                    </a:lnTo>
                    <a:lnTo>
                      <a:pt x="491" y="162"/>
                    </a:lnTo>
                    <a:lnTo>
                      <a:pt x="491" y="166"/>
                    </a:lnTo>
                    <a:lnTo>
                      <a:pt x="491" y="177"/>
                    </a:lnTo>
                    <a:lnTo>
                      <a:pt x="492" y="190"/>
                    </a:lnTo>
                    <a:lnTo>
                      <a:pt x="493" y="198"/>
                    </a:lnTo>
                    <a:lnTo>
                      <a:pt x="494" y="203"/>
                    </a:lnTo>
                    <a:lnTo>
                      <a:pt x="488" y="226"/>
                    </a:lnTo>
                    <a:lnTo>
                      <a:pt x="472" y="283"/>
                    </a:lnTo>
                    <a:lnTo>
                      <a:pt x="462" y="321"/>
                    </a:lnTo>
                    <a:lnTo>
                      <a:pt x="450" y="359"/>
                    </a:lnTo>
                    <a:lnTo>
                      <a:pt x="436" y="399"/>
                    </a:lnTo>
                    <a:lnTo>
                      <a:pt x="422" y="438"/>
                    </a:lnTo>
                    <a:lnTo>
                      <a:pt x="408" y="474"/>
                    </a:lnTo>
                    <a:lnTo>
                      <a:pt x="393" y="503"/>
                    </a:lnTo>
                    <a:lnTo>
                      <a:pt x="387" y="515"/>
                    </a:lnTo>
                    <a:lnTo>
                      <a:pt x="380" y="525"/>
                    </a:lnTo>
                    <a:lnTo>
                      <a:pt x="373" y="534"/>
                    </a:lnTo>
                    <a:lnTo>
                      <a:pt x="367" y="539"/>
                    </a:lnTo>
                    <a:lnTo>
                      <a:pt x="361" y="540"/>
                    </a:lnTo>
                    <a:lnTo>
                      <a:pt x="356" y="540"/>
                    </a:lnTo>
                    <a:lnTo>
                      <a:pt x="351" y="535"/>
                    </a:lnTo>
                    <a:lnTo>
                      <a:pt x="346" y="528"/>
                    </a:lnTo>
                    <a:lnTo>
                      <a:pt x="341" y="517"/>
                    </a:lnTo>
                    <a:lnTo>
                      <a:pt x="337" y="500"/>
                    </a:lnTo>
                    <a:lnTo>
                      <a:pt x="335" y="480"/>
                    </a:lnTo>
                    <a:lnTo>
                      <a:pt x="331" y="455"/>
                    </a:lnTo>
                    <a:lnTo>
                      <a:pt x="330" y="423"/>
                    </a:lnTo>
                    <a:lnTo>
                      <a:pt x="329" y="392"/>
                    </a:lnTo>
                    <a:lnTo>
                      <a:pt x="329" y="359"/>
                    </a:lnTo>
                    <a:lnTo>
                      <a:pt x="330" y="328"/>
                    </a:lnTo>
                    <a:lnTo>
                      <a:pt x="333" y="264"/>
                    </a:lnTo>
                    <a:lnTo>
                      <a:pt x="336" y="203"/>
                    </a:lnTo>
                    <a:lnTo>
                      <a:pt x="337" y="175"/>
                    </a:lnTo>
                    <a:lnTo>
                      <a:pt x="338" y="146"/>
                    </a:lnTo>
                    <a:lnTo>
                      <a:pt x="337" y="118"/>
                    </a:lnTo>
                    <a:lnTo>
                      <a:pt x="336" y="91"/>
                    </a:lnTo>
                    <a:lnTo>
                      <a:pt x="332" y="66"/>
                    </a:lnTo>
                    <a:lnTo>
                      <a:pt x="327" y="42"/>
                    </a:lnTo>
                    <a:lnTo>
                      <a:pt x="325" y="31"/>
                    </a:lnTo>
                    <a:lnTo>
                      <a:pt x="321" y="21"/>
                    </a:lnTo>
                    <a:lnTo>
                      <a:pt x="316" y="10"/>
                    </a:lnTo>
                    <a:lnTo>
                      <a:pt x="312" y="0"/>
                    </a:lnTo>
                    <a:lnTo>
                      <a:pt x="311" y="6"/>
                    </a:lnTo>
                    <a:lnTo>
                      <a:pt x="310" y="21"/>
                    </a:lnTo>
                    <a:lnTo>
                      <a:pt x="307" y="45"/>
                    </a:lnTo>
                    <a:lnTo>
                      <a:pt x="305" y="77"/>
                    </a:lnTo>
                    <a:lnTo>
                      <a:pt x="301" y="117"/>
                    </a:lnTo>
                    <a:lnTo>
                      <a:pt x="297" y="163"/>
                    </a:lnTo>
                    <a:lnTo>
                      <a:pt x="292" y="214"/>
                    </a:lnTo>
                    <a:lnTo>
                      <a:pt x="287" y="272"/>
                    </a:lnTo>
                    <a:lnTo>
                      <a:pt x="279" y="329"/>
                    </a:lnTo>
                    <a:lnTo>
                      <a:pt x="270" y="384"/>
                    </a:lnTo>
                    <a:lnTo>
                      <a:pt x="260" y="434"/>
                    </a:lnTo>
                    <a:lnTo>
                      <a:pt x="251" y="473"/>
                    </a:lnTo>
                    <a:lnTo>
                      <a:pt x="246" y="488"/>
                    </a:lnTo>
                    <a:lnTo>
                      <a:pt x="241" y="499"/>
                    </a:lnTo>
                    <a:lnTo>
                      <a:pt x="239" y="504"/>
                    </a:lnTo>
                    <a:lnTo>
                      <a:pt x="236" y="507"/>
                    </a:lnTo>
                    <a:lnTo>
                      <a:pt x="234" y="508"/>
                    </a:lnTo>
                    <a:lnTo>
                      <a:pt x="232" y="508"/>
                    </a:lnTo>
                    <a:lnTo>
                      <a:pt x="230" y="508"/>
                    </a:lnTo>
                    <a:lnTo>
                      <a:pt x="229" y="505"/>
                    </a:lnTo>
                    <a:lnTo>
                      <a:pt x="226" y="502"/>
                    </a:lnTo>
                    <a:lnTo>
                      <a:pt x="224" y="497"/>
                    </a:lnTo>
                    <a:lnTo>
                      <a:pt x="221" y="482"/>
                    </a:lnTo>
                    <a:lnTo>
                      <a:pt x="217" y="460"/>
                    </a:lnTo>
                    <a:lnTo>
                      <a:pt x="211" y="409"/>
                    </a:lnTo>
                    <a:lnTo>
                      <a:pt x="205" y="354"/>
                    </a:lnTo>
                    <a:lnTo>
                      <a:pt x="200" y="303"/>
                    </a:lnTo>
                    <a:lnTo>
                      <a:pt x="195" y="257"/>
                    </a:lnTo>
                    <a:lnTo>
                      <a:pt x="191" y="222"/>
                    </a:lnTo>
                    <a:lnTo>
                      <a:pt x="188" y="202"/>
                    </a:lnTo>
                    <a:lnTo>
                      <a:pt x="188" y="200"/>
                    </a:lnTo>
                    <a:lnTo>
                      <a:pt x="186" y="200"/>
                    </a:lnTo>
                    <a:lnTo>
                      <a:pt x="186" y="201"/>
                    </a:lnTo>
                    <a:lnTo>
                      <a:pt x="185" y="202"/>
                    </a:lnTo>
                    <a:lnTo>
                      <a:pt x="184" y="212"/>
                    </a:lnTo>
                    <a:lnTo>
                      <a:pt x="184" y="227"/>
                    </a:lnTo>
                    <a:lnTo>
                      <a:pt x="180" y="266"/>
                    </a:lnTo>
                    <a:lnTo>
                      <a:pt x="176" y="302"/>
                    </a:lnTo>
                    <a:lnTo>
                      <a:pt x="173" y="333"/>
                    </a:lnTo>
                    <a:lnTo>
                      <a:pt x="168" y="361"/>
                    </a:lnTo>
                    <a:lnTo>
                      <a:pt x="165" y="372"/>
                    </a:lnTo>
                    <a:lnTo>
                      <a:pt x="160" y="380"/>
                    </a:lnTo>
                    <a:lnTo>
                      <a:pt x="156" y="388"/>
                    </a:lnTo>
                    <a:lnTo>
                      <a:pt x="150" y="392"/>
                    </a:lnTo>
                    <a:lnTo>
                      <a:pt x="148" y="394"/>
                    </a:lnTo>
                    <a:lnTo>
                      <a:pt x="144" y="394"/>
                    </a:lnTo>
                    <a:lnTo>
                      <a:pt x="141" y="395"/>
                    </a:lnTo>
                    <a:lnTo>
                      <a:pt x="138" y="394"/>
                    </a:lnTo>
                    <a:lnTo>
                      <a:pt x="129" y="392"/>
                    </a:lnTo>
                    <a:lnTo>
                      <a:pt x="119" y="385"/>
                    </a:lnTo>
                    <a:lnTo>
                      <a:pt x="80" y="348"/>
                    </a:lnTo>
                    <a:lnTo>
                      <a:pt x="42" y="307"/>
                    </a:lnTo>
                    <a:lnTo>
                      <a:pt x="12" y="276"/>
                    </a:lnTo>
                    <a:lnTo>
                      <a:pt x="0" y="262"/>
                    </a:lnTo>
                    <a:lnTo>
                      <a:pt x="0" y="274"/>
                    </a:lnTo>
                    <a:lnTo>
                      <a:pt x="0" y="306"/>
                    </a:lnTo>
                    <a:lnTo>
                      <a:pt x="0" y="349"/>
                    </a:lnTo>
                    <a:lnTo>
                      <a:pt x="0" y="400"/>
                    </a:lnTo>
                    <a:lnTo>
                      <a:pt x="2" y="409"/>
                    </a:lnTo>
                    <a:lnTo>
                      <a:pt x="3" y="419"/>
                    </a:lnTo>
                    <a:lnTo>
                      <a:pt x="7" y="433"/>
                    </a:lnTo>
                    <a:lnTo>
                      <a:pt x="12" y="449"/>
                    </a:lnTo>
                    <a:lnTo>
                      <a:pt x="24" y="488"/>
                    </a:lnTo>
                    <a:lnTo>
                      <a:pt x="40" y="533"/>
                    </a:lnTo>
                    <a:lnTo>
                      <a:pt x="59" y="583"/>
                    </a:lnTo>
                    <a:lnTo>
                      <a:pt x="81" y="638"/>
                    </a:lnTo>
                    <a:lnTo>
                      <a:pt x="106" y="693"/>
                    </a:lnTo>
                    <a:lnTo>
                      <a:pt x="134" y="749"/>
                    </a:lnTo>
                    <a:lnTo>
                      <a:pt x="161" y="802"/>
                    </a:lnTo>
                    <a:lnTo>
                      <a:pt x="189" y="852"/>
                    </a:lnTo>
                    <a:lnTo>
                      <a:pt x="202" y="875"/>
                    </a:lnTo>
                    <a:lnTo>
                      <a:pt x="217" y="896"/>
                    </a:lnTo>
                    <a:lnTo>
                      <a:pt x="231" y="916"/>
                    </a:lnTo>
                    <a:lnTo>
                      <a:pt x="245" y="933"/>
                    </a:lnTo>
                    <a:lnTo>
                      <a:pt x="257" y="948"/>
                    </a:lnTo>
                    <a:lnTo>
                      <a:pt x="271" y="962"/>
                    </a:lnTo>
                    <a:lnTo>
                      <a:pt x="284" y="972"/>
                    </a:lnTo>
                    <a:lnTo>
                      <a:pt x="295" y="980"/>
                    </a:lnTo>
                    <a:lnTo>
                      <a:pt x="306" y="983"/>
                    </a:lnTo>
                    <a:lnTo>
                      <a:pt x="317" y="983"/>
                    </a:lnTo>
                    <a:lnTo>
                      <a:pt x="327" y="981"/>
                    </a:lnTo>
                    <a:lnTo>
                      <a:pt x="336" y="973"/>
                    </a:lnTo>
                    <a:lnTo>
                      <a:pt x="346" y="963"/>
                    </a:lnTo>
                    <a:lnTo>
                      <a:pt x="355" y="952"/>
                    </a:lnTo>
                    <a:lnTo>
                      <a:pt x="363" y="938"/>
                    </a:lnTo>
                    <a:lnTo>
                      <a:pt x="373" y="922"/>
                    </a:lnTo>
                    <a:lnTo>
                      <a:pt x="391" y="888"/>
                    </a:lnTo>
                    <a:lnTo>
                      <a:pt x="408" y="850"/>
                    </a:lnTo>
                    <a:lnTo>
                      <a:pt x="425" y="807"/>
                    </a:lnTo>
                    <a:lnTo>
                      <a:pt x="441" y="764"/>
                    </a:lnTo>
                    <a:lnTo>
                      <a:pt x="456" y="717"/>
                    </a:lnTo>
                    <a:lnTo>
                      <a:pt x="470" y="673"/>
                    </a:lnTo>
                    <a:lnTo>
                      <a:pt x="494" y="586"/>
                    </a:lnTo>
                    <a:lnTo>
                      <a:pt x="513" y="514"/>
                    </a:lnTo>
                    <a:lnTo>
                      <a:pt x="524" y="464"/>
                    </a:lnTo>
                    <a:lnTo>
                      <a:pt x="529" y="445"/>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94" name="Google Shape;494;p12"/>
              <p:cNvSpPr/>
              <p:nvPr/>
            </p:nvSpPr>
            <p:spPr>
              <a:xfrm>
                <a:off x="2060" y="919"/>
                <a:ext cx="140" cy="227"/>
              </a:xfrm>
              <a:custGeom>
                <a:rect b="b" l="l" r="r" t="t"/>
                <a:pathLst>
                  <a:path extrusionOk="0" h="1131" w="699">
                    <a:moveTo>
                      <a:pt x="0" y="722"/>
                    </a:moveTo>
                    <a:lnTo>
                      <a:pt x="3" y="689"/>
                    </a:lnTo>
                    <a:lnTo>
                      <a:pt x="6" y="655"/>
                    </a:lnTo>
                    <a:lnTo>
                      <a:pt x="13" y="621"/>
                    </a:lnTo>
                    <a:lnTo>
                      <a:pt x="19" y="586"/>
                    </a:lnTo>
                    <a:lnTo>
                      <a:pt x="26" y="553"/>
                    </a:lnTo>
                    <a:lnTo>
                      <a:pt x="36" y="519"/>
                    </a:lnTo>
                    <a:lnTo>
                      <a:pt x="46" y="485"/>
                    </a:lnTo>
                    <a:lnTo>
                      <a:pt x="59" y="453"/>
                    </a:lnTo>
                    <a:lnTo>
                      <a:pt x="71" y="422"/>
                    </a:lnTo>
                    <a:lnTo>
                      <a:pt x="86" y="392"/>
                    </a:lnTo>
                    <a:lnTo>
                      <a:pt x="101" y="363"/>
                    </a:lnTo>
                    <a:lnTo>
                      <a:pt x="119" y="337"/>
                    </a:lnTo>
                    <a:lnTo>
                      <a:pt x="127" y="324"/>
                    </a:lnTo>
                    <a:lnTo>
                      <a:pt x="136" y="313"/>
                    </a:lnTo>
                    <a:lnTo>
                      <a:pt x="146" y="302"/>
                    </a:lnTo>
                    <a:lnTo>
                      <a:pt x="156" y="292"/>
                    </a:lnTo>
                    <a:lnTo>
                      <a:pt x="166" y="282"/>
                    </a:lnTo>
                    <a:lnTo>
                      <a:pt x="176" y="273"/>
                    </a:lnTo>
                    <a:lnTo>
                      <a:pt x="187" y="264"/>
                    </a:lnTo>
                    <a:lnTo>
                      <a:pt x="198" y="257"/>
                    </a:lnTo>
                    <a:lnTo>
                      <a:pt x="243" y="227"/>
                    </a:lnTo>
                    <a:lnTo>
                      <a:pt x="286" y="196"/>
                    </a:lnTo>
                    <a:lnTo>
                      <a:pt x="327" y="163"/>
                    </a:lnTo>
                    <a:lnTo>
                      <a:pt x="364" y="131"/>
                    </a:lnTo>
                    <a:lnTo>
                      <a:pt x="398" y="101"/>
                    </a:lnTo>
                    <a:lnTo>
                      <a:pt x="428" y="71"/>
                    </a:lnTo>
                    <a:lnTo>
                      <a:pt x="454" y="44"/>
                    </a:lnTo>
                    <a:lnTo>
                      <a:pt x="474" y="20"/>
                    </a:lnTo>
                    <a:lnTo>
                      <a:pt x="484" y="11"/>
                    </a:lnTo>
                    <a:lnTo>
                      <a:pt x="494" y="4"/>
                    </a:lnTo>
                    <a:lnTo>
                      <a:pt x="499" y="2"/>
                    </a:lnTo>
                    <a:lnTo>
                      <a:pt x="503" y="0"/>
                    </a:lnTo>
                    <a:lnTo>
                      <a:pt x="508" y="0"/>
                    </a:lnTo>
                    <a:lnTo>
                      <a:pt x="513" y="0"/>
                    </a:lnTo>
                    <a:lnTo>
                      <a:pt x="522" y="1"/>
                    </a:lnTo>
                    <a:lnTo>
                      <a:pt x="530" y="5"/>
                    </a:lnTo>
                    <a:lnTo>
                      <a:pt x="539" y="11"/>
                    </a:lnTo>
                    <a:lnTo>
                      <a:pt x="549" y="20"/>
                    </a:lnTo>
                    <a:lnTo>
                      <a:pt x="558" y="30"/>
                    </a:lnTo>
                    <a:lnTo>
                      <a:pt x="568" y="42"/>
                    </a:lnTo>
                    <a:lnTo>
                      <a:pt x="578" y="56"/>
                    </a:lnTo>
                    <a:lnTo>
                      <a:pt x="589" y="72"/>
                    </a:lnTo>
                    <a:lnTo>
                      <a:pt x="611" y="108"/>
                    </a:lnTo>
                    <a:lnTo>
                      <a:pt x="638" y="148"/>
                    </a:lnTo>
                    <a:lnTo>
                      <a:pt x="649" y="167"/>
                    </a:lnTo>
                    <a:lnTo>
                      <a:pt x="659" y="187"/>
                    </a:lnTo>
                    <a:lnTo>
                      <a:pt x="668" y="210"/>
                    </a:lnTo>
                    <a:lnTo>
                      <a:pt x="675" y="234"/>
                    </a:lnTo>
                    <a:lnTo>
                      <a:pt x="683" y="261"/>
                    </a:lnTo>
                    <a:lnTo>
                      <a:pt x="688" y="288"/>
                    </a:lnTo>
                    <a:lnTo>
                      <a:pt x="693" y="318"/>
                    </a:lnTo>
                    <a:lnTo>
                      <a:pt x="695" y="348"/>
                    </a:lnTo>
                    <a:lnTo>
                      <a:pt x="698" y="380"/>
                    </a:lnTo>
                    <a:lnTo>
                      <a:pt x="699" y="413"/>
                    </a:lnTo>
                    <a:lnTo>
                      <a:pt x="699" y="447"/>
                    </a:lnTo>
                    <a:lnTo>
                      <a:pt x="698" y="480"/>
                    </a:lnTo>
                    <a:lnTo>
                      <a:pt x="695" y="515"/>
                    </a:lnTo>
                    <a:lnTo>
                      <a:pt x="690" y="550"/>
                    </a:lnTo>
                    <a:lnTo>
                      <a:pt x="685" y="586"/>
                    </a:lnTo>
                    <a:lnTo>
                      <a:pt x="679" y="621"/>
                    </a:lnTo>
                    <a:lnTo>
                      <a:pt x="671" y="658"/>
                    </a:lnTo>
                    <a:lnTo>
                      <a:pt x="663" y="693"/>
                    </a:lnTo>
                    <a:lnTo>
                      <a:pt x="651" y="727"/>
                    </a:lnTo>
                    <a:lnTo>
                      <a:pt x="640" y="762"/>
                    </a:lnTo>
                    <a:lnTo>
                      <a:pt x="628" y="797"/>
                    </a:lnTo>
                    <a:lnTo>
                      <a:pt x="613" y="830"/>
                    </a:lnTo>
                    <a:lnTo>
                      <a:pt x="598" y="862"/>
                    </a:lnTo>
                    <a:lnTo>
                      <a:pt x="580" y="893"/>
                    </a:lnTo>
                    <a:lnTo>
                      <a:pt x="562" y="923"/>
                    </a:lnTo>
                    <a:lnTo>
                      <a:pt x="542" y="952"/>
                    </a:lnTo>
                    <a:lnTo>
                      <a:pt x="520" y="980"/>
                    </a:lnTo>
                    <a:lnTo>
                      <a:pt x="497" y="1005"/>
                    </a:lnTo>
                    <a:lnTo>
                      <a:pt x="473" y="1028"/>
                    </a:lnTo>
                    <a:lnTo>
                      <a:pt x="447" y="1051"/>
                    </a:lnTo>
                    <a:lnTo>
                      <a:pt x="419" y="1071"/>
                    </a:lnTo>
                    <a:lnTo>
                      <a:pt x="391" y="1088"/>
                    </a:lnTo>
                    <a:lnTo>
                      <a:pt x="361" y="1102"/>
                    </a:lnTo>
                    <a:lnTo>
                      <a:pt x="333" y="1113"/>
                    </a:lnTo>
                    <a:lnTo>
                      <a:pt x="307" y="1122"/>
                    </a:lnTo>
                    <a:lnTo>
                      <a:pt x="281" y="1128"/>
                    </a:lnTo>
                    <a:lnTo>
                      <a:pt x="257" y="1131"/>
                    </a:lnTo>
                    <a:lnTo>
                      <a:pt x="235" y="1131"/>
                    </a:lnTo>
                    <a:lnTo>
                      <a:pt x="213" y="1128"/>
                    </a:lnTo>
                    <a:lnTo>
                      <a:pt x="192" y="1124"/>
                    </a:lnTo>
                    <a:lnTo>
                      <a:pt x="173" y="1118"/>
                    </a:lnTo>
                    <a:lnTo>
                      <a:pt x="156" y="1109"/>
                    </a:lnTo>
                    <a:lnTo>
                      <a:pt x="139" y="1099"/>
                    </a:lnTo>
                    <a:lnTo>
                      <a:pt x="124" y="1087"/>
                    </a:lnTo>
                    <a:lnTo>
                      <a:pt x="109" y="1073"/>
                    </a:lnTo>
                    <a:lnTo>
                      <a:pt x="95" y="1058"/>
                    </a:lnTo>
                    <a:lnTo>
                      <a:pt x="82" y="1042"/>
                    </a:lnTo>
                    <a:lnTo>
                      <a:pt x="71" y="1026"/>
                    </a:lnTo>
                    <a:lnTo>
                      <a:pt x="61" y="1007"/>
                    </a:lnTo>
                    <a:lnTo>
                      <a:pt x="51" y="988"/>
                    </a:lnTo>
                    <a:lnTo>
                      <a:pt x="42" y="968"/>
                    </a:lnTo>
                    <a:lnTo>
                      <a:pt x="35" y="948"/>
                    </a:lnTo>
                    <a:lnTo>
                      <a:pt x="27" y="928"/>
                    </a:lnTo>
                    <a:lnTo>
                      <a:pt x="21" y="907"/>
                    </a:lnTo>
                    <a:lnTo>
                      <a:pt x="16" y="886"/>
                    </a:lnTo>
                    <a:lnTo>
                      <a:pt x="13" y="866"/>
                    </a:lnTo>
                    <a:lnTo>
                      <a:pt x="5" y="826"/>
                    </a:lnTo>
                    <a:lnTo>
                      <a:pt x="1" y="787"/>
                    </a:lnTo>
                    <a:lnTo>
                      <a:pt x="0" y="752"/>
                    </a:lnTo>
                    <a:lnTo>
                      <a:pt x="0" y="722"/>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95" name="Google Shape;495;p12"/>
              <p:cNvSpPr/>
              <p:nvPr/>
            </p:nvSpPr>
            <p:spPr>
              <a:xfrm>
                <a:off x="2060" y="919"/>
                <a:ext cx="140" cy="227"/>
              </a:xfrm>
              <a:custGeom>
                <a:rect b="b" l="l" r="r" t="t"/>
                <a:pathLst>
                  <a:path extrusionOk="0" h="1131" w="699">
                    <a:moveTo>
                      <a:pt x="0" y="722"/>
                    </a:moveTo>
                    <a:lnTo>
                      <a:pt x="3" y="689"/>
                    </a:lnTo>
                    <a:lnTo>
                      <a:pt x="6" y="655"/>
                    </a:lnTo>
                    <a:lnTo>
                      <a:pt x="13" y="621"/>
                    </a:lnTo>
                    <a:lnTo>
                      <a:pt x="19" y="586"/>
                    </a:lnTo>
                    <a:lnTo>
                      <a:pt x="26" y="553"/>
                    </a:lnTo>
                    <a:lnTo>
                      <a:pt x="36" y="519"/>
                    </a:lnTo>
                    <a:lnTo>
                      <a:pt x="46" y="485"/>
                    </a:lnTo>
                    <a:lnTo>
                      <a:pt x="59" y="453"/>
                    </a:lnTo>
                    <a:lnTo>
                      <a:pt x="71" y="422"/>
                    </a:lnTo>
                    <a:lnTo>
                      <a:pt x="86" y="392"/>
                    </a:lnTo>
                    <a:lnTo>
                      <a:pt x="101" y="363"/>
                    </a:lnTo>
                    <a:lnTo>
                      <a:pt x="119" y="337"/>
                    </a:lnTo>
                    <a:lnTo>
                      <a:pt x="127" y="324"/>
                    </a:lnTo>
                    <a:lnTo>
                      <a:pt x="136" y="313"/>
                    </a:lnTo>
                    <a:lnTo>
                      <a:pt x="146" y="302"/>
                    </a:lnTo>
                    <a:lnTo>
                      <a:pt x="156" y="292"/>
                    </a:lnTo>
                    <a:lnTo>
                      <a:pt x="166" y="282"/>
                    </a:lnTo>
                    <a:lnTo>
                      <a:pt x="176" y="273"/>
                    </a:lnTo>
                    <a:lnTo>
                      <a:pt x="187" y="264"/>
                    </a:lnTo>
                    <a:lnTo>
                      <a:pt x="198" y="257"/>
                    </a:lnTo>
                    <a:lnTo>
                      <a:pt x="243" y="227"/>
                    </a:lnTo>
                    <a:lnTo>
                      <a:pt x="286" y="196"/>
                    </a:lnTo>
                    <a:lnTo>
                      <a:pt x="327" y="163"/>
                    </a:lnTo>
                    <a:lnTo>
                      <a:pt x="364" y="131"/>
                    </a:lnTo>
                    <a:lnTo>
                      <a:pt x="398" y="101"/>
                    </a:lnTo>
                    <a:lnTo>
                      <a:pt x="428" y="71"/>
                    </a:lnTo>
                    <a:lnTo>
                      <a:pt x="454" y="44"/>
                    </a:lnTo>
                    <a:lnTo>
                      <a:pt x="474" y="20"/>
                    </a:lnTo>
                    <a:lnTo>
                      <a:pt x="484" y="11"/>
                    </a:lnTo>
                    <a:lnTo>
                      <a:pt x="494" y="4"/>
                    </a:lnTo>
                    <a:lnTo>
                      <a:pt x="499" y="2"/>
                    </a:lnTo>
                    <a:lnTo>
                      <a:pt x="503" y="0"/>
                    </a:lnTo>
                    <a:lnTo>
                      <a:pt x="508" y="0"/>
                    </a:lnTo>
                    <a:lnTo>
                      <a:pt x="513" y="0"/>
                    </a:lnTo>
                    <a:lnTo>
                      <a:pt x="522" y="1"/>
                    </a:lnTo>
                    <a:lnTo>
                      <a:pt x="530" y="5"/>
                    </a:lnTo>
                    <a:lnTo>
                      <a:pt x="539" y="11"/>
                    </a:lnTo>
                    <a:lnTo>
                      <a:pt x="549" y="20"/>
                    </a:lnTo>
                    <a:lnTo>
                      <a:pt x="558" y="30"/>
                    </a:lnTo>
                    <a:lnTo>
                      <a:pt x="568" y="42"/>
                    </a:lnTo>
                    <a:lnTo>
                      <a:pt x="578" y="56"/>
                    </a:lnTo>
                    <a:lnTo>
                      <a:pt x="589" y="72"/>
                    </a:lnTo>
                    <a:lnTo>
                      <a:pt x="611" y="108"/>
                    </a:lnTo>
                    <a:lnTo>
                      <a:pt x="638" y="148"/>
                    </a:lnTo>
                    <a:lnTo>
                      <a:pt x="649" y="167"/>
                    </a:lnTo>
                    <a:lnTo>
                      <a:pt x="659" y="187"/>
                    </a:lnTo>
                    <a:lnTo>
                      <a:pt x="668" y="210"/>
                    </a:lnTo>
                    <a:lnTo>
                      <a:pt x="675" y="234"/>
                    </a:lnTo>
                    <a:lnTo>
                      <a:pt x="683" y="261"/>
                    </a:lnTo>
                    <a:lnTo>
                      <a:pt x="688" y="288"/>
                    </a:lnTo>
                    <a:lnTo>
                      <a:pt x="693" y="318"/>
                    </a:lnTo>
                    <a:lnTo>
                      <a:pt x="695" y="348"/>
                    </a:lnTo>
                    <a:lnTo>
                      <a:pt x="698" y="380"/>
                    </a:lnTo>
                    <a:lnTo>
                      <a:pt x="699" y="413"/>
                    </a:lnTo>
                    <a:lnTo>
                      <a:pt x="699" y="447"/>
                    </a:lnTo>
                    <a:lnTo>
                      <a:pt x="698" y="480"/>
                    </a:lnTo>
                    <a:lnTo>
                      <a:pt x="695" y="515"/>
                    </a:lnTo>
                    <a:lnTo>
                      <a:pt x="690" y="550"/>
                    </a:lnTo>
                    <a:lnTo>
                      <a:pt x="685" y="586"/>
                    </a:lnTo>
                    <a:lnTo>
                      <a:pt x="679" y="621"/>
                    </a:lnTo>
                    <a:lnTo>
                      <a:pt x="671" y="658"/>
                    </a:lnTo>
                    <a:lnTo>
                      <a:pt x="663" y="693"/>
                    </a:lnTo>
                    <a:lnTo>
                      <a:pt x="651" y="727"/>
                    </a:lnTo>
                    <a:lnTo>
                      <a:pt x="640" y="762"/>
                    </a:lnTo>
                    <a:lnTo>
                      <a:pt x="628" y="797"/>
                    </a:lnTo>
                    <a:lnTo>
                      <a:pt x="613" y="830"/>
                    </a:lnTo>
                    <a:lnTo>
                      <a:pt x="598" y="862"/>
                    </a:lnTo>
                    <a:lnTo>
                      <a:pt x="580" y="893"/>
                    </a:lnTo>
                    <a:lnTo>
                      <a:pt x="562" y="923"/>
                    </a:lnTo>
                    <a:lnTo>
                      <a:pt x="542" y="952"/>
                    </a:lnTo>
                    <a:lnTo>
                      <a:pt x="520" y="980"/>
                    </a:lnTo>
                    <a:lnTo>
                      <a:pt x="497" y="1005"/>
                    </a:lnTo>
                    <a:lnTo>
                      <a:pt x="473" y="1028"/>
                    </a:lnTo>
                    <a:lnTo>
                      <a:pt x="447" y="1051"/>
                    </a:lnTo>
                    <a:lnTo>
                      <a:pt x="419" y="1071"/>
                    </a:lnTo>
                    <a:lnTo>
                      <a:pt x="391" y="1088"/>
                    </a:lnTo>
                    <a:lnTo>
                      <a:pt x="361" y="1102"/>
                    </a:lnTo>
                    <a:lnTo>
                      <a:pt x="333" y="1113"/>
                    </a:lnTo>
                    <a:lnTo>
                      <a:pt x="307" y="1122"/>
                    </a:lnTo>
                    <a:lnTo>
                      <a:pt x="281" y="1128"/>
                    </a:lnTo>
                    <a:lnTo>
                      <a:pt x="257" y="1131"/>
                    </a:lnTo>
                    <a:lnTo>
                      <a:pt x="235" y="1131"/>
                    </a:lnTo>
                    <a:lnTo>
                      <a:pt x="213" y="1128"/>
                    </a:lnTo>
                    <a:lnTo>
                      <a:pt x="192" y="1124"/>
                    </a:lnTo>
                    <a:lnTo>
                      <a:pt x="173" y="1118"/>
                    </a:lnTo>
                    <a:lnTo>
                      <a:pt x="156" y="1109"/>
                    </a:lnTo>
                    <a:lnTo>
                      <a:pt x="139" y="1099"/>
                    </a:lnTo>
                    <a:lnTo>
                      <a:pt x="124" y="1087"/>
                    </a:lnTo>
                    <a:lnTo>
                      <a:pt x="109" y="1073"/>
                    </a:lnTo>
                    <a:lnTo>
                      <a:pt x="95" y="1058"/>
                    </a:lnTo>
                    <a:lnTo>
                      <a:pt x="82" y="1042"/>
                    </a:lnTo>
                    <a:lnTo>
                      <a:pt x="71" y="1026"/>
                    </a:lnTo>
                    <a:lnTo>
                      <a:pt x="61" y="1007"/>
                    </a:lnTo>
                    <a:lnTo>
                      <a:pt x="51" y="988"/>
                    </a:lnTo>
                    <a:lnTo>
                      <a:pt x="42" y="968"/>
                    </a:lnTo>
                    <a:lnTo>
                      <a:pt x="35" y="948"/>
                    </a:lnTo>
                    <a:lnTo>
                      <a:pt x="27" y="928"/>
                    </a:lnTo>
                    <a:lnTo>
                      <a:pt x="21" y="907"/>
                    </a:lnTo>
                    <a:lnTo>
                      <a:pt x="16" y="886"/>
                    </a:lnTo>
                    <a:lnTo>
                      <a:pt x="13" y="866"/>
                    </a:lnTo>
                    <a:lnTo>
                      <a:pt x="5" y="826"/>
                    </a:lnTo>
                    <a:lnTo>
                      <a:pt x="1" y="787"/>
                    </a:lnTo>
                    <a:lnTo>
                      <a:pt x="0" y="752"/>
                    </a:lnTo>
                    <a:lnTo>
                      <a:pt x="0" y="722"/>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96" name="Google Shape;496;p12"/>
              <p:cNvSpPr/>
              <p:nvPr/>
            </p:nvSpPr>
            <p:spPr>
              <a:xfrm>
                <a:off x="2091" y="949"/>
                <a:ext cx="70" cy="183"/>
              </a:xfrm>
              <a:custGeom>
                <a:rect b="b" l="l" r="r" t="t"/>
                <a:pathLst>
                  <a:path extrusionOk="0" h="916" w="348">
                    <a:moveTo>
                      <a:pt x="342" y="65"/>
                    </a:moveTo>
                    <a:lnTo>
                      <a:pt x="346" y="94"/>
                    </a:lnTo>
                    <a:lnTo>
                      <a:pt x="348" y="131"/>
                    </a:lnTo>
                    <a:lnTo>
                      <a:pt x="348" y="178"/>
                    </a:lnTo>
                    <a:lnTo>
                      <a:pt x="347" y="229"/>
                    </a:lnTo>
                    <a:lnTo>
                      <a:pt x="346" y="256"/>
                    </a:lnTo>
                    <a:lnTo>
                      <a:pt x="343" y="285"/>
                    </a:lnTo>
                    <a:lnTo>
                      <a:pt x="340" y="315"/>
                    </a:lnTo>
                    <a:lnTo>
                      <a:pt x="336" y="345"/>
                    </a:lnTo>
                    <a:lnTo>
                      <a:pt x="330" y="376"/>
                    </a:lnTo>
                    <a:lnTo>
                      <a:pt x="323" y="407"/>
                    </a:lnTo>
                    <a:lnTo>
                      <a:pt x="316" y="438"/>
                    </a:lnTo>
                    <a:lnTo>
                      <a:pt x="307" y="470"/>
                    </a:lnTo>
                    <a:lnTo>
                      <a:pt x="301" y="493"/>
                    </a:lnTo>
                    <a:lnTo>
                      <a:pt x="293" y="517"/>
                    </a:lnTo>
                    <a:lnTo>
                      <a:pt x="285" y="542"/>
                    </a:lnTo>
                    <a:lnTo>
                      <a:pt x="275" y="567"/>
                    </a:lnTo>
                    <a:lnTo>
                      <a:pt x="252" y="619"/>
                    </a:lnTo>
                    <a:lnTo>
                      <a:pt x="226" y="672"/>
                    </a:lnTo>
                    <a:lnTo>
                      <a:pt x="200" y="722"/>
                    </a:lnTo>
                    <a:lnTo>
                      <a:pt x="171" y="770"/>
                    </a:lnTo>
                    <a:lnTo>
                      <a:pt x="156" y="793"/>
                    </a:lnTo>
                    <a:lnTo>
                      <a:pt x="143" y="814"/>
                    </a:lnTo>
                    <a:lnTo>
                      <a:pt x="129" y="834"/>
                    </a:lnTo>
                    <a:lnTo>
                      <a:pt x="115" y="853"/>
                    </a:lnTo>
                    <a:lnTo>
                      <a:pt x="101" y="869"/>
                    </a:lnTo>
                    <a:lnTo>
                      <a:pt x="88" y="883"/>
                    </a:lnTo>
                    <a:lnTo>
                      <a:pt x="75" y="895"/>
                    </a:lnTo>
                    <a:lnTo>
                      <a:pt x="63" y="904"/>
                    </a:lnTo>
                    <a:lnTo>
                      <a:pt x="51" y="911"/>
                    </a:lnTo>
                    <a:lnTo>
                      <a:pt x="41" y="915"/>
                    </a:lnTo>
                    <a:lnTo>
                      <a:pt x="31" y="916"/>
                    </a:lnTo>
                    <a:lnTo>
                      <a:pt x="24" y="914"/>
                    </a:lnTo>
                    <a:lnTo>
                      <a:pt x="16" y="909"/>
                    </a:lnTo>
                    <a:lnTo>
                      <a:pt x="10" y="899"/>
                    </a:lnTo>
                    <a:lnTo>
                      <a:pt x="5" y="887"/>
                    </a:lnTo>
                    <a:lnTo>
                      <a:pt x="3" y="869"/>
                    </a:lnTo>
                    <a:lnTo>
                      <a:pt x="0" y="848"/>
                    </a:lnTo>
                    <a:lnTo>
                      <a:pt x="2" y="822"/>
                    </a:lnTo>
                    <a:lnTo>
                      <a:pt x="3" y="792"/>
                    </a:lnTo>
                    <a:lnTo>
                      <a:pt x="7" y="757"/>
                    </a:lnTo>
                    <a:lnTo>
                      <a:pt x="16" y="686"/>
                    </a:lnTo>
                    <a:lnTo>
                      <a:pt x="26" y="623"/>
                    </a:lnTo>
                    <a:lnTo>
                      <a:pt x="38" y="567"/>
                    </a:lnTo>
                    <a:lnTo>
                      <a:pt x="48" y="518"/>
                    </a:lnTo>
                    <a:lnTo>
                      <a:pt x="58" y="476"/>
                    </a:lnTo>
                    <a:lnTo>
                      <a:pt x="68" y="438"/>
                    </a:lnTo>
                    <a:lnTo>
                      <a:pt x="78" y="406"/>
                    </a:lnTo>
                    <a:lnTo>
                      <a:pt x="88" y="377"/>
                    </a:lnTo>
                    <a:lnTo>
                      <a:pt x="98" y="352"/>
                    </a:lnTo>
                    <a:lnTo>
                      <a:pt x="106" y="331"/>
                    </a:lnTo>
                    <a:lnTo>
                      <a:pt x="116" y="311"/>
                    </a:lnTo>
                    <a:lnTo>
                      <a:pt x="125" y="294"/>
                    </a:lnTo>
                    <a:lnTo>
                      <a:pt x="140" y="261"/>
                    </a:lnTo>
                    <a:lnTo>
                      <a:pt x="155" y="228"/>
                    </a:lnTo>
                    <a:lnTo>
                      <a:pt x="166" y="198"/>
                    </a:lnTo>
                    <a:lnTo>
                      <a:pt x="176" y="179"/>
                    </a:lnTo>
                    <a:lnTo>
                      <a:pt x="180" y="174"/>
                    </a:lnTo>
                    <a:lnTo>
                      <a:pt x="182" y="173"/>
                    </a:lnTo>
                    <a:lnTo>
                      <a:pt x="185" y="174"/>
                    </a:lnTo>
                    <a:lnTo>
                      <a:pt x="186" y="179"/>
                    </a:lnTo>
                    <a:lnTo>
                      <a:pt x="186" y="186"/>
                    </a:lnTo>
                    <a:lnTo>
                      <a:pt x="185" y="199"/>
                    </a:lnTo>
                    <a:lnTo>
                      <a:pt x="184" y="214"/>
                    </a:lnTo>
                    <a:lnTo>
                      <a:pt x="180" y="234"/>
                    </a:lnTo>
                    <a:lnTo>
                      <a:pt x="170" y="284"/>
                    </a:lnTo>
                    <a:lnTo>
                      <a:pt x="155" y="351"/>
                    </a:lnTo>
                    <a:lnTo>
                      <a:pt x="146" y="386"/>
                    </a:lnTo>
                    <a:lnTo>
                      <a:pt x="139" y="417"/>
                    </a:lnTo>
                    <a:lnTo>
                      <a:pt x="135" y="445"/>
                    </a:lnTo>
                    <a:lnTo>
                      <a:pt x="134" y="467"/>
                    </a:lnTo>
                    <a:lnTo>
                      <a:pt x="134" y="486"/>
                    </a:lnTo>
                    <a:lnTo>
                      <a:pt x="136" y="500"/>
                    </a:lnTo>
                    <a:lnTo>
                      <a:pt x="138" y="505"/>
                    </a:lnTo>
                    <a:lnTo>
                      <a:pt x="140" y="508"/>
                    </a:lnTo>
                    <a:lnTo>
                      <a:pt x="143" y="511"/>
                    </a:lnTo>
                    <a:lnTo>
                      <a:pt x="146" y="513"/>
                    </a:lnTo>
                    <a:lnTo>
                      <a:pt x="149" y="513"/>
                    </a:lnTo>
                    <a:lnTo>
                      <a:pt x="154" y="512"/>
                    </a:lnTo>
                    <a:lnTo>
                      <a:pt x="157" y="511"/>
                    </a:lnTo>
                    <a:lnTo>
                      <a:pt x="161" y="507"/>
                    </a:lnTo>
                    <a:lnTo>
                      <a:pt x="171" y="497"/>
                    </a:lnTo>
                    <a:lnTo>
                      <a:pt x="182" y="481"/>
                    </a:lnTo>
                    <a:lnTo>
                      <a:pt x="194" y="461"/>
                    </a:lnTo>
                    <a:lnTo>
                      <a:pt x="206" y="435"/>
                    </a:lnTo>
                    <a:lnTo>
                      <a:pt x="220" y="403"/>
                    </a:lnTo>
                    <a:lnTo>
                      <a:pt x="234" y="366"/>
                    </a:lnTo>
                    <a:lnTo>
                      <a:pt x="246" y="326"/>
                    </a:lnTo>
                    <a:lnTo>
                      <a:pt x="257" y="285"/>
                    </a:lnTo>
                    <a:lnTo>
                      <a:pt x="267" y="244"/>
                    </a:lnTo>
                    <a:lnTo>
                      <a:pt x="276" y="203"/>
                    </a:lnTo>
                    <a:lnTo>
                      <a:pt x="292" y="126"/>
                    </a:lnTo>
                    <a:lnTo>
                      <a:pt x="305" y="64"/>
                    </a:lnTo>
                    <a:lnTo>
                      <a:pt x="310" y="39"/>
                    </a:lnTo>
                    <a:lnTo>
                      <a:pt x="315" y="19"/>
                    </a:lnTo>
                    <a:lnTo>
                      <a:pt x="317" y="13"/>
                    </a:lnTo>
                    <a:lnTo>
                      <a:pt x="320" y="7"/>
                    </a:lnTo>
                    <a:lnTo>
                      <a:pt x="322" y="3"/>
                    </a:lnTo>
                    <a:lnTo>
                      <a:pt x="325" y="0"/>
                    </a:lnTo>
                    <a:lnTo>
                      <a:pt x="327" y="0"/>
                    </a:lnTo>
                    <a:lnTo>
                      <a:pt x="328" y="3"/>
                    </a:lnTo>
                    <a:lnTo>
                      <a:pt x="331" y="8"/>
                    </a:lnTo>
                    <a:lnTo>
                      <a:pt x="333" y="14"/>
                    </a:lnTo>
                    <a:lnTo>
                      <a:pt x="338" y="34"/>
                    </a:lnTo>
                    <a:lnTo>
                      <a:pt x="342" y="65"/>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97" name="Google Shape;497;p12"/>
              <p:cNvSpPr/>
              <p:nvPr/>
            </p:nvSpPr>
            <p:spPr>
              <a:xfrm>
                <a:off x="2113" y="951"/>
                <a:ext cx="144" cy="233"/>
              </a:xfrm>
              <a:custGeom>
                <a:rect b="b" l="l" r="r" t="t"/>
                <a:pathLst>
                  <a:path extrusionOk="0" h="1165" w="720">
                    <a:moveTo>
                      <a:pt x="553" y="79"/>
                    </a:moveTo>
                    <a:lnTo>
                      <a:pt x="553" y="89"/>
                    </a:lnTo>
                    <a:lnTo>
                      <a:pt x="553" y="99"/>
                    </a:lnTo>
                    <a:lnTo>
                      <a:pt x="553" y="108"/>
                    </a:lnTo>
                    <a:lnTo>
                      <a:pt x="551" y="116"/>
                    </a:lnTo>
                    <a:lnTo>
                      <a:pt x="548" y="124"/>
                    </a:lnTo>
                    <a:lnTo>
                      <a:pt x="546" y="133"/>
                    </a:lnTo>
                    <a:lnTo>
                      <a:pt x="542" y="140"/>
                    </a:lnTo>
                    <a:lnTo>
                      <a:pt x="537" y="149"/>
                    </a:lnTo>
                    <a:lnTo>
                      <a:pt x="527" y="164"/>
                    </a:lnTo>
                    <a:lnTo>
                      <a:pt x="513" y="179"/>
                    </a:lnTo>
                    <a:lnTo>
                      <a:pt x="498" y="193"/>
                    </a:lnTo>
                    <a:lnTo>
                      <a:pt x="482" y="208"/>
                    </a:lnTo>
                    <a:lnTo>
                      <a:pt x="446" y="237"/>
                    </a:lnTo>
                    <a:lnTo>
                      <a:pt x="407" y="270"/>
                    </a:lnTo>
                    <a:lnTo>
                      <a:pt x="387" y="286"/>
                    </a:lnTo>
                    <a:lnTo>
                      <a:pt x="367" y="305"/>
                    </a:lnTo>
                    <a:lnTo>
                      <a:pt x="348" y="325"/>
                    </a:lnTo>
                    <a:lnTo>
                      <a:pt x="330" y="346"/>
                    </a:lnTo>
                    <a:lnTo>
                      <a:pt x="311" y="372"/>
                    </a:lnTo>
                    <a:lnTo>
                      <a:pt x="292" y="402"/>
                    </a:lnTo>
                    <a:lnTo>
                      <a:pt x="274" y="437"/>
                    </a:lnTo>
                    <a:lnTo>
                      <a:pt x="255" y="475"/>
                    </a:lnTo>
                    <a:lnTo>
                      <a:pt x="216" y="554"/>
                    </a:lnTo>
                    <a:lnTo>
                      <a:pt x="178" y="637"/>
                    </a:lnTo>
                    <a:lnTo>
                      <a:pt x="158" y="678"/>
                    </a:lnTo>
                    <a:lnTo>
                      <a:pt x="138" y="717"/>
                    </a:lnTo>
                    <a:lnTo>
                      <a:pt x="119" y="753"/>
                    </a:lnTo>
                    <a:lnTo>
                      <a:pt x="99" y="785"/>
                    </a:lnTo>
                    <a:lnTo>
                      <a:pt x="90" y="800"/>
                    </a:lnTo>
                    <a:lnTo>
                      <a:pt x="80" y="813"/>
                    </a:lnTo>
                    <a:lnTo>
                      <a:pt x="70" y="825"/>
                    </a:lnTo>
                    <a:lnTo>
                      <a:pt x="61" y="837"/>
                    </a:lnTo>
                    <a:lnTo>
                      <a:pt x="51" y="847"/>
                    </a:lnTo>
                    <a:lnTo>
                      <a:pt x="43" y="854"/>
                    </a:lnTo>
                    <a:lnTo>
                      <a:pt x="33" y="860"/>
                    </a:lnTo>
                    <a:lnTo>
                      <a:pt x="24" y="865"/>
                    </a:lnTo>
                    <a:lnTo>
                      <a:pt x="15" y="870"/>
                    </a:lnTo>
                    <a:lnTo>
                      <a:pt x="9" y="877"/>
                    </a:lnTo>
                    <a:lnTo>
                      <a:pt x="5" y="885"/>
                    </a:lnTo>
                    <a:lnTo>
                      <a:pt x="2" y="894"/>
                    </a:lnTo>
                    <a:lnTo>
                      <a:pt x="0" y="905"/>
                    </a:lnTo>
                    <a:lnTo>
                      <a:pt x="0" y="916"/>
                    </a:lnTo>
                    <a:lnTo>
                      <a:pt x="2" y="929"/>
                    </a:lnTo>
                    <a:lnTo>
                      <a:pt x="4" y="943"/>
                    </a:lnTo>
                    <a:lnTo>
                      <a:pt x="8" y="956"/>
                    </a:lnTo>
                    <a:lnTo>
                      <a:pt x="13" y="970"/>
                    </a:lnTo>
                    <a:lnTo>
                      <a:pt x="19" y="985"/>
                    </a:lnTo>
                    <a:lnTo>
                      <a:pt x="27" y="1000"/>
                    </a:lnTo>
                    <a:lnTo>
                      <a:pt x="34" y="1015"/>
                    </a:lnTo>
                    <a:lnTo>
                      <a:pt x="44" y="1030"/>
                    </a:lnTo>
                    <a:lnTo>
                      <a:pt x="54" y="1045"/>
                    </a:lnTo>
                    <a:lnTo>
                      <a:pt x="65" y="1060"/>
                    </a:lnTo>
                    <a:lnTo>
                      <a:pt x="78" y="1074"/>
                    </a:lnTo>
                    <a:lnTo>
                      <a:pt x="91" y="1087"/>
                    </a:lnTo>
                    <a:lnTo>
                      <a:pt x="105" y="1101"/>
                    </a:lnTo>
                    <a:lnTo>
                      <a:pt x="119" y="1114"/>
                    </a:lnTo>
                    <a:lnTo>
                      <a:pt x="135" y="1125"/>
                    </a:lnTo>
                    <a:lnTo>
                      <a:pt x="150" y="1135"/>
                    </a:lnTo>
                    <a:lnTo>
                      <a:pt x="166" y="1144"/>
                    </a:lnTo>
                    <a:lnTo>
                      <a:pt x="184" y="1151"/>
                    </a:lnTo>
                    <a:lnTo>
                      <a:pt x="201" y="1157"/>
                    </a:lnTo>
                    <a:lnTo>
                      <a:pt x="219" y="1161"/>
                    </a:lnTo>
                    <a:lnTo>
                      <a:pt x="236" y="1165"/>
                    </a:lnTo>
                    <a:lnTo>
                      <a:pt x="255" y="1165"/>
                    </a:lnTo>
                    <a:lnTo>
                      <a:pt x="274" y="1164"/>
                    </a:lnTo>
                    <a:lnTo>
                      <a:pt x="292" y="1161"/>
                    </a:lnTo>
                    <a:lnTo>
                      <a:pt x="311" y="1155"/>
                    </a:lnTo>
                    <a:lnTo>
                      <a:pt x="330" y="1147"/>
                    </a:lnTo>
                    <a:lnTo>
                      <a:pt x="353" y="1134"/>
                    </a:lnTo>
                    <a:lnTo>
                      <a:pt x="376" y="1120"/>
                    </a:lnTo>
                    <a:lnTo>
                      <a:pt x="398" y="1106"/>
                    </a:lnTo>
                    <a:lnTo>
                      <a:pt x="420" y="1090"/>
                    </a:lnTo>
                    <a:lnTo>
                      <a:pt x="440" y="1074"/>
                    </a:lnTo>
                    <a:lnTo>
                      <a:pt x="458" y="1057"/>
                    </a:lnTo>
                    <a:lnTo>
                      <a:pt x="477" y="1040"/>
                    </a:lnTo>
                    <a:lnTo>
                      <a:pt x="494" y="1021"/>
                    </a:lnTo>
                    <a:lnTo>
                      <a:pt x="511" y="1003"/>
                    </a:lnTo>
                    <a:lnTo>
                      <a:pt x="527" y="984"/>
                    </a:lnTo>
                    <a:lnTo>
                      <a:pt x="542" y="964"/>
                    </a:lnTo>
                    <a:lnTo>
                      <a:pt x="557" y="943"/>
                    </a:lnTo>
                    <a:lnTo>
                      <a:pt x="571" y="923"/>
                    </a:lnTo>
                    <a:lnTo>
                      <a:pt x="583" y="901"/>
                    </a:lnTo>
                    <a:lnTo>
                      <a:pt x="596" y="880"/>
                    </a:lnTo>
                    <a:lnTo>
                      <a:pt x="608" y="858"/>
                    </a:lnTo>
                    <a:lnTo>
                      <a:pt x="618" y="835"/>
                    </a:lnTo>
                    <a:lnTo>
                      <a:pt x="628" y="813"/>
                    </a:lnTo>
                    <a:lnTo>
                      <a:pt x="638" y="790"/>
                    </a:lnTo>
                    <a:lnTo>
                      <a:pt x="647" y="768"/>
                    </a:lnTo>
                    <a:lnTo>
                      <a:pt x="663" y="722"/>
                    </a:lnTo>
                    <a:lnTo>
                      <a:pt x="677" y="676"/>
                    </a:lnTo>
                    <a:lnTo>
                      <a:pt x="688" y="629"/>
                    </a:lnTo>
                    <a:lnTo>
                      <a:pt x="698" y="584"/>
                    </a:lnTo>
                    <a:lnTo>
                      <a:pt x="705" y="538"/>
                    </a:lnTo>
                    <a:lnTo>
                      <a:pt x="710" y="495"/>
                    </a:lnTo>
                    <a:lnTo>
                      <a:pt x="714" y="453"/>
                    </a:lnTo>
                    <a:lnTo>
                      <a:pt x="718" y="417"/>
                    </a:lnTo>
                    <a:lnTo>
                      <a:pt x="719" y="385"/>
                    </a:lnTo>
                    <a:lnTo>
                      <a:pt x="720" y="356"/>
                    </a:lnTo>
                    <a:lnTo>
                      <a:pt x="720" y="330"/>
                    </a:lnTo>
                    <a:lnTo>
                      <a:pt x="719" y="307"/>
                    </a:lnTo>
                    <a:lnTo>
                      <a:pt x="718" y="287"/>
                    </a:lnTo>
                    <a:lnTo>
                      <a:pt x="715" y="270"/>
                    </a:lnTo>
                    <a:lnTo>
                      <a:pt x="713" y="255"/>
                    </a:lnTo>
                    <a:lnTo>
                      <a:pt x="709" y="241"/>
                    </a:lnTo>
                    <a:lnTo>
                      <a:pt x="704" y="227"/>
                    </a:lnTo>
                    <a:lnTo>
                      <a:pt x="699" y="216"/>
                    </a:lnTo>
                    <a:lnTo>
                      <a:pt x="688" y="193"/>
                    </a:lnTo>
                    <a:lnTo>
                      <a:pt x="675" y="169"/>
                    </a:lnTo>
                    <a:lnTo>
                      <a:pt x="659" y="136"/>
                    </a:lnTo>
                    <a:lnTo>
                      <a:pt x="639" y="99"/>
                    </a:lnTo>
                    <a:lnTo>
                      <a:pt x="627" y="79"/>
                    </a:lnTo>
                    <a:lnTo>
                      <a:pt x="615" y="59"/>
                    </a:lnTo>
                    <a:lnTo>
                      <a:pt x="603" y="42"/>
                    </a:lnTo>
                    <a:lnTo>
                      <a:pt x="592" y="25"/>
                    </a:lnTo>
                    <a:lnTo>
                      <a:pt x="582" y="13"/>
                    </a:lnTo>
                    <a:lnTo>
                      <a:pt x="572" y="5"/>
                    </a:lnTo>
                    <a:lnTo>
                      <a:pt x="567" y="3"/>
                    </a:lnTo>
                    <a:lnTo>
                      <a:pt x="563" y="0"/>
                    </a:lnTo>
                    <a:lnTo>
                      <a:pt x="559" y="0"/>
                    </a:lnTo>
                    <a:lnTo>
                      <a:pt x="557" y="3"/>
                    </a:lnTo>
                    <a:lnTo>
                      <a:pt x="554" y="5"/>
                    </a:lnTo>
                    <a:lnTo>
                      <a:pt x="552" y="10"/>
                    </a:lnTo>
                    <a:lnTo>
                      <a:pt x="551" y="17"/>
                    </a:lnTo>
                    <a:lnTo>
                      <a:pt x="549" y="25"/>
                    </a:lnTo>
                    <a:lnTo>
                      <a:pt x="549" y="48"/>
                    </a:lnTo>
                    <a:lnTo>
                      <a:pt x="553" y="79"/>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98" name="Google Shape;498;p12"/>
              <p:cNvSpPr/>
              <p:nvPr/>
            </p:nvSpPr>
            <p:spPr>
              <a:xfrm>
                <a:off x="2113" y="951"/>
                <a:ext cx="144" cy="233"/>
              </a:xfrm>
              <a:custGeom>
                <a:rect b="b" l="l" r="r" t="t"/>
                <a:pathLst>
                  <a:path extrusionOk="0" h="1165" w="720">
                    <a:moveTo>
                      <a:pt x="553" y="79"/>
                    </a:moveTo>
                    <a:lnTo>
                      <a:pt x="553" y="89"/>
                    </a:lnTo>
                    <a:lnTo>
                      <a:pt x="553" y="99"/>
                    </a:lnTo>
                    <a:lnTo>
                      <a:pt x="553" y="108"/>
                    </a:lnTo>
                    <a:lnTo>
                      <a:pt x="551" y="116"/>
                    </a:lnTo>
                    <a:lnTo>
                      <a:pt x="548" y="124"/>
                    </a:lnTo>
                    <a:lnTo>
                      <a:pt x="546" y="133"/>
                    </a:lnTo>
                    <a:lnTo>
                      <a:pt x="542" y="140"/>
                    </a:lnTo>
                    <a:lnTo>
                      <a:pt x="537" y="149"/>
                    </a:lnTo>
                    <a:lnTo>
                      <a:pt x="527" y="164"/>
                    </a:lnTo>
                    <a:lnTo>
                      <a:pt x="513" y="179"/>
                    </a:lnTo>
                    <a:lnTo>
                      <a:pt x="498" y="193"/>
                    </a:lnTo>
                    <a:lnTo>
                      <a:pt x="482" y="208"/>
                    </a:lnTo>
                    <a:lnTo>
                      <a:pt x="446" y="237"/>
                    </a:lnTo>
                    <a:lnTo>
                      <a:pt x="407" y="270"/>
                    </a:lnTo>
                    <a:lnTo>
                      <a:pt x="387" y="286"/>
                    </a:lnTo>
                    <a:lnTo>
                      <a:pt x="367" y="305"/>
                    </a:lnTo>
                    <a:lnTo>
                      <a:pt x="348" y="325"/>
                    </a:lnTo>
                    <a:lnTo>
                      <a:pt x="330" y="346"/>
                    </a:lnTo>
                    <a:lnTo>
                      <a:pt x="311" y="372"/>
                    </a:lnTo>
                    <a:lnTo>
                      <a:pt x="292" y="402"/>
                    </a:lnTo>
                    <a:lnTo>
                      <a:pt x="274" y="437"/>
                    </a:lnTo>
                    <a:lnTo>
                      <a:pt x="255" y="475"/>
                    </a:lnTo>
                    <a:lnTo>
                      <a:pt x="216" y="554"/>
                    </a:lnTo>
                    <a:lnTo>
                      <a:pt x="178" y="637"/>
                    </a:lnTo>
                    <a:lnTo>
                      <a:pt x="158" y="678"/>
                    </a:lnTo>
                    <a:lnTo>
                      <a:pt x="138" y="717"/>
                    </a:lnTo>
                    <a:lnTo>
                      <a:pt x="119" y="753"/>
                    </a:lnTo>
                    <a:lnTo>
                      <a:pt x="99" y="785"/>
                    </a:lnTo>
                    <a:lnTo>
                      <a:pt x="90" y="800"/>
                    </a:lnTo>
                    <a:lnTo>
                      <a:pt x="80" y="813"/>
                    </a:lnTo>
                    <a:lnTo>
                      <a:pt x="70" y="825"/>
                    </a:lnTo>
                    <a:lnTo>
                      <a:pt x="61" y="837"/>
                    </a:lnTo>
                    <a:lnTo>
                      <a:pt x="51" y="847"/>
                    </a:lnTo>
                    <a:lnTo>
                      <a:pt x="43" y="854"/>
                    </a:lnTo>
                    <a:lnTo>
                      <a:pt x="33" y="860"/>
                    </a:lnTo>
                    <a:lnTo>
                      <a:pt x="24" y="865"/>
                    </a:lnTo>
                    <a:lnTo>
                      <a:pt x="15" y="870"/>
                    </a:lnTo>
                    <a:lnTo>
                      <a:pt x="9" y="877"/>
                    </a:lnTo>
                    <a:lnTo>
                      <a:pt x="5" y="885"/>
                    </a:lnTo>
                    <a:lnTo>
                      <a:pt x="2" y="894"/>
                    </a:lnTo>
                    <a:lnTo>
                      <a:pt x="0" y="905"/>
                    </a:lnTo>
                    <a:lnTo>
                      <a:pt x="0" y="916"/>
                    </a:lnTo>
                    <a:lnTo>
                      <a:pt x="2" y="929"/>
                    </a:lnTo>
                    <a:lnTo>
                      <a:pt x="4" y="943"/>
                    </a:lnTo>
                    <a:lnTo>
                      <a:pt x="8" y="956"/>
                    </a:lnTo>
                    <a:lnTo>
                      <a:pt x="13" y="970"/>
                    </a:lnTo>
                    <a:lnTo>
                      <a:pt x="19" y="985"/>
                    </a:lnTo>
                    <a:lnTo>
                      <a:pt x="27" y="1000"/>
                    </a:lnTo>
                    <a:lnTo>
                      <a:pt x="34" y="1015"/>
                    </a:lnTo>
                    <a:lnTo>
                      <a:pt x="44" y="1030"/>
                    </a:lnTo>
                    <a:lnTo>
                      <a:pt x="54" y="1045"/>
                    </a:lnTo>
                    <a:lnTo>
                      <a:pt x="65" y="1060"/>
                    </a:lnTo>
                    <a:lnTo>
                      <a:pt x="78" y="1074"/>
                    </a:lnTo>
                    <a:lnTo>
                      <a:pt x="91" y="1087"/>
                    </a:lnTo>
                    <a:lnTo>
                      <a:pt x="105" y="1101"/>
                    </a:lnTo>
                    <a:lnTo>
                      <a:pt x="119" y="1114"/>
                    </a:lnTo>
                    <a:lnTo>
                      <a:pt x="135" y="1125"/>
                    </a:lnTo>
                    <a:lnTo>
                      <a:pt x="150" y="1135"/>
                    </a:lnTo>
                    <a:lnTo>
                      <a:pt x="166" y="1144"/>
                    </a:lnTo>
                    <a:lnTo>
                      <a:pt x="184" y="1151"/>
                    </a:lnTo>
                    <a:lnTo>
                      <a:pt x="201" y="1157"/>
                    </a:lnTo>
                    <a:lnTo>
                      <a:pt x="219" y="1161"/>
                    </a:lnTo>
                    <a:lnTo>
                      <a:pt x="236" y="1165"/>
                    </a:lnTo>
                    <a:lnTo>
                      <a:pt x="255" y="1165"/>
                    </a:lnTo>
                    <a:lnTo>
                      <a:pt x="274" y="1164"/>
                    </a:lnTo>
                    <a:lnTo>
                      <a:pt x="292" y="1161"/>
                    </a:lnTo>
                    <a:lnTo>
                      <a:pt x="311" y="1155"/>
                    </a:lnTo>
                    <a:lnTo>
                      <a:pt x="330" y="1147"/>
                    </a:lnTo>
                    <a:lnTo>
                      <a:pt x="353" y="1134"/>
                    </a:lnTo>
                    <a:lnTo>
                      <a:pt x="376" y="1120"/>
                    </a:lnTo>
                    <a:lnTo>
                      <a:pt x="398" y="1106"/>
                    </a:lnTo>
                    <a:lnTo>
                      <a:pt x="420" y="1090"/>
                    </a:lnTo>
                    <a:lnTo>
                      <a:pt x="440" y="1074"/>
                    </a:lnTo>
                    <a:lnTo>
                      <a:pt x="458" y="1057"/>
                    </a:lnTo>
                    <a:lnTo>
                      <a:pt x="477" y="1040"/>
                    </a:lnTo>
                    <a:lnTo>
                      <a:pt x="494" y="1021"/>
                    </a:lnTo>
                    <a:lnTo>
                      <a:pt x="511" y="1003"/>
                    </a:lnTo>
                    <a:lnTo>
                      <a:pt x="527" y="984"/>
                    </a:lnTo>
                    <a:lnTo>
                      <a:pt x="542" y="964"/>
                    </a:lnTo>
                    <a:lnTo>
                      <a:pt x="557" y="943"/>
                    </a:lnTo>
                    <a:lnTo>
                      <a:pt x="571" y="923"/>
                    </a:lnTo>
                    <a:lnTo>
                      <a:pt x="583" y="901"/>
                    </a:lnTo>
                    <a:lnTo>
                      <a:pt x="596" y="880"/>
                    </a:lnTo>
                    <a:lnTo>
                      <a:pt x="608" y="858"/>
                    </a:lnTo>
                    <a:lnTo>
                      <a:pt x="618" y="835"/>
                    </a:lnTo>
                    <a:lnTo>
                      <a:pt x="628" y="813"/>
                    </a:lnTo>
                    <a:lnTo>
                      <a:pt x="638" y="790"/>
                    </a:lnTo>
                    <a:lnTo>
                      <a:pt x="647" y="768"/>
                    </a:lnTo>
                    <a:lnTo>
                      <a:pt x="663" y="722"/>
                    </a:lnTo>
                    <a:lnTo>
                      <a:pt x="677" y="676"/>
                    </a:lnTo>
                    <a:lnTo>
                      <a:pt x="688" y="629"/>
                    </a:lnTo>
                    <a:lnTo>
                      <a:pt x="698" y="584"/>
                    </a:lnTo>
                    <a:lnTo>
                      <a:pt x="705" y="538"/>
                    </a:lnTo>
                    <a:lnTo>
                      <a:pt x="710" y="495"/>
                    </a:lnTo>
                    <a:lnTo>
                      <a:pt x="714" y="453"/>
                    </a:lnTo>
                    <a:lnTo>
                      <a:pt x="718" y="417"/>
                    </a:lnTo>
                    <a:lnTo>
                      <a:pt x="719" y="385"/>
                    </a:lnTo>
                    <a:lnTo>
                      <a:pt x="720" y="356"/>
                    </a:lnTo>
                    <a:lnTo>
                      <a:pt x="720" y="330"/>
                    </a:lnTo>
                    <a:lnTo>
                      <a:pt x="719" y="307"/>
                    </a:lnTo>
                    <a:lnTo>
                      <a:pt x="718" y="287"/>
                    </a:lnTo>
                    <a:lnTo>
                      <a:pt x="715" y="270"/>
                    </a:lnTo>
                    <a:lnTo>
                      <a:pt x="713" y="255"/>
                    </a:lnTo>
                    <a:lnTo>
                      <a:pt x="709" y="241"/>
                    </a:lnTo>
                    <a:lnTo>
                      <a:pt x="704" y="227"/>
                    </a:lnTo>
                    <a:lnTo>
                      <a:pt x="699" y="216"/>
                    </a:lnTo>
                    <a:lnTo>
                      <a:pt x="688" y="193"/>
                    </a:lnTo>
                    <a:lnTo>
                      <a:pt x="675" y="169"/>
                    </a:lnTo>
                    <a:lnTo>
                      <a:pt x="659" y="136"/>
                    </a:lnTo>
                    <a:lnTo>
                      <a:pt x="639" y="99"/>
                    </a:lnTo>
                    <a:lnTo>
                      <a:pt x="627" y="79"/>
                    </a:lnTo>
                    <a:lnTo>
                      <a:pt x="615" y="59"/>
                    </a:lnTo>
                    <a:lnTo>
                      <a:pt x="603" y="42"/>
                    </a:lnTo>
                    <a:lnTo>
                      <a:pt x="592" y="25"/>
                    </a:lnTo>
                    <a:lnTo>
                      <a:pt x="582" y="13"/>
                    </a:lnTo>
                    <a:lnTo>
                      <a:pt x="572" y="5"/>
                    </a:lnTo>
                    <a:lnTo>
                      <a:pt x="567" y="3"/>
                    </a:lnTo>
                    <a:lnTo>
                      <a:pt x="563" y="0"/>
                    </a:lnTo>
                    <a:lnTo>
                      <a:pt x="559" y="0"/>
                    </a:lnTo>
                    <a:lnTo>
                      <a:pt x="557" y="3"/>
                    </a:lnTo>
                    <a:lnTo>
                      <a:pt x="554" y="5"/>
                    </a:lnTo>
                    <a:lnTo>
                      <a:pt x="552" y="10"/>
                    </a:lnTo>
                    <a:lnTo>
                      <a:pt x="551" y="17"/>
                    </a:lnTo>
                    <a:lnTo>
                      <a:pt x="549" y="25"/>
                    </a:lnTo>
                    <a:lnTo>
                      <a:pt x="549" y="48"/>
                    </a:lnTo>
                    <a:lnTo>
                      <a:pt x="553" y="79"/>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499" name="Google Shape;499;p12"/>
              <p:cNvSpPr/>
              <p:nvPr/>
            </p:nvSpPr>
            <p:spPr>
              <a:xfrm>
                <a:off x="2157" y="983"/>
                <a:ext cx="77" cy="157"/>
              </a:xfrm>
              <a:custGeom>
                <a:rect b="b" l="l" r="r" t="t"/>
                <a:pathLst>
                  <a:path extrusionOk="0" h="785" w="385">
                    <a:moveTo>
                      <a:pt x="378" y="44"/>
                    </a:moveTo>
                    <a:lnTo>
                      <a:pt x="382" y="87"/>
                    </a:lnTo>
                    <a:lnTo>
                      <a:pt x="384" y="146"/>
                    </a:lnTo>
                    <a:lnTo>
                      <a:pt x="385" y="180"/>
                    </a:lnTo>
                    <a:lnTo>
                      <a:pt x="384" y="216"/>
                    </a:lnTo>
                    <a:lnTo>
                      <a:pt x="383" y="253"/>
                    </a:lnTo>
                    <a:lnTo>
                      <a:pt x="380" y="293"/>
                    </a:lnTo>
                    <a:lnTo>
                      <a:pt x="377" y="333"/>
                    </a:lnTo>
                    <a:lnTo>
                      <a:pt x="370" y="374"/>
                    </a:lnTo>
                    <a:lnTo>
                      <a:pt x="364" y="417"/>
                    </a:lnTo>
                    <a:lnTo>
                      <a:pt x="354" y="458"/>
                    </a:lnTo>
                    <a:lnTo>
                      <a:pt x="349" y="478"/>
                    </a:lnTo>
                    <a:lnTo>
                      <a:pt x="343" y="498"/>
                    </a:lnTo>
                    <a:lnTo>
                      <a:pt x="337" y="518"/>
                    </a:lnTo>
                    <a:lnTo>
                      <a:pt x="329" y="538"/>
                    </a:lnTo>
                    <a:lnTo>
                      <a:pt x="322" y="558"/>
                    </a:lnTo>
                    <a:lnTo>
                      <a:pt x="313" y="576"/>
                    </a:lnTo>
                    <a:lnTo>
                      <a:pt x="304" y="595"/>
                    </a:lnTo>
                    <a:lnTo>
                      <a:pt x="294" y="613"/>
                    </a:lnTo>
                    <a:lnTo>
                      <a:pt x="273" y="645"/>
                    </a:lnTo>
                    <a:lnTo>
                      <a:pt x="254" y="674"/>
                    </a:lnTo>
                    <a:lnTo>
                      <a:pt x="236" y="699"/>
                    </a:lnTo>
                    <a:lnTo>
                      <a:pt x="218" y="720"/>
                    </a:lnTo>
                    <a:lnTo>
                      <a:pt x="202" y="737"/>
                    </a:lnTo>
                    <a:lnTo>
                      <a:pt x="186" y="751"/>
                    </a:lnTo>
                    <a:lnTo>
                      <a:pt x="172" y="764"/>
                    </a:lnTo>
                    <a:lnTo>
                      <a:pt x="158" y="772"/>
                    </a:lnTo>
                    <a:lnTo>
                      <a:pt x="147" y="779"/>
                    </a:lnTo>
                    <a:lnTo>
                      <a:pt x="136" y="782"/>
                    </a:lnTo>
                    <a:lnTo>
                      <a:pt x="124" y="785"/>
                    </a:lnTo>
                    <a:lnTo>
                      <a:pt x="116" y="785"/>
                    </a:lnTo>
                    <a:lnTo>
                      <a:pt x="107" y="784"/>
                    </a:lnTo>
                    <a:lnTo>
                      <a:pt x="100" y="782"/>
                    </a:lnTo>
                    <a:lnTo>
                      <a:pt x="92" y="779"/>
                    </a:lnTo>
                    <a:lnTo>
                      <a:pt x="87" y="775"/>
                    </a:lnTo>
                    <a:lnTo>
                      <a:pt x="56" y="762"/>
                    </a:lnTo>
                    <a:lnTo>
                      <a:pt x="22" y="749"/>
                    </a:lnTo>
                    <a:lnTo>
                      <a:pt x="15" y="744"/>
                    </a:lnTo>
                    <a:lnTo>
                      <a:pt x="8" y="737"/>
                    </a:lnTo>
                    <a:lnTo>
                      <a:pt x="3" y="729"/>
                    </a:lnTo>
                    <a:lnTo>
                      <a:pt x="1" y="720"/>
                    </a:lnTo>
                    <a:lnTo>
                      <a:pt x="0" y="709"/>
                    </a:lnTo>
                    <a:lnTo>
                      <a:pt x="1" y="695"/>
                    </a:lnTo>
                    <a:lnTo>
                      <a:pt x="6" y="680"/>
                    </a:lnTo>
                    <a:lnTo>
                      <a:pt x="12" y="661"/>
                    </a:lnTo>
                    <a:lnTo>
                      <a:pt x="30" y="620"/>
                    </a:lnTo>
                    <a:lnTo>
                      <a:pt x="52" y="574"/>
                    </a:lnTo>
                    <a:lnTo>
                      <a:pt x="78" y="525"/>
                    </a:lnTo>
                    <a:lnTo>
                      <a:pt x="105" y="474"/>
                    </a:lnTo>
                    <a:lnTo>
                      <a:pt x="131" y="423"/>
                    </a:lnTo>
                    <a:lnTo>
                      <a:pt x="156" y="374"/>
                    </a:lnTo>
                    <a:lnTo>
                      <a:pt x="166" y="351"/>
                    </a:lnTo>
                    <a:lnTo>
                      <a:pt x="176" y="328"/>
                    </a:lnTo>
                    <a:lnTo>
                      <a:pt x="184" y="307"/>
                    </a:lnTo>
                    <a:lnTo>
                      <a:pt x="191" y="287"/>
                    </a:lnTo>
                    <a:lnTo>
                      <a:pt x="196" y="271"/>
                    </a:lnTo>
                    <a:lnTo>
                      <a:pt x="199" y="259"/>
                    </a:lnTo>
                    <a:lnTo>
                      <a:pt x="203" y="253"/>
                    </a:lnTo>
                    <a:lnTo>
                      <a:pt x="206" y="252"/>
                    </a:lnTo>
                    <a:lnTo>
                      <a:pt x="207" y="253"/>
                    </a:lnTo>
                    <a:lnTo>
                      <a:pt x="207" y="259"/>
                    </a:lnTo>
                    <a:lnTo>
                      <a:pt x="207" y="269"/>
                    </a:lnTo>
                    <a:lnTo>
                      <a:pt x="206" y="282"/>
                    </a:lnTo>
                    <a:lnTo>
                      <a:pt x="199" y="316"/>
                    </a:lnTo>
                    <a:lnTo>
                      <a:pt x="191" y="358"/>
                    </a:lnTo>
                    <a:lnTo>
                      <a:pt x="177" y="407"/>
                    </a:lnTo>
                    <a:lnTo>
                      <a:pt x="161" y="459"/>
                    </a:lnTo>
                    <a:lnTo>
                      <a:pt x="153" y="484"/>
                    </a:lnTo>
                    <a:lnTo>
                      <a:pt x="148" y="505"/>
                    </a:lnTo>
                    <a:lnTo>
                      <a:pt x="146" y="524"/>
                    </a:lnTo>
                    <a:lnTo>
                      <a:pt x="144" y="538"/>
                    </a:lnTo>
                    <a:lnTo>
                      <a:pt x="144" y="550"/>
                    </a:lnTo>
                    <a:lnTo>
                      <a:pt x="146" y="558"/>
                    </a:lnTo>
                    <a:lnTo>
                      <a:pt x="148" y="561"/>
                    </a:lnTo>
                    <a:lnTo>
                      <a:pt x="149" y="563"/>
                    </a:lnTo>
                    <a:lnTo>
                      <a:pt x="152" y="565"/>
                    </a:lnTo>
                    <a:lnTo>
                      <a:pt x="153" y="565"/>
                    </a:lnTo>
                    <a:lnTo>
                      <a:pt x="159" y="565"/>
                    </a:lnTo>
                    <a:lnTo>
                      <a:pt x="166" y="561"/>
                    </a:lnTo>
                    <a:lnTo>
                      <a:pt x="172" y="557"/>
                    </a:lnTo>
                    <a:lnTo>
                      <a:pt x="179" y="548"/>
                    </a:lnTo>
                    <a:lnTo>
                      <a:pt x="187" y="538"/>
                    </a:lnTo>
                    <a:lnTo>
                      <a:pt x="194" y="525"/>
                    </a:lnTo>
                    <a:lnTo>
                      <a:pt x="202" y="510"/>
                    </a:lnTo>
                    <a:lnTo>
                      <a:pt x="211" y="494"/>
                    </a:lnTo>
                    <a:lnTo>
                      <a:pt x="224" y="457"/>
                    </a:lnTo>
                    <a:lnTo>
                      <a:pt x="239" y="422"/>
                    </a:lnTo>
                    <a:lnTo>
                      <a:pt x="253" y="387"/>
                    </a:lnTo>
                    <a:lnTo>
                      <a:pt x="265" y="352"/>
                    </a:lnTo>
                    <a:lnTo>
                      <a:pt x="275" y="318"/>
                    </a:lnTo>
                    <a:lnTo>
                      <a:pt x="284" y="284"/>
                    </a:lnTo>
                    <a:lnTo>
                      <a:pt x="288" y="267"/>
                    </a:lnTo>
                    <a:lnTo>
                      <a:pt x="290" y="251"/>
                    </a:lnTo>
                    <a:lnTo>
                      <a:pt x="293" y="233"/>
                    </a:lnTo>
                    <a:lnTo>
                      <a:pt x="294" y="217"/>
                    </a:lnTo>
                    <a:lnTo>
                      <a:pt x="295" y="205"/>
                    </a:lnTo>
                    <a:lnTo>
                      <a:pt x="298" y="198"/>
                    </a:lnTo>
                    <a:lnTo>
                      <a:pt x="299" y="197"/>
                    </a:lnTo>
                    <a:lnTo>
                      <a:pt x="299" y="196"/>
                    </a:lnTo>
                    <a:lnTo>
                      <a:pt x="300" y="197"/>
                    </a:lnTo>
                    <a:lnTo>
                      <a:pt x="302" y="198"/>
                    </a:lnTo>
                    <a:lnTo>
                      <a:pt x="305" y="212"/>
                    </a:lnTo>
                    <a:lnTo>
                      <a:pt x="309" y="231"/>
                    </a:lnTo>
                    <a:lnTo>
                      <a:pt x="312" y="241"/>
                    </a:lnTo>
                    <a:lnTo>
                      <a:pt x="314" y="248"/>
                    </a:lnTo>
                    <a:lnTo>
                      <a:pt x="315" y="254"/>
                    </a:lnTo>
                    <a:lnTo>
                      <a:pt x="318" y="257"/>
                    </a:lnTo>
                    <a:lnTo>
                      <a:pt x="319" y="258"/>
                    </a:lnTo>
                    <a:lnTo>
                      <a:pt x="320" y="257"/>
                    </a:lnTo>
                    <a:lnTo>
                      <a:pt x="322" y="254"/>
                    </a:lnTo>
                    <a:lnTo>
                      <a:pt x="323" y="251"/>
                    </a:lnTo>
                    <a:lnTo>
                      <a:pt x="325" y="239"/>
                    </a:lnTo>
                    <a:lnTo>
                      <a:pt x="329" y="222"/>
                    </a:lnTo>
                    <a:lnTo>
                      <a:pt x="335" y="187"/>
                    </a:lnTo>
                    <a:lnTo>
                      <a:pt x="343" y="161"/>
                    </a:lnTo>
                    <a:lnTo>
                      <a:pt x="348" y="142"/>
                    </a:lnTo>
                    <a:lnTo>
                      <a:pt x="353" y="128"/>
                    </a:lnTo>
                    <a:lnTo>
                      <a:pt x="358" y="117"/>
                    </a:lnTo>
                    <a:lnTo>
                      <a:pt x="360" y="107"/>
                    </a:lnTo>
                    <a:lnTo>
                      <a:pt x="363" y="95"/>
                    </a:lnTo>
                    <a:lnTo>
                      <a:pt x="363" y="78"/>
                    </a:lnTo>
                    <a:lnTo>
                      <a:pt x="363" y="61"/>
                    </a:lnTo>
                    <a:lnTo>
                      <a:pt x="363" y="41"/>
                    </a:lnTo>
                    <a:lnTo>
                      <a:pt x="364" y="22"/>
                    </a:lnTo>
                    <a:lnTo>
                      <a:pt x="365" y="7"/>
                    </a:lnTo>
                    <a:lnTo>
                      <a:pt x="365" y="2"/>
                    </a:lnTo>
                    <a:lnTo>
                      <a:pt x="367" y="0"/>
                    </a:lnTo>
                    <a:lnTo>
                      <a:pt x="368" y="0"/>
                    </a:lnTo>
                    <a:lnTo>
                      <a:pt x="369" y="1"/>
                    </a:lnTo>
                    <a:lnTo>
                      <a:pt x="373" y="15"/>
                    </a:lnTo>
                    <a:lnTo>
                      <a:pt x="378" y="44"/>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00" name="Google Shape;500;p12"/>
              <p:cNvSpPr/>
              <p:nvPr/>
            </p:nvSpPr>
            <p:spPr>
              <a:xfrm>
                <a:off x="2185" y="1004"/>
                <a:ext cx="89" cy="195"/>
              </a:xfrm>
              <a:custGeom>
                <a:rect b="b" l="l" r="r" t="t"/>
                <a:pathLst>
                  <a:path extrusionOk="0" h="973" w="444">
                    <a:moveTo>
                      <a:pt x="118" y="914"/>
                    </a:moveTo>
                    <a:lnTo>
                      <a:pt x="153" y="899"/>
                    </a:lnTo>
                    <a:lnTo>
                      <a:pt x="187" y="883"/>
                    </a:lnTo>
                    <a:lnTo>
                      <a:pt x="218" y="864"/>
                    </a:lnTo>
                    <a:lnTo>
                      <a:pt x="248" y="844"/>
                    </a:lnTo>
                    <a:lnTo>
                      <a:pt x="277" y="823"/>
                    </a:lnTo>
                    <a:lnTo>
                      <a:pt x="304" y="800"/>
                    </a:lnTo>
                    <a:lnTo>
                      <a:pt x="317" y="788"/>
                    </a:lnTo>
                    <a:lnTo>
                      <a:pt x="329" y="776"/>
                    </a:lnTo>
                    <a:lnTo>
                      <a:pt x="340" y="763"/>
                    </a:lnTo>
                    <a:lnTo>
                      <a:pt x="352" y="749"/>
                    </a:lnTo>
                    <a:lnTo>
                      <a:pt x="363" y="736"/>
                    </a:lnTo>
                    <a:lnTo>
                      <a:pt x="373" y="722"/>
                    </a:lnTo>
                    <a:lnTo>
                      <a:pt x="382" y="707"/>
                    </a:lnTo>
                    <a:lnTo>
                      <a:pt x="390" y="692"/>
                    </a:lnTo>
                    <a:lnTo>
                      <a:pt x="399" y="676"/>
                    </a:lnTo>
                    <a:lnTo>
                      <a:pt x="406" y="659"/>
                    </a:lnTo>
                    <a:lnTo>
                      <a:pt x="414" y="643"/>
                    </a:lnTo>
                    <a:lnTo>
                      <a:pt x="420" y="626"/>
                    </a:lnTo>
                    <a:lnTo>
                      <a:pt x="425" y="608"/>
                    </a:lnTo>
                    <a:lnTo>
                      <a:pt x="430" y="591"/>
                    </a:lnTo>
                    <a:lnTo>
                      <a:pt x="435" y="572"/>
                    </a:lnTo>
                    <a:lnTo>
                      <a:pt x="438" y="552"/>
                    </a:lnTo>
                    <a:lnTo>
                      <a:pt x="441" y="532"/>
                    </a:lnTo>
                    <a:lnTo>
                      <a:pt x="443" y="512"/>
                    </a:lnTo>
                    <a:lnTo>
                      <a:pt x="444" y="491"/>
                    </a:lnTo>
                    <a:lnTo>
                      <a:pt x="444" y="470"/>
                    </a:lnTo>
                    <a:lnTo>
                      <a:pt x="444" y="427"/>
                    </a:lnTo>
                    <a:lnTo>
                      <a:pt x="443" y="389"/>
                    </a:lnTo>
                    <a:lnTo>
                      <a:pt x="439" y="352"/>
                    </a:lnTo>
                    <a:lnTo>
                      <a:pt x="435" y="317"/>
                    </a:lnTo>
                    <a:lnTo>
                      <a:pt x="429" y="286"/>
                    </a:lnTo>
                    <a:lnTo>
                      <a:pt x="423" y="256"/>
                    </a:lnTo>
                    <a:lnTo>
                      <a:pt x="415" y="229"/>
                    </a:lnTo>
                    <a:lnTo>
                      <a:pt x="405" y="203"/>
                    </a:lnTo>
                    <a:lnTo>
                      <a:pt x="395" y="179"/>
                    </a:lnTo>
                    <a:lnTo>
                      <a:pt x="383" y="156"/>
                    </a:lnTo>
                    <a:lnTo>
                      <a:pt x="369" y="134"/>
                    </a:lnTo>
                    <a:lnTo>
                      <a:pt x="355" y="114"/>
                    </a:lnTo>
                    <a:lnTo>
                      <a:pt x="339" y="94"/>
                    </a:lnTo>
                    <a:lnTo>
                      <a:pt x="322" y="75"/>
                    </a:lnTo>
                    <a:lnTo>
                      <a:pt x="302" y="58"/>
                    </a:lnTo>
                    <a:lnTo>
                      <a:pt x="282" y="40"/>
                    </a:lnTo>
                    <a:lnTo>
                      <a:pt x="262" y="24"/>
                    </a:lnTo>
                    <a:lnTo>
                      <a:pt x="243" y="12"/>
                    </a:lnTo>
                    <a:lnTo>
                      <a:pt x="236" y="8"/>
                    </a:lnTo>
                    <a:lnTo>
                      <a:pt x="227" y="4"/>
                    </a:lnTo>
                    <a:lnTo>
                      <a:pt x="221" y="2"/>
                    </a:lnTo>
                    <a:lnTo>
                      <a:pt x="213" y="0"/>
                    </a:lnTo>
                    <a:lnTo>
                      <a:pt x="207" y="0"/>
                    </a:lnTo>
                    <a:lnTo>
                      <a:pt x="201" y="2"/>
                    </a:lnTo>
                    <a:lnTo>
                      <a:pt x="196" y="3"/>
                    </a:lnTo>
                    <a:lnTo>
                      <a:pt x="191" y="5"/>
                    </a:lnTo>
                    <a:lnTo>
                      <a:pt x="186" y="8"/>
                    </a:lnTo>
                    <a:lnTo>
                      <a:pt x="181" y="13"/>
                    </a:lnTo>
                    <a:lnTo>
                      <a:pt x="177" y="18"/>
                    </a:lnTo>
                    <a:lnTo>
                      <a:pt x="173" y="23"/>
                    </a:lnTo>
                    <a:lnTo>
                      <a:pt x="167" y="37"/>
                    </a:lnTo>
                    <a:lnTo>
                      <a:pt x="161" y="54"/>
                    </a:lnTo>
                    <a:lnTo>
                      <a:pt x="157" y="73"/>
                    </a:lnTo>
                    <a:lnTo>
                      <a:pt x="153" y="95"/>
                    </a:lnTo>
                    <a:lnTo>
                      <a:pt x="147" y="145"/>
                    </a:lnTo>
                    <a:lnTo>
                      <a:pt x="143" y="203"/>
                    </a:lnTo>
                    <a:lnTo>
                      <a:pt x="139" y="273"/>
                    </a:lnTo>
                    <a:lnTo>
                      <a:pt x="133" y="355"/>
                    </a:lnTo>
                    <a:lnTo>
                      <a:pt x="126" y="447"/>
                    </a:lnTo>
                    <a:lnTo>
                      <a:pt x="116" y="545"/>
                    </a:lnTo>
                    <a:lnTo>
                      <a:pt x="109" y="592"/>
                    </a:lnTo>
                    <a:lnTo>
                      <a:pt x="102" y="641"/>
                    </a:lnTo>
                    <a:lnTo>
                      <a:pt x="93" y="687"/>
                    </a:lnTo>
                    <a:lnTo>
                      <a:pt x="83" y="733"/>
                    </a:lnTo>
                    <a:lnTo>
                      <a:pt x="72" y="776"/>
                    </a:lnTo>
                    <a:lnTo>
                      <a:pt x="60" y="815"/>
                    </a:lnTo>
                    <a:lnTo>
                      <a:pt x="52" y="834"/>
                    </a:lnTo>
                    <a:lnTo>
                      <a:pt x="46" y="852"/>
                    </a:lnTo>
                    <a:lnTo>
                      <a:pt x="37" y="869"/>
                    </a:lnTo>
                    <a:lnTo>
                      <a:pt x="30" y="885"/>
                    </a:lnTo>
                    <a:lnTo>
                      <a:pt x="16" y="913"/>
                    </a:lnTo>
                    <a:lnTo>
                      <a:pt x="6" y="935"/>
                    </a:lnTo>
                    <a:lnTo>
                      <a:pt x="3" y="944"/>
                    </a:lnTo>
                    <a:lnTo>
                      <a:pt x="1" y="952"/>
                    </a:lnTo>
                    <a:lnTo>
                      <a:pt x="0" y="958"/>
                    </a:lnTo>
                    <a:lnTo>
                      <a:pt x="0" y="963"/>
                    </a:lnTo>
                    <a:lnTo>
                      <a:pt x="0" y="966"/>
                    </a:lnTo>
                    <a:lnTo>
                      <a:pt x="2" y="969"/>
                    </a:lnTo>
                    <a:lnTo>
                      <a:pt x="3" y="971"/>
                    </a:lnTo>
                    <a:lnTo>
                      <a:pt x="7" y="973"/>
                    </a:lnTo>
                    <a:lnTo>
                      <a:pt x="15" y="971"/>
                    </a:lnTo>
                    <a:lnTo>
                      <a:pt x="23" y="969"/>
                    </a:lnTo>
                    <a:lnTo>
                      <a:pt x="47" y="956"/>
                    </a:lnTo>
                    <a:lnTo>
                      <a:pt x="73" y="940"/>
                    </a:lnTo>
                    <a:lnTo>
                      <a:pt x="86" y="932"/>
                    </a:lnTo>
                    <a:lnTo>
                      <a:pt x="98" y="924"/>
                    </a:lnTo>
                    <a:lnTo>
                      <a:pt x="109" y="919"/>
                    </a:lnTo>
                    <a:lnTo>
                      <a:pt x="118" y="914"/>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01" name="Google Shape;501;p12"/>
              <p:cNvSpPr/>
              <p:nvPr/>
            </p:nvSpPr>
            <p:spPr>
              <a:xfrm>
                <a:off x="2185" y="1004"/>
                <a:ext cx="89" cy="195"/>
              </a:xfrm>
              <a:custGeom>
                <a:rect b="b" l="l" r="r" t="t"/>
                <a:pathLst>
                  <a:path extrusionOk="0" h="973" w="444">
                    <a:moveTo>
                      <a:pt x="118" y="914"/>
                    </a:moveTo>
                    <a:lnTo>
                      <a:pt x="153" y="899"/>
                    </a:lnTo>
                    <a:lnTo>
                      <a:pt x="187" y="883"/>
                    </a:lnTo>
                    <a:lnTo>
                      <a:pt x="218" y="864"/>
                    </a:lnTo>
                    <a:lnTo>
                      <a:pt x="248" y="844"/>
                    </a:lnTo>
                    <a:lnTo>
                      <a:pt x="277" y="823"/>
                    </a:lnTo>
                    <a:lnTo>
                      <a:pt x="304" y="800"/>
                    </a:lnTo>
                    <a:lnTo>
                      <a:pt x="317" y="788"/>
                    </a:lnTo>
                    <a:lnTo>
                      <a:pt x="329" y="776"/>
                    </a:lnTo>
                    <a:lnTo>
                      <a:pt x="340" y="763"/>
                    </a:lnTo>
                    <a:lnTo>
                      <a:pt x="352" y="749"/>
                    </a:lnTo>
                    <a:lnTo>
                      <a:pt x="363" y="736"/>
                    </a:lnTo>
                    <a:lnTo>
                      <a:pt x="373" y="722"/>
                    </a:lnTo>
                    <a:lnTo>
                      <a:pt x="382" y="707"/>
                    </a:lnTo>
                    <a:lnTo>
                      <a:pt x="390" y="692"/>
                    </a:lnTo>
                    <a:lnTo>
                      <a:pt x="399" y="676"/>
                    </a:lnTo>
                    <a:lnTo>
                      <a:pt x="406" y="659"/>
                    </a:lnTo>
                    <a:lnTo>
                      <a:pt x="414" y="643"/>
                    </a:lnTo>
                    <a:lnTo>
                      <a:pt x="420" y="626"/>
                    </a:lnTo>
                    <a:lnTo>
                      <a:pt x="425" y="608"/>
                    </a:lnTo>
                    <a:lnTo>
                      <a:pt x="430" y="591"/>
                    </a:lnTo>
                    <a:lnTo>
                      <a:pt x="435" y="572"/>
                    </a:lnTo>
                    <a:lnTo>
                      <a:pt x="438" y="552"/>
                    </a:lnTo>
                    <a:lnTo>
                      <a:pt x="441" y="532"/>
                    </a:lnTo>
                    <a:lnTo>
                      <a:pt x="443" y="512"/>
                    </a:lnTo>
                    <a:lnTo>
                      <a:pt x="444" y="491"/>
                    </a:lnTo>
                    <a:lnTo>
                      <a:pt x="444" y="470"/>
                    </a:lnTo>
                    <a:lnTo>
                      <a:pt x="444" y="427"/>
                    </a:lnTo>
                    <a:lnTo>
                      <a:pt x="443" y="389"/>
                    </a:lnTo>
                    <a:lnTo>
                      <a:pt x="439" y="352"/>
                    </a:lnTo>
                    <a:lnTo>
                      <a:pt x="435" y="317"/>
                    </a:lnTo>
                    <a:lnTo>
                      <a:pt x="429" y="286"/>
                    </a:lnTo>
                    <a:lnTo>
                      <a:pt x="423" y="256"/>
                    </a:lnTo>
                    <a:lnTo>
                      <a:pt x="415" y="229"/>
                    </a:lnTo>
                    <a:lnTo>
                      <a:pt x="405" y="203"/>
                    </a:lnTo>
                    <a:lnTo>
                      <a:pt x="395" y="179"/>
                    </a:lnTo>
                    <a:lnTo>
                      <a:pt x="383" y="156"/>
                    </a:lnTo>
                    <a:lnTo>
                      <a:pt x="369" y="134"/>
                    </a:lnTo>
                    <a:lnTo>
                      <a:pt x="355" y="114"/>
                    </a:lnTo>
                    <a:lnTo>
                      <a:pt x="339" y="94"/>
                    </a:lnTo>
                    <a:lnTo>
                      <a:pt x="322" y="75"/>
                    </a:lnTo>
                    <a:lnTo>
                      <a:pt x="302" y="58"/>
                    </a:lnTo>
                    <a:lnTo>
                      <a:pt x="282" y="40"/>
                    </a:lnTo>
                    <a:lnTo>
                      <a:pt x="262" y="24"/>
                    </a:lnTo>
                    <a:lnTo>
                      <a:pt x="243" y="12"/>
                    </a:lnTo>
                    <a:lnTo>
                      <a:pt x="236" y="8"/>
                    </a:lnTo>
                    <a:lnTo>
                      <a:pt x="227" y="4"/>
                    </a:lnTo>
                    <a:lnTo>
                      <a:pt x="221" y="2"/>
                    </a:lnTo>
                    <a:lnTo>
                      <a:pt x="213" y="0"/>
                    </a:lnTo>
                    <a:lnTo>
                      <a:pt x="207" y="0"/>
                    </a:lnTo>
                    <a:lnTo>
                      <a:pt x="201" y="2"/>
                    </a:lnTo>
                    <a:lnTo>
                      <a:pt x="196" y="3"/>
                    </a:lnTo>
                    <a:lnTo>
                      <a:pt x="191" y="5"/>
                    </a:lnTo>
                    <a:lnTo>
                      <a:pt x="186" y="8"/>
                    </a:lnTo>
                    <a:lnTo>
                      <a:pt x="181" y="13"/>
                    </a:lnTo>
                    <a:lnTo>
                      <a:pt x="177" y="18"/>
                    </a:lnTo>
                    <a:lnTo>
                      <a:pt x="173" y="23"/>
                    </a:lnTo>
                    <a:lnTo>
                      <a:pt x="167" y="37"/>
                    </a:lnTo>
                    <a:lnTo>
                      <a:pt x="161" y="54"/>
                    </a:lnTo>
                    <a:lnTo>
                      <a:pt x="157" y="73"/>
                    </a:lnTo>
                    <a:lnTo>
                      <a:pt x="153" y="95"/>
                    </a:lnTo>
                    <a:lnTo>
                      <a:pt x="147" y="145"/>
                    </a:lnTo>
                    <a:lnTo>
                      <a:pt x="143" y="203"/>
                    </a:lnTo>
                    <a:lnTo>
                      <a:pt x="139" y="273"/>
                    </a:lnTo>
                    <a:lnTo>
                      <a:pt x="133" y="355"/>
                    </a:lnTo>
                    <a:lnTo>
                      <a:pt x="126" y="447"/>
                    </a:lnTo>
                    <a:lnTo>
                      <a:pt x="116" y="545"/>
                    </a:lnTo>
                    <a:lnTo>
                      <a:pt x="109" y="592"/>
                    </a:lnTo>
                    <a:lnTo>
                      <a:pt x="102" y="641"/>
                    </a:lnTo>
                    <a:lnTo>
                      <a:pt x="93" y="687"/>
                    </a:lnTo>
                    <a:lnTo>
                      <a:pt x="83" y="733"/>
                    </a:lnTo>
                    <a:lnTo>
                      <a:pt x="72" y="776"/>
                    </a:lnTo>
                    <a:lnTo>
                      <a:pt x="60" y="815"/>
                    </a:lnTo>
                    <a:lnTo>
                      <a:pt x="52" y="834"/>
                    </a:lnTo>
                    <a:lnTo>
                      <a:pt x="46" y="852"/>
                    </a:lnTo>
                    <a:lnTo>
                      <a:pt x="37" y="869"/>
                    </a:lnTo>
                    <a:lnTo>
                      <a:pt x="30" y="885"/>
                    </a:lnTo>
                    <a:lnTo>
                      <a:pt x="16" y="913"/>
                    </a:lnTo>
                    <a:lnTo>
                      <a:pt x="6" y="935"/>
                    </a:lnTo>
                    <a:lnTo>
                      <a:pt x="3" y="944"/>
                    </a:lnTo>
                    <a:lnTo>
                      <a:pt x="1" y="952"/>
                    </a:lnTo>
                    <a:lnTo>
                      <a:pt x="0" y="958"/>
                    </a:lnTo>
                    <a:lnTo>
                      <a:pt x="0" y="963"/>
                    </a:lnTo>
                    <a:lnTo>
                      <a:pt x="0" y="966"/>
                    </a:lnTo>
                    <a:lnTo>
                      <a:pt x="2" y="969"/>
                    </a:lnTo>
                    <a:lnTo>
                      <a:pt x="3" y="971"/>
                    </a:lnTo>
                    <a:lnTo>
                      <a:pt x="7" y="973"/>
                    </a:lnTo>
                    <a:lnTo>
                      <a:pt x="15" y="971"/>
                    </a:lnTo>
                    <a:lnTo>
                      <a:pt x="23" y="969"/>
                    </a:lnTo>
                    <a:lnTo>
                      <a:pt x="47" y="956"/>
                    </a:lnTo>
                    <a:lnTo>
                      <a:pt x="73" y="940"/>
                    </a:lnTo>
                    <a:lnTo>
                      <a:pt x="86" y="932"/>
                    </a:lnTo>
                    <a:lnTo>
                      <a:pt x="98" y="924"/>
                    </a:lnTo>
                    <a:lnTo>
                      <a:pt x="109" y="919"/>
                    </a:lnTo>
                    <a:lnTo>
                      <a:pt x="118" y="91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02" name="Google Shape;502;p12"/>
              <p:cNvSpPr/>
              <p:nvPr/>
            </p:nvSpPr>
            <p:spPr>
              <a:xfrm>
                <a:off x="1740" y="979"/>
                <a:ext cx="190" cy="190"/>
              </a:xfrm>
              <a:custGeom>
                <a:rect b="b" l="l" r="r" t="t"/>
                <a:pathLst>
                  <a:path extrusionOk="0" h="954" w="947">
                    <a:moveTo>
                      <a:pt x="947" y="574"/>
                    </a:moveTo>
                    <a:lnTo>
                      <a:pt x="933" y="544"/>
                    </a:lnTo>
                    <a:lnTo>
                      <a:pt x="919" y="513"/>
                    </a:lnTo>
                    <a:lnTo>
                      <a:pt x="903" y="480"/>
                    </a:lnTo>
                    <a:lnTo>
                      <a:pt x="887" y="449"/>
                    </a:lnTo>
                    <a:lnTo>
                      <a:pt x="868" y="418"/>
                    </a:lnTo>
                    <a:lnTo>
                      <a:pt x="848" y="387"/>
                    </a:lnTo>
                    <a:lnTo>
                      <a:pt x="827" y="355"/>
                    </a:lnTo>
                    <a:lnTo>
                      <a:pt x="806" y="325"/>
                    </a:lnTo>
                    <a:lnTo>
                      <a:pt x="782" y="295"/>
                    </a:lnTo>
                    <a:lnTo>
                      <a:pt x="758" y="267"/>
                    </a:lnTo>
                    <a:lnTo>
                      <a:pt x="732" y="239"/>
                    </a:lnTo>
                    <a:lnTo>
                      <a:pt x="706" y="213"/>
                    </a:lnTo>
                    <a:lnTo>
                      <a:pt x="678" y="188"/>
                    </a:lnTo>
                    <a:lnTo>
                      <a:pt x="650" y="166"/>
                    </a:lnTo>
                    <a:lnTo>
                      <a:pt x="621" y="144"/>
                    </a:lnTo>
                    <a:lnTo>
                      <a:pt x="590" y="124"/>
                    </a:lnTo>
                    <a:lnTo>
                      <a:pt x="552" y="101"/>
                    </a:lnTo>
                    <a:lnTo>
                      <a:pt x="517" y="82"/>
                    </a:lnTo>
                    <a:lnTo>
                      <a:pt x="486" y="67"/>
                    </a:lnTo>
                    <a:lnTo>
                      <a:pt x="456" y="56"/>
                    </a:lnTo>
                    <a:lnTo>
                      <a:pt x="430" y="48"/>
                    </a:lnTo>
                    <a:lnTo>
                      <a:pt x="405" y="42"/>
                    </a:lnTo>
                    <a:lnTo>
                      <a:pt x="381" y="38"/>
                    </a:lnTo>
                    <a:lnTo>
                      <a:pt x="360" y="36"/>
                    </a:lnTo>
                    <a:lnTo>
                      <a:pt x="320" y="35"/>
                    </a:lnTo>
                    <a:lnTo>
                      <a:pt x="282" y="32"/>
                    </a:lnTo>
                    <a:lnTo>
                      <a:pt x="262" y="30"/>
                    </a:lnTo>
                    <a:lnTo>
                      <a:pt x="242" y="26"/>
                    </a:lnTo>
                    <a:lnTo>
                      <a:pt x="222" y="20"/>
                    </a:lnTo>
                    <a:lnTo>
                      <a:pt x="200" y="11"/>
                    </a:lnTo>
                    <a:lnTo>
                      <a:pt x="189" y="6"/>
                    </a:lnTo>
                    <a:lnTo>
                      <a:pt x="178" y="3"/>
                    </a:lnTo>
                    <a:lnTo>
                      <a:pt x="167" y="1"/>
                    </a:lnTo>
                    <a:lnTo>
                      <a:pt x="157" y="0"/>
                    </a:lnTo>
                    <a:lnTo>
                      <a:pt x="147" y="0"/>
                    </a:lnTo>
                    <a:lnTo>
                      <a:pt x="138" y="0"/>
                    </a:lnTo>
                    <a:lnTo>
                      <a:pt x="128" y="2"/>
                    </a:lnTo>
                    <a:lnTo>
                      <a:pt x="119" y="5"/>
                    </a:lnTo>
                    <a:lnTo>
                      <a:pt x="112" y="8"/>
                    </a:lnTo>
                    <a:lnTo>
                      <a:pt x="103" y="12"/>
                    </a:lnTo>
                    <a:lnTo>
                      <a:pt x="96" y="18"/>
                    </a:lnTo>
                    <a:lnTo>
                      <a:pt x="88" y="23"/>
                    </a:lnTo>
                    <a:lnTo>
                      <a:pt x="82" y="31"/>
                    </a:lnTo>
                    <a:lnTo>
                      <a:pt x="74" y="38"/>
                    </a:lnTo>
                    <a:lnTo>
                      <a:pt x="68" y="47"/>
                    </a:lnTo>
                    <a:lnTo>
                      <a:pt x="62" y="56"/>
                    </a:lnTo>
                    <a:lnTo>
                      <a:pt x="51" y="76"/>
                    </a:lnTo>
                    <a:lnTo>
                      <a:pt x="41" y="98"/>
                    </a:lnTo>
                    <a:lnTo>
                      <a:pt x="32" y="123"/>
                    </a:lnTo>
                    <a:lnTo>
                      <a:pt x="25" y="149"/>
                    </a:lnTo>
                    <a:lnTo>
                      <a:pt x="17" y="177"/>
                    </a:lnTo>
                    <a:lnTo>
                      <a:pt x="12" y="207"/>
                    </a:lnTo>
                    <a:lnTo>
                      <a:pt x="7" y="237"/>
                    </a:lnTo>
                    <a:lnTo>
                      <a:pt x="2" y="268"/>
                    </a:lnTo>
                    <a:lnTo>
                      <a:pt x="1" y="284"/>
                    </a:lnTo>
                    <a:lnTo>
                      <a:pt x="0" y="302"/>
                    </a:lnTo>
                    <a:lnTo>
                      <a:pt x="1" y="320"/>
                    </a:lnTo>
                    <a:lnTo>
                      <a:pt x="2" y="340"/>
                    </a:lnTo>
                    <a:lnTo>
                      <a:pt x="5" y="360"/>
                    </a:lnTo>
                    <a:lnTo>
                      <a:pt x="7" y="382"/>
                    </a:lnTo>
                    <a:lnTo>
                      <a:pt x="12" y="403"/>
                    </a:lnTo>
                    <a:lnTo>
                      <a:pt x="17" y="424"/>
                    </a:lnTo>
                    <a:lnTo>
                      <a:pt x="23" y="446"/>
                    </a:lnTo>
                    <a:lnTo>
                      <a:pt x="31" y="470"/>
                    </a:lnTo>
                    <a:lnTo>
                      <a:pt x="40" y="493"/>
                    </a:lnTo>
                    <a:lnTo>
                      <a:pt x="48" y="516"/>
                    </a:lnTo>
                    <a:lnTo>
                      <a:pt x="58" y="540"/>
                    </a:lnTo>
                    <a:lnTo>
                      <a:pt x="69" y="563"/>
                    </a:lnTo>
                    <a:lnTo>
                      <a:pt x="81" y="586"/>
                    </a:lnTo>
                    <a:lnTo>
                      <a:pt x="94" y="610"/>
                    </a:lnTo>
                    <a:lnTo>
                      <a:pt x="107" y="634"/>
                    </a:lnTo>
                    <a:lnTo>
                      <a:pt x="122" y="656"/>
                    </a:lnTo>
                    <a:lnTo>
                      <a:pt x="137" y="679"/>
                    </a:lnTo>
                    <a:lnTo>
                      <a:pt x="153" y="701"/>
                    </a:lnTo>
                    <a:lnTo>
                      <a:pt x="171" y="724"/>
                    </a:lnTo>
                    <a:lnTo>
                      <a:pt x="188" y="745"/>
                    </a:lnTo>
                    <a:lnTo>
                      <a:pt x="207" y="766"/>
                    </a:lnTo>
                    <a:lnTo>
                      <a:pt x="227" y="786"/>
                    </a:lnTo>
                    <a:lnTo>
                      <a:pt x="247" y="806"/>
                    </a:lnTo>
                    <a:lnTo>
                      <a:pt x="267" y="825"/>
                    </a:lnTo>
                    <a:lnTo>
                      <a:pt x="289" y="842"/>
                    </a:lnTo>
                    <a:lnTo>
                      <a:pt x="312" y="860"/>
                    </a:lnTo>
                    <a:lnTo>
                      <a:pt x="334" y="875"/>
                    </a:lnTo>
                    <a:lnTo>
                      <a:pt x="358" y="890"/>
                    </a:lnTo>
                    <a:lnTo>
                      <a:pt x="383" y="903"/>
                    </a:lnTo>
                    <a:lnTo>
                      <a:pt x="408" y="916"/>
                    </a:lnTo>
                    <a:lnTo>
                      <a:pt x="444" y="931"/>
                    </a:lnTo>
                    <a:lnTo>
                      <a:pt x="479" y="942"/>
                    </a:lnTo>
                    <a:lnTo>
                      <a:pt x="512" y="949"/>
                    </a:lnTo>
                    <a:lnTo>
                      <a:pt x="544" y="953"/>
                    </a:lnTo>
                    <a:lnTo>
                      <a:pt x="575" y="954"/>
                    </a:lnTo>
                    <a:lnTo>
                      <a:pt x="604" y="952"/>
                    </a:lnTo>
                    <a:lnTo>
                      <a:pt x="632" y="947"/>
                    </a:lnTo>
                    <a:lnTo>
                      <a:pt x="658" y="939"/>
                    </a:lnTo>
                    <a:lnTo>
                      <a:pt x="683" y="929"/>
                    </a:lnTo>
                    <a:lnTo>
                      <a:pt x="707" y="917"/>
                    </a:lnTo>
                    <a:lnTo>
                      <a:pt x="731" y="903"/>
                    </a:lnTo>
                    <a:lnTo>
                      <a:pt x="752" y="887"/>
                    </a:lnTo>
                    <a:lnTo>
                      <a:pt x="772" y="871"/>
                    </a:lnTo>
                    <a:lnTo>
                      <a:pt x="791" y="852"/>
                    </a:lnTo>
                    <a:lnTo>
                      <a:pt x="808" y="833"/>
                    </a:lnTo>
                    <a:lnTo>
                      <a:pt x="826" y="813"/>
                    </a:lnTo>
                    <a:lnTo>
                      <a:pt x="841" y="792"/>
                    </a:lnTo>
                    <a:lnTo>
                      <a:pt x="854" y="772"/>
                    </a:lnTo>
                    <a:lnTo>
                      <a:pt x="868" y="751"/>
                    </a:lnTo>
                    <a:lnTo>
                      <a:pt x="881" y="730"/>
                    </a:lnTo>
                    <a:lnTo>
                      <a:pt x="901" y="690"/>
                    </a:lnTo>
                    <a:lnTo>
                      <a:pt x="918" y="654"/>
                    </a:lnTo>
                    <a:lnTo>
                      <a:pt x="939" y="596"/>
                    </a:lnTo>
                    <a:lnTo>
                      <a:pt x="947" y="574"/>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03" name="Google Shape;503;p12"/>
              <p:cNvSpPr/>
              <p:nvPr/>
            </p:nvSpPr>
            <p:spPr>
              <a:xfrm>
                <a:off x="1740" y="979"/>
                <a:ext cx="190" cy="190"/>
              </a:xfrm>
              <a:custGeom>
                <a:rect b="b" l="l" r="r" t="t"/>
                <a:pathLst>
                  <a:path extrusionOk="0" h="954" w="947">
                    <a:moveTo>
                      <a:pt x="947" y="574"/>
                    </a:moveTo>
                    <a:lnTo>
                      <a:pt x="933" y="544"/>
                    </a:lnTo>
                    <a:lnTo>
                      <a:pt x="919" y="513"/>
                    </a:lnTo>
                    <a:lnTo>
                      <a:pt x="903" y="480"/>
                    </a:lnTo>
                    <a:lnTo>
                      <a:pt x="887" y="449"/>
                    </a:lnTo>
                    <a:lnTo>
                      <a:pt x="868" y="418"/>
                    </a:lnTo>
                    <a:lnTo>
                      <a:pt x="848" y="387"/>
                    </a:lnTo>
                    <a:lnTo>
                      <a:pt x="827" y="355"/>
                    </a:lnTo>
                    <a:lnTo>
                      <a:pt x="806" y="325"/>
                    </a:lnTo>
                    <a:lnTo>
                      <a:pt x="782" y="295"/>
                    </a:lnTo>
                    <a:lnTo>
                      <a:pt x="758" y="267"/>
                    </a:lnTo>
                    <a:lnTo>
                      <a:pt x="732" y="239"/>
                    </a:lnTo>
                    <a:lnTo>
                      <a:pt x="706" y="213"/>
                    </a:lnTo>
                    <a:lnTo>
                      <a:pt x="678" y="188"/>
                    </a:lnTo>
                    <a:lnTo>
                      <a:pt x="650" y="166"/>
                    </a:lnTo>
                    <a:lnTo>
                      <a:pt x="621" y="144"/>
                    </a:lnTo>
                    <a:lnTo>
                      <a:pt x="590" y="124"/>
                    </a:lnTo>
                    <a:lnTo>
                      <a:pt x="552" y="101"/>
                    </a:lnTo>
                    <a:lnTo>
                      <a:pt x="517" y="82"/>
                    </a:lnTo>
                    <a:lnTo>
                      <a:pt x="486" y="67"/>
                    </a:lnTo>
                    <a:lnTo>
                      <a:pt x="456" y="56"/>
                    </a:lnTo>
                    <a:lnTo>
                      <a:pt x="430" y="48"/>
                    </a:lnTo>
                    <a:lnTo>
                      <a:pt x="405" y="42"/>
                    </a:lnTo>
                    <a:lnTo>
                      <a:pt x="381" y="38"/>
                    </a:lnTo>
                    <a:lnTo>
                      <a:pt x="360" y="36"/>
                    </a:lnTo>
                    <a:lnTo>
                      <a:pt x="320" y="35"/>
                    </a:lnTo>
                    <a:lnTo>
                      <a:pt x="282" y="32"/>
                    </a:lnTo>
                    <a:lnTo>
                      <a:pt x="262" y="30"/>
                    </a:lnTo>
                    <a:lnTo>
                      <a:pt x="242" y="26"/>
                    </a:lnTo>
                    <a:lnTo>
                      <a:pt x="222" y="20"/>
                    </a:lnTo>
                    <a:lnTo>
                      <a:pt x="200" y="11"/>
                    </a:lnTo>
                    <a:lnTo>
                      <a:pt x="189" y="6"/>
                    </a:lnTo>
                    <a:lnTo>
                      <a:pt x="178" y="3"/>
                    </a:lnTo>
                    <a:lnTo>
                      <a:pt x="167" y="1"/>
                    </a:lnTo>
                    <a:lnTo>
                      <a:pt x="157" y="0"/>
                    </a:lnTo>
                    <a:lnTo>
                      <a:pt x="147" y="0"/>
                    </a:lnTo>
                    <a:lnTo>
                      <a:pt x="138" y="0"/>
                    </a:lnTo>
                    <a:lnTo>
                      <a:pt x="128" y="2"/>
                    </a:lnTo>
                    <a:lnTo>
                      <a:pt x="119" y="5"/>
                    </a:lnTo>
                    <a:lnTo>
                      <a:pt x="112" y="8"/>
                    </a:lnTo>
                    <a:lnTo>
                      <a:pt x="103" y="12"/>
                    </a:lnTo>
                    <a:lnTo>
                      <a:pt x="96" y="18"/>
                    </a:lnTo>
                    <a:lnTo>
                      <a:pt x="88" y="23"/>
                    </a:lnTo>
                    <a:lnTo>
                      <a:pt x="82" y="31"/>
                    </a:lnTo>
                    <a:lnTo>
                      <a:pt x="74" y="38"/>
                    </a:lnTo>
                    <a:lnTo>
                      <a:pt x="68" y="47"/>
                    </a:lnTo>
                    <a:lnTo>
                      <a:pt x="62" y="56"/>
                    </a:lnTo>
                    <a:lnTo>
                      <a:pt x="51" y="76"/>
                    </a:lnTo>
                    <a:lnTo>
                      <a:pt x="41" y="98"/>
                    </a:lnTo>
                    <a:lnTo>
                      <a:pt x="32" y="123"/>
                    </a:lnTo>
                    <a:lnTo>
                      <a:pt x="25" y="149"/>
                    </a:lnTo>
                    <a:lnTo>
                      <a:pt x="17" y="177"/>
                    </a:lnTo>
                    <a:lnTo>
                      <a:pt x="12" y="207"/>
                    </a:lnTo>
                    <a:lnTo>
                      <a:pt x="7" y="237"/>
                    </a:lnTo>
                    <a:lnTo>
                      <a:pt x="2" y="268"/>
                    </a:lnTo>
                    <a:lnTo>
                      <a:pt x="1" y="284"/>
                    </a:lnTo>
                    <a:lnTo>
                      <a:pt x="0" y="302"/>
                    </a:lnTo>
                    <a:lnTo>
                      <a:pt x="1" y="320"/>
                    </a:lnTo>
                    <a:lnTo>
                      <a:pt x="2" y="340"/>
                    </a:lnTo>
                    <a:lnTo>
                      <a:pt x="5" y="360"/>
                    </a:lnTo>
                    <a:lnTo>
                      <a:pt x="7" y="382"/>
                    </a:lnTo>
                    <a:lnTo>
                      <a:pt x="12" y="403"/>
                    </a:lnTo>
                    <a:lnTo>
                      <a:pt x="17" y="424"/>
                    </a:lnTo>
                    <a:lnTo>
                      <a:pt x="23" y="446"/>
                    </a:lnTo>
                    <a:lnTo>
                      <a:pt x="31" y="470"/>
                    </a:lnTo>
                    <a:lnTo>
                      <a:pt x="40" y="493"/>
                    </a:lnTo>
                    <a:lnTo>
                      <a:pt x="48" y="516"/>
                    </a:lnTo>
                    <a:lnTo>
                      <a:pt x="58" y="540"/>
                    </a:lnTo>
                    <a:lnTo>
                      <a:pt x="69" y="563"/>
                    </a:lnTo>
                    <a:lnTo>
                      <a:pt x="81" y="586"/>
                    </a:lnTo>
                    <a:lnTo>
                      <a:pt x="94" y="610"/>
                    </a:lnTo>
                    <a:lnTo>
                      <a:pt x="107" y="634"/>
                    </a:lnTo>
                    <a:lnTo>
                      <a:pt x="122" y="656"/>
                    </a:lnTo>
                    <a:lnTo>
                      <a:pt x="137" y="679"/>
                    </a:lnTo>
                    <a:lnTo>
                      <a:pt x="153" y="701"/>
                    </a:lnTo>
                    <a:lnTo>
                      <a:pt x="171" y="724"/>
                    </a:lnTo>
                    <a:lnTo>
                      <a:pt x="188" y="745"/>
                    </a:lnTo>
                    <a:lnTo>
                      <a:pt x="207" y="766"/>
                    </a:lnTo>
                    <a:lnTo>
                      <a:pt x="227" y="786"/>
                    </a:lnTo>
                    <a:lnTo>
                      <a:pt x="247" y="806"/>
                    </a:lnTo>
                    <a:lnTo>
                      <a:pt x="267" y="825"/>
                    </a:lnTo>
                    <a:lnTo>
                      <a:pt x="289" y="842"/>
                    </a:lnTo>
                    <a:lnTo>
                      <a:pt x="312" y="860"/>
                    </a:lnTo>
                    <a:lnTo>
                      <a:pt x="334" y="875"/>
                    </a:lnTo>
                    <a:lnTo>
                      <a:pt x="358" y="890"/>
                    </a:lnTo>
                    <a:lnTo>
                      <a:pt x="383" y="903"/>
                    </a:lnTo>
                    <a:lnTo>
                      <a:pt x="408" y="916"/>
                    </a:lnTo>
                    <a:lnTo>
                      <a:pt x="444" y="931"/>
                    </a:lnTo>
                    <a:lnTo>
                      <a:pt x="479" y="942"/>
                    </a:lnTo>
                    <a:lnTo>
                      <a:pt x="512" y="949"/>
                    </a:lnTo>
                    <a:lnTo>
                      <a:pt x="544" y="953"/>
                    </a:lnTo>
                    <a:lnTo>
                      <a:pt x="575" y="954"/>
                    </a:lnTo>
                    <a:lnTo>
                      <a:pt x="604" y="952"/>
                    </a:lnTo>
                    <a:lnTo>
                      <a:pt x="632" y="947"/>
                    </a:lnTo>
                    <a:lnTo>
                      <a:pt x="658" y="939"/>
                    </a:lnTo>
                    <a:lnTo>
                      <a:pt x="683" y="929"/>
                    </a:lnTo>
                    <a:lnTo>
                      <a:pt x="707" y="917"/>
                    </a:lnTo>
                    <a:lnTo>
                      <a:pt x="731" y="903"/>
                    </a:lnTo>
                    <a:lnTo>
                      <a:pt x="752" y="887"/>
                    </a:lnTo>
                    <a:lnTo>
                      <a:pt x="772" y="871"/>
                    </a:lnTo>
                    <a:lnTo>
                      <a:pt x="791" y="852"/>
                    </a:lnTo>
                    <a:lnTo>
                      <a:pt x="808" y="833"/>
                    </a:lnTo>
                    <a:lnTo>
                      <a:pt x="826" y="813"/>
                    </a:lnTo>
                    <a:lnTo>
                      <a:pt x="841" y="792"/>
                    </a:lnTo>
                    <a:lnTo>
                      <a:pt x="854" y="772"/>
                    </a:lnTo>
                    <a:lnTo>
                      <a:pt x="868" y="751"/>
                    </a:lnTo>
                    <a:lnTo>
                      <a:pt x="881" y="730"/>
                    </a:lnTo>
                    <a:lnTo>
                      <a:pt x="901" y="690"/>
                    </a:lnTo>
                    <a:lnTo>
                      <a:pt x="918" y="654"/>
                    </a:lnTo>
                    <a:lnTo>
                      <a:pt x="939" y="596"/>
                    </a:lnTo>
                    <a:lnTo>
                      <a:pt x="947" y="57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04" name="Google Shape;504;p12"/>
              <p:cNvSpPr/>
              <p:nvPr/>
            </p:nvSpPr>
            <p:spPr>
              <a:xfrm>
                <a:off x="1786" y="1010"/>
                <a:ext cx="128" cy="169"/>
              </a:xfrm>
              <a:custGeom>
                <a:rect b="b" l="l" r="r" t="t"/>
                <a:pathLst>
                  <a:path extrusionOk="0" h="843" w="642">
                    <a:moveTo>
                      <a:pt x="471" y="94"/>
                    </a:moveTo>
                    <a:lnTo>
                      <a:pt x="458" y="83"/>
                    </a:lnTo>
                    <a:lnTo>
                      <a:pt x="427" y="57"/>
                    </a:lnTo>
                    <a:lnTo>
                      <a:pt x="407" y="40"/>
                    </a:lnTo>
                    <a:lnTo>
                      <a:pt x="385" y="25"/>
                    </a:lnTo>
                    <a:lnTo>
                      <a:pt x="373" y="18"/>
                    </a:lnTo>
                    <a:lnTo>
                      <a:pt x="361" y="12"/>
                    </a:lnTo>
                    <a:lnTo>
                      <a:pt x="348" y="5"/>
                    </a:lnTo>
                    <a:lnTo>
                      <a:pt x="337" y="0"/>
                    </a:lnTo>
                    <a:lnTo>
                      <a:pt x="341" y="3"/>
                    </a:lnTo>
                    <a:lnTo>
                      <a:pt x="353" y="13"/>
                    </a:lnTo>
                    <a:lnTo>
                      <a:pt x="361" y="19"/>
                    </a:lnTo>
                    <a:lnTo>
                      <a:pt x="368" y="28"/>
                    </a:lnTo>
                    <a:lnTo>
                      <a:pt x="375" y="38"/>
                    </a:lnTo>
                    <a:lnTo>
                      <a:pt x="382" y="49"/>
                    </a:lnTo>
                    <a:lnTo>
                      <a:pt x="387" y="62"/>
                    </a:lnTo>
                    <a:lnTo>
                      <a:pt x="392" y="75"/>
                    </a:lnTo>
                    <a:lnTo>
                      <a:pt x="393" y="83"/>
                    </a:lnTo>
                    <a:lnTo>
                      <a:pt x="393" y="90"/>
                    </a:lnTo>
                    <a:lnTo>
                      <a:pt x="393" y="98"/>
                    </a:lnTo>
                    <a:lnTo>
                      <a:pt x="393" y="106"/>
                    </a:lnTo>
                    <a:lnTo>
                      <a:pt x="392" y="115"/>
                    </a:lnTo>
                    <a:lnTo>
                      <a:pt x="389" y="124"/>
                    </a:lnTo>
                    <a:lnTo>
                      <a:pt x="387" y="133"/>
                    </a:lnTo>
                    <a:lnTo>
                      <a:pt x="382" y="143"/>
                    </a:lnTo>
                    <a:lnTo>
                      <a:pt x="378" y="153"/>
                    </a:lnTo>
                    <a:lnTo>
                      <a:pt x="372" y="163"/>
                    </a:lnTo>
                    <a:lnTo>
                      <a:pt x="365" y="173"/>
                    </a:lnTo>
                    <a:lnTo>
                      <a:pt x="357" y="183"/>
                    </a:lnTo>
                    <a:lnTo>
                      <a:pt x="357" y="201"/>
                    </a:lnTo>
                    <a:lnTo>
                      <a:pt x="358" y="246"/>
                    </a:lnTo>
                    <a:lnTo>
                      <a:pt x="358" y="274"/>
                    </a:lnTo>
                    <a:lnTo>
                      <a:pt x="361" y="304"/>
                    </a:lnTo>
                    <a:lnTo>
                      <a:pt x="363" y="334"/>
                    </a:lnTo>
                    <a:lnTo>
                      <a:pt x="366" y="361"/>
                    </a:lnTo>
                    <a:lnTo>
                      <a:pt x="367" y="374"/>
                    </a:lnTo>
                    <a:lnTo>
                      <a:pt x="366" y="384"/>
                    </a:lnTo>
                    <a:lnTo>
                      <a:pt x="363" y="392"/>
                    </a:lnTo>
                    <a:lnTo>
                      <a:pt x="361" y="400"/>
                    </a:lnTo>
                    <a:lnTo>
                      <a:pt x="356" y="405"/>
                    </a:lnTo>
                    <a:lnTo>
                      <a:pt x="351" y="410"/>
                    </a:lnTo>
                    <a:lnTo>
                      <a:pt x="345" y="411"/>
                    </a:lnTo>
                    <a:lnTo>
                      <a:pt x="337" y="412"/>
                    </a:lnTo>
                    <a:lnTo>
                      <a:pt x="330" y="411"/>
                    </a:lnTo>
                    <a:lnTo>
                      <a:pt x="321" y="409"/>
                    </a:lnTo>
                    <a:lnTo>
                      <a:pt x="311" y="404"/>
                    </a:lnTo>
                    <a:lnTo>
                      <a:pt x="301" y="397"/>
                    </a:lnTo>
                    <a:lnTo>
                      <a:pt x="290" y="390"/>
                    </a:lnTo>
                    <a:lnTo>
                      <a:pt x="277" y="380"/>
                    </a:lnTo>
                    <a:lnTo>
                      <a:pt x="266" y="369"/>
                    </a:lnTo>
                    <a:lnTo>
                      <a:pt x="252" y="356"/>
                    </a:lnTo>
                    <a:lnTo>
                      <a:pt x="244" y="347"/>
                    </a:lnTo>
                    <a:lnTo>
                      <a:pt x="220" y="322"/>
                    </a:lnTo>
                    <a:lnTo>
                      <a:pt x="185" y="286"/>
                    </a:lnTo>
                    <a:lnTo>
                      <a:pt x="144" y="241"/>
                    </a:lnTo>
                    <a:lnTo>
                      <a:pt x="121" y="218"/>
                    </a:lnTo>
                    <a:lnTo>
                      <a:pt x="100" y="193"/>
                    </a:lnTo>
                    <a:lnTo>
                      <a:pt x="79" y="166"/>
                    </a:lnTo>
                    <a:lnTo>
                      <a:pt x="59" y="141"/>
                    </a:lnTo>
                    <a:lnTo>
                      <a:pt x="40" y="116"/>
                    </a:lnTo>
                    <a:lnTo>
                      <a:pt x="24" y="93"/>
                    </a:lnTo>
                    <a:lnTo>
                      <a:pt x="11" y="70"/>
                    </a:lnTo>
                    <a:lnTo>
                      <a:pt x="0" y="49"/>
                    </a:lnTo>
                    <a:lnTo>
                      <a:pt x="8" y="60"/>
                    </a:lnTo>
                    <a:lnTo>
                      <a:pt x="25" y="89"/>
                    </a:lnTo>
                    <a:lnTo>
                      <a:pt x="54" y="134"/>
                    </a:lnTo>
                    <a:lnTo>
                      <a:pt x="90" y="188"/>
                    </a:lnTo>
                    <a:lnTo>
                      <a:pt x="131" y="249"/>
                    </a:lnTo>
                    <a:lnTo>
                      <a:pt x="176" y="312"/>
                    </a:lnTo>
                    <a:lnTo>
                      <a:pt x="199" y="344"/>
                    </a:lnTo>
                    <a:lnTo>
                      <a:pt x="222" y="374"/>
                    </a:lnTo>
                    <a:lnTo>
                      <a:pt x="245" y="404"/>
                    </a:lnTo>
                    <a:lnTo>
                      <a:pt x="267" y="430"/>
                    </a:lnTo>
                    <a:lnTo>
                      <a:pt x="278" y="442"/>
                    </a:lnTo>
                    <a:lnTo>
                      <a:pt x="287" y="453"/>
                    </a:lnTo>
                    <a:lnTo>
                      <a:pt x="293" y="462"/>
                    </a:lnTo>
                    <a:lnTo>
                      <a:pt x="298" y="471"/>
                    </a:lnTo>
                    <a:lnTo>
                      <a:pt x="302" y="478"/>
                    </a:lnTo>
                    <a:lnTo>
                      <a:pt x="305" y="485"/>
                    </a:lnTo>
                    <a:lnTo>
                      <a:pt x="306" y="490"/>
                    </a:lnTo>
                    <a:lnTo>
                      <a:pt x="305" y="493"/>
                    </a:lnTo>
                    <a:lnTo>
                      <a:pt x="303" y="496"/>
                    </a:lnTo>
                    <a:lnTo>
                      <a:pt x="300" y="498"/>
                    </a:lnTo>
                    <a:lnTo>
                      <a:pt x="296" y="498"/>
                    </a:lnTo>
                    <a:lnTo>
                      <a:pt x="291" y="500"/>
                    </a:lnTo>
                    <a:lnTo>
                      <a:pt x="280" y="497"/>
                    </a:lnTo>
                    <a:lnTo>
                      <a:pt x="265" y="493"/>
                    </a:lnTo>
                    <a:lnTo>
                      <a:pt x="248" y="486"/>
                    </a:lnTo>
                    <a:lnTo>
                      <a:pt x="232" y="478"/>
                    </a:lnTo>
                    <a:lnTo>
                      <a:pt x="216" y="468"/>
                    </a:lnTo>
                    <a:lnTo>
                      <a:pt x="200" y="457"/>
                    </a:lnTo>
                    <a:lnTo>
                      <a:pt x="185" y="447"/>
                    </a:lnTo>
                    <a:lnTo>
                      <a:pt x="172" y="436"/>
                    </a:lnTo>
                    <a:lnTo>
                      <a:pt x="167" y="430"/>
                    </a:lnTo>
                    <a:lnTo>
                      <a:pt x="164" y="425"/>
                    </a:lnTo>
                    <a:lnTo>
                      <a:pt x="161" y="420"/>
                    </a:lnTo>
                    <a:lnTo>
                      <a:pt x="159" y="415"/>
                    </a:lnTo>
                    <a:lnTo>
                      <a:pt x="154" y="405"/>
                    </a:lnTo>
                    <a:lnTo>
                      <a:pt x="147" y="394"/>
                    </a:lnTo>
                    <a:lnTo>
                      <a:pt x="140" y="381"/>
                    </a:lnTo>
                    <a:lnTo>
                      <a:pt x="131" y="369"/>
                    </a:lnTo>
                    <a:lnTo>
                      <a:pt x="111" y="345"/>
                    </a:lnTo>
                    <a:lnTo>
                      <a:pt x="90" y="321"/>
                    </a:lnTo>
                    <a:lnTo>
                      <a:pt x="51" y="282"/>
                    </a:lnTo>
                    <a:lnTo>
                      <a:pt x="35" y="267"/>
                    </a:lnTo>
                    <a:lnTo>
                      <a:pt x="38" y="275"/>
                    </a:lnTo>
                    <a:lnTo>
                      <a:pt x="48" y="296"/>
                    </a:lnTo>
                    <a:lnTo>
                      <a:pt x="54" y="311"/>
                    </a:lnTo>
                    <a:lnTo>
                      <a:pt x="63" y="329"/>
                    </a:lnTo>
                    <a:lnTo>
                      <a:pt x="74" y="347"/>
                    </a:lnTo>
                    <a:lnTo>
                      <a:pt x="86" y="369"/>
                    </a:lnTo>
                    <a:lnTo>
                      <a:pt x="100" y="391"/>
                    </a:lnTo>
                    <a:lnTo>
                      <a:pt x="117" y="415"/>
                    </a:lnTo>
                    <a:lnTo>
                      <a:pt x="135" y="440"/>
                    </a:lnTo>
                    <a:lnTo>
                      <a:pt x="156" y="465"/>
                    </a:lnTo>
                    <a:lnTo>
                      <a:pt x="179" y="490"/>
                    </a:lnTo>
                    <a:lnTo>
                      <a:pt x="205" y="515"/>
                    </a:lnTo>
                    <a:lnTo>
                      <a:pt x="232" y="540"/>
                    </a:lnTo>
                    <a:lnTo>
                      <a:pt x="262" y="563"/>
                    </a:lnTo>
                    <a:lnTo>
                      <a:pt x="295" y="589"/>
                    </a:lnTo>
                    <a:lnTo>
                      <a:pt x="331" y="621"/>
                    </a:lnTo>
                    <a:lnTo>
                      <a:pt x="368" y="656"/>
                    </a:lnTo>
                    <a:lnTo>
                      <a:pt x="407" y="693"/>
                    </a:lnTo>
                    <a:lnTo>
                      <a:pt x="446" y="729"/>
                    </a:lnTo>
                    <a:lnTo>
                      <a:pt x="483" y="764"/>
                    </a:lnTo>
                    <a:lnTo>
                      <a:pt x="502" y="780"/>
                    </a:lnTo>
                    <a:lnTo>
                      <a:pt x="519" y="794"/>
                    </a:lnTo>
                    <a:lnTo>
                      <a:pt x="537" y="808"/>
                    </a:lnTo>
                    <a:lnTo>
                      <a:pt x="553" y="819"/>
                    </a:lnTo>
                    <a:lnTo>
                      <a:pt x="568" y="829"/>
                    </a:lnTo>
                    <a:lnTo>
                      <a:pt x="583" y="835"/>
                    </a:lnTo>
                    <a:lnTo>
                      <a:pt x="595" y="840"/>
                    </a:lnTo>
                    <a:lnTo>
                      <a:pt x="607" y="843"/>
                    </a:lnTo>
                    <a:lnTo>
                      <a:pt x="617" y="842"/>
                    </a:lnTo>
                    <a:lnTo>
                      <a:pt x="625" y="837"/>
                    </a:lnTo>
                    <a:lnTo>
                      <a:pt x="633" y="829"/>
                    </a:lnTo>
                    <a:lnTo>
                      <a:pt x="638" y="818"/>
                    </a:lnTo>
                    <a:lnTo>
                      <a:pt x="642" y="803"/>
                    </a:lnTo>
                    <a:lnTo>
                      <a:pt x="642" y="783"/>
                    </a:lnTo>
                    <a:lnTo>
                      <a:pt x="642" y="759"/>
                    </a:lnTo>
                    <a:lnTo>
                      <a:pt x="638" y="731"/>
                    </a:lnTo>
                    <a:lnTo>
                      <a:pt x="632" y="697"/>
                    </a:lnTo>
                    <a:lnTo>
                      <a:pt x="623" y="658"/>
                    </a:lnTo>
                    <a:lnTo>
                      <a:pt x="613" y="613"/>
                    </a:lnTo>
                    <a:lnTo>
                      <a:pt x="599" y="563"/>
                    </a:lnTo>
                    <a:lnTo>
                      <a:pt x="547" y="381"/>
                    </a:lnTo>
                    <a:lnTo>
                      <a:pt x="509" y="253"/>
                    </a:lnTo>
                    <a:lnTo>
                      <a:pt x="487" y="168"/>
                    </a:lnTo>
                    <a:lnTo>
                      <a:pt x="473" y="118"/>
                    </a:lnTo>
                    <a:lnTo>
                      <a:pt x="468" y="94"/>
                    </a:lnTo>
                    <a:lnTo>
                      <a:pt x="467" y="88"/>
                    </a:lnTo>
                    <a:lnTo>
                      <a:pt x="469" y="91"/>
                    </a:lnTo>
                    <a:lnTo>
                      <a:pt x="471" y="94"/>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05" name="Google Shape;505;p12"/>
              <p:cNvSpPr/>
              <p:nvPr/>
            </p:nvSpPr>
            <p:spPr>
              <a:xfrm>
                <a:off x="1646" y="1113"/>
                <a:ext cx="206" cy="151"/>
              </a:xfrm>
              <a:custGeom>
                <a:rect b="b" l="l" r="r" t="t"/>
                <a:pathLst>
                  <a:path extrusionOk="0" h="757" w="1031">
                    <a:moveTo>
                      <a:pt x="875" y="216"/>
                    </a:moveTo>
                    <a:lnTo>
                      <a:pt x="851" y="192"/>
                    </a:lnTo>
                    <a:lnTo>
                      <a:pt x="825" y="170"/>
                    </a:lnTo>
                    <a:lnTo>
                      <a:pt x="799" y="148"/>
                    </a:lnTo>
                    <a:lnTo>
                      <a:pt x="771" y="127"/>
                    </a:lnTo>
                    <a:lnTo>
                      <a:pt x="742" y="106"/>
                    </a:lnTo>
                    <a:lnTo>
                      <a:pt x="712" y="87"/>
                    </a:lnTo>
                    <a:lnTo>
                      <a:pt x="682" y="70"/>
                    </a:lnTo>
                    <a:lnTo>
                      <a:pt x="653" y="54"/>
                    </a:lnTo>
                    <a:lnTo>
                      <a:pt x="621" y="40"/>
                    </a:lnTo>
                    <a:lnTo>
                      <a:pt x="591" y="27"/>
                    </a:lnTo>
                    <a:lnTo>
                      <a:pt x="560" y="16"/>
                    </a:lnTo>
                    <a:lnTo>
                      <a:pt x="530" y="9"/>
                    </a:lnTo>
                    <a:lnTo>
                      <a:pt x="515" y="5"/>
                    </a:lnTo>
                    <a:lnTo>
                      <a:pt x="500" y="2"/>
                    </a:lnTo>
                    <a:lnTo>
                      <a:pt x="485" y="1"/>
                    </a:lnTo>
                    <a:lnTo>
                      <a:pt x="472" y="0"/>
                    </a:lnTo>
                    <a:lnTo>
                      <a:pt x="457" y="0"/>
                    </a:lnTo>
                    <a:lnTo>
                      <a:pt x="443" y="0"/>
                    </a:lnTo>
                    <a:lnTo>
                      <a:pt x="429" y="1"/>
                    </a:lnTo>
                    <a:lnTo>
                      <a:pt x="415" y="4"/>
                    </a:lnTo>
                    <a:lnTo>
                      <a:pt x="362" y="10"/>
                    </a:lnTo>
                    <a:lnTo>
                      <a:pt x="309" y="15"/>
                    </a:lnTo>
                    <a:lnTo>
                      <a:pt x="259" y="17"/>
                    </a:lnTo>
                    <a:lnTo>
                      <a:pt x="211" y="19"/>
                    </a:lnTo>
                    <a:lnTo>
                      <a:pt x="166" y="20"/>
                    </a:lnTo>
                    <a:lnTo>
                      <a:pt x="123" y="19"/>
                    </a:lnTo>
                    <a:lnTo>
                      <a:pt x="87" y="16"/>
                    </a:lnTo>
                    <a:lnTo>
                      <a:pt x="55" y="12"/>
                    </a:lnTo>
                    <a:lnTo>
                      <a:pt x="41" y="12"/>
                    </a:lnTo>
                    <a:lnTo>
                      <a:pt x="30" y="14"/>
                    </a:lnTo>
                    <a:lnTo>
                      <a:pt x="25" y="15"/>
                    </a:lnTo>
                    <a:lnTo>
                      <a:pt x="20" y="16"/>
                    </a:lnTo>
                    <a:lnTo>
                      <a:pt x="16" y="19"/>
                    </a:lnTo>
                    <a:lnTo>
                      <a:pt x="12" y="21"/>
                    </a:lnTo>
                    <a:lnTo>
                      <a:pt x="7" y="29"/>
                    </a:lnTo>
                    <a:lnTo>
                      <a:pt x="4" y="37"/>
                    </a:lnTo>
                    <a:lnTo>
                      <a:pt x="1" y="49"/>
                    </a:lnTo>
                    <a:lnTo>
                      <a:pt x="0" y="61"/>
                    </a:lnTo>
                    <a:lnTo>
                      <a:pt x="0" y="76"/>
                    </a:lnTo>
                    <a:lnTo>
                      <a:pt x="1" y="91"/>
                    </a:lnTo>
                    <a:lnTo>
                      <a:pt x="4" y="108"/>
                    </a:lnTo>
                    <a:lnTo>
                      <a:pt x="6" y="128"/>
                    </a:lnTo>
                    <a:lnTo>
                      <a:pt x="12" y="171"/>
                    </a:lnTo>
                    <a:lnTo>
                      <a:pt x="20" y="221"/>
                    </a:lnTo>
                    <a:lnTo>
                      <a:pt x="24" y="241"/>
                    </a:lnTo>
                    <a:lnTo>
                      <a:pt x="30" y="262"/>
                    </a:lnTo>
                    <a:lnTo>
                      <a:pt x="39" y="284"/>
                    </a:lnTo>
                    <a:lnTo>
                      <a:pt x="49" y="308"/>
                    </a:lnTo>
                    <a:lnTo>
                      <a:pt x="61" y="332"/>
                    </a:lnTo>
                    <a:lnTo>
                      <a:pt x="75" y="356"/>
                    </a:lnTo>
                    <a:lnTo>
                      <a:pt x="91" y="379"/>
                    </a:lnTo>
                    <a:lnTo>
                      <a:pt x="108" y="404"/>
                    </a:lnTo>
                    <a:lnTo>
                      <a:pt x="128" y="429"/>
                    </a:lnTo>
                    <a:lnTo>
                      <a:pt x="150" y="454"/>
                    </a:lnTo>
                    <a:lnTo>
                      <a:pt x="172" y="479"/>
                    </a:lnTo>
                    <a:lnTo>
                      <a:pt x="196" y="503"/>
                    </a:lnTo>
                    <a:lnTo>
                      <a:pt x="221" y="527"/>
                    </a:lnTo>
                    <a:lnTo>
                      <a:pt x="247" y="550"/>
                    </a:lnTo>
                    <a:lnTo>
                      <a:pt x="274" y="573"/>
                    </a:lnTo>
                    <a:lnTo>
                      <a:pt x="303" y="595"/>
                    </a:lnTo>
                    <a:lnTo>
                      <a:pt x="332" y="616"/>
                    </a:lnTo>
                    <a:lnTo>
                      <a:pt x="363" y="636"/>
                    </a:lnTo>
                    <a:lnTo>
                      <a:pt x="393" y="656"/>
                    </a:lnTo>
                    <a:lnTo>
                      <a:pt x="425" y="674"/>
                    </a:lnTo>
                    <a:lnTo>
                      <a:pt x="458" y="690"/>
                    </a:lnTo>
                    <a:lnTo>
                      <a:pt x="490" y="705"/>
                    </a:lnTo>
                    <a:lnTo>
                      <a:pt x="524" y="719"/>
                    </a:lnTo>
                    <a:lnTo>
                      <a:pt x="558" y="730"/>
                    </a:lnTo>
                    <a:lnTo>
                      <a:pt x="591" y="740"/>
                    </a:lnTo>
                    <a:lnTo>
                      <a:pt x="626" y="747"/>
                    </a:lnTo>
                    <a:lnTo>
                      <a:pt x="660" y="752"/>
                    </a:lnTo>
                    <a:lnTo>
                      <a:pt x="695" y="756"/>
                    </a:lnTo>
                    <a:lnTo>
                      <a:pt x="729" y="757"/>
                    </a:lnTo>
                    <a:lnTo>
                      <a:pt x="762" y="755"/>
                    </a:lnTo>
                    <a:lnTo>
                      <a:pt x="797" y="751"/>
                    </a:lnTo>
                    <a:lnTo>
                      <a:pt x="830" y="744"/>
                    </a:lnTo>
                    <a:lnTo>
                      <a:pt x="862" y="736"/>
                    </a:lnTo>
                    <a:lnTo>
                      <a:pt x="891" y="726"/>
                    </a:lnTo>
                    <a:lnTo>
                      <a:pt x="916" y="714"/>
                    </a:lnTo>
                    <a:lnTo>
                      <a:pt x="938" y="701"/>
                    </a:lnTo>
                    <a:lnTo>
                      <a:pt x="958" y="688"/>
                    </a:lnTo>
                    <a:lnTo>
                      <a:pt x="976" y="673"/>
                    </a:lnTo>
                    <a:lnTo>
                      <a:pt x="991" y="658"/>
                    </a:lnTo>
                    <a:lnTo>
                      <a:pt x="1002" y="641"/>
                    </a:lnTo>
                    <a:lnTo>
                      <a:pt x="1012" y="624"/>
                    </a:lnTo>
                    <a:lnTo>
                      <a:pt x="1021" y="605"/>
                    </a:lnTo>
                    <a:lnTo>
                      <a:pt x="1026" y="586"/>
                    </a:lnTo>
                    <a:lnTo>
                      <a:pt x="1029" y="568"/>
                    </a:lnTo>
                    <a:lnTo>
                      <a:pt x="1031" y="548"/>
                    </a:lnTo>
                    <a:lnTo>
                      <a:pt x="1031" y="528"/>
                    </a:lnTo>
                    <a:lnTo>
                      <a:pt x="1029" y="508"/>
                    </a:lnTo>
                    <a:lnTo>
                      <a:pt x="1027" y="488"/>
                    </a:lnTo>
                    <a:lnTo>
                      <a:pt x="1022" y="467"/>
                    </a:lnTo>
                    <a:lnTo>
                      <a:pt x="1017" y="447"/>
                    </a:lnTo>
                    <a:lnTo>
                      <a:pt x="1009" y="427"/>
                    </a:lnTo>
                    <a:lnTo>
                      <a:pt x="1002" y="407"/>
                    </a:lnTo>
                    <a:lnTo>
                      <a:pt x="993" y="387"/>
                    </a:lnTo>
                    <a:lnTo>
                      <a:pt x="984" y="367"/>
                    </a:lnTo>
                    <a:lnTo>
                      <a:pt x="974" y="348"/>
                    </a:lnTo>
                    <a:lnTo>
                      <a:pt x="963" y="331"/>
                    </a:lnTo>
                    <a:lnTo>
                      <a:pt x="942" y="296"/>
                    </a:lnTo>
                    <a:lnTo>
                      <a:pt x="918" y="264"/>
                    </a:lnTo>
                    <a:lnTo>
                      <a:pt x="896" y="238"/>
                    </a:lnTo>
                    <a:lnTo>
                      <a:pt x="875" y="216"/>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06" name="Google Shape;506;p12"/>
              <p:cNvSpPr/>
              <p:nvPr/>
            </p:nvSpPr>
            <p:spPr>
              <a:xfrm>
                <a:off x="1646" y="1113"/>
                <a:ext cx="206" cy="151"/>
              </a:xfrm>
              <a:custGeom>
                <a:rect b="b" l="l" r="r" t="t"/>
                <a:pathLst>
                  <a:path extrusionOk="0" h="757" w="1031">
                    <a:moveTo>
                      <a:pt x="875" y="216"/>
                    </a:moveTo>
                    <a:lnTo>
                      <a:pt x="851" y="192"/>
                    </a:lnTo>
                    <a:lnTo>
                      <a:pt x="825" y="170"/>
                    </a:lnTo>
                    <a:lnTo>
                      <a:pt x="799" y="148"/>
                    </a:lnTo>
                    <a:lnTo>
                      <a:pt x="771" y="127"/>
                    </a:lnTo>
                    <a:lnTo>
                      <a:pt x="742" y="106"/>
                    </a:lnTo>
                    <a:lnTo>
                      <a:pt x="712" y="87"/>
                    </a:lnTo>
                    <a:lnTo>
                      <a:pt x="682" y="70"/>
                    </a:lnTo>
                    <a:lnTo>
                      <a:pt x="653" y="54"/>
                    </a:lnTo>
                    <a:lnTo>
                      <a:pt x="621" y="40"/>
                    </a:lnTo>
                    <a:lnTo>
                      <a:pt x="591" y="27"/>
                    </a:lnTo>
                    <a:lnTo>
                      <a:pt x="560" y="16"/>
                    </a:lnTo>
                    <a:lnTo>
                      <a:pt x="530" y="9"/>
                    </a:lnTo>
                    <a:lnTo>
                      <a:pt x="515" y="5"/>
                    </a:lnTo>
                    <a:lnTo>
                      <a:pt x="500" y="2"/>
                    </a:lnTo>
                    <a:lnTo>
                      <a:pt x="485" y="1"/>
                    </a:lnTo>
                    <a:lnTo>
                      <a:pt x="472" y="0"/>
                    </a:lnTo>
                    <a:lnTo>
                      <a:pt x="457" y="0"/>
                    </a:lnTo>
                    <a:lnTo>
                      <a:pt x="443" y="0"/>
                    </a:lnTo>
                    <a:lnTo>
                      <a:pt x="429" y="1"/>
                    </a:lnTo>
                    <a:lnTo>
                      <a:pt x="415" y="4"/>
                    </a:lnTo>
                    <a:lnTo>
                      <a:pt x="362" y="10"/>
                    </a:lnTo>
                    <a:lnTo>
                      <a:pt x="309" y="15"/>
                    </a:lnTo>
                    <a:lnTo>
                      <a:pt x="259" y="17"/>
                    </a:lnTo>
                    <a:lnTo>
                      <a:pt x="211" y="19"/>
                    </a:lnTo>
                    <a:lnTo>
                      <a:pt x="166" y="20"/>
                    </a:lnTo>
                    <a:lnTo>
                      <a:pt x="123" y="19"/>
                    </a:lnTo>
                    <a:lnTo>
                      <a:pt x="87" y="16"/>
                    </a:lnTo>
                    <a:lnTo>
                      <a:pt x="55" y="12"/>
                    </a:lnTo>
                    <a:lnTo>
                      <a:pt x="41" y="12"/>
                    </a:lnTo>
                    <a:lnTo>
                      <a:pt x="30" y="14"/>
                    </a:lnTo>
                    <a:lnTo>
                      <a:pt x="25" y="15"/>
                    </a:lnTo>
                    <a:lnTo>
                      <a:pt x="20" y="16"/>
                    </a:lnTo>
                    <a:lnTo>
                      <a:pt x="16" y="19"/>
                    </a:lnTo>
                    <a:lnTo>
                      <a:pt x="12" y="21"/>
                    </a:lnTo>
                    <a:lnTo>
                      <a:pt x="7" y="29"/>
                    </a:lnTo>
                    <a:lnTo>
                      <a:pt x="4" y="37"/>
                    </a:lnTo>
                    <a:lnTo>
                      <a:pt x="1" y="49"/>
                    </a:lnTo>
                    <a:lnTo>
                      <a:pt x="0" y="61"/>
                    </a:lnTo>
                    <a:lnTo>
                      <a:pt x="0" y="76"/>
                    </a:lnTo>
                    <a:lnTo>
                      <a:pt x="1" y="91"/>
                    </a:lnTo>
                    <a:lnTo>
                      <a:pt x="4" y="108"/>
                    </a:lnTo>
                    <a:lnTo>
                      <a:pt x="6" y="128"/>
                    </a:lnTo>
                    <a:lnTo>
                      <a:pt x="12" y="171"/>
                    </a:lnTo>
                    <a:lnTo>
                      <a:pt x="20" y="221"/>
                    </a:lnTo>
                    <a:lnTo>
                      <a:pt x="24" y="241"/>
                    </a:lnTo>
                    <a:lnTo>
                      <a:pt x="30" y="262"/>
                    </a:lnTo>
                    <a:lnTo>
                      <a:pt x="39" y="284"/>
                    </a:lnTo>
                    <a:lnTo>
                      <a:pt x="49" y="308"/>
                    </a:lnTo>
                    <a:lnTo>
                      <a:pt x="61" y="332"/>
                    </a:lnTo>
                    <a:lnTo>
                      <a:pt x="75" y="356"/>
                    </a:lnTo>
                    <a:lnTo>
                      <a:pt x="91" y="379"/>
                    </a:lnTo>
                    <a:lnTo>
                      <a:pt x="108" y="404"/>
                    </a:lnTo>
                    <a:lnTo>
                      <a:pt x="128" y="429"/>
                    </a:lnTo>
                    <a:lnTo>
                      <a:pt x="150" y="454"/>
                    </a:lnTo>
                    <a:lnTo>
                      <a:pt x="172" y="479"/>
                    </a:lnTo>
                    <a:lnTo>
                      <a:pt x="196" y="503"/>
                    </a:lnTo>
                    <a:lnTo>
                      <a:pt x="221" y="527"/>
                    </a:lnTo>
                    <a:lnTo>
                      <a:pt x="247" y="550"/>
                    </a:lnTo>
                    <a:lnTo>
                      <a:pt x="274" y="573"/>
                    </a:lnTo>
                    <a:lnTo>
                      <a:pt x="303" y="595"/>
                    </a:lnTo>
                    <a:lnTo>
                      <a:pt x="332" y="616"/>
                    </a:lnTo>
                    <a:lnTo>
                      <a:pt x="363" y="636"/>
                    </a:lnTo>
                    <a:lnTo>
                      <a:pt x="393" y="656"/>
                    </a:lnTo>
                    <a:lnTo>
                      <a:pt x="425" y="674"/>
                    </a:lnTo>
                    <a:lnTo>
                      <a:pt x="458" y="690"/>
                    </a:lnTo>
                    <a:lnTo>
                      <a:pt x="490" y="705"/>
                    </a:lnTo>
                    <a:lnTo>
                      <a:pt x="524" y="719"/>
                    </a:lnTo>
                    <a:lnTo>
                      <a:pt x="558" y="730"/>
                    </a:lnTo>
                    <a:lnTo>
                      <a:pt x="591" y="740"/>
                    </a:lnTo>
                    <a:lnTo>
                      <a:pt x="626" y="747"/>
                    </a:lnTo>
                    <a:lnTo>
                      <a:pt x="660" y="752"/>
                    </a:lnTo>
                    <a:lnTo>
                      <a:pt x="695" y="756"/>
                    </a:lnTo>
                    <a:lnTo>
                      <a:pt x="729" y="757"/>
                    </a:lnTo>
                    <a:lnTo>
                      <a:pt x="762" y="755"/>
                    </a:lnTo>
                    <a:lnTo>
                      <a:pt x="797" y="751"/>
                    </a:lnTo>
                    <a:lnTo>
                      <a:pt x="830" y="744"/>
                    </a:lnTo>
                    <a:lnTo>
                      <a:pt x="862" y="736"/>
                    </a:lnTo>
                    <a:lnTo>
                      <a:pt x="891" y="726"/>
                    </a:lnTo>
                    <a:lnTo>
                      <a:pt x="916" y="714"/>
                    </a:lnTo>
                    <a:lnTo>
                      <a:pt x="938" y="701"/>
                    </a:lnTo>
                    <a:lnTo>
                      <a:pt x="958" y="688"/>
                    </a:lnTo>
                    <a:lnTo>
                      <a:pt x="976" y="673"/>
                    </a:lnTo>
                    <a:lnTo>
                      <a:pt x="991" y="658"/>
                    </a:lnTo>
                    <a:lnTo>
                      <a:pt x="1002" y="641"/>
                    </a:lnTo>
                    <a:lnTo>
                      <a:pt x="1012" y="624"/>
                    </a:lnTo>
                    <a:lnTo>
                      <a:pt x="1021" y="605"/>
                    </a:lnTo>
                    <a:lnTo>
                      <a:pt x="1026" y="586"/>
                    </a:lnTo>
                    <a:lnTo>
                      <a:pt x="1029" y="568"/>
                    </a:lnTo>
                    <a:lnTo>
                      <a:pt x="1031" y="548"/>
                    </a:lnTo>
                    <a:lnTo>
                      <a:pt x="1031" y="528"/>
                    </a:lnTo>
                    <a:lnTo>
                      <a:pt x="1029" y="508"/>
                    </a:lnTo>
                    <a:lnTo>
                      <a:pt x="1027" y="488"/>
                    </a:lnTo>
                    <a:lnTo>
                      <a:pt x="1022" y="467"/>
                    </a:lnTo>
                    <a:lnTo>
                      <a:pt x="1017" y="447"/>
                    </a:lnTo>
                    <a:lnTo>
                      <a:pt x="1009" y="427"/>
                    </a:lnTo>
                    <a:lnTo>
                      <a:pt x="1002" y="407"/>
                    </a:lnTo>
                    <a:lnTo>
                      <a:pt x="993" y="387"/>
                    </a:lnTo>
                    <a:lnTo>
                      <a:pt x="984" y="367"/>
                    </a:lnTo>
                    <a:lnTo>
                      <a:pt x="974" y="348"/>
                    </a:lnTo>
                    <a:lnTo>
                      <a:pt x="963" y="331"/>
                    </a:lnTo>
                    <a:lnTo>
                      <a:pt x="942" y="296"/>
                    </a:lnTo>
                    <a:lnTo>
                      <a:pt x="918" y="264"/>
                    </a:lnTo>
                    <a:lnTo>
                      <a:pt x="896" y="238"/>
                    </a:lnTo>
                    <a:lnTo>
                      <a:pt x="875" y="216"/>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07" name="Google Shape;507;p12"/>
              <p:cNvSpPr/>
              <p:nvPr/>
            </p:nvSpPr>
            <p:spPr>
              <a:xfrm>
                <a:off x="1665" y="1119"/>
                <a:ext cx="159" cy="113"/>
              </a:xfrm>
              <a:custGeom>
                <a:rect b="b" l="l" r="r" t="t"/>
                <a:pathLst>
                  <a:path extrusionOk="0" h="563" w="795">
                    <a:moveTo>
                      <a:pt x="355" y="0"/>
                    </a:moveTo>
                    <a:lnTo>
                      <a:pt x="251" y="20"/>
                    </a:lnTo>
                    <a:lnTo>
                      <a:pt x="254" y="28"/>
                    </a:lnTo>
                    <a:lnTo>
                      <a:pt x="262" y="46"/>
                    </a:lnTo>
                    <a:lnTo>
                      <a:pt x="276" y="74"/>
                    </a:lnTo>
                    <a:lnTo>
                      <a:pt x="293" y="110"/>
                    </a:lnTo>
                    <a:lnTo>
                      <a:pt x="304" y="130"/>
                    </a:lnTo>
                    <a:lnTo>
                      <a:pt x="315" y="150"/>
                    </a:lnTo>
                    <a:lnTo>
                      <a:pt x="329" y="171"/>
                    </a:lnTo>
                    <a:lnTo>
                      <a:pt x="343" y="194"/>
                    </a:lnTo>
                    <a:lnTo>
                      <a:pt x="358" y="215"/>
                    </a:lnTo>
                    <a:lnTo>
                      <a:pt x="374" y="236"/>
                    </a:lnTo>
                    <a:lnTo>
                      <a:pt x="392" y="257"/>
                    </a:lnTo>
                    <a:lnTo>
                      <a:pt x="409" y="277"/>
                    </a:lnTo>
                    <a:lnTo>
                      <a:pt x="424" y="295"/>
                    </a:lnTo>
                    <a:lnTo>
                      <a:pt x="433" y="307"/>
                    </a:lnTo>
                    <a:lnTo>
                      <a:pt x="435" y="312"/>
                    </a:lnTo>
                    <a:lnTo>
                      <a:pt x="436" y="316"/>
                    </a:lnTo>
                    <a:lnTo>
                      <a:pt x="436" y="320"/>
                    </a:lnTo>
                    <a:lnTo>
                      <a:pt x="435" y="322"/>
                    </a:lnTo>
                    <a:lnTo>
                      <a:pt x="434" y="324"/>
                    </a:lnTo>
                    <a:lnTo>
                      <a:pt x="430" y="324"/>
                    </a:lnTo>
                    <a:lnTo>
                      <a:pt x="426" y="324"/>
                    </a:lnTo>
                    <a:lnTo>
                      <a:pt x="422" y="324"/>
                    </a:lnTo>
                    <a:lnTo>
                      <a:pt x="409" y="320"/>
                    </a:lnTo>
                    <a:lnTo>
                      <a:pt x="393" y="314"/>
                    </a:lnTo>
                    <a:lnTo>
                      <a:pt x="354" y="297"/>
                    </a:lnTo>
                    <a:lnTo>
                      <a:pt x="308" y="275"/>
                    </a:lnTo>
                    <a:lnTo>
                      <a:pt x="257" y="251"/>
                    </a:lnTo>
                    <a:lnTo>
                      <a:pt x="207" y="227"/>
                    </a:lnTo>
                    <a:lnTo>
                      <a:pt x="183" y="215"/>
                    </a:lnTo>
                    <a:lnTo>
                      <a:pt x="159" y="201"/>
                    </a:lnTo>
                    <a:lnTo>
                      <a:pt x="137" y="188"/>
                    </a:lnTo>
                    <a:lnTo>
                      <a:pt x="116" y="173"/>
                    </a:lnTo>
                    <a:lnTo>
                      <a:pt x="76" y="145"/>
                    </a:lnTo>
                    <a:lnTo>
                      <a:pt x="43" y="119"/>
                    </a:lnTo>
                    <a:lnTo>
                      <a:pt x="18" y="98"/>
                    </a:lnTo>
                    <a:lnTo>
                      <a:pt x="3" y="85"/>
                    </a:lnTo>
                    <a:lnTo>
                      <a:pt x="0" y="83"/>
                    </a:lnTo>
                    <a:lnTo>
                      <a:pt x="0" y="84"/>
                    </a:lnTo>
                    <a:lnTo>
                      <a:pt x="2" y="88"/>
                    </a:lnTo>
                    <a:lnTo>
                      <a:pt x="8" y="94"/>
                    </a:lnTo>
                    <a:lnTo>
                      <a:pt x="28" y="118"/>
                    </a:lnTo>
                    <a:lnTo>
                      <a:pt x="55" y="145"/>
                    </a:lnTo>
                    <a:lnTo>
                      <a:pt x="87" y="175"/>
                    </a:lnTo>
                    <a:lnTo>
                      <a:pt x="123" y="208"/>
                    </a:lnTo>
                    <a:lnTo>
                      <a:pt x="144" y="224"/>
                    </a:lnTo>
                    <a:lnTo>
                      <a:pt x="166" y="241"/>
                    </a:lnTo>
                    <a:lnTo>
                      <a:pt x="189" y="257"/>
                    </a:lnTo>
                    <a:lnTo>
                      <a:pt x="213" y="274"/>
                    </a:lnTo>
                    <a:lnTo>
                      <a:pt x="238" y="289"/>
                    </a:lnTo>
                    <a:lnTo>
                      <a:pt x="264" y="304"/>
                    </a:lnTo>
                    <a:lnTo>
                      <a:pt x="292" y="319"/>
                    </a:lnTo>
                    <a:lnTo>
                      <a:pt x="320" y="332"/>
                    </a:lnTo>
                    <a:lnTo>
                      <a:pt x="372" y="355"/>
                    </a:lnTo>
                    <a:lnTo>
                      <a:pt x="407" y="374"/>
                    </a:lnTo>
                    <a:lnTo>
                      <a:pt x="418" y="380"/>
                    </a:lnTo>
                    <a:lnTo>
                      <a:pt x="426" y="386"/>
                    </a:lnTo>
                    <a:lnTo>
                      <a:pt x="431" y="391"/>
                    </a:lnTo>
                    <a:lnTo>
                      <a:pt x="433" y="395"/>
                    </a:lnTo>
                    <a:lnTo>
                      <a:pt x="431" y="396"/>
                    </a:lnTo>
                    <a:lnTo>
                      <a:pt x="430" y="397"/>
                    </a:lnTo>
                    <a:lnTo>
                      <a:pt x="428" y="398"/>
                    </a:lnTo>
                    <a:lnTo>
                      <a:pt x="425" y="400"/>
                    </a:lnTo>
                    <a:lnTo>
                      <a:pt x="417" y="400"/>
                    </a:lnTo>
                    <a:lnTo>
                      <a:pt x="405" y="400"/>
                    </a:lnTo>
                    <a:lnTo>
                      <a:pt x="373" y="397"/>
                    </a:lnTo>
                    <a:lnTo>
                      <a:pt x="330" y="391"/>
                    </a:lnTo>
                    <a:lnTo>
                      <a:pt x="282" y="386"/>
                    </a:lnTo>
                    <a:lnTo>
                      <a:pt x="236" y="380"/>
                    </a:lnTo>
                    <a:lnTo>
                      <a:pt x="193" y="375"/>
                    </a:lnTo>
                    <a:lnTo>
                      <a:pt x="153" y="371"/>
                    </a:lnTo>
                    <a:lnTo>
                      <a:pt x="118" y="369"/>
                    </a:lnTo>
                    <a:lnTo>
                      <a:pt x="90" y="369"/>
                    </a:lnTo>
                    <a:lnTo>
                      <a:pt x="77" y="369"/>
                    </a:lnTo>
                    <a:lnTo>
                      <a:pt x="67" y="371"/>
                    </a:lnTo>
                    <a:lnTo>
                      <a:pt x="60" y="374"/>
                    </a:lnTo>
                    <a:lnTo>
                      <a:pt x="53" y="376"/>
                    </a:lnTo>
                    <a:lnTo>
                      <a:pt x="56" y="382"/>
                    </a:lnTo>
                    <a:lnTo>
                      <a:pt x="65" y="397"/>
                    </a:lnTo>
                    <a:lnTo>
                      <a:pt x="71" y="406"/>
                    </a:lnTo>
                    <a:lnTo>
                      <a:pt x="78" y="416"/>
                    </a:lnTo>
                    <a:lnTo>
                      <a:pt x="87" y="426"/>
                    </a:lnTo>
                    <a:lnTo>
                      <a:pt x="98" y="436"/>
                    </a:lnTo>
                    <a:lnTo>
                      <a:pt x="111" y="441"/>
                    </a:lnTo>
                    <a:lnTo>
                      <a:pt x="138" y="451"/>
                    </a:lnTo>
                    <a:lnTo>
                      <a:pt x="174" y="462"/>
                    </a:lnTo>
                    <a:lnTo>
                      <a:pt x="222" y="476"/>
                    </a:lnTo>
                    <a:lnTo>
                      <a:pt x="274" y="491"/>
                    </a:lnTo>
                    <a:lnTo>
                      <a:pt x="333" y="506"/>
                    </a:lnTo>
                    <a:lnTo>
                      <a:pt x="395" y="521"/>
                    </a:lnTo>
                    <a:lnTo>
                      <a:pt x="459" y="535"/>
                    </a:lnTo>
                    <a:lnTo>
                      <a:pt x="523" y="546"/>
                    </a:lnTo>
                    <a:lnTo>
                      <a:pt x="584" y="556"/>
                    </a:lnTo>
                    <a:lnTo>
                      <a:pt x="612" y="559"/>
                    </a:lnTo>
                    <a:lnTo>
                      <a:pt x="640" y="562"/>
                    </a:lnTo>
                    <a:lnTo>
                      <a:pt x="666" y="563"/>
                    </a:lnTo>
                    <a:lnTo>
                      <a:pt x="691" y="563"/>
                    </a:lnTo>
                    <a:lnTo>
                      <a:pt x="713" y="563"/>
                    </a:lnTo>
                    <a:lnTo>
                      <a:pt x="733" y="561"/>
                    </a:lnTo>
                    <a:lnTo>
                      <a:pt x="751" y="557"/>
                    </a:lnTo>
                    <a:lnTo>
                      <a:pt x="766" y="552"/>
                    </a:lnTo>
                    <a:lnTo>
                      <a:pt x="778" y="546"/>
                    </a:lnTo>
                    <a:lnTo>
                      <a:pt x="787" y="537"/>
                    </a:lnTo>
                    <a:lnTo>
                      <a:pt x="792" y="527"/>
                    </a:lnTo>
                    <a:lnTo>
                      <a:pt x="795" y="515"/>
                    </a:lnTo>
                    <a:lnTo>
                      <a:pt x="793" y="501"/>
                    </a:lnTo>
                    <a:lnTo>
                      <a:pt x="790" y="486"/>
                    </a:lnTo>
                    <a:lnTo>
                      <a:pt x="783" y="468"/>
                    </a:lnTo>
                    <a:lnTo>
                      <a:pt x="776" y="451"/>
                    </a:lnTo>
                    <a:lnTo>
                      <a:pt x="766" y="433"/>
                    </a:lnTo>
                    <a:lnTo>
                      <a:pt x="753" y="413"/>
                    </a:lnTo>
                    <a:lnTo>
                      <a:pt x="741" y="395"/>
                    </a:lnTo>
                    <a:lnTo>
                      <a:pt x="726" y="374"/>
                    </a:lnTo>
                    <a:lnTo>
                      <a:pt x="692" y="332"/>
                    </a:lnTo>
                    <a:lnTo>
                      <a:pt x="655" y="289"/>
                    </a:lnTo>
                    <a:lnTo>
                      <a:pt x="616" y="246"/>
                    </a:lnTo>
                    <a:lnTo>
                      <a:pt x="575" y="204"/>
                    </a:lnTo>
                    <a:lnTo>
                      <a:pt x="534" y="164"/>
                    </a:lnTo>
                    <a:lnTo>
                      <a:pt x="494" y="125"/>
                    </a:lnTo>
                    <a:lnTo>
                      <a:pt x="456" y="91"/>
                    </a:lnTo>
                    <a:lnTo>
                      <a:pt x="424" y="60"/>
                    </a:lnTo>
                    <a:lnTo>
                      <a:pt x="374" y="17"/>
                    </a:lnTo>
                    <a:lnTo>
                      <a:pt x="355" y="0"/>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08" name="Google Shape;508;p12"/>
              <p:cNvSpPr/>
              <p:nvPr/>
            </p:nvSpPr>
            <p:spPr>
              <a:xfrm>
                <a:off x="1871" y="958"/>
                <a:ext cx="126" cy="206"/>
              </a:xfrm>
              <a:custGeom>
                <a:rect b="b" l="l" r="r" t="t"/>
                <a:pathLst>
                  <a:path extrusionOk="0" h="1030" w="630">
                    <a:moveTo>
                      <a:pt x="128" y="0"/>
                    </a:moveTo>
                    <a:lnTo>
                      <a:pt x="148" y="2"/>
                    </a:lnTo>
                    <a:lnTo>
                      <a:pt x="167" y="5"/>
                    </a:lnTo>
                    <a:lnTo>
                      <a:pt x="187" y="13"/>
                    </a:lnTo>
                    <a:lnTo>
                      <a:pt x="207" y="23"/>
                    </a:lnTo>
                    <a:lnTo>
                      <a:pt x="227" y="34"/>
                    </a:lnTo>
                    <a:lnTo>
                      <a:pt x="247" y="48"/>
                    </a:lnTo>
                    <a:lnTo>
                      <a:pt x="267" y="64"/>
                    </a:lnTo>
                    <a:lnTo>
                      <a:pt x="287" y="81"/>
                    </a:lnTo>
                    <a:lnTo>
                      <a:pt x="307" y="100"/>
                    </a:lnTo>
                    <a:lnTo>
                      <a:pt x="327" y="121"/>
                    </a:lnTo>
                    <a:lnTo>
                      <a:pt x="345" y="144"/>
                    </a:lnTo>
                    <a:lnTo>
                      <a:pt x="364" y="168"/>
                    </a:lnTo>
                    <a:lnTo>
                      <a:pt x="383" y="191"/>
                    </a:lnTo>
                    <a:lnTo>
                      <a:pt x="401" y="216"/>
                    </a:lnTo>
                    <a:lnTo>
                      <a:pt x="419" y="242"/>
                    </a:lnTo>
                    <a:lnTo>
                      <a:pt x="436" y="269"/>
                    </a:lnTo>
                    <a:lnTo>
                      <a:pt x="470" y="321"/>
                    </a:lnTo>
                    <a:lnTo>
                      <a:pt x="501" y="375"/>
                    </a:lnTo>
                    <a:lnTo>
                      <a:pt x="529" y="426"/>
                    </a:lnTo>
                    <a:lnTo>
                      <a:pt x="554" y="476"/>
                    </a:lnTo>
                    <a:lnTo>
                      <a:pt x="575" y="521"/>
                    </a:lnTo>
                    <a:lnTo>
                      <a:pt x="591" y="561"/>
                    </a:lnTo>
                    <a:lnTo>
                      <a:pt x="604" y="593"/>
                    </a:lnTo>
                    <a:lnTo>
                      <a:pt x="612" y="618"/>
                    </a:lnTo>
                    <a:lnTo>
                      <a:pt x="617" y="637"/>
                    </a:lnTo>
                    <a:lnTo>
                      <a:pt x="621" y="654"/>
                    </a:lnTo>
                    <a:lnTo>
                      <a:pt x="624" y="673"/>
                    </a:lnTo>
                    <a:lnTo>
                      <a:pt x="626" y="690"/>
                    </a:lnTo>
                    <a:lnTo>
                      <a:pt x="629" y="709"/>
                    </a:lnTo>
                    <a:lnTo>
                      <a:pt x="629" y="727"/>
                    </a:lnTo>
                    <a:lnTo>
                      <a:pt x="630" y="744"/>
                    </a:lnTo>
                    <a:lnTo>
                      <a:pt x="629" y="762"/>
                    </a:lnTo>
                    <a:lnTo>
                      <a:pt x="627" y="778"/>
                    </a:lnTo>
                    <a:lnTo>
                      <a:pt x="625" y="794"/>
                    </a:lnTo>
                    <a:lnTo>
                      <a:pt x="622" y="810"/>
                    </a:lnTo>
                    <a:lnTo>
                      <a:pt x="620" y="827"/>
                    </a:lnTo>
                    <a:lnTo>
                      <a:pt x="615" y="842"/>
                    </a:lnTo>
                    <a:lnTo>
                      <a:pt x="610" y="856"/>
                    </a:lnTo>
                    <a:lnTo>
                      <a:pt x="605" y="871"/>
                    </a:lnTo>
                    <a:lnTo>
                      <a:pt x="599" y="885"/>
                    </a:lnTo>
                    <a:lnTo>
                      <a:pt x="592" y="899"/>
                    </a:lnTo>
                    <a:lnTo>
                      <a:pt x="585" y="911"/>
                    </a:lnTo>
                    <a:lnTo>
                      <a:pt x="576" y="924"/>
                    </a:lnTo>
                    <a:lnTo>
                      <a:pt x="567" y="936"/>
                    </a:lnTo>
                    <a:lnTo>
                      <a:pt x="559" y="948"/>
                    </a:lnTo>
                    <a:lnTo>
                      <a:pt x="547" y="958"/>
                    </a:lnTo>
                    <a:lnTo>
                      <a:pt x="537" y="968"/>
                    </a:lnTo>
                    <a:lnTo>
                      <a:pt x="526" y="978"/>
                    </a:lnTo>
                    <a:lnTo>
                      <a:pt x="514" y="986"/>
                    </a:lnTo>
                    <a:lnTo>
                      <a:pt x="501" y="994"/>
                    </a:lnTo>
                    <a:lnTo>
                      <a:pt x="489" y="1000"/>
                    </a:lnTo>
                    <a:lnTo>
                      <a:pt x="475" y="1006"/>
                    </a:lnTo>
                    <a:lnTo>
                      <a:pt x="461" y="1013"/>
                    </a:lnTo>
                    <a:lnTo>
                      <a:pt x="446" y="1016"/>
                    </a:lnTo>
                    <a:lnTo>
                      <a:pt x="430" y="1020"/>
                    </a:lnTo>
                    <a:lnTo>
                      <a:pt x="415" y="1022"/>
                    </a:lnTo>
                    <a:lnTo>
                      <a:pt x="389" y="1026"/>
                    </a:lnTo>
                    <a:lnTo>
                      <a:pt x="365" y="1029"/>
                    </a:lnTo>
                    <a:lnTo>
                      <a:pt x="344" y="1030"/>
                    </a:lnTo>
                    <a:lnTo>
                      <a:pt x="323" y="1030"/>
                    </a:lnTo>
                    <a:lnTo>
                      <a:pt x="304" y="1030"/>
                    </a:lnTo>
                    <a:lnTo>
                      <a:pt x="285" y="1029"/>
                    </a:lnTo>
                    <a:lnTo>
                      <a:pt x="269" y="1026"/>
                    </a:lnTo>
                    <a:lnTo>
                      <a:pt x="253" y="1024"/>
                    </a:lnTo>
                    <a:lnTo>
                      <a:pt x="238" y="1021"/>
                    </a:lnTo>
                    <a:lnTo>
                      <a:pt x="226" y="1018"/>
                    </a:lnTo>
                    <a:lnTo>
                      <a:pt x="213" y="1013"/>
                    </a:lnTo>
                    <a:lnTo>
                      <a:pt x="201" y="1008"/>
                    </a:lnTo>
                    <a:lnTo>
                      <a:pt x="191" y="1003"/>
                    </a:lnTo>
                    <a:lnTo>
                      <a:pt x="181" y="996"/>
                    </a:lnTo>
                    <a:lnTo>
                      <a:pt x="172" y="990"/>
                    </a:lnTo>
                    <a:lnTo>
                      <a:pt x="163" y="983"/>
                    </a:lnTo>
                    <a:lnTo>
                      <a:pt x="148" y="969"/>
                    </a:lnTo>
                    <a:lnTo>
                      <a:pt x="136" y="954"/>
                    </a:lnTo>
                    <a:lnTo>
                      <a:pt x="124" y="938"/>
                    </a:lnTo>
                    <a:lnTo>
                      <a:pt x="116" y="923"/>
                    </a:lnTo>
                    <a:lnTo>
                      <a:pt x="106" y="906"/>
                    </a:lnTo>
                    <a:lnTo>
                      <a:pt x="97" y="891"/>
                    </a:lnTo>
                    <a:lnTo>
                      <a:pt x="88" y="878"/>
                    </a:lnTo>
                    <a:lnTo>
                      <a:pt x="78" y="865"/>
                    </a:lnTo>
                    <a:lnTo>
                      <a:pt x="72" y="856"/>
                    </a:lnTo>
                    <a:lnTo>
                      <a:pt x="66" y="843"/>
                    </a:lnTo>
                    <a:lnTo>
                      <a:pt x="60" y="827"/>
                    </a:lnTo>
                    <a:lnTo>
                      <a:pt x="52" y="807"/>
                    </a:lnTo>
                    <a:lnTo>
                      <a:pt x="46" y="784"/>
                    </a:lnTo>
                    <a:lnTo>
                      <a:pt x="40" y="758"/>
                    </a:lnTo>
                    <a:lnTo>
                      <a:pt x="33" y="729"/>
                    </a:lnTo>
                    <a:lnTo>
                      <a:pt x="28" y="698"/>
                    </a:lnTo>
                    <a:lnTo>
                      <a:pt x="22" y="666"/>
                    </a:lnTo>
                    <a:lnTo>
                      <a:pt x="17" y="632"/>
                    </a:lnTo>
                    <a:lnTo>
                      <a:pt x="13" y="596"/>
                    </a:lnTo>
                    <a:lnTo>
                      <a:pt x="10" y="558"/>
                    </a:lnTo>
                    <a:lnTo>
                      <a:pt x="6" y="521"/>
                    </a:lnTo>
                    <a:lnTo>
                      <a:pt x="3" y="482"/>
                    </a:lnTo>
                    <a:lnTo>
                      <a:pt x="1" y="443"/>
                    </a:lnTo>
                    <a:lnTo>
                      <a:pt x="0" y="405"/>
                    </a:lnTo>
                    <a:lnTo>
                      <a:pt x="0" y="366"/>
                    </a:lnTo>
                    <a:lnTo>
                      <a:pt x="0" y="329"/>
                    </a:lnTo>
                    <a:lnTo>
                      <a:pt x="1" y="291"/>
                    </a:lnTo>
                    <a:lnTo>
                      <a:pt x="3" y="254"/>
                    </a:lnTo>
                    <a:lnTo>
                      <a:pt x="6" y="219"/>
                    </a:lnTo>
                    <a:lnTo>
                      <a:pt x="11" y="186"/>
                    </a:lnTo>
                    <a:lnTo>
                      <a:pt x="16" y="154"/>
                    </a:lnTo>
                    <a:lnTo>
                      <a:pt x="23" y="125"/>
                    </a:lnTo>
                    <a:lnTo>
                      <a:pt x="31" y="98"/>
                    </a:lnTo>
                    <a:lnTo>
                      <a:pt x="41" y="74"/>
                    </a:lnTo>
                    <a:lnTo>
                      <a:pt x="51" y="53"/>
                    </a:lnTo>
                    <a:lnTo>
                      <a:pt x="63" y="34"/>
                    </a:lnTo>
                    <a:lnTo>
                      <a:pt x="77" y="20"/>
                    </a:lnTo>
                    <a:lnTo>
                      <a:pt x="92" y="9"/>
                    </a:lnTo>
                    <a:lnTo>
                      <a:pt x="109" y="3"/>
                    </a:lnTo>
                    <a:lnTo>
                      <a:pt x="128" y="0"/>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09" name="Google Shape;509;p12"/>
              <p:cNvSpPr/>
              <p:nvPr/>
            </p:nvSpPr>
            <p:spPr>
              <a:xfrm>
                <a:off x="1871" y="958"/>
                <a:ext cx="126" cy="206"/>
              </a:xfrm>
              <a:custGeom>
                <a:rect b="b" l="l" r="r" t="t"/>
                <a:pathLst>
                  <a:path extrusionOk="0" h="1030" w="630">
                    <a:moveTo>
                      <a:pt x="128" y="0"/>
                    </a:moveTo>
                    <a:lnTo>
                      <a:pt x="148" y="2"/>
                    </a:lnTo>
                    <a:lnTo>
                      <a:pt x="167" y="5"/>
                    </a:lnTo>
                    <a:lnTo>
                      <a:pt x="187" y="13"/>
                    </a:lnTo>
                    <a:lnTo>
                      <a:pt x="207" y="23"/>
                    </a:lnTo>
                    <a:lnTo>
                      <a:pt x="227" y="34"/>
                    </a:lnTo>
                    <a:lnTo>
                      <a:pt x="247" y="48"/>
                    </a:lnTo>
                    <a:lnTo>
                      <a:pt x="267" y="64"/>
                    </a:lnTo>
                    <a:lnTo>
                      <a:pt x="287" y="81"/>
                    </a:lnTo>
                    <a:lnTo>
                      <a:pt x="307" y="100"/>
                    </a:lnTo>
                    <a:lnTo>
                      <a:pt x="327" y="121"/>
                    </a:lnTo>
                    <a:lnTo>
                      <a:pt x="345" y="144"/>
                    </a:lnTo>
                    <a:lnTo>
                      <a:pt x="364" y="168"/>
                    </a:lnTo>
                    <a:lnTo>
                      <a:pt x="383" y="191"/>
                    </a:lnTo>
                    <a:lnTo>
                      <a:pt x="401" y="216"/>
                    </a:lnTo>
                    <a:lnTo>
                      <a:pt x="419" y="242"/>
                    </a:lnTo>
                    <a:lnTo>
                      <a:pt x="436" y="269"/>
                    </a:lnTo>
                    <a:lnTo>
                      <a:pt x="470" y="321"/>
                    </a:lnTo>
                    <a:lnTo>
                      <a:pt x="501" y="375"/>
                    </a:lnTo>
                    <a:lnTo>
                      <a:pt x="529" y="426"/>
                    </a:lnTo>
                    <a:lnTo>
                      <a:pt x="554" y="476"/>
                    </a:lnTo>
                    <a:lnTo>
                      <a:pt x="575" y="521"/>
                    </a:lnTo>
                    <a:lnTo>
                      <a:pt x="591" y="561"/>
                    </a:lnTo>
                    <a:lnTo>
                      <a:pt x="604" y="593"/>
                    </a:lnTo>
                    <a:lnTo>
                      <a:pt x="612" y="618"/>
                    </a:lnTo>
                    <a:lnTo>
                      <a:pt x="617" y="637"/>
                    </a:lnTo>
                    <a:lnTo>
                      <a:pt x="621" y="654"/>
                    </a:lnTo>
                    <a:lnTo>
                      <a:pt x="624" y="673"/>
                    </a:lnTo>
                    <a:lnTo>
                      <a:pt x="626" y="690"/>
                    </a:lnTo>
                    <a:lnTo>
                      <a:pt x="629" y="709"/>
                    </a:lnTo>
                    <a:lnTo>
                      <a:pt x="629" y="727"/>
                    </a:lnTo>
                    <a:lnTo>
                      <a:pt x="630" y="744"/>
                    </a:lnTo>
                    <a:lnTo>
                      <a:pt x="629" y="762"/>
                    </a:lnTo>
                    <a:lnTo>
                      <a:pt x="627" y="778"/>
                    </a:lnTo>
                    <a:lnTo>
                      <a:pt x="625" y="794"/>
                    </a:lnTo>
                    <a:lnTo>
                      <a:pt x="622" y="810"/>
                    </a:lnTo>
                    <a:lnTo>
                      <a:pt x="620" y="827"/>
                    </a:lnTo>
                    <a:lnTo>
                      <a:pt x="615" y="842"/>
                    </a:lnTo>
                    <a:lnTo>
                      <a:pt x="610" y="856"/>
                    </a:lnTo>
                    <a:lnTo>
                      <a:pt x="605" y="871"/>
                    </a:lnTo>
                    <a:lnTo>
                      <a:pt x="599" y="885"/>
                    </a:lnTo>
                    <a:lnTo>
                      <a:pt x="592" y="899"/>
                    </a:lnTo>
                    <a:lnTo>
                      <a:pt x="585" y="911"/>
                    </a:lnTo>
                    <a:lnTo>
                      <a:pt x="576" y="924"/>
                    </a:lnTo>
                    <a:lnTo>
                      <a:pt x="567" y="936"/>
                    </a:lnTo>
                    <a:lnTo>
                      <a:pt x="559" y="948"/>
                    </a:lnTo>
                    <a:lnTo>
                      <a:pt x="547" y="958"/>
                    </a:lnTo>
                    <a:lnTo>
                      <a:pt x="537" y="968"/>
                    </a:lnTo>
                    <a:lnTo>
                      <a:pt x="526" y="978"/>
                    </a:lnTo>
                    <a:lnTo>
                      <a:pt x="514" y="986"/>
                    </a:lnTo>
                    <a:lnTo>
                      <a:pt x="501" y="994"/>
                    </a:lnTo>
                    <a:lnTo>
                      <a:pt x="489" y="1000"/>
                    </a:lnTo>
                    <a:lnTo>
                      <a:pt x="475" y="1006"/>
                    </a:lnTo>
                    <a:lnTo>
                      <a:pt x="461" y="1013"/>
                    </a:lnTo>
                    <a:lnTo>
                      <a:pt x="446" y="1016"/>
                    </a:lnTo>
                    <a:lnTo>
                      <a:pt x="430" y="1020"/>
                    </a:lnTo>
                    <a:lnTo>
                      <a:pt x="415" y="1022"/>
                    </a:lnTo>
                    <a:lnTo>
                      <a:pt x="389" y="1026"/>
                    </a:lnTo>
                    <a:lnTo>
                      <a:pt x="365" y="1029"/>
                    </a:lnTo>
                    <a:lnTo>
                      <a:pt x="344" y="1030"/>
                    </a:lnTo>
                    <a:lnTo>
                      <a:pt x="323" y="1030"/>
                    </a:lnTo>
                    <a:lnTo>
                      <a:pt x="304" y="1030"/>
                    </a:lnTo>
                    <a:lnTo>
                      <a:pt x="285" y="1029"/>
                    </a:lnTo>
                    <a:lnTo>
                      <a:pt x="269" y="1026"/>
                    </a:lnTo>
                    <a:lnTo>
                      <a:pt x="253" y="1024"/>
                    </a:lnTo>
                    <a:lnTo>
                      <a:pt x="238" y="1021"/>
                    </a:lnTo>
                    <a:lnTo>
                      <a:pt x="226" y="1018"/>
                    </a:lnTo>
                    <a:lnTo>
                      <a:pt x="213" y="1013"/>
                    </a:lnTo>
                    <a:lnTo>
                      <a:pt x="201" y="1008"/>
                    </a:lnTo>
                    <a:lnTo>
                      <a:pt x="191" y="1003"/>
                    </a:lnTo>
                    <a:lnTo>
                      <a:pt x="181" y="996"/>
                    </a:lnTo>
                    <a:lnTo>
                      <a:pt x="172" y="990"/>
                    </a:lnTo>
                    <a:lnTo>
                      <a:pt x="163" y="983"/>
                    </a:lnTo>
                    <a:lnTo>
                      <a:pt x="148" y="969"/>
                    </a:lnTo>
                    <a:lnTo>
                      <a:pt x="136" y="954"/>
                    </a:lnTo>
                    <a:lnTo>
                      <a:pt x="124" y="938"/>
                    </a:lnTo>
                    <a:lnTo>
                      <a:pt x="116" y="923"/>
                    </a:lnTo>
                    <a:lnTo>
                      <a:pt x="106" y="906"/>
                    </a:lnTo>
                    <a:lnTo>
                      <a:pt x="97" y="891"/>
                    </a:lnTo>
                    <a:lnTo>
                      <a:pt x="88" y="878"/>
                    </a:lnTo>
                    <a:lnTo>
                      <a:pt x="78" y="865"/>
                    </a:lnTo>
                    <a:lnTo>
                      <a:pt x="72" y="856"/>
                    </a:lnTo>
                    <a:lnTo>
                      <a:pt x="66" y="843"/>
                    </a:lnTo>
                    <a:lnTo>
                      <a:pt x="60" y="827"/>
                    </a:lnTo>
                    <a:lnTo>
                      <a:pt x="52" y="807"/>
                    </a:lnTo>
                    <a:lnTo>
                      <a:pt x="46" y="784"/>
                    </a:lnTo>
                    <a:lnTo>
                      <a:pt x="40" y="758"/>
                    </a:lnTo>
                    <a:lnTo>
                      <a:pt x="33" y="729"/>
                    </a:lnTo>
                    <a:lnTo>
                      <a:pt x="28" y="698"/>
                    </a:lnTo>
                    <a:lnTo>
                      <a:pt x="22" y="666"/>
                    </a:lnTo>
                    <a:lnTo>
                      <a:pt x="17" y="632"/>
                    </a:lnTo>
                    <a:lnTo>
                      <a:pt x="13" y="596"/>
                    </a:lnTo>
                    <a:lnTo>
                      <a:pt x="10" y="558"/>
                    </a:lnTo>
                    <a:lnTo>
                      <a:pt x="6" y="521"/>
                    </a:lnTo>
                    <a:lnTo>
                      <a:pt x="3" y="482"/>
                    </a:lnTo>
                    <a:lnTo>
                      <a:pt x="1" y="443"/>
                    </a:lnTo>
                    <a:lnTo>
                      <a:pt x="0" y="405"/>
                    </a:lnTo>
                    <a:lnTo>
                      <a:pt x="0" y="366"/>
                    </a:lnTo>
                    <a:lnTo>
                      <a:pt x="0" y="329"/>
                    </a:lnTo>
                    <a:lnTo>
                      <a:pt x="1" y="291"/>
                    </a:lnTo>
                    <a:lnTo>
                      <a:pt x="3" y="254"/>
                    </a:lnTo>
                    <a:lnTo>
                      <a:pt x="6" y="219"/>
                    </a:lnTo>
                    <a:lnTo>
                      <a:pt x="11" y="186"/>
                    </a:lnTo>
                    <a:lnTo>
                      <a:pt x="16" y="154"/>
                    </a:lnTo>
                    <a:lnTo>
                      <a:pt x="23" y="125"/>
                    </a:lnTo>
                    <a:lnTo>
                      <a:pt x="31" y="98"/>
                    </a:lnTo>
                    <a:lnTo>
                      <a:pt x="41" y="74"/>
                    </a:lnTo>
                    <a:lnTo>
                      <a:pt x="51" y="53"/>
                    </a:lnTo>
                    <a:lnTo>
                      <a:pt x="63" y="34"/>
                    </a:lnTo>
                    <a:lnTo>
                      <a:pt x="77" y="20"/>
                    </a:lnTo>
                    <a:lnTo>
                      <a:pt x="92" y="9"/>
                    </a:lnTo>
                    <a:lnTo>
                      <a:pt x="109" y="3"/>
                    </a:lnTo>
                    <a:lnTo>
                      <a:pt x="128" y="0"/>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10" name="Google Shape;510;p12"/>
              <p:cNvSpPr/>
              <p:nvPr/>
            </p:nvSpPr>
            <p:spPr>
              <a:xfrm>
                <a:off x="1901" y="1010"/>
                <a:ext cx="86" cy="145"/>
              </a:xfrm>
              <a:custGeom>
                <a:rect b="b" l="l" r="r" t="t"/>
                <a:pathLst>
                  <a:path extrusionOk="0" h="723" w="432">
                    <a:moveTo>
                      <a:pt x="429" y="495"/>
                    </a:moveTo>
                    <a:lnTo>
                      <a:pt x="426" y="497"/>
                    </a:lnTo>
                    <a:lnTo>
                      <a:pt x="413" y="505"/>
                    </a:lnTo>
                    <a:lnTo>
                      <a:pt x="404" y="508"/>
                    </a:lnTo>
                    <a:lnTo>
                      <a:pt x="393" y="512"/>
                    </a:lnTo>
                    <a:lnTo>
                      <a:pt x="382" y="513"/>
                    </a:lnTo>
                    <a:lnTo>
                      <a:pt x="370" y="515"/>
                    </a:lnTo>
                    <a:lnTo>
                      <a:pt x="362" y="513"/>
                    </a:lnTo>
                    <a:lnTo>
                      <a:pt x="356" y="512"/>
                    </a:lnTo>
                    <a:lnTo>
                      <a:pt x="348" y="510"/>
                    </a:lnTo>
                    <a:lnTo>
                      <a:pt x="341" y="507"/>
                    </a:lnTo>
                    <a:lnTo>
                      <a:pt x="333" y="503"/>
                    </a:lnTo>
                    <a:lnTo>
                      <a:pt x="325" y="498"/>
                    </a:lnTo>
                    <a:lnTo>
                      <a:pt x="317" y="492"/>
                    </a:lnTo>
                    <a:lnTo>
                      <a:pt x="308" y="486"/>
                    </a:lnTo>
                    <a:lnTo>
                      <a:pt x="301" y="478"/>
                    </a:lnTo>
                    <a:lnTo>
                      <a:pt x="292" y="468"/>
                    </a:lnTo>
                    <a:lnTo>
                      <a:pt x="283" y="458"/>
                    </a:lnTo>
                    <a:lnTo>
                      <a:pt x="276" y="447"/>
                    </a:lnTo>
                    <a:lnTo>
                      <a:pt x="267" y="433"/>
                    </a:lnTo>
                    <a:lnTo>
                      <a:pt x="258" y="420"/>
                    </a:lnTo>
                    <a:lnTo>
                      <a:pt x="250" y="404"/>
                    </a:lnTo>
                    <a:lnTo>
                      <a:pt x="242" y="386"/>
                    </a:lnTo>
                    <a:lnTo>
                      <a:pt x="210" y="316"/>
                    </a:lnTo>
                    <a:lnTo>
                      <a:pt x="180" y="249"/>
                    </a:lnTo>
                    <a:lnTo>
                      <a:pt x="150" y="183"/>
                    </a:lnTo>
                    <a:lnTo>
                      <a:pt x="124" y="124"/>
                    </a:lnTo>
                    <a:lnTo>
                      <a:pt x="101" y="74"/>
                    </a:lnTo>
                    <a:lnTo>
                      <a:pt x="84" y="34"/>
                    </a:lnTo>
                    <a:lnTo>
                      <a:pt x="73" y="9"/>
                    </a:lnTo>
                    <a:lnTo>
                      <a:pt x="69" y="0"/>
                    </a:lnTo>
                    <a:lnTo>
                      <a:pt x="74" y="14"/>
                    </a:lnTo>
                    <a:lnTo>
                      <a:pt x="88" y="53"/>
                    </a:lnTo>
                    <a:lnTo>
                      <a:pt x="106" y="110"/>
                    </a:lnTo>
                    <a:lnTo>
                      <a:pt x="129" y="179"/>
                    </a:lnTo>
                    <a:lnTo>
                      <a:pt x="151" y="251"/>
                    </a:lnTo>
                    <a:lnTo>
                      <a:pt x="171" y="324"/>
                    </a:lnTo>
                    <a:lnTo>
                      <a:pt x="180" y="356"/>
                    </a:lnTo>
                    <a:lnTo>
                      <a:pt x="186" y="386"/>
                    </a:lnTo>
                    <a:lnTo>
                      <a:pt x="190" y="414"/>
                    </a:lnTo>
                    <a:lnTo>
                      <a:pt x="192" y="435"/>
                    </a:lnTo>
                    <a:lnTo>
                      <a:pt x="194" y="453"/>
                    </a:lnTo>
                    <a:lnTo>
                      <a:pt x="192" y="468"/>
                    </a:lnTo>
                    <a:lnTo>
                      <a:pt x="190" y="481"/>
                    </a:lnTo>
                    <a:lnTo>
                      <a:pt x="186" y="491"/>
                    </a:lnTo>
                    <a:lnTo>
                      <a:pt x="184" y="495"/>
                    </a:lnTo>
                    <a:lnTo>
                      <a:pt x="181" y="497"/>
                    </a:lnTo>
                    <a:lnTo>
                      <a:pt x="177" y="500"/>
                    </a:lnTo>
                    <a:lnTo>
                      <a:pt x="175" y="502"/>
                    </a:lnTo>
                    <a:lnTo>
                      <a:pt x="167" y="505"/>
                    </a:lnTo>
                    <a:lnTo>
                      <a:pt x="160" y="505"/>
                    </a:lnTo>
                    <a:lnTo>
                      <a:pt x="151" y="502"/>
                    </a:lnTo>
                    <a:lnTo>
                      <a:pt x="142" y="497"/>
                    </a:lnTo>
                    <a:lnTo>
                      <a:pt x="134" y="490"/>
                    </a:lnTo>
                    <a:lnTo>
                      <a:pt x="125" y="481"/>
                    </a:lnTo>
                    <a:lnTo>
                      <a:pt x="116" y="470"/>
                    </a:lnTo>
                    <a:lnTo>
                      <a:pt x="109" y="457"/>
                    </a:lnTo>
                    <a:lnTo>
                      <a:pt x="101" y="442"/>
                    </a:lnTo>
                    <a:lnTo>
                      <a:pt x="94" y="425"/>
                    </a:lnTo>
                    <a:lnTo>
                      <a:pt x="70" y="356"/>
                    </a:lnTo>
                    <a:lnTo>
                      <a:pt x="54" y="301"/>
                    </a:lnTo>
                    <a:lnTo>
                      <a:pt x="43" y="265"/>
                    </a:lnTo>
                    <a:lnTo>
                      <a:pt x="39" y="253"/>
                    </a:lnTo>
                    <a:lnTo>
                      <a:pt x="41" y="264"/>
                    </a:lnTo>
                    <a:lnTo>
                      <a:pt x="48" y="295"/>
                    </a:lnTo>
                    <a:lnTo>
                      <a:pt x="56" y="339"/>
                    </a:lnTo>
                    <a:lnTo>
                      <a:pt x="66" y="390"/>
                    </a:lnTo>
                    <a:lnTo>
                      <a:pt x="76" y="443"/>
                    </a:lnTo>
                    <a:lnTo>
                      <a:pt x="85" y="492"/>
                    </a:lnTo>
                    <a:lnTo>
                      <a:pt x="91" y="531"/>
                    </a:lnTo>
                    <a:lnTo>
                      <a:pt x="94" y="553"/>
                    </a:lnTo>
                    <a:lnTo>
                      <a:pt x="93" y="561"/>
                    </a:lnTo>
                    <a:lnTo>
                      <a:pt x="91" y="567"/>
                    </a:lnTo>
                    <a:lnTo>
                      <a:pt x="88" y="575"/>
                    </a:lnTo>
                    <a:lnTo>
                      <a:pt x="83" y="581"/>
                    </a:lnTo>
                    <a:lnTo>
                      <a:pt x="78" y="588"/>
                    </a:lnTo>
                    <a:lnTo>
                      <a:pt x="70" y="594"/>
                    </a:lnTo>
                    <a:lnTo>
                      <a:pt x="64" y="601"/>
                    </a:lnTo>
                    <a:lnTo>
                      <a:pt x="56" y="607"/>
                    </a:lnTo>
                    <a:lnTo>
                      <a:pt x="49" y="612"/>
                    </a:lnTo>
                    <a:lnTo>
                      <a:pt x="40" y="617"/>
                    </a:lnTo>
                    <a:lnTo>
                      <a:pt x="33" y="621"/>
                    </a:lnTo>
                    <a:lnTo>
                      <a:pt x="25" y="623"/>
                    </a:lnTo>
                    <a:lnTo>
                      <a:pt x="18" y="624"/>
                    </a:lnTo>
                    <a:lnTo>
                      <a:pt x="11" y="626"/>
                    </a:lnTo>
                    <a:lnTo>
                      <a:pt x="5" y="624"/>
                    </a:lnTo>
                    <a:lnTo>
                      <a:pt x="0" y="623"/>
                    </a:lnTo>
                    <a:lnTo>
                      <a:pt x="1" y="628"/>
                    </a:lnTo>
                    <a:lnTo>
                      <a:pt x="9" y="642"/>
                    </a:lnTo>
                    <a:lnTo>
                      <a:pt x="14" y="652"/>
                    </a:lnTo>
                    <a:lnTo>
                      <a:pt x="21" y="662"/>
                    </a:lnTo>
                    <a:lnTo>
                      <a:pt x="31" y="672"/>
                    </a:lnTo>
                    <a:lnTo>
                      <a:pt x="44" y="683"/>
                    </a:lnTo>
                    <a:lnTo>
                      <a:pt x="58" y="693"/>
                    </a:lnTo>
                    <a:lnTo>
                      <a:pt x="75" y="702"/>
                    </a:lnTo>
                    <a:lnTo>
                      <a:pt x="85" y="707"/>
                    </a:lnTo>
                    <a:lnTo>
                      <a:pt x="95" y="711"/>
                    </a:lnTo>
                    <a:lnTo>
                      <a:pt x="106" y="713"/>
                    </a:lnTo>
                    <a:lnTo>
                      <a:pt x="119" y="717"/>
                    </a:lnTo>
                    <a:lnTo>
                      <a:pt x="131" y="719"/>
                    </a:lnTo>
                    <a:lnTo>
                      <a:pt x="145" y="721"/>
                    </a:lnTo>
                    <a:lnTo>
                      <a:pt x="160" y="722"/>
                    </a:lnTo>
                    <a:lnTo>
                      <a:pt x="175" y="723"/>
                    </a:lnTo>
                    <a:lnTo>
                      <a:pt x="191" y="722"/>
                    </a:lnTo>
                    <a:lnTo>
                      <a:pt x="209" y="722"/>
                    </a:lnTo>
                    <a:lnTo>
                      <a:pt x="227" y="719"/>
                    </a:lnTo>
                    <a:lnTo>
                      <a:pt x="247" y="717"/>
                    </a:lnTo>
                    <a:lnTo>
                      <a:pt x="266" y="713"/>
                    </a:lnTo>
                    <a:lnTo>
                      <a:pt x="285" y="708"/>
                    </a:lnTo>
                    <a:lnTo>
                      <a:pt x="302" y="703"/>
                    </a:lnTo>
                    <a:lnTo>
                      <a:pt x="317" y="697"/>
                    </a:lnTo>
                    <a:lnTo>
                      <a:pt x="331" y="691"/>
                    </a:lnTo>
                    <a:lnTo>
                      <a:pt x="345" y="683"/>
                    </a:lnTo>
                    <a:lnTo>
                      <a:pt x="356" y="676"/>
                    </a:lnTo>
                    <a:lnTo>
                      <a:pt x="367" y="667"/>
                    </a:lnTo>
                    <a:lnTo>
                      <a:pt x="377" y="658"/>
                    </a:lnTo>
                    <a:lnTo>
                      <a:pt x="386" y="649"/>
                    </a:lnTo>
                    <a:lnTo>
                      <a:pt x="393" y="641"/>
                    </a:lnTo>
                    <a:lnTo>
                      <a:pt x="401" y="631"/>
                    </a:lnTo>
                    <a:lnTo>
                      <a:pt x="406" y="622"/>
                    </a:lnTo>
                    <a:lnTo>
                      <a:pt x="412" y="612"/>
                    </a:lnTo>
                    <a:lnTo>
                      <a:pt x="416" y="602"/>
                    </a:lnTo>
                    <a:lnTo>
                      <a:pt x="419" y="592"/>
                    </a:lnTo>
                    <a:lnTo>
                      <a:pt x="426" y="573"/>
                    </a:lnTo>
                    <a:lnTo>
                      <a:pt x="429" y="556"/>
                    </a:lnTo>
                    <a:lnTo>
                      <a:pt x="431" y="538"/>
                    </a:lnTo>
                    <a:lnTo>
                      <a:pt x="432" y="525"/>
                    </a:lnTo>
                    <a:lnTo>
                      <a:pt x="431" y="502"/>
                    </a:lnTo>
                    <a:lnTo>
                      <a:pt x="429" y="495"/>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11" name="Google Shape;511;p12"/>
              <p:cNvSpPr/>
              <p:nvPr/>
            </p:nvSpPr>
            <p:spPr>
              <a:xfrm>
                <a:off x="1999" y="947"/>
                <a:ext cx="114" cy="223"/>
              </a:xfrm>
              <a:custGeom>
                <a:rect b="b" l="l" r="r" t="t"/>
                <a:pathLst>
                  <a:path extrusionOk="0" h="1115" w="573">
                    <a:moveTo>
                      <a:pt x="0" y="903"/>
                    </a:moveTo>
                    <a:lnTo>
                      <a:pt x="0" y="872"/>
                    </a:lnTo>
                    <a:lnTo>
                      <a:pt x="2" y="840"/>
                    </a:lnTo>
                    <a:lnTo>
                      <a:pt x="5" y="805"/>
                    </a:lnTo>
                    <a:lnTo>
                      <a:pt x="9" y="768"/>
                    </a:lnTo>
                    <a:lnTo>
                      <a:pt x="14" y="730"/>
                    </a:lnTo>
                    <a:lnTo>
                      <a:pt x="22" y="691"/>
                    </a:lnTo>
                    <a:lnTo>
                      <a:pt x="30" y="650"/>
                    </a:lnTo>
                    <a:lnTo>
                      <a:pt x="41" y="609"/>
                    </a:lnTo>
                    <a:lnTo>
                      <a:pt x="54" y="568"/>
                    </a:lnTo>
                    <a:lnTo>
                      <a:pt x="69" y="525"/>
                    </a:lnTo>
                    <a:lnTo>
                      <a:pt x="86" y="481"/>
                    </a:lnTo>
                    <a:lnTo>
                      <a:pt x="106" y="439"/>
                    </a:lnTo>
                    <a:lnTo>
                      <a:pt x="118" y="418"/>
                    </a:lnTo>
                    <a:lnTo>
                      <a:pt x="129" y="397"/>
                    </a:lnTo>
                    <a:lnTo>
                      <a:pt x="141" y="375"/>
                    </a:lnTo>
                    <a:lnTo>
                      <a:pt x="154" y="354"/>
                    </a:lnTo>
                    <a:lnTo>
                      <a:pt x="168" y="333"/>
                    </a:lnTo>
                    <a:lnTo>
                      <a:pt x="181" y="312"/>
                    </a:lnTo>
                    <a:lnTo>
                      <a:pt x="196" y="292"/>
                    </a:lnTo>
                    <a:lnTo>
                      <a:pt x="212" y="270"/>
                    </a:lnTo>
                    <a:lnTo>
                      <a:pt x="244" y="231"/>
                    </a:lnTo>
                    <a:lnTo>
                      <a:pt x="271" y="193"/>
                    </a:lnTo>
                    <a:lnTo>
                      <a:pt x="296" y="157"/>
                    </a:lnTo>
                    <a:lnTo>
                      <a:pt x="319" y="123"/>
                    </a:lnTo>
                    <a:lnTo>
                      <a:pt x="340" y="93"/>
                    </a:lnTo>
                    <a:lnTo>
                      <a:pt x="358" y="67"/>
                    </a:lnTo>
                    <a:lnTo>
                      <a:pt x="375" y="45"/>
                    </a:lnTo>
                    <a:lnTo>
                      <a:pt x="391" y="26"/>
                    </a:lnTo>
                    <a:lnTo>
                      <a:pt x="397" y="18"/>
                    </a:lnTo>
                    <a:lnTo>
                      <a:pt x="405" y="12"/>
                    </a:lnTo>
                    <a:lnTo>
                      <a:pt x="411" y="7"/>
                    </a:lnTo>
                    <a:lnTo>
                      <a:pt x="418" y="3"/>
                    </a:lnTo>
                    <a:lnTo>
                      <a:pt x="425" y="1"/>
                    </a:lnTo>
                    <a:lnTo>
                      <a:pt x="431" y="0"/>
                    </a:lnTo>
                    <a:lnTo>
                      <a:pt x="437" y="1"/>
                    </a:lnTo>
                    <a:lnTo>
                      <a:pt x="443" y="2"/>
                    </a:lnTo>
                    <a:lnTo>
                      <a:pt x="450" y="6"/>
                    </a:lnTo>
                    <a:lnTo>
                      <a:pt x="456" y="11"/>
                    </a:lnTo>
                    <a:lnTo>
                      <a:pt x="462" y="17"/>
                    </a:lnTo>
                    <a:lnTo>
                      <a:pt x="468" y="26"/>
                    </a:lnTo>
                    <a:lnTo>
                      <a:pt x="474" y="36"/>
                    </a:lnTo>
                    <a:lnTo>
                      <a:pt x="481" y="48"/>
                    </a:lnTo>
                    <a:lnTo>
                      <a:pt x="487" y="62"/>
                    </a:lnTo>
                    <a:lnTo>
                      <a:pt x="494" y="78"/>
                    </a:lnTo>
                    <a:lnTo>
                      <a:pt x="508" y="114"/>
                    </a:lnTo>
                    <a:lnTo>
                      <a:pt x="522" y="154"/>
                    </a:lnTo>
                    <a:lnTo>
                      <a:pt x="534" y="199"/>
                    </a:lnTo>
                    <a:lnTo>
                      <a:pt x="544" y="245"/>
                    </a:lnTo>
                    <a:lnTo>
                      <a:pt x="554" y="295"/>
                    </a:lnTo>
                    <a:lnTo>
                      <a:pt x="562" y="347"/>
                    </a:lnTo>
                    <a:lnTo>
                      <a:pt x="568" y="400"/>
                    </a:lnTo>
                    <a:lnTo>
                      <a:pt x="572" y="455"/>
                    </a:lnTo>
                    <a:lnTo>
                      <a:pt x="573" y="510"/>
                    </a:lnTo>
                    <a:lnTo>
                      <a:pt x="572" y="565"/>
                    </a:lnTo>
                    <a:lnTo>
                      <a:pt x="571" y="592"/>
                    </a:lnTo>
                    <a:lnTo>
                      <a:pt x="568" y="619"/>
                    </a:lnTo>
                    <a:lnTo>
                      <a:pt x="566" y="646"/>
                    </a:lnTo>
                    <a:lnTo>
                      <a:pt x="562" y="672"/>
                    </a:lnTo>
                    <a:lnTo>
                      <a:pt x="557" y="699"/>
                    </a:lnTo>
                    <a:lnTo>
                      <a:pt x="552" y="725"/>
                    </a:lnTo>
                    <a:lnTo>
                      <a:pt x="546" y="751"/>
                    </a:lnTo>
                    <a:lnTo>
                      <a:pt x="539" y="776"/>
                    </a:lnTo>
                    <a:lnTo>
                      <a:pt x="532" y="800"/>
                    </a:lnTo>
                    <a:lnTo>
                      <a:pt x="523" y="823"/>
                    </a:lnTo>
                    <a:lnTo>
                      <a:pt x="514" y="846"/>
                    </a:lnTo>
                    <a:lnTo>
                      <a:pt x="504" y="868"/>
                    </a:lnTo>
                    <a:lnTo>
                      <a:pt x="483" y="909"/>
                    </a:lnTo>
                    <a:lnTo>
                      <a:pt x="462" y="947"/>
                    </a:lnTo>
                    <a:lnTo>
                      <a:pt x="442" y="981"/>
                    </a:lnTo>
                    <a:lnTo>
                      <a:pt x="422" y="1009"/>
                    </a:lnTo>
                    <a:lnTo>
                      <a:pt x="402" y="1034"/>
                    </a:lnTo>
                    <a:lnTo>
                      <a:pt x="382" y="1056"/>
                    </a:lnTo>
                    <a:lnTo>
                      <a:pt x="372" y="1066"/>
                    </a:lnTo>
                    <a:lnTo>
                      <a:pt x="362" y="1074"/>
                    </a:lnTo>
                    <a:lnTo>
                      <a:pt x="352" y="1082"/>
                    </a:lnTo>
                    <a:lnTo>
                      <a:pt x="342" y="1088"/>
                    </a:lnTo>
                    <a:lnTo>
                      <a:pt x="333" y="1094"/>
                    </a:lnTo>
                    <a:lnTo>
                      <a:pt x="324" y="1100"/>
                    </a:lnTo>
                    <a:lnTo>
                      <a:pt x="314" y="1104"/>
                    </a:lnTo>
                    <a:lnTo>
                      <a:pt x="304" y="1108"/>
                    </a:lnTo>
                    <a:lnTo>
                      <a:pt x="294" y="1112"/>
                    </a:lnTo>
                    <a:lnTo>
                      <a:pt x="284" y="1113"/>
                    </a:lnTo>
                    <a:lnTo>
                      <a:pt x="274" y="1115"/>
                    </a:lnTo>
                    <a:lnTo>
                      <a:pt x="262" y="1115"/>
                    </a:lnTo>
                    <a:lnTo>
                      <a:pt x="242" y="1115"/>
                    </a:lnTo>
                    <a:lnTo>
                      <a:pt x="221" y="1113"/>
                    </a:lnTo>
                    <a:lnTo>
                      <a:pt x="200" y="1108"/>
                    </a:lnTo>
                    <a:lnTo>
                      <a:pt x="178" y="1100"/>
                    </a:lnTo>
                    <a:lnTo>
                      <a:pt x="136" y="1087"/>
                    </a:lnTo>
                    <a:lnTo>
                      <a:pt x="100" y="1074"/>
                    </a:lnTo>
                    <a:lnTo>
                      <a:pt x="84" y="1067"/>
                    </a:lnTo>
                    <a:lnTo>
                      <a:pt x="69" y="1061"/>
                    </a:lnTo>
                    <a:lnTo>
                      <a:pt x="56" y="1052"/>
                    </a:lnTo>
                    <a:lnTo>
                      <a:pt x="44" y="1043"/>
                    </a:lnTo>
                    <a:lnTo>
                      <a:pt x="34" y="1032"/>
                    </a:lnTo>
                    <a:lnTo>
                      <a:pt x="25" y="1021"/>
                    </a:lnTo>
                    <a:lnTo>
                      <a:pt x="18" y="1007"/>
                    </a:lnTo>
                    <a:lnTo>
                      <a:pt x="12" y="991"/>
                    </a:lnTo>
                    <a:lnTo>
                      <a:pt x="7" y="973"/>
                    </a:lnTo>
                    <a:lnTo>
                      <a:pt x="3" y="953"/>
                    </a:lnTo>
                    <a:lnTo>
                      <a:pt x="0" y="929"/>
                    </a:lnTo>
                    <a:lnTo>
                      <a:pt x="0" y="903"/>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12" name="Google Shape;512;p12"/>
              <p:cNvSpPr/>
              <p:nvPr/>
            </p:nvSpPr>
            <p:spPr>
              <a:xfrm>
                <a:off x="1999" y="947"/>
                <a:ext cx="114" cy="223"/>
              </a:xfrm>
              <a:custGeom>
                <a:rect b="b" l="l" r="r" t="t"/>
                <a:pathLst>
                  <a:path extrusionOk="0" h="1115" w="573">
                    <a:moveTo>
                      <a:pt x="0" y="903"/>
                    </a:moveTo>
                    <a:lnTo>
                      <a:pt x="0" y="872"/>
                    </a:lnTo>
                    <a:lnTo>
                      <a:pt x="2" y="840"/>
                    </a:lnTo>
                    <a:lnTo>
                      <a:pt x="5" y="805"/>
                    </a:lnTo>
                    <a:lnTo>
                      <a:pt x="9" y="768"/>
                    </a:lnTo>
                    <a:lnTo>
                      <a:pt x="14" y="730"/>
                    </a:lnTo>
                    <a:lnTo>
                      <a:pt x="22" y="691"/>
                    </a:lnTo>
                    <a:lnTo>
                      <a:pt x="30" y="650"/>
                    </a:lnTo>
                    <a:lnTo>
                      <a:pt x="41" y="609"/>
                    </a:lnTo>
                    <a:lnTo>
                      <a:pt x="54" y="568"/>
                    </a:lnTo>
                    <a:lnTo>
                      <a:pt x="69" y="525"/>
                    </a:lnTo>
                    <a:lnTo>
                      <a:pt x="86" y="481"/>
                    </a:lnTo>
                    <a:lnTo>
                      <a:pt x="106" y="439"/>
                    </a:lnTo>
                    <a:lnTo>
                      <a:pt x="118" y="418"/>
                    </a:lnTo>
                    <a:lnTo>
                      <a:pt x="129" y="397"/>
                    </a:lnTo>
                    <a:lnTo>
                      <a:pt x="141" y="375"/>
                    </a:lnTo>
                    <a:lnTo>
                      <a:pt x="154" y="354"/>
                    </a:lnTo>
                    <a:lnTo>
                      <a:pt x="168" y="333"/>
                    </a:lnTo>
                    <a:lnTo>
                      <a:pt x="181" y="312"/>
                    </a:lnTo>
                    <a:lnTo>
                      <a:pt x="196" y="292"/>
                    </a:lnTo>
                    <a:lnTo>
                      <a:pt x="212" y="270"/>
                    </a:lnTo>
                    <a:lnTo>
                      <a:pt x="244" y="231"/>
                    </a:lnTo>
                    <a:lnTo>
                      <a:pt x="271" y="193"/>
                    </a:lnTo>
                    <a:lnTo>
                      <a:pt x="296" y="157"/>
                    </a:lnTo>
                    <a:lnTo>
                      <a:pt x="319" y="123"/>
                    </a:lnTo>
                    <a:lnTo>
                      <a:pt x="340" y="93"/>
                    </a:lnTo>
                    <a:lnTo>
                      <a:pt x="358" y="67"/>
                    </a:lnTo>
                    <a:lnTo>
                      <a:pt x="375" y="45"/>
                    </a:lnTo>
                    <a:lnTo>
                      <a:pt x="391" y="26"/>
                    </a:lnTo>
                    <a:lnTo>
                      <a:pt x="397" y="18"/>
                    </a:lnTo>
                    <a:lnTo>
                      <a:pt x="405" y="12"/>
                    </a:lnTo>
                    <a:lnTo>
                      <a:pt x="411" y="7"/>
                    </a:lnTo>
                    <a:lnTo>
                      <a:pt x="418" y="3"/>
                    </a:lnTo>
                    <a:lnTo>
                      <a:pt x="425" y="1"/>
                    </a:lnTo>
                    <a:lnTo>
                      <a:pt x="431" y="0"/>
                    </a:lnTo>
                    <a:lnTo>
                      <a:pt x="437" y="1"/>
                    </a:lnTo>
                    <a:lnTo>
                      <a:pt x="443" y="2"/>
                    </a:lnTo>
                    <a:lnTo>
                      <a:pt x="450" y="6"/>
                    </a:lnTo>
                    <a:lnTo>
                      <a:pt x="456" y="11"/>
                    </a:lnTo>
                    <a:lnTo>
                      <a:pt x="462" y="17"/>
                    </a:lnTo>
                    <a:lnTo>
                      <a:pt x="468" y="26"/>
                    </a:lnTo>
                    <a:lnTo>
                      <a:pt x="474" y="36"/>
                    </a:lnTo>
                    <a:lnTo>
                      <a:pt x="481" y="48"/>
                    </a:lnTo>
                    <a:lnTo>
                      <a:pt x="487" y="62"/>
                    </a:lnTo>
                    <a:lnTo>
                      <a:pt x="494" y="78"/>
                    </a:lnTo>
                    <a:lnTo>
                      <a:pt x="508" y="114"/>
                    </a:lnTo>
                    <a:lnTo>
                      <a:pt x="522" y="154"/>
                    </a:lnTo>
                    <a:lnTo>
                      <a:pt x="534" y="199"/>
                    </a:lnTo>
                    <a:lnTo>
                      <a:pt x="544" y="245"/>
                    </a:lnTo>
                    <a:lnTo>
                      <a:pt x="554" y="295"/>
                    </a:lnTo>
                    <a:lnTo>
                      <a:pt x="562" y="347"/>
                    </a:lnTo>
                    <a:lnTo>
                      <a:pt x="568" y="400"/>
                    </a:lnTo>
                    <a:lnTo>
                      <a:pt x="572" y="455"/>
                    </a:lnTo>
                    <a:lnTo>
                      <a:pt x="573" y="510"/>
                    </a:lnTo>
                    <a:lnTo>
                      <a:pt x="572" y="565"/>
                    </a:lnTo>
                    <a:lnTo>
                      <a:pt x="571" y="592"/>
                    </a:lnTo>
                    <a:lnTo>
                      <a:pt x="568" y="619"/>
                    </a:lnTo>
                    <a:lnTo>
                      <a:pt x="566" y="646"/>
                    </a:lnTo>
                    <a:lnTo>
                      <a:pt x="562" y="672"/>
                    </a:lnTo>
                    <a:lnTo>
                      <a:pt x="557" y="699"/>
                    </a:lnTo>
                    <a:lnTo>
                      <a:pt x="552" y="725"/>
                    </a:lnTo>
                    <a:lnTo>
                      <a:pt x="546" y="751"/>
                    </a:lnTo>
                    <a:lnTo>
                      <a:pt x="539" y="776"/>
                    </a:lnTo>
                    <a:lnTo>
                      <a:pt x="532" y="800"/>
                    </a:lnTo>
                    <a:lnTo>
                      <a:pt x="523" y="823"/>
                    </a:lnTo>
                    <a:lnTo>
                      <a:pt x="514" y="846"/>
                    </a:lnTo>
                    <a:lnTo>
                      <a:pt x="504" y="868"/>
                    </a:lnTo>
                    <a:lnTo>
                      <a:pt x="483" y="909"/>
                    </a:lnTo>
                    <a:lnTo>
                      <a:pt x="462" y="947"/>
                    </a:lnTo>
                    <a:lnTo>
                      <a:pt x="442" y="981"/>
                    </a:lnTo>
                    <a:lnTo>
                      <a:pt x="422" y="1009"/>
                    </a:lnTo>
                    <a:lnTo>
                      <a:pt x="402" y="1034"/>
                    </a:lnTo>
                    <a:lnTo>
                      <a:pt x="382" y="1056"/>
                    </a:lnTo>
                    <a:lnTo>
                      <a:pt x="372" y="1066"/>
                    </a:lnTo>
                    <a:lnTo>
                      <a:pt x="362" y="1074"/>
                    </a:lnTo>
                    <a:lnTo>
                      <a:pt x="352" y="1082"/>
                    </a:lnTo>
                    <a:lnTo>
                      <a:pt x="342" y="1088"/>
                    </a:lnTo>
                    <a:lnTo>
                      <a:pt x="333" y="1094"/>
                    </a:lnTo>
                    <a:lnTo>
                      <a:pt x="324" y="1100"/>
                    </a:lnTo>
                    <a:lnTo>
                      <a:pt x="314" y="1104"/>
                    </a:lnTo>
                    <a:lnTo>
                      <a:pt x="304" y="1108"/>
                    </a:lnTo>
                    <a:lnTo>
                      <a:pt x="294" y="1112"/>
                    </a:lnTo>
                    <a:lnTo>
                      <a:pt x="284" y="1113"/>
                    </a:lnTo>
                    <a:lnTo>
                      <a:pt x="274" y="1115"/>
                    </a:lnTo>
                    <a:lnTo>
                      <a:pt x="262" y="1115"/>
                    </a:lnTo>
                    <a:lnTo>
                      <a:pt x="242" y="1115"/>
                    </a:lnTo>
                    <a:lnTo>
                      <a:pt x="221" y="1113"/>
                    </a:lnTo>
                    <a:lnTo>
                      <a:pt x="200" y="1108"/>
                    </a:lnTo>
                    <a:lnTo>
                      <a:pt x="178" y="1100"/>
                    </a:lnTo>
                    <a:lnTo>
                      <a:pt x="136" y="1087"/>
                    </a:lnTo>
                    <a:lnTo>
                      <a:pt x="100" y="1074"/>
                    </a:lnTo>
                    <a:lnTo>
                      <a:pt x="84" y="1067"/>
                    </a:lnTo>
                    <a:lnTo>
                      <a:pt x="69" y="1061"/>
                    </a:lnTo>
                    <a:lnTo>
                      <a:pt x="56" y="1052"/>
                    </a:lnTo>
                    <a:lnTo>
                      <a:pt x="44" y="1043"/>
                    </a:lnTo>
                    <a:lnTo>
                      <a:pt x="34" y="1032"/>
                    </a:lnTo>
                    <a:lnTo>
                      <a:pt x="25" y="1021"/>
                    </a:lnTo>
                    <a:lnTo>
                      <a:pt x="18" y="1007"/>
                    </a:lnTo>
                    <a:lnTo>
                      <a:pt x="12" y="991"/>
                    </a:lnTo>
                    <a:lnTo>
                      <a:pt x="7" y="973"/>
                    </a:lnTo>
                    <a:lnTo>
                      <a:pt x="3" y="953"/>
                    </a:lnTo>
                    <a:lnTo>
                      <a:pt x="0" y="929"/>
                    </a:lnTo>
                    <a:lnTo>
                      <a:pt x="0" y="903"/>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13" name="Google Shape;513;p12"/>
              <p:cNvSpPr/>
              <p:nvPr/>
            </p:nvSpPr>
            <p:spPr>
              <a:xfrm>
                <a:off x="2015" y="982"/>
                <a:ext cx="80" cy="176"/>
              </a:xfrm>
              <a:custGeom>
                <a:rect b="b" l="l" r="r" t="t"/>
                <a:pathLst>
                  <a:path extrusionOk="0" h="881" w="400">
                    <a:moveTo>
                      <a:pt x="372" y="168"/>
                    </a:moveTo>
                    <a:lnTo>
                      <a:pt x="372" y="187"/>
                    </a:lnTo>
                    <a:lnTo>
                      <a:pt x="370" y="210"/>
                    </a:lnTo>
                    <a:lnTo>
                      <a:pt x="367" y="234"/>
                    </a:lnTo>
                    <a:lnTo>
                      <a:pt x="362" y="264"/>
                    </a:lnTo>
                    <a:lnTo>
                      <a:pt x="355" y="296"/>
                    </a:lnTo>
                    <a:lnTo>
                      <a:pt x="348" y="329"/>
                    </a:lnTo>
                    <a:lnTo>
                      <a:pt x="339" y="364"/>
                    </a:lnTo>
                    <a:lnTo>
                      <a:pt x="330" y="400"/>
                    </a:lnTo>
                    <a:lnTo>
                      <a:pt x="320" y="437"/>
                    </a:lnTo>
                    <a:lnTo>
                      <a:pt x="309" y="474"/>
                    </a:lnTo>
                    <a:lnTo>
                      <a:pt x="297" y="512"/>
                    </a:lnTo>
                    <a:lnTo>
                      <a:pt x="284" y="548"/>
                    </a:lnTo>
                    <a:lnTo>
                      <a:pt x="272" y="583"/>
                    </a:lnTo>
                    <a:lnTo>
                      <a:pt x="259" y="616"/>
                    </a:lnTo>
                    <a:lnTo>
                      <a:pt x="247" y="648"/>
                    </a:lnTo>
                    <a:lnTo>
                      <a:pt x="233" y="676"/>
                    </a:lnTo>
                    <a:lnTo>
                      <a:pt x="249" y="666"/>
                    </a:lnTo>
                    <a:lnTo>
                      <a:pt x="288" y="641"/>
                    </a:lnTo>
                    <a:lnTo>
                      <a:pt x="310" y="625"/>
                    </a:lnTo>
                    <a:lnTo>
                      <a:pt x="332" y="608"/>
                    </a:lnTo>
                    <a:lnTo>
                      <a:pt x="340" y="599"/>
                    </a:lnTo>
                    <a:lnTo>
                      <a:pt x="349" y="590"/>
                    </a:lnTo>
                    <a:lnTo>
                      <a:pt x="357" y="581"/>
                    </a:lnTo>
                    <a:lnTo>
                      <a:pt x="362" y="573"/>
                    </a:lnTo>
                    <a:lnTo>
                      <a:pt x="370" y="555"/>
                    </a:lnTo>
                    <a:lnTo>
                      <a:pt x="379" y="539"/>
                    </a:lnTo>
                    <a:lnTo>
                      <a:pt x="383" y="533"/>
                    </a:lnTo>
                    <a:lnTo>
                      <a:pt x="388" y="528"/>
                    </a:lnTo>
                    <a:lnTo>
                      <a:pt x="391" y="524"/>
                    </a:lnTo>
                    <a:lnTo>
                      <a:pt x="394" y="522"/>
                    </a:lnTo>
                    <a:lnTo>
                      <a:pt x="396" y="522"/>
                    </a:lnTo>
                    <a:lnTo>
                      <a:pt x="399" y="524"/>
                    </a:lnTo>
                    <a:lnTo>
                      <a:pt x="400" y="528"/>
                    </a:lnTo>
                    <a:lnTo>
                      <a:pt x="400" y="535"/>
                    </a:lnTo>
                    <a:lnTo>
                      <a:pt x="399" y="544"/>
                    </a:lnTo>
                    <a:lnTo>
                      <a:pt x="396" y="558"/>
                    </a:lnTo>
                    <a:lnTo>
                      <a:pt x="391" y="573"/>
                    </a:lnTo>
                    <a:lnTo>
                      <a:pt x="387" y="593"/>
                    </a:lnTo>
                    <a:lnTo>
                      <a:pt x="374" y="635"/>
                    </a:lnTo>
                    <a:lnTo>
                      <a:pt x="362" y="675"/>
                    </a:lnTo>
                    <a:lnTo>
                      <a:pt x="349" y="713"/>
                    </a:lnTo>
                    <a:lnTo>
                      <a:pt x="335" y="746"/>
                    </a:lnTo>
                    <a:lnTo>
                      <a:pt x="328" y="761"/>
                    </a:lnTo>
                    <a:lnTo>
                      <a:pt x="320" y="775"/>
                    </a:lnTo>
                    <a:lnTo>
                      <a:pt x="312" y="786"/>
                    </a:lnTo>
                    <a:lnTo>
                      <a:pt x="303" y="796"/>
                    </a:lnTo>
                    <a:lnTo>
                      <a:pt x="293" y="805"/>
                    </a:lnTo>
                    <a:lnTo>
                      <a:pt x="282" y="810"/>
                    </a:lnTo>
                    <a:lnTo>
                      <a:pt x="277" y="812"/>
                    </a:lnTo>
                    <a:lnTo>
                      <a:pt x="270" y="814"/>
                    </a:lnTo>
                    <a:lnTo>
                      <a:pt x="264" y="815"/>
                    </a:lnTo>
                    <a:lnTo>
                      <a:pt x="258" y="815"/>
                    </a:lnTo>
                    <a:lnTo>
                      <a:pt x="252" y="815"/>
                    </a:lnTo>
                    <a:lnTo>
                      <a:pt x="244" y="816"/>
                    </a:lnTo>
                    <a:lnTo>
                      <a:pt x="238" y="819"/>
                    </a:lnTo>
                    <a:lnTo>
                      <a:pt x="231" y="821"/>
                    </a:lnTo>
                    <a:lnTo>
                      <a:pt x="217" y="827"/>
                    </a:lnTo>
                    <a:lnTo>
                      <a:pt x="202" y="836"/>
                    </a:lnTo>
                    <a:lnTo>
                      <a:pt x="186" y="846"/>
                    </a:lnTo>
                    <a:lnTo>
                      <a:pt x="171" y="856"/>
                    </a:lnTo>
                    <a:lnTo>
                      <a:pt x="156" y="865"/>
                    </a:lnTo>
                    <a:lnTo>
                      <a:pt x="139" y="872"/>
                    </a:lnTo>
                    <a:lnTo>
                      <a:pt x="132" y="876"/>
                    </a:lnTo>
                    <a:lnTo>
                      <a:pt x="123" y="879"/>
                    </a:lnTo>
                    <a:lnTo>
                      <a:pt x="116" y="880"/>
                    </a:lnTo>
                    <a:lnTo>
                      <a:pt x="108" y="881"/>
                    </a:lnTo>
                    <a:lnTo>
                      <a:pt x="101" y="880"/>
                    </a:lnTo>
                    <a:lnTo>
                      <a:pt x="92" y="879"/>
                    </a:lnTo>
                    <a:lnTo>
                      <a:pt x="85" y="876"/>
                    </a:lnTo>
                    <a:lnTo>
                      <a:pt x="77" y="872"/>
                    </a:lnTo>
                    <a:lnTo>
                      <a:pt x="70" y="867"/>
                    </a:lnTo>
                    <a:lnTo>
                      <a:pt x="62" y="861"/>
                    </a:lnTo>
                    <a:lnTo>
                      <a:pt x="55" y="854"/>
                    </a:lnTo>
                    <a:lnTo>
                      <a:pt x="48" y="844"/>
                    </a:lnTo>
                    <a:lnTo>
                      <a:pt x="41" y="832"/>
                    </a:lnTo>
                    <a:lnTo>
                      <a:pt x="35" y="819"/>
                    </a:lnTo>
                    <a:lnTo>
                      <a:pt x="27" y="802"/>
                    </a:lnTo>
                    <a:lnTo>
                      <a:pt x="21" y="785"/>
                    </a:lnTo>
                    <a:lnTo>
                      <a:pt x="12" y="760"/>
                    </a:lnTo>
                    <a:lnTo>
                      <a:pt x="6" y="734"/>
                    </a:lnTo>
                    <a:lnTo>
                      <a:pt x="2" y="709"/>
                    </a:lnTo>
                    <a:lnTo>
                      <a:pt x="0" y="684"/>
                    </a:lnTo>
                    <a:lnTo>
                      <a:pt x="0" y="659"/>
                    </a:lnTo>
                    <a:lnTo>
                      <a:pt x="1" y="635"/>
                    </a:lnTo>
                    <a:lnTo>
                      <a:pt x="3" y="611"/>
                    </a:lnTo>
                    <a:lnTo>
                      <a:pt x="7" y="589"/>
                    </a:lnTo>
                    <a:lnTo>
                      <a:pt x="17" y="545"/>
                    </a:lnTo>
                    <a:lnTo>
                      <a:pt x="27" y="505"/>
                    </a:lnTo>
                    <a:lnTo>
                      <a:pt x="38" y="470"/>
                    </a:lnTo>
                    <a:lnTo>
                      <a:pt x="46" y="439"/>
                    </a:lnTo>
                    <a:lnTo>
                      <a:pt x="50" y="424"/>
                    </a:lnTo>
                    <a:lnTo>
                      <a:pt x="55" y="408"/>
                    </a:lnTo>
                    <a:lnTo>
                      <a:pt x="62" y="391"/>
                    </a:lnTo>
                    <a:lnTo>
                      <a:pt x="70" y="373"/>
                    </a:lnTo>
                    <a:lnTo>
                      <a:pt x="88" y="336"/>
                    </a:lnTo>
                    <a:lnTo>
                      <a:pt x="107" y="302"/>
                    </a:lnTo>
                    <a:lnTo>
                      <a:pt x="124" y="273"/>
                    </a:lnTo>
                    <a:lnTo>
                      <a:pt x="137" y="254"/>
                    </a:lnTo>
                    <a:lnTo>
                      <a:pt x="141" y="249"/>
                    </a:lnTo>
                    <a:lnTo>
                      <a:pt x="143" y="247"/>
                    </a:lnTo>
                    <a:lnTo>
                      <a:pt x="142" y="249"/>
                    </a:lnTo>
                    <a:lnTo>
                      <a:pt x="139" y="257"/>
                    </a:lnTo>
                    <a:lnTo>
                      <a:pt x="124" y="293"/>
                    </a:lnTo>
                    <a:lnTo>
                      <a:pt x="112" y="332"/>
                    </a:lnTo>
                    <a:lnTo>
                      <a:pt x="100" y="372"/>
                    </a:lnTo>
                    <a:lnTo>
                      <a:pt x="90" y="413"/>
                    </a:lnTo>
                    <a:lnTo>
                      <a:pt x="81" y="454"/>
                    </a:lnTo>
                    <a:lnTo>
                      <a:pt x="73" y="494"/>
                    </a:lnTo>
                    <a:lnTo>
                      <a:pt x="67" y="533"/>
                    </a:lnTo>
                    <a:lnTo>
                      <a:pt x="63" y="568"/>
                    </a:lnTo>
                    <a:lnTo>
                      <a:pt x="61" y="600"/>
                    </a:lnTo>
                    <a:lnTo>
                      <a:pt x="61" y="628"/>
                    </a:lnTo>
                    <a:lnTo>
                      <a:pt x="62" y="639"/>
                    </a:lnTo>
                    <a:lnTo>
                      <a:pt x="63" y="649"/>
                    </a:lnTo>
                    <a:lnTo>
                      <a:pt x="66" y="658"/>
                    </a:lnTo>
                    <a:lnTo>
                      <a:pt x="68" y="664"/>
                    </a:lnTo>
                    <a:lnTo>
                      <a:pt x="71" y="669"/>
                    </a:lnTo>
                    <a:lnTo>
                      <a:pt x="75" y="671"/>
                    </a:lnTo>
                    <a:lnTo>
                      <a:pt x="78" y="673"/>
                    </a:lnTo>
                    <a:lnTo>
                      <a:pt x="83" y="671"/>
                    </a:lnTo>
                    <a:lnTo>
                      <a:pt x="90" y="668"/>
                    </a:lnTo>
                    <a:lnTo>
                      <a:pt x="96" y="661"/>
                    </a:lnTo>
                    <a:lnTo>
                      <a:pt x="102" y="654"/>
                    </a:lnTo>
                    <a:lnTo>
                      <a:pt x="109" y="643"/>
                    </a:lnTo>
                    <a:lnTo>
                      <a:pt x="113" y="629"/>
                    </a:lnTo>
                    <a:lnTo>
                      <a:pt x="124" y="591"/>
                    </a:lnTo>
                    <a:lnTo>
                      <a:pt x="139" y="537"/>
                    </a:lnTo>
                    <a:lnTo>
                      <a:pt x="157" y="473"/>
                    </a:lnTo>
                    <a:lnTo>
                      <a:pt x="176" y="403"/>
                    </a:lnTo>
                    <a:lnTo>
                      <a:pt x="193" y="336"/>
                    </a:lnTo>
                    <a:lnTo>
                      <a:pt x="208" y="277"/>
                    </a:lnTo>
                    <a:lnTo>
                      <a:pt x="218" y="232"/>
                    </a:lnTo>
                    <a:lnTo>
                      <a:pt x="222" y="213"/>
                    </a:lnTo>
                    <a:lnTo>
                      <a:pt x="227" y="193"/>
                    </a:lnTo>
                    <a:lnTo>
                      <a:pt x="233" y="171"/>
                    </a:lnTo>
                    <a:lnTo>
                      <a:pt x="239" y="148"/>
                    </a:lnTo>
                    <a:lnTo>
                      <a:pt x="254" y="103"/>
                    </a:lnTo>
                    <a:lnTo>
                      <a:pt x="269" y="62"/>
                    </a:lnTo>
                    <a:lnTo>
                      <a:pt x="284" y="29"/>
                    </a:lnTo>
                    <a:lnTo>
                      <a:pt x="295" y="6"/>
                    </a:lnTo>
                    <a:lnTo>
                      <a:pt x="299" y="1"/>
                    </a:lnTo>
                    <a:lnTo>
                      <a:pt x="302" y="0"/>
                    </a:lnTo>
                    <a:lnTo>
                      <a:pt x="303" y="5"/>
                    </a:lnTo>
                    <a:lnTo>
                      <a:pt x="303" y="15"/>
                    </a:lnTo>
                    <a:lnTo>
                      <a:pt x="295" y="40"/>
                    </a:lnTo>
                    <a:lnTo>
                      <a:pt x="287" y="68"/>
                    </a:lnTo>
                    <a:lnTo>
                      <a:pt x="277" y="98"/>
                    </a:lnTo>
                    <a:lnTo>
                      <a:pt x="267" y="131"/>
                    </a:lnTo>
                    <a:lnTo>
                      <a:pt x="258" y="163"/>
                    </a:lnTo>
                    <a:lnTo>
                      <a:pt x="250" y="197"/>
                    </a:lnTo>
                    <a:lnTo>
                      <a:pt x="247" y="213"/>
                    </a:lnTo>
                    <a:lnTo>
                      <a:pt x="245" y="230"/>
                    </a:lnTo>
                    <a:lnTo>
                      <a:pt x="243" y="246"/>
                    </a:lnTo>
                    <a:lnTo>
                      <a:pt x="243" y="262"/>
                    </a:lnTo>
                    <a:lnTo>
                      <a:pt x="242" y="281"/>
                    </a:lnTo>
                    <a:lnTo>
                      <a:pt x="239" y="306"/>
                    </a:lnTo>
                    <a:lnTo>
                      <a:pt x="237" y="334"/>
                    </a:lnTo>
                    <a:lnTo>
                      <a:pt x="232" y="367"/>
                    </a:lnTo>
                    <a:lnTo>
                      <a:pt x="221" y="434"/>
                    </a:lnTo>
                    <a:lnTo>
                      <a:pt x="211" y="502"/>
                    </a:lnTo>
                    <a:lnTo>
                      <a:pt x="206" y="533"/>
                    </a:lnTo>
                    <a:lnTo>
                      <a:pt x="202" y="560"/>
                    </a:lnTo>
                    <a:lnTo>
                      <a:pt x="201" y="584"/>
                    </a:lnTo>
                    <a:lnTo>
                      <a:pt x="199" y="601"/>
                    </a:lnTo>
                    <a:lnTo>
                      <a:pt x="199" y="608"/>
                    </a:lnTo>
                    <a:lnTo>
                      <a:pt x="201" y="613"/>
                    </a:lnTo>
                    <a:lnTo>
                      <a:pt x="202" y="616"/>
                    </a:lnTo>
                    <a:lnTo>
                      <a:pt x="204" y="616"/>
                    </a:lnTo>
                    <a:lnTo>
                      <a:pt x="207" y="615"/>
                    </a:lnTo>
                    <a:lnTo>
                      <a:pt x="209" y="611"/>
                    </a:lnTo>
                    <a:lnTo>
                      <a:pt x="213" y="606"/>
                    </a:lnTo>
                    <a:lnTo>
                      <a:pt x="218" y="598"/>
                    </a:lnTo>
                    <a:lnTo>
                      <a:pt x="228" y="578"/>
                    </a:lnTo>
                    <a:lnTo>
                      <a:pt x="239" y="555"/>
                    </a:lnTo>
                    <a:lnTo>
                      <a:pt x="249" y="530"/>
                    </a:lnTo>
                    <a:lnTo>
                      <a:pt x="258" y="505"/>
                    </a:lnTo>
                    <a:lnTo>
                      <a:pt x="277" y="453"/>
                    </a:lnTo>
                    <a:lnTo>
                      <a:pt x="294" y="399"/>
                    </a:lnTo>
                    <a:lnTo>
                      <a:pt x="309" y="346"/>
                    </a:lnTo>
                    <a:lnTo>
                      <a:pt x="322" y="297"/>
                    </a:lnTo>
                    <a:lnTo>
                      <a:pt x="332" y="256"/>
                    </a:lnTo>
                    <a:lnTo>
                      <a:pt x="337" y="222"/>
                    </a:lnTo>
                    <a:lnTo>
                      <a:pt x="340" y="192"/>
                    </a:lnTo>
                    <a:lnTo>
                      <a:pt x="344" y="158"/>
                    </a:lnTo>
                    <a:lnTo>
                      <a:pt x="350" y="125"/>
                    </a:lnTo>
                    <a:lnTo>
                      <a:pt x="357" y="98"/>
                    </a:lnTo>
                    <a:lnTo>
                      <a:pt x="359" y="90"/>
                    </a:lnTo>
                    <a:lnTo>
                      <a:pt x="362" y="85"/>
                    </a:lnTo>
                    <a:lnTo>
                      <a:pt x="363" y="83"/>
                    </a:lnTo>
                    <a:lnTo>
                      <a:pt x="364" y="83"/>
                    </a:lnTo>
                    <a:lnTo>
                      <a:pt x="365" y="85"/>
                    </a:lnTo>
                    <a:lnTo>
                      <a:pt x="367" y="87"/>
                    </a:lnTo>
                    <a:lnTo>
                      <a:pt x="369" y="97"/>
                    </a:lnTo>
                    <a:lnTo>
                      <a:pt x="370" y="113"/>
                    </a:lnTo>
                    <a:lnTo>
                      <a:pt x="372" y="137"/>
                    </a:lnTo>
                    <a:lnTo>
                      <a:pt x="372" y="168"/>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14" name="Google Shape;514;p12"/>
              <p:cNvSpPr/>
              <p:nvPr/>
            </p:nvSpPr>
            <p:spPr>
              <a:xfrm>
                <a:off x="1718" y="1086"/>
                <a:ext cx="200" cy="151"/>
              </a:xfrm>
              <a:custGeom>
                <a:rect b="b" l="l" r="r" t="t"/>
                <a:pathLst>
                  <a:path extrusionOk="0" h="755" w="998">
                    <a:moveTo>
                      <a:pt x="937" y="381"/>
                    </a:moveTo>
                    <a:lnTo>
                      <a:pt x="916" y="360"/>
                    </a:lnTo>
                    <a:lnTo>
                      <a:pt x="893" y="338"/>
                    </a:lnTo>
                    <a:lnTo>
                      <a:pt x="869" y="314"/>
                    </a:lnTo>
                    <a:lnTo>
                      <a:pt x="841" y="289"/>
                    </a:lnTo>
                    <a:lnTo>
                      <a:pt x="811" y="265"/>
                    </a:lnTo>
                    <a:lnTo>
                      <a:pt x="780" y="240"/>
                    </a:lnTo>
                    <a:lnTo>
                      <a:pt x="746" y="217"/>
                    </a:lnTo>
                    <a:lnTo>
                      <a:pt x="710" y="194"/>
                    </a:lnTo>
                    <a:lnTo>
                      <a:pt x="673" y="172"/>
                    </a:lnTo>
                    <a:lnTo>
                      <a:pt x="633" y="149"/>
                    </a:lnTo>
                    <a:lnTo>
                      <a:pt x="590" y="131"/>
                    </a:lnTo>
                    <a:lnTo>
                      <a:pt x="547" y="112"/>
                    </a:lnTo>
                    <a:lnTo>
                      <a:pt x="524" y="103"/>
                    </a:lnTo>
                    <a:lnTo>
                      <a:pt x="502" y="96"/>
                    </a:lnTo>
                    <a:lnTo>
                      <a:pt x="478" y="88"/>
                    </a:lnTo>
                    <a:lnTo>
                      <a:pt x="454" y="82"/>
                    </a:lnTo>
                    <a:lnTo>
                      <a:pt x="429" y="76"/>
                    </a:lnTo>
                    <a:lnTo>
                      <a:pt x="404" y="69"/>
                    </a:lnTo>
                    <a:lnTo>
                      <a:pt x="379" y="64"/>
                    </a:lnTo>
                    <a:lnTo>
                      <a:pt x="353" y="61"/>
                    </a:lnTo>
                    <a:lnTo>
                      <a:pt x="304" y="52"/>
                    </a:lnTo>
                    <a:lnTo>
                      <a:pt x="258" y="43"/>
                    </a:lnTo>
                    <a:lnTo>
                      <a:pt x="216" y="33"/>
                    </a:lnTo>
                    <a:lnTo>
                      <a:pt x="177" y="25"/>
                    </a:lnTo>
                    <a:lnTo>
                      <a:pt x="141" y="16"/>
                    </a:lnTo>
                    <a:lnTo>
                      <a:pt x="110" y="8"/>
                    </a:lnTo>
                    <a:lnTo>
                      <a:pt x="81" y="3"/>
                    </a:lnTo>
                    <a:lnTo>
                      <a:pt x="57" y="1"/>
                    </a:lnTo>
                    <a:lnTo>
                      <a:pt x="47" y="0"/>
                    </a:lnTo>
                    <a:lnTo>
                      <a:pt x="37" y="0"/>
                    </a:lnTo>
                    <a:lnTo>
                      <a:pt x="29" y="1"/>
                    </a:lnTo>
                    <a:lnTo>
                      <a:pt x="21" y="2"/>
                    </a:lnTo>
                    <a:lnTo>
                      <a:pt x="15" y="6"/>
                    </a:lnTo>
                    <a:lnTo>
                      <a:pt x="10" y="8"/>
                    </a:lnTo>
                    <a:lnTo>
                      <a:pt x="6" y="13"/>
                    </a:lnTo>
                    <a:lnTo>
                      <a:pt x="3" y="20"/>
                    </a:lnTo>
                    <a:lnTo>
                      <a:pt x="0" y="26"/>
                    </a:lnTo>
                    <a:lnTo>
                      <a:pt x="0" y="35"/>
                    </a:lnTo>
                    <a:lnTo>
                      <a:pt x="0" y="43"/>
                    </a:lnTo>
                    <a:lnTo>
                      <a:pt x="1" y="53"/>
                    </a:lnTo>
                    <a:lnTo>
                      <a:pt x="4" y="66"/>
                    </a:lnTo>
                    <a:lnTo>
                      <a:pt x="8" y="79"/>
                    </a:lnTo>
                    <a:lnTo>
                      <a:pt x="11" y="94"/>
                    </a:lnTo>
                    <a:lnTo>
                      <a:pt x="17" y="111"/>
                    </a:lnTo>
                    <a:lnTo>
                      <a:pt x="31" y="147"/>
                    </a:lnTo>
                    <a:lnTo>
                      <a:pt x="49" y="186"/>
                    </a:lnTo>
                    <a:lnTo>
                      <a:pt x="70" y="227"/>
                    </a:lnTo>
                    <a:lnTo>
                      <a:pt x="94" y="268"/>
                    </a:lnTo>
                    <a:lnTo>
                      <a:pt x="120" y="312"/>
                    </a:lnTo>
                    <a:lnTo>
                      <a:pt x="149" y="354"/>
                    </a:lnTo>
                    <a:lnTo>
                      <a:pt x="181" y="398"/>
                    </a:lnTo>
                    <a:lnTo>
                      <a:pt x="215" y="440"/>
                    </a:lnTo>
                    <a:lnTo>
                      <a:pt x="251" y="481"/>
                    </a:lnTo>
                    <a:lnTo>
                      <a:pt x="288" y="520"/>
                    </a:lnTo>
                    <a:lnTo>
                      <a:pt x="308" y="540"/>
                    </a:lnTo>
                    <a:lnTo>
                      <a:pt x="328" y="559"/>
                    </a:lnTo>
                    <a:lnTo>
                      <a:pt x="348" y="576"/>
                    </a:lnTo>
                    <a:lnTo>
                      <a:pt x="368" y="594"/>
                    </a:lnTo>
                    <a:lnTo>
                      <a:pt x="389" y="610"/>
                    </a:lnTo>
                    <a:lnTo>
                      <a:pt x="411" y="625"/>
                    </a:lnTo>
                    <a:lnTo>
                      <a:pt x="432" y="640"/>
                    </a:lnTo>
                    <a:lnTo>
                      <a:pt x="453" y="654"/>
                    </a:lnTo>
                    <a:lnTo>
                      <a:pt x="475" y="666"/>
                    </a:lnTo>
                    <a:lnTo>
                      <a:pt x="497" y="679"/>
                    </a:lnTo>
                    <a:lnTo>
                      <a:pt x="519" y="689"/>
                    </a:lnTo>
                    <a:lnTo>
                      <a:pt x="542" y="699"/>
                    </a:lnTo>
                    <a:lnTo>
                      <a:pt x="585" y="715"/>
                    </a:lnTo>
                    <a:lnTo>
                      <a:pt x="625" y="728"/>
                    </a:lnTo>
                    <a:lnTo>
                      <a:pt x="663" y="738"/>
                    </a:lnTo>
                    <a:lnTo>
                      <a:pt x="698" y="746"/>
                    </a:lnTo>
                    <a:lnTo>
                      <a:pt x="730" y="751"/>
                    </a:lnTo>
                    <a:lnTo>
                      <a:pt x="759" y="753"/>
                    </a:lnTo>
                    <a:lnTo>
                      <a:pt x="772" y="755"/>
                    </a:lnTo>
                    <a:lnTo>
                      <a:pt x="785" y="753"/>
                    </a:lnTo>
                    <a:lnTo>
                      <a:pt x="797" y="753"/>
                    </a:lnTo>
                    <a:lnTo>
                      <a:pt x="810" y="751"/>
                    </a:lnTo>
                    <a:lnTo>
                      <a:pt x="821" y="750"/>
                    </a:lnTo>
                    <a:lnTo>
                      <a:pt x="832" y="747"/>
                    </a:lnTo>
                    <a:lnTo>
                      <a:pt x="842" y="743"/>
                    </a:lnTo>
                    <a:lnTo>
                      <a:pt x="852" y="740"/>
                    </a:lnTo>
                    <a:lnTo>
                      <a:pt x="862" y="735"/>
                    </a:lnTo>
                    <a:lnTo>
                      <a:pt x="871" y="730"/>
                    </a:lnTo>
                    <a:lnTo>
                      <a:pt x="880" y="723"/>
                    </a:lnTo>
                    <a:lnTo>
                      <a:pt x="888" y="718"/>
                    </a:lnTo>
                    <a:lnTo>
                      <a:pt x="903" y="704"/>
                    </a:lnTo>
                    <a:lnTo>
                      <a:pt x="917" y="687"/>
                    </a:lnTo>
                    <a:lnTo>
                      <a:pt x="930" y="670"/>
                    </a:lnTo>
                    <a:lnTo>
                      <a:pt x="942" y="649"/>
                    </a:lnTo>
                    <a:lnTo>
                      <a:pt x="962" y="611"/>
                    </a:lnTo>
                    <a:lnTo>
                      <a:pt x="980" y="576"/>
                    </a:lnTo>
                    <a:lnTo>
                      <a:pt x="987" y="561"/>
                    </a:lnTo>
                    <a:lnTo>
                      <a:pt x="992" y="545"/>
                    </a:lnTo>
                    <a:lnTo>
                      <a:pt x="996" y="530"/>
                    </a:lnTo>
                    <a:lnTo>
                      <a:pt x="998" y="515"/>
                    </a:lnTo>
                    <a:lnTo>
                      <a:pt x="998" y="501"/>
                    </a:lnTo>
                    <a:lnTo>
                      <a:pt x="997" y="485"/>
                    </a:lnTo>
                    <a:lnTo>
                      <a:pt x="993" y="470"/>
                    </a:lnTo>
                    <a:lnTo>
                      <a:pt x="987" y="454"/>
                    </a:lnTo>
                    <a:lnTo>
                      <a:pt x="978" y="438"/>
                    </a:lnTo>
                    <a:lnTo>
                      <a:pt x="967" y="420"/>
                    </a:lnTo>
                    <a:lnTo>
                      <a:pt x="953" y="401"/>
                    </a:lnTo>
                    <a:lnTo>
                      <a:pt x="937" y="381"/>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15" name="Google Shape;515;p12"/>
              <p:cNvSpPr/>
              <p:nvPr/>
            </p:nvSpPr>
            <p:spPr>
              <a:xfrm>
                <a:off x="1718" y="1086"/>
                <a:ext cx="200" cy="151"/>
              </a:xfrm>
              <a:custGeom>
                <a:rect b="b" l="l" r="r" t="t"/>
                <a:pathLst>
                  <a:path extrusionOk="0" h="755" w="998">
                    <a:moveTo>
                      <a:pt x="937" y="381"/>
                    </a:moveTo>
                    <a:lnTo>
                      <a:pt x="916" y="360"/>
                    </a:lnTo>
                    <a:lnTo>
                      <a:pt x="893" y="338"/>
                    </a:lnTo>
                    <a:lnTo>
                      <a:pt x="869" y="314"/>
                    </a:lnTo>
                    <a:lnTo>
                      <a:pt x="841" y="289"/>
                    </a:lnTo>
                    <a:lnTo>
                      <a:pt x="811" y="265"/>
                    </a:lnTo>
                    <a:lnTo>
                      <a:pt x="780" y="240"/>
                    </a:lnTo>
                    <a:lnTo>
                      <a:pt x="746" y="217"/>
                    </a:lnTo>
                    <a:lnTo>
                      <a:pt x="710" y="194"/>
                    </a:lnTo>
                    <a:lnTo>
                      <a:pt x="673" y="172"/>
                    </a:lnTo>
                    <a:lnTo>
                      <a:pt x="633" y="149"/>
                    </a:lnTo>
                    <a:lnTo>
                      <a:pt x="590" y="131"/>
                    </a:lnTo>
                    <a:lnTo>
                      <a:pt x="547" y="112"/>
                    </a:lnTo>
                    <a:lnTo>
                      <a:pt x="524" y="103"/>
                    </a:lnTo>
                    <a:lnTo>
                      <a:pt x="502" y="96"/>
                    </a:lnTo>
                    <a:lnTo>
                      <a:pt x="478" y="88"/>
                    </a:lnTo>
                    <a:lnTo>
                      <a:pt x="454" y="82"/>
                    </a:lnTo>
                    <a:lnTo>
                      <a:pt x="429" y="76"/>
                    </a:lnTo>
                    <a:lnTo>
                      <a:pt x="404" y="69"/>
                    </a:lnTo>
                    <a:lnTo>
                      <a:pt x="379" y="64"/>
                    </a:lnTo>
                    <a:lnTo>
                      <a:pt x="353" y="61"/>
                    </a:lnTo>
                    <a:lnTo>
                      <a:pt x="304" y="52"/>
                    </a:lnTo>
                    <a:lnTo>
                      <a:pt x="258" y="43"/>
                    </a:lnTo>
                    <a:lnTo>
                      <a:pt x="216" y="33"/>
                    </a:lnTo>
                    <a:lnTo>
                      <a:pt x="177" y="25"/>
                    </a:lnTo>
                    <a:lnTo>
                      <a:pt x="141" y="16"/>
                    </a:lnTo>
                    <a:lnTo>
                      <a:pt x="110" y="8"/>
                    </a:lnTo>
                    <a:lnTo>
                      <a:pt x="81" y="3"/>
                    </a:lnTo>
                    <a:lnTo>
                      <a:pt x="57" y="1"/>
                    </a:lnTo>
                    <a:lnTo>
                      <a:pt x="47" y="0"/>
                    </a:lnTo>
                    <a:lnTo>
                      <a:pt x="37" y="0"/>
                    </a:lnTo>
                    <a:lnTo>
                      <a:pt x="29" y="1"/>
                    </a:lnTo>
                    <a:lnTo>
                      <a:pt x="21" y="2"/>
                    </a:lnTo>
                    <a:lnTo>
                      <a:pt x="15" y="6"/>
                    </a:lnTo>
                    <a:lnTo>
                      <a:pt x="10" y="8"/>
                    </a:lnTo>
                    <a:lnTo>
                      <a:pt x="6" y="13"/>
                    </a:lnTo>
                    <a:lnTo>
                      <a:pt x="3" y="20"/>
                    </a:lnTo>
                    <a:lnTo>
                      <a:pt x="0" y="26"/>
                    </a:lnTo>
                    <a:lnTo>
                      <a:pt x="0" y="35"/>
                    </a:lnTo>
                    <a:lnTo>
                      <a:pt x="0" y="43"/>
                    </a:lnTo>
                    <a:lnTo>
                      <a:pt x="1" y="53"/>
                    </a:lnTo>
                    <a:lnTo>
                      <a:pt x="4" y="66"/>
                    </a:lnTo>
                    <a:lnTo>
                      <a:pt x="8" y="79"/>
                    </a:lnTo>
                    <a:lnTo>
                      <a:pt x="11" y="94"/>
                    </a:lnTo>
                    <a:lnTo>
                      <a:pt x="17" y="111"/>
                    </a:lnTo>
                    <a:lnTo>
                      <a:pt x="31" y="147"/>
                    </a:lnTo>
                    <a:lnTo>
                      <a:pt x="49" y="186"/>
                    </a:lnTo>
                    <a:lnTo>
                      <a:pt x="70" y="227"/>
                    </a:lnTo>
                    <a:lnTo>
                      <a:pt x="94" y="268"/>
                    </a:lnTo>
                    <a:lnTo>
                      <a:pt x="120" y="312"/>
                    </a:lnTo>
                    <a:lnTo>
                      <a:pt x="149" y="354"/>
                    </a:lnTo>
                    <a:lnTo>
                      <a:pt x="181" y="398"/>
                    </a:lnTo>
                    <a:lnTo>
                      <a:pt x="215" y="440"/>
                    </a:lnTo>
                    <a:lnTo>
                      <a:pt x="251" y="481"/>
                    </a:lnTo>
                    <a:lnTo>
                      <a:pt x="288" y="520"/>
                    </a:lnTo>
                    <a:lnTo>
                      <a:pt x="308" y="540"/>
                    </a:lnTo>
                    <a:lnTo>
                      <a:pt x="328" y="559"/>
                    </a:lnTo>
                    <a:lnTo>
                      <a:pt x="348" y="576"/>
                    </a:lnTo>
                    <a:lnTo>
                      <a:pt x="368" y="594"/>
                    </a:lnTo>
                    <a:lnTo>
                      <a:pt x="389" y="610"/>
                    </a:lnTo>
                    <a:lnTo>
                      <a:pt x="411" y="625"/>
                    </a:lnTo>
                    <a:lnTo>
                      <a:pt x="432" y="640"/>
                    </a:lnTo>
                    <a:lnTo>
                      <a:pt x="453" y="654"/>
                    </a:lnTo>
                    <a:lnTo>
                      <a:pt x="475" y="666"/>
                    </a:lnTo>
                    <a:lnTo>
                      <a:pt x="497" y="679"/>
                    </a:lnTo>
                    <a:lnTo>
                      <a:pt x="519" y="689"/>
                    </a:lnTo>
                    <a:lnTo>
                      <a:pt x="542" y="699"/>
                    </a:lnTo>
                    <a:lnTo>
                      <a:pt x="585" y="715"/>
                    </a:lnTo>
                    <a:lnTo>
                      <a:pt x="625" y="728"/>
                    </a:lnTo>
                    <a:lnTo>
                      <a:pt x="663" y="738"/>
                    </a:lnTo>
                    <a:lnTo>
                      <a:pt x="698" y="746"/>
                    </a:lnTo>
                    <a:lnTo>
                      <a:pt x="730" y="751"/>
                    </a:lnTo>
                    <a:lnTo>
                      <a:pt x="759" y="753"/>
                    </a:lnTo>
                    <a:lnTo>
                      <a:pt x="772" y="755"/>
                    </a:lnTo>
                    <a:lnTo>
                      <a:pt x="785" y="753"/>
                    </a:lnTo>
                    <a:lnTo>
                      <a:pt x="797" y="753"/>
                    </a:lnTo>
                    <a:lnTo>
                      <a:pt x="810" y="751"/>
                    </a:lnTo>
                    <a:lnTo>
                      <a:pt x="821" y="750"/>
                    </a:lnTo>
                    <a:lnTo>
                      <a:pt x="832" y="747"/>
                    </a:lnTo>
                    <a:lnTo>
                      <a:pt x="842" y="743"/>
                    </a:lnTo>
                    <a:lnTo>
                      <a:pt x="852" y="740"/>
                    </a:lnTo>
                    <a:lnTo>
                      <a:pt x="862" y="735"/>
                    </a:lnTo>
                    <a:lnTo>
                      <a:pt x="871" y="730"/>
                    </a:lnTo>
                    <a:lnTo>
                      <a:pt x="880" y="723"/>
                    </a:lnTo>
                    <a:lnTo>
                      <a:pt x="888" y="718"/>
                    </a:lnTo>
                    <a:lnTo>
                      <a:pt x="903" y="704"/>
                    </a:lnTo>
                    <a:lnTo>
                      <a:pt x="917" y="687"/>
                    </a:lnTo>
                    <a:lnTo>
                      <a:pt x="930" y="670"/>
                    </a:lnTo>
                    <a:lnTo>
                      <a:pt x="942" y="649"/>
                    </a:lnTo>
                    <a:lnTo>
                      <a:pt x="962" y="611"/>
                    </a:lnTo>
                    <a:lnTo>
                      <a:pt x="980" y="576"/>
                    </a:lnTo>
                    <a:lnTo>
                      <a:pt x="987" y="561"/>
                    </a:lnTo>
                    <a:lnTo>
                      <a:pt x="992" y="545"/>
                    </a:lnTo>
                    <a:lnTo>
                      <a:pt x="996" y="530"/>
                    </a:lnTo>
                    <a:lnTo>
                      <a:pt x="998" y="515"/>
                    </a:lnTo>
                    <a:lnTo>
                      <a:pt x="998" y="501"/>
                    </a:lnTo>
                    <a:lnTo>
                      <a:pt x="997" y="485"/>
                    </a:lnTo>
                    <a:lnTo>
                      <a:pt x="993" y="470"/>
                    </a:lnTo>
                    <a:lnTo>
                      <a:pt x="987" y="454"/>
                    </a:lnTo>
                    <a:lnTo>
                      <a:pt x="978" y="438"/>
                    </a:lnTo>
                    <a:lnTo>
                      <a:pt x="967" y="420"/>
                    </a:lnTo>
                    <a:lnTo>
                      <a:pt x="953" y="401"/>
                    </a:lnTo>
                    <a:lnTo>
                      <a:pt x="937" y="381"/>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16" name="Google Shape;516;p12"/>
              <p:cNvSpPr/>
              <p:nvPr/>
            </p:nvSpPr>
            <p:spPr>
              <a:xfrm>
                <a:off x="1757" y="1113"/>
                <a:ext cx="158" cy="110"/>
              </a:xfrm>
              <a:custGeom>
                <a:rect b="b" l="l" r="r" t="t"/>
                <a:pathLst>
                  <a:path extrusionOk="0" h="548" w="790">
                    <a:moveTo>
                      <a:pt x="70" y="172"/>
                    </a:moveTo>
                    <a:lnTo>
                      <a:pt x="85" y="184"/>
                    </a:lnTo>
                    <a:lnTo>
                      <a:pt x="103" y="197"/>
                    </a:lnTo>
                    <a:lnTo>
                      <a:pt x="126" y="212"/>
                    </a:lnTo>
                    <a:lnTo>
                      <a:pt x="151" y="227"/>
                    </a:lnTo>
                    <a:lnTo>
                      <a:pt x="208" y="260"/>
                    </a:lnTo>
                    <a:lnTo>
                      <a:pt x="273" y="295"/>
                    </a:lnTo>
                    <a:lnTo>
                      <a:pt x="343" y="329"/>
                    </a:lnTo>
                    <a:lnTo>
                      <a:pt x="413" y="362"/>
                    </a:lnTo>
                    <a:lnTo>
                      <a:pt x="448" y="377"/>
                    </a:lnTo>
                    <a:lnTo>
                      <a:pt x="481" y="390"/>
                    </a:lnTo>
                    <a:lnTo>
                      <a:pt x="514" y="403"/>
                    </a:lnTo>
                    <a:lnTo>
                      <a:pt x="544" y="414"/>
                    </a:lnTo>
                    <a:lnTo>
                      <a:pt x="525" y="420"/>
                    </a:lnTo>
                    <a:lnTo>
                      <a:pt x="479" y="431"/>
                    </a:lnTo>
                    <a:lnTo>
                      <a:pt x="451" y="436"/>
                    </a:lnTo>
                    <a:lnTo>
                      <a:pt x="423" y="439"/>
                    </a:lnTo>
                    <a:lnTo>
                      <a:pt x="410" y="439"/>
                    </a:lnTo>
                    <a:lnTo>
                      <a:pt x="398" y="439"/>
                    </a:lnTo>
                    <a:lnTo>
                      <a:pt x="387" y="436"/>
                    </a:lnTo>
                    <a:lnTo>
                      <a:pt x="377" y="434"/>
                    </a:lnTo>
                    <a:lnTo>
                      <a:pt x="358" y="429"/>
                    </a:lnTo>
                    <a:lnTo>
                      <a:pt x="340" y="426"/>
                    </a:lnTo>
                    <a:lnTo>
                      <a:pt x="332" y="425"/>
                    </a:lnTo>
                    <a:lnTo>
                      <a:pt x="325" y="425"/>
                    </a:lnTo>
                    <a:lnTo>
                      <a:pt x="320" y="426"/>
                    </a:lnTo>
                    <a:lnTo>
                      <a:pt x="317" y="428"/>
                    </a:lnTo>
                    <a:lnTo>
                      <a:pt x="314" y="429"/>
                    </a:lnTo>
                    <a:lnTo>
                      <a:pt x="314" y="431"/>
                    </a:lnTo>
                    <a:lnTo>
                      <a:pt x="317" y="435"/>
                    </a:lnTo>
                    <a:lnTo>
                      <a:pt x="322" y="440"/>
                    </a:lnTo>
                    <a:lnTo>
                      <a:pt x="329" y="445"/>
                    </a:lnTo>
                    <a:lnTo>
                      <a:pt x="339" y="453"/>
                    </a:lnTo>
                    <a:lnTo>
                      <a:pt x="353" y="460"/>
                    </a:lnTo>
                    <a:lnTo>
                      <a:pt x="372" y="469"/>
                    </a:lnTo>
                    <a:lnTo>
                      <a:pt x="411" y="489"/>
                    </a:lnTo>
                    <a:lnTo>
                      <a:pt x="450" y="508"/>
                    </a:lnTo>
                    <a:lnTo>
                      <a:pt x="486" y="524"/>
                    </a:lnTo>
                    <a:lnTo>
                      <a:pt x="521" y="538"/>
                    </a:lnTo>
                    <a:lnTo>
                      <a:pt x="537" y="541"/>
                    </a:lnTo>
                    <a:lnTo>
                      <a:pt x="552" y="545"/>
                    </a:lnTo>
                    <a:lnTo>
                      <a:pt x="566" y="548"/>
                    </a:lnTo>
                    <a:lnTo>
                      <a:pt x="580" y="548"/>
                    </a:lnTo>
                    <a:lnTo>
                      <a:pt x="592" y="545"/>
                    </a:lnTo>
                    <a:lnTo>
                      <a:pt x="604" y="541"/>
                    </a:lnTo>
                    <a:lnTo>
                      <a:pt x="609" y="539"/>
                    </a:lnTo>
                    <a:lnTo>
                      <a:pt x="614" y="536"/>
                    </a:lnTo>
                    <a:lnTo>
                      <a:pt x="619" y="533"/>
                    </a:lnTo>
                    <a:lnTo>
                      <a:pt x="624" y="528"/>
                    </a:lnTo>
                    <a:lnTo>
                      <a:pt x="627" y="523"/>
                    </a:lnTo>
                    <a:lnTo>
                      <a:pt x="632" y="519"/>
                    </a:lnTo>
                    <a:lnTo>
                      <a:pt x="639" y="515"/>
                    </a:lnTo>
                    <a:lnTo>
                      <a:pt x="646" y="511"/>
                    </a:lnTo>
                    <a:lnTo>
                      <a:pt x="660" y="505"/>
                    </a:lnTo>
                    <a:lnTo>
                      <a:pt x="677" y="500"/>
                    </a:lnTo>
                    <a:lnTo>
                      <a:pt x="693" y="496"/>
                    </a:lnTo>
                    <a:lnTo>
                      <a:pt x="711" y="491"/>
                    </a:lnTo>
                    <a:lnTo>
                      <a:pt x="728" y="486"/>
                    </a:lnTo>
                    <a:lnTo>
                      <a:pt x="745" y="480"/>
                    </a:lnTo>
                    <a:lnTo>
                      <a:pt x="752" y="476"/>
                    </a:lnTo>
                    <a:lnTo>
                      <a:pt x="760" y="471"/>
                    </a:lnTo>
                    <a:lnTo>
                      <a:pt x="766" y="468"/>
                    </a:lnTo>
                    <a:lnTo>
                      <a:pt x="772" y="463"/>
                    </a:lnTo>
                    <a:lnTo>
                      <a:pt x="777" y="456"/>
                    </a:lnTo>
                    <a:lnTo>
                      <a:pt x="781" y="450"/>
                    </a:lnTo>
                    <a:lnTo>
                      <a:pt x="785" y="443"/>
                    </a:lnTo>
                    <a:lnTo>
                      <a:pt x="787" y="435"/>
                    </a:lnTo>
                    <a:lnTo>
                      <a:pt x="790" y="426"/>
                    </a:lnTo>
                    <a:lnTo>
                      <a:pt x="790" y="416"/>
                    </a:lnTo>
                    <a:lnTo>
                      <a:pt x="790" y="405"/>
                    </a:lnTo>
                    <a:lnTo>
                      <a:pt x="787" y="394"/>
                    </a:lnTo>
                    <a:lnTo>
                      <a:pt x="785" y="380"/>
                    </a:lnTo>
                    <a:lnTo>
                      <a:pt x="780" y="367"/>
                    </a:lnTo>
                    <a:lnTo>
                      <a:pt x="773" y="352"/>
                    </a:lnTo>
                    <a:lnTo>
                      <a:pt x="766" y="335"/>
                    </a:lnTo>
                    <a:lnTo>
                      <a:pt x="753" y="312"/>
                    </a:lnTo>
                    <a:lnTo>
                      <a:pt x="738" y="289"/>
                    </a:lnTo>
                    <a:lnTo>
                      <a:pt x="723" y="269"/>
                    </a:lnTo>
                    <a:lnTo>
                      <a:pt x="706" y="250"/>
                    </a:lnTo>
                    <a:lnTo>
                      <a:pt x="687" y="233"/>
                    </a:lnTo>
                    <a:lnTo>
                      <a:pt x="669" y="218"/>
                    </a:lnTo>
                    <a:lnTo>
                      <a:pt x="650" y="204"/>
                    </a:lnTo>
                    <a:lnTo>
                      <a:pt x="630" y="191"/>
                    </a:lnTo>
                    <a:lnTo>
                      <a:pt x="592" y="168"/>
                    </a:lnTo>
                    <a:lnTo>
                      <a:pt x="555" y="149"/>
                    </a:lnTo>
                    <a:lnTo>
                      <a:pt x="523" y="133"/>
                    </a:lnTo>
                    <a:lnTo>
                      <a:pt x="495" y="118"/>
                    </a:lnTo>
                    <a:lnTo>
                      <a:pt x="481" y="109"/>
                    </a:lnTo>
                    <a:lnTo>
                      <a:pt x="466" y="102"/>
                    </a:lnTo>
                    <a:lnTo>
                      <a:pt x="450" y="94"/>
                    </a:lnTo>
                    <a:lnTo>
                      <a:pt x="431" y="87"/>
                    </a:lnTo>
                    <a:lnTo>
                      <a:pt x="391" y="76"/>
                    </a:lnTo>
                    <a:lnTo>
                      <a:pt x="353" y="66"/>
                    </a:lnTo>
                    <a:lnTo>
                      <a:pt x="320" y="60"/>
                    </a:lnTo>
                    <a:lnTo>
                      <a:pt x="297" y="57"/>
                    </a:lnTo>
                    <a:lnTo>
                      <a:pt x="290" y="57"/>
                    </a:lnTo>
                    <a:lnTo>
                      <a:pt x="288" y="58"/>
                    </a:lnTo>
                    <a:lnTo>
                      <a:pt x="289" y="60"/>
                    </a:lnTo>
                    <a:lnTo>
                      <a:pt x="297" y="63"/>
                    </a:lnTo>
                    <a:lnTo>
                      <a:pt x="333" y="77"/>
                    </a:lnTo>
                    <a:lnTo>
                      <a:pt x="370" y="93"/>
                    </a:lnTo>
                    <a:lnTo>
                      <a:pt x="408" y="112"/>
                    </a:lnTo>
                    <a:lnTo>
                      <a:pt x="445" y="132"/>
                    </a:lnTo>
                    <a:lnTo>
                      <a:pt x="481" y="153"/>
                    </a:lnTo>
                    <a:lnTo>
                      <a:pt x="515" y="174"/>
                    </a:lnTo>
                    <a:lnTo>
                      <a:pt x="547" y="196"/>
                    </a:lnTo>
                    <a:lnTo>
                      <a:pt x="575" y="217"/>
                    </a:lnTo>
                    <a:lnTo>
                      <a:pt x="600" y="237"/>
                    </a:lnTo>
                    <a:lnTo>
                      <a:pt x="620" y="255"/>
                    </a:lnTo>
                    <a:lnTo>
                      <a:pt x="627" y="264"/>
                    </a:lnTo>
                    <a:lnTo>
                      <a:pt x="634" y="272"/>
                    </a:lnTo>
                    <a:lnTo>
                      <a:pt x="639" y="279"/>
                    </a:lnTo>
                    <a:lnTo>
                      <a:pt x="642" y="285"/>
                    </a:lnTo>
                    <a:lnTo>
                      <a:pt x="644" y="290"/>
                    </a:lnTo>
                    <a:lnTo>
                      <a:pt x="644" y="295"/>
                    </a:lnTo>
                    <a:lnTo>
                      <a:pt x="641" y="299"/>
                    </a:lnTo>
                    <a:lnTo>
                      <a:pt x="637" y="302"/>
                    </a:lnTo>
                    <a:lnTo>
                      <a:pt x="631" y="303"/>
                    </a:lnTo>
                    <a:lnTo>
                      <a:pt x="622" y="303"/>
                    </a:lnTo>
                    <a:lnTo>
                      <a:pt x="611" y="303"/>
                    </a:lnTo>
                    <a:lnTo>
                      <a:pt x="599" y="300"/>
                    </a:lnTo>
                    <a:lnTo>
                      <a:pt x="586" y="294"/>
                    </a:lnTo>
                    <a:lnTo>
                      <a:pt x="551" y="277"/>
                    </a:lnTo>
                    <a:lnTo>
                      <a:pt x="501" y="250"/>
                    </a:lnTo>
                    <a:lnTo>
                      <a:pt x="443" y="221"/>
                    </a:lnTo>
                    <a:lnTo>
                      <a:pt x="380" y="187"/>
                    </a:lnTo>
                    <a:lnTo>
                      <a:pt x="319" y="154"/>
                    </a:lnTo>
                    <a:lnTo>
                      <a:pt x="267" y="126"/>
                    </a:lnTo>
                    <a:lnTo>
                      <a:pt x="228" y="103"/>
                    </a:lnTo>
                    <a:lnTo>
                      <a:pt x="211" y="92"/>
                    </a:lnTo>
                    <a:lnTo>
                      <a:pt x="192" y="82"/>
                    </a:lnTo>
                    <a:lnTo>
                      <a:pt x="172" y="71"/>
                    </a:lnTo>
                    <a:lnTo>
                      <a:pt x="149" y="61"/>
                    </a:lnTo>
                    <a:lnTo>
                      <a:pt x="107" y="40"/>
                    </a:lnTo>
                    <a:lnTo>
                      <a:pt x="66" y="22"/>
                    </a:lnTo>
                    <a:lnTo>
                      <a:pt x="31" y="10"/>
                    </a:lnTo>
                    <a:lnTo>
                      <a:pt x="7" y="1"/>
                    </a:lnTo>
                    <a:lnTo>
                      <a:pt x="1" y="0"/>
                    </a:lnTo>
                    <a:lnTo>
                      <a:pt x="0" y="1"/>
                    </a:lnTo>
                    <a:lnTo>
                      <a:pt x="2" y="3"/>
                    </a:lnTo>
                    <a:lnTo>
                      <a:pt x="11" y="8"/>
                    </a:lnTo>
                    <a:lnTo>
                      <a:pt x="33" y="22"/>
                    </a:lnTo>
                    <a:lnTo>
                      <a:pt x="58" y="36"/>
                    </a:lnTo>
                    <a:lnTo>
                      <a:pt x="87" y="51"/>
                    </a:lnTo>
                    <a:lnTo>
                      <a:pt x="117" y="66"/>
                    </a:lnTo>
                    <a:lnTo>
                      <a:pt x="147" y="83"/>
                    </a:lnTo>
                    <a:lnTo>
                      <a:pt x="177" y="102"/>
                    </a:lnTo>
                    <a:lnTo>
                      <a:pt x="191" y="111"/>
                    </a:lnTo>
                    <a:lnTo>
                      <a:pt x="203" y="121"/>
                    </a:lnTo>
                    <a:lnTo>
                      <a:pt x="216" y="132"/>
                    </a:lnTo>
                    <a:lnTo>
                      <a:pt x="228" y="142"/>
                    </a:lnTo>
                    <a:lnTo>
                      <a:pt x="243" y="154"/>
                    </a:lnTo>
                    <a:lnTo>
                      <a:pt x="262" y="169"/>
                    </a:lnTo>
                    <a:lnTo>
                      <a:pt x="285" y="186"/>
                    </a:lnTo>
                    <a:lnTo>
                      <a:pt x="312" y="204"/>
                    </a:lnTo>
                    <a:lnTo>
                      <a:pt x="369" y="242"/>
                    </a:lnTo>
                    <a:lnTo>
                      <a:pt x="425" y="279"/>
                    </a:lnTo>
                    <a:lnTo>
                      <a:pt x="451" y="297"/>
                    </a:lnTo>
                    <a:lnTo>
                      <a:pt x="474" y="313"/>
                    </a:lnTo>
                    <a:lnTo>
                      <a:pt x="493" y="327"/>
                    </a:lnTo>
                    <a:lnTo>
                      <a:pt x="505" y="338"/>
                    </a:lnTo>
                    <a:lnTo>
                      <a:pt x="510" y="343"/>
                    </a:lnTo>
                    <a:lnTo>
                      <a:pt x="513" y="347"/>
                    </a:lnTo>
                    <a:lnTo>
                      <a:pt x="514" y="350"/>
                    </a:lnTo>
                    <a:lnTo>
                      <a:pt x="514" y="352"/>
                    </a:lnTo>
                    <a:lnTo>
                      <a:pt x="511" y="353"/>
                    </a:lnTo>
                    <a:lnTo>
                      <a:pt x="506" y="353"/>
                    </a:lnTo>
                    <a:lnTo>
                      <a:pt x="499" y="352"/>
                    </a:lnTo>
                    <a:lnTo>
                      <a:pt x="490" y="350"/>
                    </a:lnTo>
                    <a:lnTo>
                      <a:pt x="468" y="344"/>
                    </a:lnTo>
                    <a:lnTo>
                      <a:pt x="444" y="337"/>
                    </a:lnTo>
                    <a:lnTo>
                      <a:pt x="420" y="327"/>
                    </a:lnTo>
                    <a:lnTo>
                      <a:pt x="395" y="318"/>
                    </a:lnTo>
                    <a:lnTo>
                      <a:pt x="344" y="295"/>
                    </a:lnTo>
                    <a:lnTo>
                      <a:pt x="294" y="272"/>
                    </a:lnTo>
                    <a:lnTo>
                      <a:pt x="245" y="247"/>
                    </a:lnTo>
                    <a:lnTo>
                      <a:pt x="203" y="223"/>
                    </a:lnTo>
                    <a:lnTo>
                      <a:pt x="166" y="201"/>
                    </a:lnTo>
                    <a:lnTo>
                      <a:pt x="138" y="182"/>
                    </a:lnTo>
                    <a:lnTo>
                      <a:pt x="113" y="163"/>
                    </a:lnTo>
                    <a:lnTo>
                      <a:pt x="85" y="143"/>
                    </a:lnTo>
                    <a:lnTo>
                      <a:pt x="56" y="124"/>
                    </a:lnTo>
                    <a:lnTo>
                      <a:pt x="32" y="111"/>
                    </a:lnTo>
                    <a:lnTo>
                      <a:pt x="23" y="106"/>
                    </a:lnTo>
                    <a:lnTo>
                      <a:pt x="17" y="104"/>
                    </a:lnTo>
                    <a:lnTo>
                      <a:pt x="16" y="106"/>
                    </a:lnTo>
                    <a:lnTo>
                      <a:pt x="15" y="106"/>
                    </a:lnTo>
                    <a:lnTo>
                      <a:pt x="15" y="108"/>
                    </a:lnTo>
                    <a:lnTo>
                      <a:pt x="16" y="111"/>
                    </a:lnTo>
                    <a:lnTo>
                      <a:pt x="21" y="119"/>
                    </a:lnTo>
                    <a:lnTo>
                      <a:pt x="32" y="132"/>
                    </a:lnTo>
                    <a:lnTo>
                      <a:pt x="48" y="149"/>
                    </a:lnTo>
                    <a:lnTo>
                      <a:pt x="70" y="172"/>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17" name="Google Shape;517;p12"/>
              <p:cNvSpPr/>
              <p:nvPr/>
            </p:nvSpPr>
            <p:spPr>
              <a:xfrm>
                <a:off x="1623" y="1193"/>
                <a:ext cx="215" cy="133"/>
              </a:xfrm>
              <a:custGeom>
                <a:rect b="b" l="l" r="r" t="t"/>
                <a:pathLst>
                  <a:path extrusionOk="0" h="666" w="1075">
                    <a:moveTo>
                      <a:pt x="101" y="31"/>
                    </a:moveTo>
                    <a:lnTo>
                      <a:pt x="113" y="38"/>
                    </a:lnTo>
                    <a:lnTo>
                      <a:pt x="125" y="43"/>
                    </a:lnTo>
                    <a:lnTo>
                      <a:pt x="138" y="47"/>
                    </a:lnTo>
                    <a:lnTo>
                      <a:pt x="152" y="50"/>
                    </a:lnTo>
                    <a:lnTo>
                      <a:pt x="167" y="50"/>
                    </a:lnTo>
                    <a:lnTo>
                      <a:pt x="182" y="50"/>
                    </a:lnTo>
                    <a:lnTo>
                      <a:pt x="200" y="50"/>
                    </a:lnTo>
                    <a:lnTo>
                      <a:pt x="217" y="48"/>
                    </a:lnTo>
                    <a:lnTo>
                      <a:pt x="256" y="46"/>
                    </a:lnTo>
                    <a:lnTo>
                      <a:pt x="299" y="43"/>
                    </a:lnTo>
                    <a:lnTo>
                      <a:pt x="323" y="43"/>
                    </a:lnTo>
                    <a:lnTo>
                      <a:pt x="348" y="45"/>
                    </a:lnTo>
                    <a:lnTo>
                      <a:pt x="374" y="47"/>
                    </a:lnTo>
                    <a:lnTo>
                      <a:pt x="403" y="51"/>
                    </a:lnTo>
                    <a:lnTo>
                      <a:pt x="433" y="58"/>
                    </a:lnTo>
                    <a:lnTo>
                      <a:pt x="468" y="68"/>
                    </a:lnTo>
                    <a:lnTo>
                      <a:pt x="504" y="82"/>
                    </a:lnTo>
                    <a:lnTo>
                      <a:pt x="543" y="97"/>
                    </a:lnTo>
                    <a:lnTo>
                      <a:pt x="625" y="131"/>
                    </a:lnTo>
                    <a:lnTo>
                      <a:pt x="710" y="166"/>
                    </a:lnTo>
                    <a:lnTo>
                      <a:pt x="751" y="183"/>
                    </a:lnTo>
                    <a:lnTo>
                      <a:pt x="791" y="198"/>
                    </a:lnTo>
                    <a:lnTo>
                      <a:pt x="830" y="212"/>
                    </a:lnTo>
                    <a:lnTo>
                      <a:pt x="866" y="223"/>
                    </a:lnTo>
                    <a:lnTo>
                      <a:pt x="883" y="228"/>
                    </a:lnTo>
                    <a:lnTo>
                      <a:pt x="900" y="232"/>
                    </a:lnTo>
                    <a:lnTo>
                      <a:pt x="915" y="234"/>
                    </a:lnTo>
                    <a:lnTo>
                      <a:pt x="929" y="237"/>
                    </a:lnTo>
                    <a:lnTo>
                      <a:pt x="942" y="238"/>
                    </a:lnTo>
                    <a:lnTo>
                      <a:pt x="954" y="238"/>
                    </a:lnTo>
                    <a:lnTo>
                      <a:pt x="966" y="236"/>
                    </a:lnTo>
                    <a:lnTo>
                      <a:pt x="976" y="233"/>
                    </a:lnTo>
                    <a:lnTo>
                      <a:pt x="986" y="232"/>
                    </a:lnTo>
                    <a:lnTo>
                      <a:pt x="994" y="233"/>
                    </a:lnTo>
                    <a:lnTo>
                      <a:pt x="1003" y="236"/>
                    </a:lnTo>
                    <a:lnTo>
                      <a:pt x="1012" y="241"/>
                    </a:lnTo>
                    <a:lnTo>
                      <a:pt x="1019" y="247"/>
                    </a:lnTo>
                    <a:lnTo>
                      <a:pt x="1028" y="256"/>
                    </a:lnTo>
                    <a:lnTo>
                      <a:pt x="1036" y="266"/>
                    </a:lnTo>
                    <a:lnTo>
                      <a:pt x="1042" y="277"/>
                    </a:lnTo>
                    <a:lnTo>
                      <a:pt x="1048" y="289"/>
                    </a:lnTo>
                    <a:lnTo>
                      <a:pt x="1054" y="303"/>
                    </a:lnTo>
                    <a:lnTo>
                      <a:pt x="1059" y="319"/>
                    </a:lnTo>
                    <a:lnTo>
                      <a:pt x="1064" y="334"/>
                    </a:lnTo>
                    <a:lnTo>
                      <a:pt x="1068" y="352"/>
                    </a:lnTo>
                    <a:lnTo>
                      <a:pt x="1070" y="369"/>
                    </a:lnTo>
                    <a:lnTo>
                      <a:pt x="1073" y="387"/>
                    </a:lnTo>
                    <a:lnTo>
                      <a:pt x="1074" y="405"/>
                    </a:lnTo>
                    <a:lnTo>
                      <a:pt x="1075" y="424"/>
                    </a:lnTo>
                    <a:lnTo>
                      <a:pt x="1074" y="443"/>
                    </a:lnTo>
                    <a:lnTo>
                      <a:pt x="1073" y="462"/>
                    </a:lnTo>
                    <a:lnTo>
                      <a:pt x="1070" y="480"/>
                    </a:lnTo>
                    <a:lnTo>
                      <a:pt x="1067" y="499"/>
                    </a:lnTo>
                    <a:lnTo>
                      <a:pt x="1062" y="516"/>
                    </a:lnTo>
                    <a:lnTo>
                      <a:pt x="1056" y="534"/>
                    </a:lnTo>
                    <a:lnTo>
                      <a:pt x="1048" y="550"/>
                    </a:lnTo>
                    <a:lnTo>
                      <a:pt x="1039" y="566"/>
                    </a:lnTo>
                    <a:lnTo>
                      <a:pt x="1029" y="581"/>
                    </a:lnTo>
                    <a:lnTo>
                      <a:pt x="1018" y="595"/>
                    </a:lnTo>
                    <a:lnTo>
                      <a:pt x="1004" y="608"/>
                    </a:lnTo>
                    <a:lnTo>
                      <a:pt x="989" y="619"/>
                    </a:lnTo>
                    <a:lnTo>
                      <a:pt x="973" y="629"/>
                    </a:lnTo>
                    <a:lnTo>
                      <a:pt x="956" y="638"/>
                    </a:lnTo>
                    <a:lnTo>
                      <a:pt x="936" y="644"/>
                    </a:lnTo>
                    <a:lnTo>
                      <a:pt x="910" y="650"/>
                    </a:lnTo>
                    <a:lnTo>
                      <a:pt x="883" y="656"/>
                    </a:lnTo>
                    <a:lnTo>
                      <a:pt x="857" y="660"/>
                    </a:lnTo>
                    <a:lnTo>
                      <a:pt x="832" y="664"/>
                    </a:lnTo>
                    <a:lnTo>
                      <a:pt x="806" y="665"/>
                    </a:lnTo>
                    <a:lnTo>
                      <a:pt x="781" y="666"/>
                    </a:lnTo>
                    <a:lnTo>
                      <a:pt x="755" y="665"/>
                    </a:lnTo>
                    <a:lnTo>
                      <a:pt x="730" y="664"/>
                    </a:lnTo>
                    <a:lnTo>
                      <a:pt x="705" y="661"/>
                    </a:lnTo>
                    <a:lnTo>
                      <a:pt x="680" y="658"/>
                    </a:lnTo>
                    <a:lnTo>
                      <a:pt x="656" y="654"/>
                    </a:lnTo>
                    <a:lnTo>
                      <a:pt x="631" y="649"/>
                    </a:lnTo>
                    <a:lnTo>
                      <a:pt x="608" y="643"/>
                    </a:lnTo>
                    <a:lnTo>
                      <a:pt x="584" y="635"/>
                    </a:lnTo>
                    <a:lnTo>
                      <a:pt x="560" y="628"/>
                    </a:lnTo>
                    <a:lnTo>
                      <a:pt x="538" y="619"/>
                    </a:lnTo>
                    <a:lnTo>
                      <a:pt x="514" y="610"/>
                    </a:lnTo>
                    <a:lnTo>
                      <a:pt x="493" y="600"/>
                    </a:lnTo>
                    <a:lnTo>
                      <a:pt x="470" y="590"/>
                    </a:lnTo>
                    <a:lnTo>
                      <a:pt x="448" y="579"/>
                    </a:lnTo>
                    <a:lnTo>
                      <a:pt x="405" y="555"/>
                    </a:lnTo>
                    <a:lnTo>
                      <a:pt x="365" y="530"/>
                    </a:lnTo>
                    <a:lnTo>
                      <a:pt x="326" y="503"/>
                    </a:lnTo>
                    <a:lnTo>
                      <a:pt x="289" y="475"/>
                    </a:lnTo>
                    <a:lnTo>
                      <a:pt x="253" y="445"/>
                    </a:lnTo>
                    <a:lnTo>
                      <a:pt x="219" y="417"/>
                    </a:lnTo>
                    <a:lnTo>
                      <a:pt x="162" y="364"/>
                    </a:lnTo>
                    <a:lnTo>
                      <a:pt x="118" y="327"/>
                    </a:lnTo>
                    <a:lnTo>
                      <a:pt x="87" y="298"/>
                    </a:lnTo>
                    <a:lnTo>
                      <a:pt x="67" y="276"/>
                    </a:lnTo>
                    <a:lnTo>
                      <a:pt x="60" y="267"/>
                    </a:lnTo>
                    <a:lnTo>
                      <a:pt x="54" y="258"/>
                    </a:lnTo>
                    <a:lnTo>
                      <a:pt x="49" y="251"/>
                    </a:lnTo>
                    <a:lnTo>
                      <a:pt x="45" y="242"/>
                    </a:lnTo>
                    <a:lnTo>
                      <a:pt x="39" y="223"/>
                    </a:lnTo>
                    <a:lnTo>
                      <a:pt x="32" y="199"/>
                    </a:lnTo>
                    <a:lnTo>
                      <a:pt x="24" y="166"/>
                    </a:lnTo>
                    <a:lnTo>
                      <a:pt x="12" y="126"/>
                    </a:lnTo>
                    <a:lnTo>
                      <a:pt x="7" y="106"/>
                    </a:lnTo>
                    <a:lnTo>
                      <a:pt x="4" y="85"/>
                    </a:lnTo>
                    <a:lnTo>
                      <a:pt x="1" y="65"/>
                    </a:lnTo>
                    <a:lnTo>
                      <a:pt x="0" y="46"/>
                    </a:lnTo>
                    <a:lnTo>
                      <a:pt x="0" y="38"/>
                    </a:lnTo>
                    <a:lnTo>
                      <a:pt x="1" y="30"/>
                    </a:lnTo>
                    <a:lnTo>
                      <a:pt x="2" y="23"/>
                    </a:lnTo>
                    <a:lnTo>
                      <a:pt x="5" y="17"/>
                    </a:lnTo>
                    <a:lnTo>
                      <a:pt x="7" y="11"/>
                    </a:lnTo>
                    <a:lnTo>
                      <a:pt x="11" y="7"/>
                    </a:lnTo>
                    <a:lnTo>
                      <a:pt x="16" y="4"/>
                    </a:lnTo>
                    <a:lnTo>
                      <a:pt x="21" y="1"/>
                    </a:lnTo>
                    <a:lnTo>
                      <a:pt x="27" y="0"/>
                    </a:lnTo>
                    <a:lnTo>
                      <a:pt x="35" y="0"/>
                    </a:lnTo>
                    <a:lnTo>
                      <a:pt x="42" y="1"/>
                    </a:lnTo>
                    <a:lnTo>
                      <a:pt x="52" y="4"/>
                    </a:lnTo>
                    <a:lnTo>
                      <a:pt x="62" y="9"/>
                    </a:lnTo>
                    <a:lnTo>
                      <a:pt x="75" y="15"/>
                    </a:lnTo>
                    <a:lnTo>
                      <a:pt x="87" y="22"/>
                    </a:lnTo>
                    <a:lnTo>
                      <a:pt x="101" y="31"/>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18" name="Google Shape;518;p12"/>
              <p:cNvSpPr/>
              <p:nvPr/>
            </p:nvSpPr>
            <p:spPr>
              <a:xfrm>
                <a:off x="1623" y="1193"/>
                <a:ext cx="215" cy="133"/>
              </a:xfrm>
              <a:custGeom>
                <a:rect b="b" l="l" r="r" t="t"/>
                <a:pathLst>
                  <a:path extrusionOk="0" h="666" w="1075">
                    <a:moveTo>
                      <a:pt x="101" y="31"/>
                    </a:moveTo>
                    <a:lnTo>
                      <a:pt x="113" y="38"/>
                    </a:lnTo>
                    <a:lnTo>
                      <a:pt x="125" y="43"/>
                    </a:lnTo>
                    <a:lnTo>
                      <a:pt x="138" y="47"/>
                    </a:lnTo>
                    <a:lnTo>
                      <a:pt x="152" y="50"/>
                    </a:lnTo>
                    <a:lnTo>
                      <a:pt x="167" y="50"/>
                    </a:lnTo>
                    <a:lnTo>
                      <a:pt x="182" y="50"/>
                    </a:lnTo>
                    <a:lnTo>
                      <a:pt x="200" y="50"/>
                    </a:lnTo>
                    <a:lnTo>
                      <a:pt x="217" y="48"/>
                    </a:lnTo>
                    <a:lnTo>
                      <a:pt x="256" y="46"/>
                    </a:lnTo>
                    <a:lnTo>
                      <a:pt x="299" y="43"/>
                    </a:lnTo>
                    <a:lnTo>
                      <a:pt x="323" y="43"/>
                    </a:lnTo>
                    <a:lnTo>
                      <a:pt x="348" y="45"/>
                    </a:lnTo>
                    <a:lnTo>
                      <a:pt x="374" y="47"/>
                    </a:lnTo>
                    <a:lnTo>
                      <a:pt x="403" y="51"/>
                    </a:lnTo>
                    <a:lnTo>
                      <a:pt x="433" y="58"/>
                    </a:lnTo>
                    <a:lnTo>
                      <a:pt x="468" y="68"/>
                    </a:lnTo>
                    <a:lnTo>
                      <a:pt x="504" y="82"/>
                    </a:lnTo>
                    <a:lnTo>
                      <a:pt x="543" y="97"/>
                    </a:lnTo>
                    <a:lnTo>
                      <a:pt x="625" y="131"/>
                    </a:lnTo>
                    <a:lnTo>
                      <a:pt x="710" y="166"/>
                    </a:lnTo>
                    <a:lnTo>
                      <a:pt x="751" y="183"/>
                    </a:lnTo>
                    <a:lnTo>
                      <a:pt x="791" y="198"/>
                    </a:lnTo>
                    <a:lnTo>
                      <a:pt x="830" y="212"/>
                    </a:lnTo>
                    <a:lnTo>
                      <a:pt x="866" y="223"/>
                    </a:lnTo>
                    <a:lnTo>
                      <a:pt x="883" y="228"/>
                    </a:lnTo>
                    <a:lnTo>
                      <a:pt x="900" y="232"/>
                    </a:lnTo>
                    <a:lnTo>
                      <a:pt x="915" y="234"/>
                    </a:lnTo>
                    <a:lnTo>
                      <a:pt x="929" y="237"/>
                    </a:lnTo>
                    <a:lnTo>
                      <a:pt x="942" y="238"/>
                    </a:lnTo>
                    <a:lnTo>
                      <a:pt x="954" y="238"/>
                    </a:lnTo>
                    <a:lnTo>
                      <a:pt x="966" y="236"/>
                    </a:lnTo>
                    <a:lnTo>
                      <a:pt x="976" y="233"/>
                    </a:lnTo>
                    <a:lnTo>
                      <a:pt x="986" y="232"/>
                    </a:lnTo>
                    <a:lnTo>
                      <a:pt x="994" y="233"/>
                    </a:lnTo>
                    <a:lnTo>
                      <a:pt x="1003" y="236"/>
                    </a:lnTo>
                    <a:lnTo>
                      <a:pt x="1012" y="241"/>
                    </a:lnTo>
                    <a:lnTo>
                      <a:pt x="1019" y="247"/>
                    </a:lnTo>
                    <a:lnTo>
                      <a:pt x="1028" y="256"/>
                    </a:lnTo>
                    <a:lnTo>
                      <a:pt x="1036" y="266"/>
                    </a:lnTo>
                    <a:lnTo>
                      <a:pt x="1042" y="277"/>
                    </a:lnTo>
                    <a:lnTo>
                      <a:pt x="1048" y="289"/>
                    </a:lnTo>
                    <a:lnTo>
                      <a:pt x="1054" y="303"/>
                    </a:lnTo>
                    <a:lnTo>
                      <a:pt x="1059" y="319"/>
                    </a:lnTo>
                    <a:lnTo>
                      <a:pt x="1064" y="334"/>
                    </a:lnTo>
                    <a:lnTo>
                      <a:pt x="1068" y="352"/>
                    </a:lnTo>
                    <a:lnTo>
                      <a:pt x="1070" y="369"/>
                    </a:lnTo>
                    <a:lnTo>
                      <a:pt x="1073" y="387"/>
                    </a:lnTo>
                    <a:lnTo>
                      <a:pt x="1074" y="405"/>
                    </a:lnTo>
                    <a:lnTo>
                      <a:pt x="1075" y="424"/>
                    </a:lnTo>
                    <a:lnTo>
                      <a:pt x="1074" y="443"/>
                    </a:lnTo>
                    <a:lnTo>
                      <a:pt x="1073" y="462"/>
                    </a:lnTo>
                    <a:lnTo>
                      <a:pt x="1070" y="480"/>
                    </a:lnTo>
                    <a:lnTo>
                      <a:pt x="1067" y="499"/>
                    </a:lnTo>
                    <a:lnTo>
                      <a:pt x="1062" y="516"/>
                    </a:lnTo>
                    <a:lnTo>
                      <a:pt x="1056" y="534"/>
                    </a:lnTo>
                    <a:lnTo>
                      <a:pt x="1048" y="550"/>
                    </a:lnTo>
                    <a:lnTo>
                      <a:pt x="1039" y="566"/>
                    </a:lnTo>
                    <a:lnTo>
                      <a:pt x="1029" y="581"/>
                    </a:lnTo>
                    <a:lnTo>
                      <a:pt x="1018" y="595"/>
                    </a:lnTo>
                    <a:lnTo>
                      <a:pt x="1004" y="608"/>
                    </a:lnTo>
                    <a:lnTo>
                      <a:pt x="989" y="619"/>
                    </a:lnTo>
                    <a:lnTo>
                      <a:pt x="973" y="629"/>
                    </a:lnTo>
                    <a:lnTo>
                      <a:pt x="956" y="638"/>
                    </a:lnTo>
                    <a:lnTo>
                      <a:pt x="936" y="644"/>
                    </a:lnTo>
                    <a:lnTo>
                      <a:pt x="910" y="650"/>
                    </a:lnTo>
                    <a:lnTo>
                      <a:pt x="883" y="656"/>
                    </a:lnTo>
                    <a:lnTo>
                      <a:pt x="857" y="660"/>
                    </a:lnTo>
                    <a:lnTo>
                      <a:pt x="832" y="664"/>
                    </a:lnTo>
                    <a:lnTo>
                      <a:pt x="806" y="665"/>
                    </a:lnTo>
                    <a:lnTo>
                      <a:pt x="781" y="666"/>
                    </a:lnTo>
                    <a:lnTo>
                      <a:pt x="755" y="665"/>
                    </a:lnTo>
                    <a:lnTo>
                      <a:pt x="730" y="664"/>
                    </a:lnTo>
                    <a:lnTo>
                      <a:pt x="705" y="661"/>
                    </a:lnTo>
                    <a:lnTo>
                      <a:pt x="680" y="658"/>
                    </a:lnTo>
                    <a:lnTo>
                      <a:pt x="656" y="654"/>
                    </a:lnTo>
                    <a:lnTo>
                      <a:pt x="631" y="649"/>
                    </a:lnTo>
                    <a:lnTo>
                      <a:pt x="608" y="643"/>
                    </a:lnTo>
                    <a:lnTo>
                      <a:pt x="584" y="635"/>
                    </a:lnTo>
                    <a:lnTo>
                      <a:pt x="560" y="628"/>
                    </a:lnTo>
                    <a:lnTo>
                      <a:pt x="538" y="619"/>
                    </a:lnTo>
                    <a:lnTo>
                      <a:pt x="514" y="610"/>
                    </a:lnTo>
                    <a:lnTo>
                      <a:pt x="493" y="600"/>
                    </a:lnTo>
                    <a:lnTo>
                      <a:pt x="470" y="590"/>
                    </a:lnTo>
                    <a:lnTo>
                      <a:pt x="448" y="579"/>
                    </a:lnTo>
                    <a:lnTo>
                      <a:pt x="405" y="555"/>
                    </a:lnTo>
                    <a:lnTo>
                      <a:pt x="365" y="530"/>
                    </a:lnTo>
                    <a:lnTo>
                      <a:pt x="326" y="503"/>
                    </a:lnTo>
                    <a:lnTo>
                      <a:pt x="289" y="475"/>
                    </a:lnTo>
                    <a:lnTo>
                      <a:pt x="253" y="445"/>
                    </a:lnTo>
                    <a:lnTo>
                      <a:pt x="219" y="417"/>
                    </a:lnTo>
                    <a:lnTo>
                      <a:pt x="162" y="364"/>
                    </a:lnTo>
                    <a:lnTo>
                      <a:pt x="118" y="327"/>
                    </a:lnTo>
                    <a:lnTo>
                      <a:pt x="87" y="298"/>
                    </a:lnTo>
                    <a:lnTo>
                      <a:pt x="67" y="276"/>
                    </a:lnTo>
                    <a:lnTo>
                      <a:pt x="60" y="267"/>
                    </a:lnTo>
                    <a:lnTo>
                      <a:pt x="54" y="258"/>
                    </a:lnTo>
                    <a:lnTo>
                      <a:pt x="49" y="251"/>
                    </a:lnTo>
                    <a:lnTo>
                      <a:pt x="45" y="242"/>
                    </a:lnTo>
                    <a:lnTo>
                      <a:pt x="39" y="223"/>
                    </a:lnTo>
                    <a:lnTo>
                      <a:pt x="32" y="199"/>
                    </a:lnTo>
                    <a:lnTo>
                      <a:pt x="24" y="166"/>
                    </a:lnTo>
                    <a:lnTo>
                      <a:pt x="12" y="126"/>
                    </a:lnTo>
                    <a:lnTo>
                      <a:pt x="7" y="106"/>
                    </a:lnTo>
                    <a:lnTo>
                      <a:pt x="4" y="85"/>
                    </a:lnTo>
                    <a:lnTo>
                      <a:pt x="1" y="65"/>
                    </a:lnTo>
                    <a:lnTo>
                      <a:pt x="0" y="46"/>
                    </a:lnTo>
                    <a:lnTo>
                      <a:pt x="0" y="38"/>
                    </a:lnTo>
                    <a:lnTo>
                      <a:pt x="1" y="30"/>
                    </a:lnTo>
                    <a:lnTo>
                      <a:pt x="2" y="23"/>
                    </a:lnTo>
                    <a:lnTo>
                      <a:pt x="5" y="17"/>
                    </a:lnTo>
                    <a:lnTo>
                      <a:pt x="7" y="11"/>
                    </a:lnTo>
                    <a:lnTo>
                      <a:pt x="11" y="7"/>
                    </a:lnTo>
                    <a:lnTo>
                      <a:pt x="16" y="4"/>
                    </a:lnTo>
                    <a:lnTo>
                      <a:pt x="21" y="1"/>
                    </a:lnTo>
                    <a:lnTo>
                      <a:pt x="27" y="0"/>
                    </a:lnTo>
                    <a:lnTo>
                      <a:pt x="35" y="0"/>
                    </a:lnTo>
                    <a:lnTo>
                      <a:pt x="42" y="1"/>
                    </a:lnTo>
                    <a:lnTo>
                      <a:pt x="52" y="4"/>
                    </a:lnTo>
                    <a:lnTo>
                      <a:pt x="62" y="9"/>
                    </a:lnTo>
                    <a:lnTo>
                      <a:pt x="75" y="15"/>
                    </a:lnTo>
                    <a:lnTo>
                      <a:pt x="87" y="22"/>
                    </a:lnTo>
                    <a:lnTo>
                      <a:pt x="101" y="31"/>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19" name="Google Shape;519;p12"/>
              <p:cNvSpPr/>
              <p:nvPr/>
            </p:nvSpPr>
            <p:spPr>
              <a:xfrm>
                <a:off x="2072" y="1016"/>
                <a:ext cx="105" cy="196"/>
              </a:xfrm>
              <a:custGeom>
                <a:rect b="b" l="l" r="r" t="t"/>
                <a:pathLst>
                  <a:path extrusionOk="0" h="980" w="527">
                    <a:moveTo>
                      <a:pt x="508" y="55"/>
                    </a:moveTo>
                    <a:lnTo>
                      <a:pt x="513" y="89"/>
                    </a:lnTo>
                    <a:lnTo>
                      <a:pt x="518" y="130"/>
                    </a:lnTo>
                    <a:lnTo>
                      <a:pt x="523" y="179"/>
                    </a:lnTo>
                    <a:lnTo>
                      <a:pt x="526" y="233"/>
                    </a:lnTo>
                    <a:lnTo>
                      <a:pt x="527" y="293"/>
                    </a:lnTo>
                    <a:lnTo>
                      <a:pt x="526" y="356"/>
                    </a:lnTo>
                    <a:lnTo>
                      <a:pt x="523" y="388"/>
                    </a:lnTo>
                    <a:lnTo>
                      <a:pt x="521" y="422"/>
                    </a:lnTo>
                    <a:lnTo>
                      <a:pt x="517" y="456"/>
                    </a:lnTo>
                    <a:lnTo>
                      <a:pt x="513" y="488"/>
                    </a:lnTo>
                    <a:lnTo>
                      <a:pt x="507" y="522"/>
                    </a:lnTo>
                    <a:lnTo>
                      <a:pt x="501" y="556"/>
                    </a:lnTo>
                    <a:lnTo>
                      <a:pt x="492" y="589"/>
                    </a:lnTo>
                    <a:lnTo>
                      <a:pt x="483" y="622"/>
                    </a:lnTo>
                    <a:lnTo>
                      <a:pt x="473" y="654"/>
                    </a:lnTo>
                    <a:lnTo>
                      <a:pt x="461" y="685"/>
                    </a:lnTo>
                    <a:lnTo>
                      <a:pt x="447" y="717"/>
                    </a:lnTo>
                    <a:lnTo>
                      <a:pt x="432" y="746"/>
                    </a:lnTo>
                    <a:lnTo>
                      <a:pt x="416" y="774"/>
                    </a:lnTo>
                    <a:lnTo>
                      <a:pt x="398" y="801"/>
                    </a:lnTo>
                    <a:lnTo>
                      <a:pt x="378" y="828"/>
                    </a:lnTo>
                    <a:lnTo>
                      <a:pt x="357" y="851"/>
                    </a:lnTo>
                    <a:lnTo>
                      <a:pt x="333" y="874"/>
                    </a:lnTo>
                    <a:lnTo>
                      <a:pt x="307" y="895"/>
                    </a:lnTo>
                    <a:lnTo>
                      <a:pt x="280" y="914"/>
                    </a:lnTo>
                    <a:lnTo>
                      <a:pt x="251" y="930"/>
                    </a:lnTo>
                    <a:lnTo>
                      <a:pt x="221" y="944"/>
                    </a:lnTo>
                    <a:lnTo>
                      <a:pt x="194" y="956"/>
                    </a:lnTo>
                    <a:lnTo>
                      <a:pt x="169" y="965"/>
                    </a:lnTo>
                    <a:lnTo>
                      <a:pt x="145" y="972"/>
                    </a:lnTo>
                    <a:lnTo>
                      <a:pt x="124" y="976"/>
                    </a:lnTo>
                    <a:lnTo>
                      <a:pt x="105" y="979"/>
                    </a:lnTo>
                    <a:lnTo>
                      <a:pt x="89" y="980"/>
                    </a:lnTo>
                    <a:lnTo>
                      <a:pt x="74" y="979"/>
                    </a:lnTo>
                    <a:lnTo>
                      <a:pt x="60" y="976"/>
                    </a:lnTo>
                    <a:lnTo>
                      <a:pt x="48" y="971"/>
                    </a:lnTo>
                    <a:lnTo>
                      <a:pt x="38" y="965"/>
                    </a:lnTo>
                    <a:lnTo>
                      <a:pt x="29" y="959"/>
                    </a:lnTo>
                    <a:lnTo>
                      <a:pt x="21" y="950"/>
                    </a:lnTo>
                    <a:lnTo>
                      <a:pt x="15" y="940"/>
                    </a:lnTo>
                    <a:lnTo>
                      <a:pt x="10" y="930"/>
                    </a:lnTo>
                    <a:lnTo>
                      <a:pt x="6" y="919"/>
                    </a:lnTo>
                    <a:lnTo>
                      <a:pt x="4" y="907"/>
                    </a:lnTo>
                    <a:lnTo>
                      <a:pt x="1" y="896"/>
                    </a:lnTo>
                    <a:lnTo>
                      <a:pt x="0" y="884"/>
                    </a:lnTo>
                    <a:lnTo>
                      <a:pt x="0" y="871"/>
                    </a:lnTo>
                    <a:lnTo>
                      <a:pt x="1" y="846"/>
                    </a:lnTo>
                    <a:lnTo>
                      <a:pt x="4" y="823"/>
                    </a:lnTo>
                    <a:lnTo>
                      <a:pt x="11" y="781"/>
                    </a:lnTo>
                    <a:lnTo>
                      <a:pt x="19" y="756"/>
                    </a:lnTo>
                    <a:lnTo>
                      <a:pt x="23" y="744"/>
                    </a:lnTo>
                    <a:lnTo>
                      <a:pt x="28" y="731"/>
                    </a:lnTo>
                    <a:lnTo>
                      <a:pt x="34" y="719"/>
                    </a:lnTo>
                    <a:lnTo>
                      <a:pt x="41" y="705"/>
                    </a:lnTo>
                    <a:lnTo>
                      <a:pt x="59" y="677"/>
                    </a:lnTo>
                    <a:lnTo>
                      <a:pt x="79" y="647"/>
                    </a:lnTo>
                    <a:lnTo>
                      <a:pt x="127" y="583"/>
                    </a:lnTo>
                    <a:lnTo>
                      <a:pt x="181" y="517"/>
                    </a:lnTo>
                    <a:lnTo>
                      <a:pt x="209" y="483"/>
                    </a:lnTo>
                    <a:lnTo>
                      <a:pt x="235" y="449"/>
                    </a:lnTo>
                    <a:lnTo>
                      <a:pt x="261" y="416"/>
                    </a:lnTo>
                    <a:lnTo>
                      <a:pt x="283" y="382"/>
                    </a:lnTo>
                    <a:lnTo>
                      <a:pt x="305" y="350"/>
                    </a:lnTo>
                    <a:lnTo>
                      <a:pt x="322" y="318"/>
                    </a:lnTo>
                    <a:lnTo>
                      <a:pt x="330" y="302"/>
                    </a:lnTo>
                    <a:lnTo>
                      <a:pt x="336" y="287"/>
                    </a:lnTo>
                    <a:lnTo>
                      <a:pt x="341" y="272"/>
                    </a:lnTo>
                    <a:lnTo>
                      <a:pt x="345" y="257"/>
                    </a:lnTo>
                    <a:lnTo>
                      <a:pt x="352" y="227"/>
                    </a:lnTo>
                    <a:lnTo>
                      <a:pt x="361" y="197"/>
                    </a:lnTo>
                    <a:lnTo>
                      <a:pt x="371" y="167"/>
                    </a:lnTo>
                    <a:lnTo>
                      <a:pt x="381" y="137"/>
                    </a:lnTo>
                    <a:lnTo>
                      <a:pt x="392" y="110"/>
                    </a:lnTo>
                    <a:lnTo>
                      <a:pt x="404" y="84"/>
                    </a:lnTo>
                    <a:lnTo>
                      <a:pt x="417" y="60"/>
                    </a:lnTo>
                    <a:lnTo>
                      <a:pt x="429" y="40"/>
                    </a:lnTo>
                    <a:lnTo>
                      <a:pt x="442" y="23"/>
                    </a:lnTo>
                    <a:lnTo>
                      <a:pt x="454" y="10"/>
                    </a:lnTo>
                    <a:lnTo>
                      <a:pt x="461" y="5"/>
                    </a:lnTo>
                    <a:lnTo>
                      <a:pt x="466" y="3"/>
                    </a:lnTo>
                    <a:lnTo>
                      <a:pt x="471" y="0"/>
                    </a:lnTo>
                    <a:lnTo>
                      <a:pt x="477" y="0"/>
                    </a:lnTo>
                    <a:lnTo>
                      <a:pt x="482" y="1"/>
                    </a:lnTo>
                    <a:lnTo>
                      <a:pt x="487" y="4"/>
                    </a:lnTo>
                    <a:lnTo>
                      <a:pt x="491" y="8"/>
                    </a:lnTo>
                    <a:lnTo>
                      <a:pt x="494" y="14"/>
                    </a:lnTo>
                    <a:lnTo>
                      <a:pt x="498" y="21"/>
                    </a:lnTo>
                    <a:lnTo>
                      <a:pt x="502" y="30"/>
                    </a:lnTo>
                    <a:lnTo>
                      <a:pt x="506" y="41"/>
                    </a:lnTo>
                    <a:lnTo>
                      <a:pt x="508" y="55"/>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20" name="Google Shape;520;p12"/>
              <p:cNvSpPr/>
              <p:nvPr/>
            </p:nvSpPr>
            <p:spPr>
              <a:xfrm>
                <a:off x="2072" y="1016"/>
                <a:ext cx="105" cy="196"/>
              </a:xfrm>
              <a:custGeom>
                <a:rect b="b" l="l" r="r" t="t"/>
                <a:pathLst>
                  <a:path extrusionOk="0" h="980" w="527">
                    <a:moveTo>
                      <a:pt x="508" y="55"/>
                    </a:moveTo>
                    <a:lnTo>
                      <a:pt x="513" y="89"/>
                    </a:lnTo>
                    <a:lnTo>
                      <a:pt x="518" y="130"/>
                    </a:lnTo>
                    <a:lnTo>
                      <a:pt x="523" y="179"/>
                    </a:lnTo>
                    <a:lnTo>
                      <a:pt x="526" y="233"/>
                    </a:lnTo>
                    <a:lnTo>
                      <a:pt x="527" y="293"/>
                    </a:lnTo>
                    <a:lnTo>
                      <a:pt x="526" y="356"/>
                    </a:lnTo>
                    <a:lnTo>
                      <a:pt x="523" y="388"/>
                    </a:lnTo>
                    <a:lnTo>
                      <a:pt x="521" y="422"/>
                    </a:lnTo>
                    <a:lnTo>
                      <a:pt x="517" y="456"/>
                    </a:lnTo>
                    <a:lnTo>
                      <a:pt x="513" y="488"/>
                    </a:lnTo>
                    <a:lnTo>
                      <a:pt x="507" y="522"/>
                    </a:lnTo>
                    <a:lnTo>
                      <a:pt x="501" y="556"/>
                    </a:lnTo>
                    <a:lnTo>
                      <a:pt x="492" y="589"/>
                    </a:lnTo>
                    <a:lnTo>
                      <a:pt x="483" y="622"/>
                    </a:lnTo>
                    <a:lnTo>
                      <a:pt x="473" y="654"/>
                    </a:lnTo>
                    <a:lnTo>
                      <a:pt x="461" y="685"/>
                    </a:lnTo>
                    <a:lnTo>
                      <a:pt x="447" y="717"/>
                    </a:lnTo>
                    <a:lnTo>
                      <a:pt x="432" y="746"/>
                    </a:lnTo>
                    <a:lnTo>
                      <a:pt x="416" y="774"/>
                    </a:lnTo>
                    <a:lnTo>
                      <a:pt x="398" y="801"/>
                    </a:lnTo>
                    <a:lnTo>
                      <a:pt x="378" y="828"/>
                    </a:lnTo>
                    <a:lnTo>
                      <a:pt x="357" y="851"/>
                    </a:lnTo>
                    <a:lnTo>
                      <a:pt x="333" y="874"/>
                    </a:lnTo>
                    <a:lnTo>
                      <a:pt x="307" y="895"/>
                    </a:lnTo>
                    <a:lnTo>
                      <a:pt x="280" y="914"/>
                    </a:lnTo>
                    <a:lnTo>
                      <a:pt x="251" y="930"/>
                    </a:lnTo>
                    <a:lnTo>
                      <a:pt x="221" y="944"/>
                    </a:lnTo>
                    <a:lnTo>
                      <a:pt x="194" y="956"/>
                    </a:lnTo>
                    <a:lnTo>
                      <a:pt x="169" y="965"/>
                    </a:lnTo>
                    <a:lnTo>
                      <a:pt x="145" y="972"/>
                    </a:lnTo>
                    <a:lnTo>
                      <a:pt x="124" y="976"/>
                    </a:lnTo>
                    <a:lnTo>
                      <a:pt x="105" y="979"/>
                    </a:lnTo>
                    <a:lnTo>
                      <a:pt x="89" y="980"/>
                    </a:lnTo>
                    <a:lnTo>
                      <a:pt x="74" y="979"/>
                    </a:lnTo>
                    <a:lnTo>
                      <a:pt x="60" y="976"/>
                    </a:lnTo>
                    <a:lnTo>
                      <a:pt x="48" y="971"/>
                    </a:lnTo>
                    <a:lnTo>
                      <a:pt x="38" y="965"/>
                    </a:lnTo>
                    <a:lnTo>
                      <a:pt x="29" y="959"/>
                    </a:lnTo>
                    <a:lnTo>
                      <a:pt x="21" y="950"/>
                    </a:lnTo>
                    <a:lnTo>
                      <a:pt x="15" y="940"/>
                    </a:lnTo>
                    <a:lnTo>
                      <a:pt x="10" y="930"/>
                    </a:lnTo>
                    <a:lnTo>
                      <a:pt x="6" y="919"/>
                    </a:lnTo>
                    <a:lnTo>
                      <a:pt x="4" y="907"/>
                    </a:lnTo>
                    <a:lnTo>
                      <a:pt x="1" y="896"/>
                    </a:lnTo>
                    <a:lnTo>
                      <a:pt x="0" y="884"/>
                    </a:lnTo>
                    <a:lnTo>
                      <a:pt x="0" y="871"/>
                    </a:lnTo>
                    <a:lnTo>
                      <a:pt x="1" y="846"/>
                    </a:lnTo>
                    <a:lnTo>
                      <a:pt x="4" y="823"/>
                    </a:lnTo>
                    <a:lnTo>
                      <a:pt x="11" y="781"/>
                    </a:lnTo>
                    <a:lnTo>
                      <a:pt x="19" y="756"/>
                    </a:lnTo>
                    <a:lnTo>
                      <a:pt x="23" y="744"/>
                    </a:lnTo>
                    <a:lnTo>
                      <a:pt x="28" y="731"/>
                    </a:lnTo>
                    <a:lnTo>
                      <a:pt x="34" y="719"/>
                    </a:lnTo>
                    <a:lnTo>
                      <a:pt x="41" y="705"/>
                    </a:lnTo>
                    <a:lnTo>
                      <a:pt x="59" y="677"/>
                    </a:lnTo>
                    <a:lnTo>
                      <a:pt x="79" y="647"/>
                    </a:lnTo>
                    <a:lnTo>
                      <a:pt x="127" y="583"/>
                    </a:lnTo>
                    <a:lnTo>
                      <a:pt x="181" y="517"/>
                    </a:lnTo>
                    <a:lnTo>
                      <a:pt x="209" y="483"/>
                    </a:lnTo>
                    <a:lnTo>
                      <a:pt x="235" y="449"/>
                    </a:lnTo>
                    <a:lnTo>
                      <a:pt x="261" y="416"/>
                    </a:lnTo>
                    <a:lnTo>
                      <a:pt x="283" y="382"/>
                    </a:lnTo>
                    <a:lnTo>
                      <a:pt x="305" y="350"/>
                    </a:lnTo>
                    <a:lnTo>
                      <a:pt x="322" y="318"/>
                    </a:lnTo>
                    <a:lnTo>
                      <a:pt x="330" y="302"/>
                    </a:lnTo>
                    <a:lnTo>
                      <a:pt x="336" y="287"/>
                    </a:lnTo>
                    <a:lnTo>
                      <a:pt x="341" y="272"/>
                    </a:lnTo>
                    <a:lnTo>
                      <a:pt x="345" y="257"/>
                    </a:lnTo>
                    <a:lnTo>
                      <a:pt x="352" y="227"/>
                    </a:lnTo>
                    <a:lnTo>
                      <a:pt x="361" y="197"/>
                    </a:lnTo>
                    <a:lnTo>
                      <a:pt x="371" y="167"/>
                    </a:lnTo>
                    <a:lnTo>
                      <a:pt x="381" y="137"/>
                    </a:lnTo>
                    <a:lnTo>
                      <a:pt x="392" y="110"/>
                    </a:lnTo>
                    <a:lnTo>
                      <a:pt x="404" y="84"/>
                    </a:lnTo>
                    <a:lnTo>
                      <a:pt x="417" y="60"/>
                    </a:lnTo>
                    <a:lnTo>
                      <a:pt x="429" y="40"/>
                    </a:lnTo>
                    <a:lnTo>
                      <a:pt x="442" y="23"/>
                    </a:lnTo>
                    <a:lnTo>
                      <a:pt x="454" y="10"/>
                    </a:lnTo>
                    <a:lnTo>
                      <a:pt x="461" y="5"/>
                    </a:lnTo>
                    <a:lnTo>
                      <a:pt x="466" y="3"/>
                    </a:lnTo>
                    <a:lnTo>
                      <a:pt x="471" y="0"/>
                    </a:lnTo>
                    <a:lnTo>
                      <a:pt x="477" y="0"/>
                    </a:lnTo>
                    <a:lnTo>
                      <a:pt x="482" y="1"/>
                    </a:lnTo>
                    <a:lnTo>
                      <a:pt x="487" y="4"/>
                    </a:lnTo>
                    <a:lnTo>
                      <a:pt x="491" y="8"/>
                    </a:lnTo>
                    <a:lnTo>
                      <a:pt x="494" y="14"/>
                    </a:lnTo>
                    <a:lnTo>
                      <a:pt x="498" y="21"/>
                    </a:lnTo>
                    <a:lnTo>
                      <a:pt x="502" y="30"/>
                    </a:lnTo>
                    <a:lnTo>
                      <a:pt x="506" y="41"/>
                    </a:lnTo>
                    <a:lnTo>
                      <a:pt x="508" y="55"/>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21" name="Google Shape;521;p12"/>
              <p:cNvSpPr/>
              <p:nvPr/>
            </p:nvSpPr>
            <p:spPr>
              <a:xfrm>
                <a:off x="1915" y="1117"/>
                <a:ext cx="90" cy="97"/>
              </a:xfrm>
              <a:custGeom>
                <a:rect b="b" l="l" r="r" t="t"/>
                <a:pathLst>
                  <a:path extrusionOk="0" h="483" w="450">
                    <a:moveTo>
                      <a:pt x="242" y="0"/>
                    </a:moveTo>
                    <a:lnTo>
                      <a:pt x="234" y="0"/>
                    </a:lnTo>
                    <a:lnTo>
                      <a:pt x="214" y="3"/>
                    </a:lnTo>
                    <a:lnTo>
                      <a:pt x="199" y="5"/>
                    </a:lnTo>
                    <a:lnTo>
                      <a:pt x="184" y="9"/>
                    </a:lnTo>
                    <a:lnTo>
                      <a:pt x="167" y="14"/>
                    </a:lnTo>
                    <a:lnTo>
                      <a:pt x="147" y="20"/>
                    </a:lnTo>
                    <a:lnTo>
                      <a:pt x="128" y="29"/>
                    </a:lnTo>
                    <a:lnTo>
                      <a:pt x="108" y="40"/>
                    </a:lnTo>
                    <a:lnTo>
                      <a:pt x="98" y="48"/>
                    </a:lnTo>
                    <a:lnTo>
                      <a:pt x="88" y="55"/>
                    </a:lnTo>
                    <a:lnTo>
                      <a:pt x="78" y="63"/>
                    </a:lnTo>
                    <a:lnTo>
                      <a:pt x="70" y="71"/>
                    </a:lnTo>
                    <a:lnTo>
                      <a:pt x="60" y="81"/>
                    </a:lnTo>
                    <a:lnTo>
                      <a:pt x="51" y="91"/>
                    </a:lnTo>
                    <a:lnTo>
                      <a:pt x="42" y="103"/>
                    </a:lnTo>
                    <a:lnTo>
                      <a:pt x="33" y="115"/>
                    </a:lnTo>
                    <a:lnTo>
                      <a:pt x="26" y="129"/>
                    </a:lnTo>
                    <a:lnTo>
                      <a:pt x="19" y="143"/>
                    </a:lnTo>
                    <a:lnTo>
                      <a:pt x="11" y="158"/>
                    </a:lnTo>
                    <a:lnTo>
                      <a:pt x="5" y="174"/>
                    </a:lnTo>
                    <a:lnTo>
                      <a:pt x="1" y="191"/>
                    </a:lnTo>
                    <a:lnTo>
                      <a:pt x="0" y="209"/>
                    </a:lnTo>
                    <a:lnTo>
                      <a:pt x="1" y="226"/>
                    </a:lnTo>
                    <a:lnTo>
                      <a:pt x="5" y="244"/>
                    </a:lnTo>
                    <a:lnTo>
                      <a:pt x="11" y="261"/>
                    </a:lnTo>
                    <a:lnTo>
                      <a:pt x="20" y="280"/>
                    </a:lnTo>
                    <a:lnTo>
                      <a:pt x="31" y="296"/>
                    </a:lnTo>
                    <a:lnTo>
                      <a:pt x="43" y="314"/>
                    </a:lnTo>
                    <a:lnTo>
                      <a:pt x="57" y="331"/>
                    </a:lnTo>
                    <a:lnTo>
                      <a:pt x="72" y="347"/>
                    </a:lnTo>
                    <a:lnTo>
                      <a:pt x="88" y="364"/>
                    </a:lnTo>
                    <a:lnTo>
                      <a:pt x="107" y="379"/>
                    </a:lnTo>
                    <a:lnTo>
                      <a:pt x="126" y="392"/>
                    </a:lnTo>
                    <a:lnTo>
                      <a:pt x="146" y="406"/>
                    </a:lnTo>
                    <a:lnTo>
                      <a:pt x="166" y="420"/>
                    </a:lnTo>
                    <a:lnTo>
                      <a:pt x="186" y="431"/>
                    </a:lnTo>
                    <a:lnTo>
                      <a:pt x="207" y="442"/>
                    </a:lnTo>
                    <a:lnTo>
                      <a:pt x="228" y="452"/>
                    </a:lnTo>
                    <a:lnTo>
                      <a:pt x="248" y="461"/>
                    </a:lnTo>
                    <a:lnTo>
                      <a:pt x="269" y="468"/>
                    </a:lnTo>
                    <a:lnTo>
                      <a:pt x="289" y="475"/>
                    </a:lnTo>
                    <a:lnTo>
                      <a:pt x="308" y="478"/>
                    </a:lnTo>
                    <a:lnTo>
                      <a:pt x="327" y="482"/>
                    </a:lnTo>
                    <a:lnTo>
                      <a:pt x="344" y="483"/>
                    </a:lnTo>
                    <a:lnTo>
                      <a:pt x="362" y="482"/>
                    </a:lnTo>
                    <a:lnTo>
                      <a:pt x="377" y="481"/>
                    </a:lnTo>
                    <a:lnTo>
                      <a:pt x="390" y="477"/>
                    </a:lnTo>
                    <a:lnTo>
                      <a:pt x="402" y="471"/>
                    </a:lnTo>
                    <a:lnTo>
                      <a:pt x="413" y="462"/>
                    </a:lnTo>
                    <a:lnTo>
                      <a:pt x="420" y="452"/>
                    </a:lnTo>
                    <a:lnTo>
                      <a:pt x="427" y="441"/>
                    </a:lnTo>
                    <a:lnTo>
                      <a:pt x="430" y="426"/>
                    </a:lnTo>
                    <a:lnTo>
                      <a:pt x="435" y="395"/>
                    </a:lnTo>
                    <a:lnTo>
                      <a:pt x="440" y="361"/>
                    </a:lnTo>
                    <a:lnTo>
                      <a:pt x="445" y="326"/>
                    </a:lnTo>
                    <a:lnTo>
                      <a:pt x="449" y="291"/>
                    </a:lnTo>
                    <a:lnTo>
                      <a:pt x="450" y="255"/>
                    </a:lnTo>
                    <a:lnTo>
                      <a:pt x="450" y="220"/>
                    </a:lnTo>
                    <a:lnTo>
                      <a:pt x="449" y="203"/>
                    </a:lnTo>
                    <a:lnTo>
                      <a:pt x="448" y="185"/>
                    </a:lnTo>
                    <a:lnTo>
                      <a:pt x="445" y="169"/>
                    </a:lnTo>
                    <a:lnTo>
                      <a:pt x="442" y="153"/>
                    </a:lnTo>
                    <a:lnTo>
                      <a:pt x="438" y="136"/>
                    </a:lnTo>
                    <a:lnTo>
                      <a:pt x="433" y="121"/>
                    </a:lnTo>
                    <a:lnTo>
                      <a:pt x="427" y="106"/>
                    </a:lnTo>
                    <a:lnTo>
                      <a:pt x="420" y="93"/>
                    </a:lnTo>
                    <a:lnTo>
                      <a:pt x="413" y="79"/>
                    </a:lnTo>
                    <a:lnTo>
                      <a:pt x="403" y="66"/>
                    </a:lnTo>
                    <a:lnTo>
                      <a:pt x="393" y="55"/>
                    </a:lnTo>
                    <a:lnTo>
                      <a:pt x="382" y="44"/>
                    </a:lnTo>
                    <a:lnTo>
                      <a:pt x="369" y="34"/>
                    </a:lnTo>
                    <a:lnTo>
                      <a:pt x="355" y="27"/>
                    </a:lnTo>
                    <a:lnTo>
                      <a:pt x="340" y="19"/>
                    </a:lnTo>
                    <a:lnTo>
                      <a:pt x="324" y="13"/>
                    </a:lnTo>
                    <a:lnTo>
                      <a:pt x="306" y="8"/>
                    </a:lnTo>
                    <a:lnTo>
                      <a:pt x="286" y="4"/>
                    </a:lnTo>
                    <a:lnTo>
                      <a:pt x="264" y="2"/>
                    </a:lnTo>
                    <a:lnTo>
                      <a:pt x="242" y="0"/>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22" name="Google Shape;522;p12"/>
              <p:cNvSpPr/>
              <p:nvPr/>
            </p:nvSpPr>
            <p:spPr>
              <a:xfrm>
                <a:off x="1915" y="1117"/>
                <a:ext cx="90" cy="97"/>
              </a:xfrm>
              <a:custGeom>
                <a:rect b="b" l="l" r="r" t="t"/>
                <a:pathLst>
                  <a:path extrusionOk="0" h="483" w="450">
                    <a:moveTo>
                      <a:pt x="242" y="0"/>
                    </a:moveTo>
                    <a:lnTo>
                      <a:pt x="234" y="0"/>
                    </a:lnTo>
                    <a:lnTo>
                      <a:pt x="214" y="3"/>
                    </a:lnTo>
                    <a:lnTo>
                      <a:pt x="199" y="5"/>
                    </a:lnTo>
                    <a:lnTo>
                      <a:pt x="184" y="9"/>
                    </a:lnTo>
                    <a:lnTo>
                      <a:pt x="167" y="14"/>
                    </a:lnTo>
                    <a:lnTo>
                      <a:pt x="147" y="20"/>
                    </a:lnTo>
                    <a:lnTo>
                      <a:pt x="128" y="29"/>
                    </a:lnTo>
                    <a:lnTo>
                      <a:pt x="108" y="40"/>
                    </a:lnTo>
                    <a:lnTo>
                      <a:pt x="98" y="48"/>
                    </a:lnTo>
                    <a:lnTo>
                      <a:pt x="88" y="55"/>
                    </a:lnTo>
                    <a:lnTo>
                      <a:pt x="78" y="63"/>
                    </a:lnTo>
                    <a:lnTo>
                      <a:pt x="70" y="71"/>
                    </a:lnTo>
                    <a:lnTo>
                      <a:pt x="60" y="81"/>
                    </a:lnTo>
                    <a:lnTo>
                      <a:pt x="51" y="91"/>
                    </a:lnTo>
                    <a:lnTo>
                      <a:pt x="42" y="103"/>
                    </a:lnTo>
                    <a:lnTo>
                      <a:pt x="33" y="115"/>
                    </a:lnTo>
                    <a:lnTo>
                      <a:pt x="26" y="129"/>
                    </a:lnTo>
                    <a:lnTo>
                      <a:pt x="19" y="143"/>
                    </a:lnTo>
                    <a:lnTo>
                      <a:pt x="11" y="158"/>
                    </a:lnTo>
                    <a:lnTo>
                      <a:pt x="5" y="174"/>
                    </a:lnTo>
                    <a:lnTo>
                      <a:pt x="1" y="191"/>
                    </a:lnTo>
                    <a:lnTo>
                      <a:pt x="0" y="209"/>
                    </a:lnTo>
                    <a:lnTo>
                      <a:pt x="1" y="226"/>
                    </a:lnTo>
                    <a:lnTo>
                      <a:pt x="5" y="244"/>
                    </a:lnTo>
                    <a:lnTo>
                      <a:pt x="11" y="261"/>
                    </a:lnTo>
                    <a:lnTo>
                      <a:pt x="20" y="280"/>
                    </a:lnTo>
                    <a:lnTo>
                      <a:pt x="31" y="296"/>
                    </a:lnTo>
                    <a:lnTo>
                      <a:pt x="43" y="314"/>
                    </a:lnTo>
                    <a:lnTo>
                      <a:pt x="57" y="331"/>
                    </a:lnTo>
                    <a:lnTo>
                      <a:pt x="72" y="347"/>
                    </a:lnTo>
                    <a:lnTo>
                      <a:pt x="88" y="364"/>
                    </a:lnTo>
                    <a:lnTo>
                      <a:pt x="107" y="379"/>
                    </a:lnTo>
                    <a:lnTo>
                      <a:pt x="126" y="392"/>
                    </a:lnTo>
                    <a:lnTo>
                      <a:pt x="146" y="406"/>
                    </a:lnTo>
                    <a:lnTo>
                      <a:pt x="166" y="420"/>
                    </a:lnTo>
                    <a:lnTo>
                      <a:pt x="186" y="431"/>
                    </a:lnTo>
                    <a:lnTo>
                      <a:pt x="207" y="442"/>
                    </a:lnTo>
                    <a:lnTo>
                      <a:pt x="228" y="452"/>
                    </a:lnTo>
                    <a:lnTo>
                      <a:pt x="248" y="461"/>
                    </a:lnTo>
                    <a:lnTo>
                      <a:pt x="269" y="468"/>
                    </a:lnTo>
                    <a:lnTo>
                      <a:pt x="289" y="475"/>
                    </a:lnTo>
                    <a:lnTo>
                      <a:pt x="308" y="478"/>
                    </a:lnTo>
                    <a:lnTo>
                      <a:pt x="327" y="482"/>
                    </a:lnTo>
                    <a:lnTo>
                      <a:pt x="344" y="483"/>
                    </a:lnTo>
                    <a:lnTo>
                      <a:pt x="362" y="482"/>
                    </a:lnTo>
                    <a:lnTo>
                      <a:pt x="377" y="481"/>
                    </a:lnTo>
                    <a:lnTo>
                      <a:pt x="390" y="477"/>
                    </a:lnTo>
                    <a:lnTo>
                      <a:pt x="402" y="471"/>
                    </a:lnTo>
                    <a:lnTo>
                      <a:pt x="413" y="462"/>
                    </a:lnTo>
                    <a:lnTo>
                      <a:pt x="420" y="452"/>
                    </a:lnTo>
                    <a:lnTo>
                      <a:pt x="427" y="441"/>
                    </a:lnTo>
                    <a:lnTo>
                      <a:pt x="430" y="426"/>
                    </a:lnTo>
                    <a:lnTo>
                      <a:pt x="435" y="395"/>
                    </a:lnTo>
                    <a:lnTo>
                      <a:pt x="440" y="361"/>
                    </a:lnTo>
                    <a:lnTo>
                      <a:pt x="445" y="326"/>
                    </a:lnTo>
                    <a:lnTo>
                      <a:pt x="449" y="291"/>
                    </a:lnTo>
                    <a:lnTo>
                      <a:pt x="450" y="255"/>
                    </a:lnTo>
                    <a:lnTo>
                      <a:pt x="450" y="220"/>
                    </a:lnTo>
                    <a:lnTo>
                      <a:pt x="449" y="203"/>
                    </a:lnTo>
                    <a:lnTo>
                      <a:pt x="448" y="185"/>
                    </a:lnTo>
                    <a:lnTo>
                      <a:pt x="445" y="169"/>
                    </a:lnTo>
                    <a:lnTo>
                      <a:pt x="442" y="153"/>
                    </a:lnTo>
                    <a:lnTo>
                      <a:pt x="438" y="136"/>
                    </a:lnTo>
                    <a:lnTo>
                      <a:pt x="433" y="121"/>
                    </a:lnTo>
                    <a:lnTo>
                      <a:pt x="427" y="106"/>
                    </a:lnTo>
                    <a:lnTo>
                      <a:pt x="420" y="93"/>
                    </a:lnTo>
                    <a:lnTo>
                      <a:pt x="413" y="79"/>
                    </a:lnTo>
                    <a:lnTo>
                      <a:pt x="403" y="66"/>
                    </a:lnTo>
                    <a:lnTo>
                      <a:pt x="393" y="55"/>
                    </a:lnTo>
                    <a:lnTo>
                      <a:pt x="382" y="44"/>
                    </a:lnTo>
                    <a:lnTo>
                      <a:pt x="369" y="34"/>
                    </a:lnTo>
                    <a:lnTo>
                      <a:pt x="355" y="27"/>
                    </a:lnTo>
                    <a:lnTo>
                      <a:pt x="340" y="19"/>
                    </a:lnTo>
                    <a:lnTo>
                      <a:pt x="324" y="13"/>
                    </a:lnTo>
                    <a:lnTo>
                      <a:pt x="306" y="8"/>
                    </a:lnTo>
                    <a:lnTo>
                      <a:pt x="286" y="4"/>
                    </a:lnTo>
                    <a:lnTo>
                      <a:pt x="264" y="2"/>
                    </a:lnTo>
                    <a:lnTo>
                      <a:pt x="242" y="0"/>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23" name="Google Shape;523;p12"/>
              <p:cNvSpPr/>
              <p:nvPr/>
            </p:nvSpPr>
            <p:spPr>
              <a:xfrm>
                <a:off x="1903" y="1136"/>
                <a:ext cx="99" cy="126"/>
              </a:xfrm>
              <a:custGeom>
                <a:rect b="b" l="l" r="r" t="t"/>
                <a:pathLst>
                  <a:path extrusionOk="0" h="629" w="496">
                    <a:moveTo>
                      <a:pt x="429" y="342"/>
                    </a:moveTo>
                    <a:lnTo>
                      <a:pt x="398" y="327"/>
                    </a:lnTo>
                    <a:lnTo>
                      <a:pt x="368" y="313"/>
                    </a:lnTo>
                    <a:lnTo>
                      <a:pt x="340" y="302"/>
                    </a:lnTo>
                    <a:lnTo>
                      <a:pt x="311" y="291"/>
                    </a:lnTo>
                    <a:lnTo>
                      <a:pt x="285" y="280"/>
                    </a:lnTo>
                    <a:lnTo>
                      <a:pt x="260" y="268"/>
                    </a:lnTo>
                    <a:lnTo>
                      <a:pt x="236" y="258"/>
                    </a:lnTo>
                    <a:lnTo>
                      <a:pt x="214" y="246"/>
                    </a:lnTo>
                    <a:lnTo>
                      <a:pt x="194" y="233"/>
                    </a:lnTo>
                    <a:lnTo>
                      <a:pt x="175" y="218"/>
                    </a:lnTo>
                    <a:lnTo>
                      <a:pt x="166" y="211"/>
                    </a:lnTo>
                    <a:lnTo>
                      <a:pt x="157" y="202"/>
                    </a:lnTo>
                    <a:lnTo>
                      <a:pt x="150" y="193"/>
                    </a:lnTo>
                    <a:lnTo>
                      <a:pt x="144" y="183"/>
                    </a:lnTo>
                    <a:lnTo>
                      <a:pt x="137" y="173"/>
                    </a:lnTo>
                    <a:lnTo>
                      <a:pt x="131" y="162"/>
                    </a:lnTo>
                    <a:lnTo>
                      <a:pt x="126" y="151"/>
                    </a:lnTo>
                    <a:lnTo>
                      <a:pt x="121" y="138"/>
                    </a:lnTo>
                    <a:lnTo>
                      <a:pt x="117" y="125"/>
                    </a:lnTo>
                    <a:lnTo>
                      <a:pt x="114" y="111"/>
                    </a:lnTo>
                    <a:lnTo>
                      <a:pt x="111" y="96"/>
                    </a:lnTo>
                    <a:lnTo>
                      <a:pt x="109" y="80"/>
                    </a:lnTo>
                    <a:lnTo>
                      <a:pt x="105" y="51"/>
                    </a:lnTo>
                    <a:lnTo>
                      <a:pt x="100" y="30"/>
                    </a:lnTo>
                    <a:lnTo>
                      <a:pt x="97" y="21"/>
                    </a:lnTo>
                    <a:lnTo>
                      <a:pt x="95" y="14"/>
                    </a:lnTo>
                    <a:lnTo>
                      <a:pt x="91" y="9"/>
                    </a:lnTo>
                    <a:lnTo>
                      <a:pt x="89" y="5"/>
                    </a:lnTo>
                    <a:lnTo>
                      <a:pt x="85" y="2"/>
                    </a:lnTo>
                    <a:lnTo>
                      <a:pt x="81" y="1"/>
                    </a:lnTo>
                    <a:lnTo>
                      <a:pt x="78" y="0"/>
                    </a:lnTo>
                    <a:lnTo>
                      <a:pt x="74" y="1"/>
                    </a:lnTo>
                    <a:lnTo>
                      <a:pt x="70" y="4"/>
                    </a:lnTo>
                    <a:lnTo>
                      <a:pt x="66" y="6"/>
                    </a:lnTo>
                    <a:lnTo>
                      <a:pt x="61" y="10"/>
                    </a:lnTo>
                    <a:lnTo>
                      <a:pt x="58" y="14"/>
                    </a:lnTo>
                    <a:lnTo>
                      <a:pt x="50" y="25"/>
                    </a:lnTo>
                    <a:lnTo>
                      <a:pt x="43" y="39"/>
                    </a:lnTo>
                    <a:lnTo>
                      <a:pt x="35" y="54"/>
                    </a:lnTo>
                    <a:lnTo>
                      <a:pt x="29" y="70"/>
                    </a:lnTo>
                    <a:lnTo>
                      <a:pt x="24" y="87"/>
                    </a:lnTo>
                    <a:lnTo>
                      <a:pt x="19" y="104"/>
                    </a:lnTo>
                    <a:lnTo>
                      <a:pt x="16" y="120"/>
                    </a:lnTo>
                    <a:lnTo>
                      <a:pt x="15" y="133"/>
                    </a:lnTo>
                    <a:lnTo>
                      <a:pt x="10" y="170"/>
                    </a:lnTo>
                    <a:lnTo>
                      <a:pt x="8" y="207"/>
                    </a:lnTo>
                    <a:lnTo>
                      <a:pt x="4" y="247"/>
                    </a:lnTo>
                    <a:lnTo>
                      <a:pt x="1" y="287"/>
                    </a:lnTo>
                    <a:lnTo>
                      <a:pt x="0" y="328"/>
                    </a:lnTo>
                    <a:lnTo>
                      <a:pt x="1" y="368"/>
                    </a:lnTo>
                    <a:lnTo>
                      <a:pt x="3" y="388"/>
                    </a:lnTo>
                    <a:lnTo>
                      <a:pt x="4" y="408"/>
                    </a:lnTo>
                    <a:lnTo>
                      <a:pt x="6" y="427"/>
                    </a:lnTo>
                    <a:lnTo>
                      <a:pt x="10" y="446"/>
                    </a:lnTo>
                    <a:lnTo>
                      <a:pt x="14" y="464"/>
                    </a:lnTo>
                    <a:lnTo>
                      <a:pt x="19" y="482"/>
                    </a:lnTo>
                    <a:lnTo>
                      <a:pt x="25" y="499"/>
                    </a:lnTo>
                    <a:lnTo>
                      <a:pt x="31" y="515"/>
                    </a:lnTo>
                    <a:lnTo>
                      <a:pt x="39" y="532"/>
                    </a:lnTo>
                    <a:lnTo>
                      <a:pt x="48" y="547"/>
                    </a:lnTo>
                    <a:lnTo>
                      <a:pt x="58" y="560"/>
                    </a:lnTo>
                    <a:lnTo>
                      <a:pt x="68" y="573"/>
                    </a:lnTo>
                    <a:lnTo>
                      <a:pt x="80" y="584"/>
                    </a:lnTo>
                    <a:lnTo>
                      <a:pt x="94" y="595"/>
                    </a:lnTo>
                    <a:lnTo>
                      <a:pt x="107" y="604"/>
                    </a:lnTo>
                    <a:lnTo>
                      <a:pt x="124" y="612"/>
                    </a:lnTo>
                    <a:lnTo>
                      <a:pt x="141" y="618"/>
                    </a:lnTo>
                    <a:lnTo>
                      <a:pt x="160" y="623"/>
                    </a:lnTo>
                    <a:lnTo>
                      <a:pt x="180" y="627"/>
                    </a:lnTo>
                    <a:lnTo>
                      <a:pt x="202" y="628"/>
                    </a:lnTo>
                    <a:lnTo>
                      <a:pt x="225" y="629"/>
                    </a:lnTo>
                    <a:lnTo>
                      <a:pt x="246" y="628"/>
                    </a:lnTo>
                    <a:lnTo>
                      <a:pt x="267" y="625"/>
                    </a:lnTo>
                    <a:lnTo>
                      <a:pt x="288" y="622"/>
                    </a:lnTo>
                    <a:lnTo>
                      <a:pt x="308" y="618"/>
                    </a:lnTo>
                    <a:lnTo>
                      <a:pt x="327" y="613"/>
                    </a:lnTo>
                    <a:lnTo>
                      <a:pt x="345" y="607"/>
                    </a:lnTo>
                    <a:lnTo>
                      <a:pt x="362" y="599"/>
                    </a:lnTo>
                    <a:lnTo>
                      <a:pt x="378" y="590"/>
                    </a:lnTo>
                    <a:lnTo>
                      <a:pt x="394" y="582"/>
                    </a:lnTo>
                    <a:lnTo>
                      <a:pt x="408" y="573"/>
                    </a:lnTo>
                    <a:lnTo>
                      <a:pt x="422" y="563"/>
                    </a:lnTo>
                    <a:lnTo>
                      <a:pt x="434" y="553"/>
                    </a:lnTo>
                    <a:lnTo>
                      <a:pt x="447" y="542"/>
                    </a:lnTo>
                    <a:lnTo>
                      <a:pt x="457" y="530"/>
                    </a:lnTo>
                    <a:lnTo>
                      <a:pt x="466" y="518"/>
                    </a:lnTo>
                    <a:lnTo>
                      <a:pt x="474" y="507"/>
                    </a:lnTo>
                    <a:lnTo>
                      <a:pt x="481" y="494"/>
                    </a:lnTo>
                    <a:lnTo>
                      <a:pt x="487" y="482"/>
                    </a:lnTo>
                    <a:lnTo>
                      <a:pt x="491" y="469"/>
                    </a:lnTo>
                    <a:lnTo>
                      <a:pt x="494" y="458"/>
                    </a:lnTo>
                    <a:lnTo>
                      <a:pt x="496" y="446"/>
                    </a:lnTo>
                    <a:lnTo>
                      <a:pt x="496" y="433"/>
                    </a:lnTo>
                    <a:lnTo>
                      <a:pt x="494" y="422"/>
                    </a:lnTo>
                    <a:lnTo>
                      <a:pt x="492" y="409"/>
                    </a:lnTo>
                    <a:lnTo>
                      <a:pt x="488" y="398"/>
                    </a:lnTo>
                    <a:lnTo>
                      <a:pt x="482" y="388"/>
                    </a:lnTo>
                    <a:lnTo>
                      <a:pt x="476" y="377"/>
                    </a:lnTo>
                    <a:lnTo>
                      <a:pt x="467" y="367"/>
                    </a:lnTo>
                    <a:lnTo>
                      <a:pt x="456" y="358"/>
                    </a:lnTo>
                    <a:lnTo>
                      <a:pt x="443" y="349"/>
                    </a:lnTo>
                    <a:lnTo>
                      <a:pt x="429" y="342"/>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24" name="Google Shape;524;p12"/>
              <p:cNvSpPr/>
              <p:nvPr/>
            </p:nvSpPr>
            <p:spPr>
              <a:xfrm>
                <a:off x="1903" y="1136"/>
                <a:ext cx="99" cy="126"/>
              </a:xfrm>
              <a:custGeom>
                <a:rect b="b" l="l" r="r" t="t"/>
                <a:pathLst>
                  <a:path extrusionOk="0" h="629" w="496">
                    <a:moveTo>
                      <a:pt x="429" y="342"/>
                    </a:moveTo>
                    <a:lnTo>
                      <a:pt x="398" y="327"/>
                    </a:lnTo>
                    <a:lnTo>
                      <a:pt x="368" y="313"/>
                    </a:lnTo>
                    <a:lnTo>
                      <a:pt x="340" y="302"/>
                    </a:lnTo>
                    <a:lnTo>
                      <a:pt x="311" y="291"/>
                    </a:lnTo>
                    <a:lnTo>
                      <a:pt x="285" y="280"/>
                    </a:lnTo>
                    <a:lnTo>
                      <a:pt x="260" y="268"/>
                    </a:lnTo>
                    <a:lnTo>
                      <a:pt x="236" y="258"/>
                    </a:lnTo>
                    <a:lnTo>
                      <a:pt x="214" y="246"/>
                    </a:lnTo>
                    <a:lnTo>
                      <a:pt x="194" y="233"/>
                    </a:lnTo>
                    <a:lnTo>
                      <a:pt x="175" y="218"/>
                    </a:lnTo>
                    <a:lnTo>
                      <a:pt x="166" y="211"/>
                    </a:lnTo>
                    <a:lnTo>
                      <a:pt x="157" y="202"/>
                    </a:lnTo>
                    <a:lnTo>
                      <a:pt x="150" y="193"/>
                    </a:lnTo>
                    <a:lnTo>
                      <a:pt x="144" y="183"/>
                    </a:lnTo>
                    <a:lnTo>
                      <a:pt x="137" y="173"/>
                    </a:lnTo>
                    <a:lnTo>
                      <a:pt x="131" y="162"/>
                    </a:lnTo>
                    <a:lnTo>
                      <a:pt x="126" y="151"/>
                    </a:lnTo>
                    <a:lnTo>
                      <a:pt x="121" y="138"/>
                    </a:lnTo>
                    <a:lnTo>
                      <a:pt x="117" y="125"/>
                    </a:lnTo>
                    <a:lnTo>
                      <a:pt x="114" y="111"/>
                    </a:lnTo>
                    <a:lnTo>
                      <a:pt x="111" y="96"/>
                    </a:lnTo>
                    <a:lnTo>
                      <a:pt x="109" y="80"/>
                    </a:lnTo>
                    <a:lnTo>
                      <a:pt x="105" y="51"/>
                    </a:lnTo>
                    <a:lnTo>
                      <a:pt x="100" y="30"/>
                    </a:lnTo>
                    <a:lnTo>
                      <a:pt x="97" y="21"/>
                    </a:lnTo>
                    <a:lnTo>
                      <a:pt x="95" y="14"/>
                    </a:lnTo>
                    <a:lnTo>
                      <a:pt x="91" y="9"/>
                    </a:lnTo>
                    <a:lnTo>
                      <a:pt x="89" y="5"/>
                    </a:lnTo>
                    <a:lnTo>
                      <a:pt x="85" y="2"/>
                    </a:lnTo>
                    <a:lnTo>
                      <a:pt x="81" y="1"/>
                    </a:lnTo>
                    <a:lnTo>
                      <a:pt x="78" y="0"/>
                    </a:lnTo>
                    <a:lnTo>
                      <a:pt x="74" y="1"/>
                    </a:lnTo>
                    <a:lnTo>
                      <a:pt x="70" y="4"/>
                    </a:lnTo>
                    <a:lnTo>
                      <a:pt x="66" y="6"/>
                    </a:lnTo>
                    <a:lnTo>
                      <a:pt x="61" y="10"/>
                    </a:lnTo>
                    <a:lnTo>
                      <a:pt x="58" y="14"/>
                    </a:lnTo>
                    <a:lnTo>
                      <a:pt x="50" y="25"/>
                    </a:lnTo>
                    <a:lnTo>
                      <a:pt x="43" y="39"/>
                    </a:lnTo>
                    <a:lnTo>
                      <a:pt x="35" y="54"/>
                    </a:lnTo>
                    <a:lnTo>
                      <a:pt x="29" y="70"/>
                    </a:lnTo>
                    <a:lnTo>
                      <a:pt x="24" y="87"/>
                    </a:lnTo>
                    <a:lnTo>
                      <a:pt x="19" y="104"/>
                    </a:lnTo>
                    <a:lnTo>
                      <a:pt x="16" y="120"/>
                    </a:lnTo>
                    <a:lnTo>
                      <a:pt x="15" y="133"/>
                    </a:lnTo>
                    <a:lnTo>
                      <a:pt x="10" y="170"/>
                    </a:lnTo>
                    <a:lnTo>
                      <a:pt x="8" y="207"/>
                    </a:lnTo>
                    <a:lnTo>
                      <a:pt x="4" y="247"/>
                    </a:lnTo>
                    <a:lnTo>
                      <a:pt x="1" y="287"/>
                    </a:lnTo>
                    <a:lnTo>
                      <a:pt x="0" y="328"/>
                    </a:lnTo>
                    <a:lnTo>
                      <a:pt x="1" y="368"/>
                    </a:lnTo>
                    <a:lnTo>
                      <a:pt x="3" y="388"/>
                    </a:lnTo>
                    <a:lnTo>
                      <a:pt x="4" y="408"/>
                    </a:lnTo>
                    <a:lnTo>
                      <a:pt x="6" y="427"/>
                    </a:lnTo>
                    <a:lnTo>
                      <a:pt x="10" y="446"/>
                    </a:lnTo>
                    <a:lnTo>
                      <a:pt x="14" y="464"/>
                    </a:lnTo>
                    <a:lnTo>
                      <a:pt x="19" y="482"/>
                    </a:lnTo>
                    <a:lnTo>
                      <a:pt x="25" y="499"/>
                    </a:lnTo>
                    <a:lnTo>
                      <a:pt x="31" y="515"/>
                    </a:lnTo>
                    <a:lnTo>
                      <a:pt x="39" y="532"/>
                    </a:lnTo>
                    <a:lnTo>
                      <a:pt x="48" y="547"/>
                    </a:lnTo>
                    <a:lnTo>
                      <a:pt x="58" y="560"/>
                    </a:lnTo>
                    <a:lnTo>
                      <a:pt x="68" y="573"/>
                    </a:lnTo>
                    <a:lnTo>
                      <a:pt x="80" y="584"/>
                    </a:lnTo>
                    <a:lnTo>
                      <a:pt x="94" y="595"/>
                    </a:lnTo>
                    <a:lnTo>
                      <a:pt x="107" y="604"/>
                    </a:lnTo>
                    <a:lnTo>
                      <a:pt x="124" y="612"/>
                    </a:lnTo>
                    <a:lnTo>
                      <a:pt x="141" y="618"/>
                    </a:lnTo>
                    <a:lnTo>
                      <a:pt x="160" y="623"/>
                    </a:lnTo>
                    <a:lnTo>
                      <a:pt x="180" y="627"/>
                    </a:lnTo>
                    <a:lnTo>
                      <a:pt x="202" y="628"/>
                    </a:lnTo>
                    <a:lnTo>
                      <a:pt x="225" y="629"/>
                    </a:lnTo>
                    <a:lnTo>
                      <a:pt x="246" y="628"/>
                    </a:lnTo>
                    <a:lnTo>
                      <a:pt x="267" y="625"/>
                    </a:lnTo>
                    <a:lnTo>
                      <a:pt x="288" y="622"/>
                    </a:lnTo>
                    <a:lnTo>
                      <a:pt x="308" y="618"/>
                    </a:lnTo>
                    <a:lnTo>
                      <a:pt x="327" y="613"/>
                    </a:lnTo>
                    <a:lnTo>
                      <a:pt x="345" y="607"/>
                    </a:lnTo>
                    <a:lnTo>
                      <a:pt x="362" y="599"/>
                    </a:lnTo>
                    <a:lnTo>
                      <a:pt x="378" y="590"/>
                    </a:lnTo>
                    <a:lnTo>
                      <a:pt x="394" y="582"/>
                    </a:lnTo>
                    <a:lnTo>
                      <a:pt x="408" y="573"/>
                    </a:lnTo>
                    <a:lnTo>
                      <a:pt x="422" y="563"/>
                    </a:lnTo>
                    <a:lnTo>
                      <a:pt x="434" y="553"/>
                    </a:lnTo>
                    <a:lnTo>
                      <a:pt x="447" y="542"/>
                    </a:lnTo>
                    <a:lnTo>
                      <a:pt x="457" y="530"/>
                    </a:lnTo>
                    <a:lnTo>
                      <a:pt x="466" y="518"/>
                    </a:lnTo>
                    <a:lnTo>
                      <a:pt x="474" y="507"/>
                    </a:lnTo>
                    <a:lnTo>
                      <a:pt x="481" y="494"/>
                    </a:lnTo>
                    <a:lnTo>
                      <a:pt x="487" y="482"/>
                    </a:lnTo>
                    <a:lnTo>
                      <a:pt x="491" y="469"/>
                    </a:lnTo>
                    <a:lnTo>
                      <a:pt x="494" y="458"/>
                    </a:lnTo>
                    <a:lnTo>
                      <a:pt x="496" y="446"/>
                    </a:lnTo>
                    <a:lnTo>
                      <a:pt x="496" y="433"/>
                    </a:lnTo>
                    <a:lnTo>
                      <a:pt x="494" y="422"/>
                    </a:lnTo>
                    <a:lnTo>
                      <a:pt x="492" y="409"/>
                    </a:lnTo>
                    <a:lnTo>
                      <a:pt x="488" y="398"/>
                    </a:lnTo>
                    <a:lnTo>
                      <a:pt x="482" y="388"/>
                    </a:lnTo>
                    <a:lnTo>
                      <a:pt x="476" y="377"/>
                    </a:lnTo>
                    <a:lnTo>
                      <a:pt x="467" y="367"/>
                    </a:lnTo>
                    <a:lnTo>
                      <a:pt x="456" y="358"/>
                    </a:lnTo>
                    <a:lnTo>
                      <a:pt x="443" y="349"/>
                    </a:lnTo>
                    <a:lnTo>
                      <a:pt x="429" y="342"/>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25" name="Google Shape;525;p12"/>
              <p:cNvSpPr/>
              <p:nvPr/>
            </p:nvSpPr>
            <p:spPr>
              <a:xfrm>
                <a:off x="2015" y="1100"/>
                <a:ext cx="72" cy="146"/>
              </a:xfrm>
              <a:custGeom>
                <a:rect b="b" l="l" r="r" t="t"/>
                <a:pathLst>
                  <a:path extrusionOk="0" h="727" w="361">
                    <a:moveTo>
                      <a:pt x="200" y="50"/>
                    </a:moveTo>
                    <a:lnTo>
                      <a:pt x="220" y="76"/>
                    </a:lnTo>
                    <a:lnTo>
                      <a:pt x="241" y="107"/>
                    </a:lnTo>
                    <a:lnTo>
                      <a:pt x="264" y="141"/>
                    </a:lnTo>
                    <a:lnTo>
                      <a:pt x="286" y="178"/>
                    </a:lnTo>
                    <a:lnTo>
                      <a:pt x="296" y="197"/>
                    </a:lnTo>
                    <a:lnTo>
                      <a:pt x="307" y="217"/>
                    </a:lnTo>
                    <a:lnTo>
                      <a:pt x="316" y="237"/>
                    </a:lnTo>
                    <a:lnTo>
                      <a:pt x="326" y="258"/>
                    </a:lnTo>
                    <a:lnTo>
                      <a:pt x="334" y="279"/>
                    </a:lnTo>
                    <a:lnTo>
                      <a:pt x="341" y="301"/>
                    </a:lnTo>
                    <a:lnTo>
                      <a:pt x="347" y="323"/>
                    </a:lnTo>
                    <a:lnTo>
                      <a:pt x="354" y="344"/>
                    </a:lnTo>
                    <a:lnTo>
                      <a:pt x="357" y="367"/>
                    </a:lnTo>
                    <a:lnTo>
                      <a:pt x="360" y="389"/>
                    </a:lnTo>
                    <a:lnTo>
                      <a:pt x="361" y="410"/>
                    </a:lnTo>
                    <a:lnTo>
                      <a:pt x="361" y="433"/>
                    </a:lnTo>
                    <a:lnTo>
                      <a:pt x="359" y="455"/>
                    </a:lnTo>
                    <a:lnTo>
                      <a:pt x="355" y="478"/>
                    </a:lnTo>
                    <a:lnTo>
                      <a:pt x="350" y="499"/>
                    </a:lnTo>
                    <a:lnTo>
                      <a:pt x="341" y="520"/>
                    </a:lnTo>
                    <a:lnTo>
                      <a:pt x="331" y="541"/>
                    </a:lnTo>
                    <a:lnTo>
                      <a:pt x="320" y="563"/>
                    </a:lnTo>
                    <a:lnTo>
                      <a:pt x="305" y="583"/>
                    </a:lnTo>
                    <a:lnTo>
                      <a:pt x="287" y="603"/>
                    </a:lnTo>
                    <a:lnTo>
                      <a:pt x="267" y="623"/>
                    </a:lnTo>
                    <a:lnTo>
                      <a:pt x="245" y="641"/>
                    </a:lnTo>
                    <a:lnTo>
                      <a:pt x="219" y="659"/>
                    </a:lnTo>
                    <a:lnTo>
                      <a:pt x="191" y="676"/>
                    </a:lnTo>
                    <a:lnTo>
                      <a:pt x="163" y="692"/>
                    </a:lnTo>
                    <a:lnTo>
                      <a:pt x="136" y="705"/>
                    </a:lnTo>
                    <a:lnTo>
                      <a:pt x="113" y="714"/>
                    </a:lnTo>
                    <a:lnTo>
                      <a:pt x="93" y="721"/>
                    </a:lnTo>
                    <a:lnTo>
                      <a:pt x="74" y="726"/>
                    </a:lnTo>
                    <a:lnTo>
                      <a:pt x="58" y="727"/>
                    </a:lnTo>
                    <a:lnTo>
                      <a:pt x="44" y="727"/>
                    </a:lnTo>
                    <a:lnTo>
                      <a:pt x="33" y="726"/>
                    </a:lnTo>
                    <a:lnTo>
                      <a:pt x="24" y="722"/>
                    </a:lnTo>
                    <a:lnTo>
                      <a:pt x="15" y="716"/>
                    </a:lnTo>
                    <a:lnTo>
                      <a:pt x="9" y="710"/>
                    </a:lnTo>
                    <a:lnTo>
                      <a:pt x="5" y="701"/>
                    </a:lnTo>
                    <a:lnTo>
                      <a:pt x="3" y="691"/>
                    </a:lnTo>
                    <a:lnTo>
                      <a:pt x="0" y="680"/>
                    </a:lnTo>
                    <a:lnTo>
                      <a:pt x="0" y="667"/>
                    </a:lnTo>
                    <a:lnTo>
                      <a:pt x="2" y="655"/>
                    </a:lnTo>
                    <a:lnTo>
                      <a:pt x="3" y="641"/>
                    </a:lnTo>
                    <a:lnTo>
                      <a:pt x="5" y="626"/>
                    </a:lnTo>
                    <a:lnTo>
                      <a:pt x="9" y="611"/>
                    </a:lnTo>
                    <a:lnTo>
                      <a:pt x="13" y="596"/>
                    </a:lnTo>
                    <a:lnTo>
                      <a:pt x="23" y="565"/>
                    </a:lnTo>
                    <a:lnTo>
                      <a:pt x="33" y="535"/>
                    </a:lnTo>
                    <a:lnTo>
                      <a:pt x="54" y="480"/>
                    </a:lnTo>
                    <a:lnTo>
                      <a:pt x="68" y="439"/>
                    </a:lnTo>
                    <a:lnTo>
                      <a:pt x="78" y="402"/>
                    </a:lnTo>
                    <a:lnTo>
                      <a:pt x="88" y="368"/>
                    </a:lnTo>
                    <a:lnTo>
                      <a:pt x="98" y="334"/>
                    </a:lnTo>
                    <a:lnTo>
                      <a:pt x="106" y="303"/>
                    </a:lnTo>
                    <a:lnTo>
                      <a:pt x="114" y="271"/>
                    </a:lnTo>
                    <a:lnTo>
                      <a:pt x="121" y="239"/>
                    </a:lnTo>
                    <a:lnTo>
                      <a:pt x="126" y="207"/>
                    </a:lnTo>
                    <a:lnTo>
                      <a:pt x="131" y="173"/>
                    </a:lnTo>
                    <a:lnTo>
                      <a:pt x="131" y="127"/>
                    </a:lnTo>
                    <a:lnTo>
                      <a:pt x="130" y="85"/>
                    </a:lnTo>
                    <a:lnTo>
                      <a:pt x="129" y="48"/>
                    </a:lnTo>
                    <a:lnTo>
                      <a:pt x="131" y="20"/>
                    </a:lnTo>
                    <a:lnTo>
                      <a:pt x="133" y="10"/>
                    </a:lnTo>
                    <a:lnTo>
                      <a:pt x="136" y="3"/>
                    </a:lnTo>
                    <a:lnTo>
                      <a:pt x="139" y="1"/>
                    </a:lnTo>
                    <a:lnTo>
                      <a:pt x="141" y="1"/>
                    </a:lnTo>
                    <a:lnTo>
                      <a:pt x="145" y="0"/>
                    </a:lnTo>
                    <a:lnTo>
                      <a:pt x="149" y="1"/>
                    </a:lnTo>
                    <a:lnTo>
                      <a:pt x="158" y="6"/>
                    </a:lnTo>
                    <a:lnTo>
                      <a:pt x="169" y="16"/>
                    </a:lnTo>
                    <a:lnTo>
                      <a:pt x="184" y="30"/>
                    </a:lnTo>
                    <a:lnTo>
                      <a:pt x="200" y="50"/>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26" name="Google Shape;526;p12"/>
              <p:cNvSpPr/>
              <p:nvPr/>
            </p:nvSpPr>
            <p:spPr>
              <a:xfrm>
                <a:off x="2015" y="1100"/>
                <a:ext cx="72" cy="146"/>
              </a:xfrm>
              <a:custGeom>
                <a:rect b="b" l="l" r="r" t="t"/>
                <a:pathLst>
                  <a:path extrusionOk="0" h="727" w="361">
                    <a:moveTo>
                      <a:pt x="200" y="50"/>
                    </a:moveTo>
                    <a:lnTo>
                      <a:pt x="220" y="76"/>
                    </a:lnTo>
                    <a:lnTo>
                      <a:pt x="241" y="107"/>
                    </a:lnTo>
                    <a:lnTo>
                      <a:pt x="264" y="141"/>
                    </a:lnTo>
                    <a:lnTo>
                      <a:pt x="286" y="178"/>
                    </a:lnTo>
                    <a:lnTo>
                      <a:pt x="296" y="197"/>
                    </a:lnTo>
                    <a:lnTo>
                      <a:pt x="307" y="217"/>
                    </a:lnTo>
                    <a:lnTo>
                      <a:pt x="316" y="237"/>
                    </a:lnTo>
                    <a:lnTo>
                      <a:pt x="326" y="258"/>
                    </a:lnTo>
                    <a:lnTo>
                      <a:pt x="334" y="279"/>
                    </a:lnTo>
                    <a:lnTo>
                      <a:pt x="341" y="301"/>
                    </a:lnTo>
                    <a:lnTo>
                      <a:pt x="347" y="323"/>
                    </a:lnTo>
                    <a:lnTo>
                      <a:pt x="354" y="344"/>
                    </a:lnTo>
                    <a:lnTo>
                      <a:pt x="357" y="367"/>
                    </a:lnTo>
                    <a:lnTo>
                      <a:pt x="360" y="389"/>
                    </a:lnTo>
                    <a:lnTo>
                      <a:pt x="361" y="410"/>
                    </a:lnTo>
                    <a:lnTo>
                      <a:pt x="361" y="433"/>
                    </a:lnTo>
                    <a:lnTo>
                      <a:pt x="359" y="455"/>
                    </a:lnTo>
                    <a:lnTo>
                      <a:pt x="355" y="478"/>
                    </a:lnTo>
                    <a:lnTo>
                      <a:pt x="350" y="499"/>
                    </a:lnTo>
                    <a:lnTo>
                      <a:pt x="341" y="520"/>
                    </a:lnTo>
                    <a:lnTo>
                      <a:pt x="331" y="541"/>
                    </a:lnTo>
                    <a:lnTo>
                      <a:pt x="320" y="563"/>
                    </a:lnTo>
                    <a:lnTo>
                      <a:pt x="305" y="583"/>
                    </a:lnTo>
                    <a:lnTo>
                      <a:pt x="287" y="603"/>
                    </a:lnTo>
                    <a:lnTo>
                      <a:pt x="267" y="623"/>
                    </a:lnTo>
                    <a:lnTo>
                      <a:pt x="245" y="641"/>
                    </a:lnTo>
                    <a:lnTo>
                      <a:pt x="219" y="659"/>
                    </a:lnTo>
                    <a:lnTo>
                      <a:pt x="191" y="676"/>
                    </a:lnTo>
                    <a:lnTo>
                      <a:pt x="163" y="692"/>
                    </a:lnTo>
                    <a:lnTo>
                      <a:pt x="136" y="705"/>
                    </a:lnTo>
                    <a:lnTo>
                      <a:pt x="113" y="714"/>
                    </a:lnTo>
                    <a:lnTo>
                      <a:pt x="93" y="721"/>
                    </a:lnTo>
                    <a:lnTo>
                      <a:pt x="74" y="726"/>
                    </a:lnTo>
                    <a:lnTo>
                      <a:pt x="58" y="727"/>
                    </a:lnTo>
                    <a:lnTo>
                      <a:pt x="44" y="727"/>
                    </a:lnTo>
                    <a:lnTo>
                      <a:pt x="33" y="726"/>
                    </a:lnTo>
                    <a:lnTo>
                      <a:pt x="24" y="722"/>
                    </a:lnTo>
                    <a:lnTo>
                      <a:pt x="15" y="716"/>
                    </a:lnTo>
                    <a:lnTo>
                      <a:pt x="9" y="710"/>
                    </a:lnTo>
                    <a:lnTo>
                      <a:pt x="5" y="701"/>
                    </a:lnTo>
                    <a:lnTo>
                      <a:pt x="3" y="691"/>
                    </a:lnTo>
                    <a:lnTo>
                      <a:pt x="0" y="680"/>
                    </a:lnTo>
                    <a:lnTo>
                      <a:pt x="0" y="667"/>
                    </a:lnTo>
                    <a:lnTo>
                      <a:pt x="2" y="655"/>
                    </a:lnTo>
                    <a:lnTo>
                      <a:pt x="3" y="641"/>
                    </a:lnTo>
                    <a:lnTo>
                      <a:pt x="5" y="626"/>
                    </a:lnTo>
                    <a:lnTo>
                      <a:pt x="9" y="611"/>
                    </a:lnTo>
                    <a:lnTo>
                      <a:pt x="13" y="596"/>
                    </a:lnTo>
                    <a:lnTo>
                      <a:pt x="23" y="565"/>
                    </a:lnTo>
                    <a:lnTo>
                      <a:pt x="33" y="535"/>
                    </a:lnTo>
                    <a:lnTo>
                      <a:pt x="54" y="480"/>
                    </a:lnTo>
                    <a:lnTo>
                      <a:pt x="68" y="439"/>
                    </a:lnTo>
                    <a:lnTo>
                      <a:pt x="78" y="402"/>
                    </a:lnTo>
                    <a:lnTo>
                      <a:pt x="88" y="368"/>
                    </a:lnTo>
                    <a:lnTo>
                      <a:pt x="98" y="334"/>
                    </a:lnTo>
                    <a:lnTo>
                      <a:pt x="106" y="303"/>
                    </a:lnTo>
                    <a:lnTo>
                      <a:pt x="114" y="271"/>
                    </a:lnTo>
                    <a:lnTo>
                      <a:pt x="121" y="239"/>
                    </a:lnTo>
                    <a:lnTo>
                      <a:pt x="126" y="207"/>
                    </a:lnTo>
                    <a:lnTo>
                      <a:pt x="131" y="173"/>
                    </a:lnTo>
                    <a:lnTo>
                      <a:pt x="131" y="127"/>
                    </a:lnTo>
                    <a:lnTo>
                      <a:pt x="130" y="85"/>
                    </a:lnTo>
                    <a:lnTo>
                      <a:pt x="129" y="48"/>
                    </a:lnTo>
                    <a:lnTo>
                      <a:pt x="131" y="20"/>
                    </a:lnTo>
                    <a:lnTo>
                      <a:pt x="133" y="10"/>
                    </a:lnTo>
                    <a:lnTo>
                      <a:pt x="136" y="3"/>
                    </a:lnTo>
                    <a:lnTo>
                      <a:pt x="139" y="1"/>
                    </a:lnTo>
                    <a:lnTo>
                      <a:pt x="141" y="1"/>
                    </a:lnTo>
                    <a:lnTo>
                      <a:pt x="145" y="0"/>
                    </a:lnTo>
                    <a:lnTo>
                      <a:pt x="149" y="1"/>
                    </a:lnTo>
                    <a:lnTo>
                      <a:pt x="158" y="6"/>
                    </a:lnTo>
                    <a:lnTo>
                      <a:pt x="169" y="16"/>
                    </a:lnTo>
                    <a:lnTo>
                      <a:pt x="184" y="30"/>
                    </a:lnTo>
                    <a:lnTo>
                      <a:pt x="200" y="5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27" name="Google Shape;527;p12"/>
              <p:cNvSpPr/>
              <p:nvPr/>
            </p:nvSpPr>
            <p:spPr>
              <a:xfrm>
                <a:off x="1720" y="1193"/>
                <a:ext cx="183" cy="139"/>
              </a:xfrm>
              <a:custGeom>
                <a:rect b="b" l="l" r="r" t="t"/>
                <a:pathLst>
                  <a:path extrusionOk="0" h="694" w="912">
                    <a:moveTo>
                      <a:pt x="22" y="65"/>
                    </a:moveTo>
                    <a:lnTo>
                      <a:pt x="62" y="132"/>
                    </a:lnTo>
                    <a:lnTo>
                      <a:pt x="119" y="230"/>
                    </a:lnTo>
                    <a:lnTo>
                      <a:pt x="152" y="286"/>
                    </a:lnTo>
                    <a:lnTo>
                      <a:pt x="191" y="343"/>
                    </a:lnTo>
                    <a:lnTo>
                      <a:pt x="211" y="373"/>
                    </a:lnTo>
                    <a:lnTo>
                      <a:pt x="231" y="403"/>
                    </a:lnTo>
                    <a:lnTo>
                      <a:pt x="253" y="432"/>
                    </a:lnTo>
                    <a:lnTo>
                      <a:pt x="276" y="461"/>
                    </a:lnTo>
                    <a:lnTo>
                      <a:pt x="299" y="488"/>
                    </a:lnTo>
                    <a:lnTo>
                      <a:pt x="323" y="515"/>
                    </a:lnTo>
                    <a:lnTo>
                      <a:pt x="348" y="542"/>
                    </a:lnTo>
                    <a:lnTo>
                      <a:pt x="373" y="567"/>
                    </a:lnTo>
                    <a:lnTo>
                      <a:pt x="399" y="589"/>
                    </a:lnTo>
                    <a:lnTo>
                      <a:pt x="427" y="610"/>
                    </a:lnTo>
                    <a:lnTo>
                      <a:pt x="454" y="630"/>
                    </a:lnTo>
                    <a:lnTo>
                      <a:pt x="483" y="648"/>
                    </a:lnTo>
                    <a:lnTo>
                      <a:pt x="512" y="663"/>
                    </a:lnTo>
                    <a:lnTo>
                      <a:pt x="540" y="675"/>
                    </a:lnTo>
                    <a:lnTo>
                      <a:pt x="570" y="684"/>
                    </a:lnTo>
                    <a:lnTo>
                      <a:pt x="601" y="690"/>
                    </a:lnTo>
                    <a:lnTo>
                      <a:pt x="633" y="694"/>
                    </a:lnTo>
                    <a:lnTo>
                      <a:pt x="664" y="694"/>
                    </a:lnTo>
                    <a:lnTo>
                      <a:pt x="696" y="690"/>
                    </a:lnTo>
                    <a:lnTo>
                      <a:pt x="729" y="683"/>
                    </a:lnTo>
                    <a:lnTo>
                      <a:pt x="760" y="672"/>
                    </a:lnTo>
                    <a:lnTo>
                      <a:pt x="789" y="660"/>
                    </a:lnTo>
                    <a:lnTo>
                      <a:pt x="814" y="647"/>
                    </a:lnTo>
                    <a:lnTo>
                      <a:pt x="835" y="633"/>
                    </a:lnTo>
                    <a:lnTo>
                      <a:pt x="854" y="617"/>
                    </a:lnTo>
                    <a:lnTo>
                      <a:pt x="868" y="600"/>
                    </a:lnTo>
                    <a:lnTo>
                      <a:pt x="882" y="583"/>
                    </a:lnTo>
                    <a:lnTo>
                      <a:pt x="892" y="565"/>
                    </a:lnTo>
                    <a:lnTo>
                      <a:pt x="901" y="547"/>
                    </a:lnTo>
                    <a:lnTo>
                      <a:pt x="906" y="527"/>
                    </a:lnTo>
                    <a:lnTo>
                      <a:pt x="910" y="507"/>
                    </a:lnTo>
                    <a:lnTo>
                      <a:pt x="912" y="487"/>
                    </a:lnTo>
                    <a:lnTo>
                      <a:pt x="912" y="467"/>
                    </a:lnTo>
                    <a:lnTo>
                      <a:pt x="911" y="447"/>
                    </a:lnTo>
                    <a:lnTo>
                      <a:pt x="907" y="427"/>
                    </a:lnTo>
                    <a:lnTo>
                      <a:pt x="903" y="406"/>
                    </a:lnTo>
                    <a:lnTo>
                      <a:pt x="897" y="386"/>
                    </a:lnTo>
                    <a:lnTo>
                      <a:pt x="891" y="367"/>
                    </a:lnTo>
                    <a:lnTo>
                      <a:pt x="885" y="348"/>
                    </a:lnTo>
                    <a:lnTo>
                      <a:pt x="876" y="330"/>
                    </a:lnTo>
                    <a:lnTo>
                      <a:pt x="860" y="295"/>
                    </a:lnTo>
                    <a:lnTo>
                      <a:pt x="841" y="263"/>
                    </a:lnTo>
                    <a:lnTo>
                      <a:pt x="825" y="237"/>
                    </a:lnTo>
                    <a:lnTo>
                      <a:pt x="809" y="216"/>
                    </a:lnTo>
                    <a:lnTo>
                      <a:pt x="796" y="201"/>
                    </a:lnTo>
                    <a:lnTo>
                      <a:pt x="789" y="193"/>
                    </a:lnTo>
                    <a:lnTo>
                      <a:pt x="777" y="186"/>
                    </a:lnTo>
                    <a:lnTo>
                      <a:pt x="765" y="181"/>
                    </a:lnTo>
                    <a:lnTo>
                      <a:pt x="752" y="175"/>
                    </a:lnTo>
                    <a:lnTo>
                      <a:pt x="740" y="170"/>
                    </a:lnTo>
                    <a:lnTo>
                      <a:pt x="711" y="162"/>
                    </a:lnTo>
                    <a:lnTo>
                      <a:pt x="680" y="156"/>
                    </a:lnTo>
                    <a:lnTo>
                      <a:pt x="648" y="150"/>
                    </a:lnTo>
                    <a:lnTo>
                      <a:pt x="614" y="146"/>
                    </a:lnTo>
                    <a:lnTo>
                      <a:pt x="578" y="144"/>
                    </a:lnTo>
                    <a:lnTo>
                      <a:pt x="543" y="141"/>
                    </a:lnTo>
                    <a:lnTo>
                      <a:pt x="470" y="135"/>
                    </a:lnTo>
                    <a:lnTo>
                      <a:pt x="399" y="129"/>
                    </a:lnTo>
                    <a:lnTo>
                      <a:pt x="366" y="124"/>
                    </a:lnTo>
                    <a:lnTo>
                      <a:pt x="333" y="117"/>
                    </a:lnTo>
                    <a:lnTo>
                      <a:pt x="317" y="114"/>
                    </a:lnTo>
                    <a:lnTo>
                      <a:pt x="302" y="109"/>
                    </a:lnTo>
                    <a:lnTo>
                      <a:pt x="288" y="105"/>
                    </a:lnTo>
                    <a:lnTo>
                      <a:pt x="275" y="99"/>
                    </a:lnTo>
                    <a:lnTo>
                      <a:pt x="218" y="74"/>
                    </a:lnTo>
                    <a:lnTo>
                      <a:pt x="162" y="47"/>
                    </a:lnTo>
                    <a:lnTo>
                      <a:pt x="135" y="36"/>
                    </a:lnTo>
                    <a:lnTo>
                      <a:pt x="109" y="25"/>
                    </a:lnTo>
                    <a:lnTo>
                      <a:pt x="84" y="15"/>
                    </a:lnTo>
                    <a:lnTo>
                      <a:pt x="61" y="8"/>
                    </a:lnTo>
                    <a:lnTo>
                      <a:pt x="41" y="3"/>
                    </a:lnTo>
                    <a:lnTo>
                      <a:pt x="25" y="0"/>
                    </a:lnTo>
                    <a:lnTo>
                      <a:pt x="19" y="0"/>
                    </a:lnTo>
                    <a:lnTo>
                      <a:pt x="12" y="0"/>
                    </a:lnTo>
                    <a:lnTo>
                      <a:pt x="7" y="3"/>
                    </a:lnTo>
                    <a:lnTo>
                      <a:pt x="4" y="5"/>
                    </a:lnTo>
                    <a:lnTo>
                      <a:pt x="1" y="9"/>
                    </a:lnTo>
                    <a:lnTo>
                      <a:pt x="0" y="12"/>
                    </a:lnTo>
                    <a:lnTo>
                      <a:pt x="0" y="19"/>
                    </a:lnTo>
                    <a:lnTo>
                      <a:pt x="1" y="25"/>
                    </a:lnTo>
                    <a:lnTo>
                      <a:pt x="5" y="32"/>
                    </a:lnTo>
                    <a:lnTo>
                      <a:pt x="9" y="42"/>
                    </a:lnTo>
                    <a:lnTo>
                      <a:pt x="15" y="52"/>
                    </a:lnTo>
                    <a:lnTo>
                      <a:pt x="22" y="65"/>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28" name="Google Shape;528;p12"/>
              <p:cNvSpPr/>
              <p:nvPr/>
            </p:nvSpPr>
            <p:spPr>
              <a:xfrm>
                <a:off x="1720" y="1193"/>
                <a:ext cx="183" cy="139"/>
              </a:xfrm>
              <a:custGeom>
                <a:rect b="b" l="l" r="r" t="t"/>
                <a:pathLst>
                  <a:path extrusionOk="0" h="694" w="912">
                    <a:moveTo>
                      <a:pt x="22" y="65"/>
                    </a:moveTo>
                    <a:lnTo>
                      <a:pt x="62" y="132"/>
                    </a:lnTo>
                    <a:lnTo>
                      <a:pt x="119" y="230"/>
                    </a:lnTo>
                    <a:lnTo>
                      <a:pt x="152" y="286"/>
                    </a:lnTo>
                    <a:lnTo>
                      <a:pt x="191" y="343"/>
                    </a:lnTo>
                    <a:lnTo>
                      <a:pt x="211" y="373"/>
                    </a:lnTo>
                    <a:lnTo>
                      <a:pt x="231" y="403"/>
                    </a:lnTo>
                    <a:lnTo>
                      <a:pt x="253" y="432"/>
                    </a:lnTo>
                    <a:lnTo>
                      <a:pt x="276" y="461"/>
                    </a:lnTo>
                    <a:lnTo>
                      <a:pt x="299" y="488"/>
                    </a:lnTo>
                    <a:lnTo>
                      <a:pt x="323" y="515"/>
                    </a:lnTo>
                    <a:lnTo>
                      <a:pt x="348" y="542"/>
                    </a:lnTo>
                    <a:lnTo>
                      <a:pt x="373" y="567"/>
                    </a:lnTo>
                    <a:lnTo>
                      <a:pt x="399" y="589"/>
                    </a:lnTo>
                    <a:lnTo>
                      <a:pt x="427" y="610"/>
                    </a:lnTo>
                    <a:lnTo>
                      <a:pt x="454" y="630"/>
                    </a:lnTo>
                    <a:lnTo>
                      <a:pt x="483" y="648"/>
                    </a:lnTo>
                    <a:lnTo>
                      <a:pt x="512" y="663"/>
                    </a:lnTo>
                    <a:lnTo>
                      <a:pt x="540" y="675"/>
                    </a:lnTo>
                    <a:lnTo>
                      <a:pt x="570" y="684"/>
                    </a:lnTo>
                    <a:lnTo>
                      <a:pt x="601" y="690"/>
                    </a:lnTo>
                    <a:lnTo>
                      <a:pt x="633" y="694"/>
                    </a:lnTo>
                    <a:lnTo>
                      <a:pt x="664" y="694"/>
                    </a:lnTo>
                    <a:lnTo>
                      <a:pt x="696" y="690"/>
                    </a:lnTo>
                    <a:lnTo>
                      <a:pt x="729" y="683"/>
                    </a:lnTo>
                    <a:lnTo>
                      <a:pt x="760" y="672"/>
                    </a:lnTo>
                    <a:lnTo>
                      <a:pt x="789" y="660"/>
                    </a:lnTo>
                    <a:lnTo>
                      <a:pt x="814" y="647"/>
                    </a:lnTo>
                    <a:lnTo>
                      <a:pt x="835" y="633"/>
                    </a:lnTo>
                    <a:lnTo>
                      <a:pt x="854" y="617"/>
                    </a:lnTo>
                    <a:lnTo>
                      <a:pt x="868" y="600"/>
                    </a:lnTo>
                    <a:lnTo>
                      <a:pt x="882" y="583"/>
                    </a:lnTo>
                    <a:lnTo>
                      <a:pt x="892" y="565"/>
                    </a:lnTo>
                    <a:lnTo>
                      <a:pt x="901" y="547"/>
                    </a:lnTo>
                    <a:lnTo>
                      <a:pt x="906" y="527"/>
                    </a:lnTo>
                    <a:lnTo>
                      <a:pt x="910" y="507"/>
                    </a:lnTo>
                    <a:lnTo>
                      <a:pt x="912" y="487"/>
                    </a:lnTo>
                    <a:lnTo>
                      <a:pt x="912" y="467"/>
                    </a:lnTo>
                    <a:lnTo>
                      <a:pt x="911" y="447"/>
                    </a:lnTo>
                    <a:lnTo>
                      <a:pt x="907" y="427"/>
                    </a:lnTo>
                    <a:lnTo>
                      <a:pt x="903" y="406"/>
                    </a:lnTo>
                    <a:lnTo>
                      <a:pt x="897" y="386"/>
                    </a:lnTo>
                    <a:lnTo>
                      <a:pt x="891" y="367"/>
                    </a:lnTo>
                    <a:lnTo>
                      <a:pt x="885" y="348"/>
                    </a:lnTo>
                    <a:lnTo>
                      <a:pt x="876" y="330"/>
                    </a:lnTo>
                    <a:lnTo>
                      <a:pt x="860" y="295"/>
                    </a:lnTo>
                    <a:lnTo>
                      <a:pt x="841" y="263"/>
                    </a:lnTo>
                    <a:lnTo>
                      <a:pt x="825" y="237"/>
                    </a:lnTo>
                    <a:lnTo>
                      <a:pt x="809" y="216"/>
                    </a:lnTo>
                    <a:lnTo>
                      <a:pt x="796" y="201"/>
                    </a:lnTo>
                    <a:lnTo>
                      <a:pt x="789" y="193"/>
                    </a:lnTo>
                    <a:lnTo>
                      <a:pt x="777" y="186"/>
                    </a:lnTo>
                    <a:lnTo>
                      <a:pt x="765" y="181"/>
                    </a:lnTo>
                    <a:lnTo>
                      <a:pt x="752" y="175"/>
                    </a:lnTo>
                    <a:lnTo>
                      <a:pt x="740" y="170"/>
                    </a:lnTo>
                    <a:lnTo>
                      <a:pt x="711" y="162"/>
                    </a:lnTo>
                    <a:lnTo>
                      <a:pt x="680" y="156"/>
                    </a:lnTo>
                    <a:lnTo>
                      <a:pt x="648" y="150"/>
                    </a:lnTo>
                    <a:lnTo>
                      <a:pt x="614" y="146"/>
                    </a:lnTo>
                    <a:lnTo>
                      <a:pt x="578" y="144"/>
                    </a:lnTo>
                    <a:lnTo>
                      <a:pt x="543" y="141"/>
                    </a:lnTo>
                    <a:lnTo>
                      <a:pt x="470" y="135"/>
                    </a:lnTo>
                    <a:lnTo>
                      <a:pt x="399" y="129"/>
                    </a:lnTo>
                    <a:lnTo>
                      <a:pt x="366" y="124"/>
                    </a:lnTo>
                    <a:lnTo>
                      <a:pt x="333" y="117"/>
                    </a:lnTo>
                    <a:lnTo>
                      <a:pt x="317" y="114"/>
                    </a:lnTo>
                    <a:lnTo>
                      <a:pt x="302" y="109"/>
                    </a:lnTo>
                    <a:lnTo>
                      <a:pt x="288" y="105"/>
                    </a:lnTo>
                    <a:lnTo>
                      <a:pt x="275" y="99"/>
                    </a:lnTo>
                    <a:lnTo>
                      <a:pt x="218" y="74"/>
                    </a:lnTo>
                    <a:lnTo>
                      <a:pt x="162" y="47"/>
                    </a:lnTo>
                    <a:lnTo>
                      <a:pt x="135" y="36"/>
                    </a:lnTo>
                    <a:lnTo>
                      <a:pt x="109" y="25"/>
                    </a:lnTo>
                    <a:lnTo>
                      <a:pt x="84" y="15"/>
                    </a:lnTo>
                    <a:lnTo>
                      <a:pt x="61" y="8"/>
                    </a:lnTo>
                    <a:lnTo>
                      <a:pt x="41" y="3"/>
                    </a:lnTo>
                    <a:lnTo>
                      <a:pt x="25" y="0"/>
                    </a:lnTo>
                    <a:lnTo>
                      <a:pt x="19" y="0"/>
                    </a:lnTo>
                    <a:lnTo>
                      <a:pt x="12" y="0"/>
                    </a:lnTo>
                    <a:lnTo>
                      <a:pt x="7" y="3"/>
                    </a:lnTo>
                    <a:lnTo>
                      <a:pt x="4" y="5"/>
                    </a:lnTo>
                    <a:lnTo>
                      <a:pt x="1" y="9"/>
                    </a:lnTo>
                    <a:lnTo>
                      <a:pt x="0" y="12"/>
                    </a:lnTo>
                    <a:lnTo>
                      <a:pt x="0" y="19"/>
                    </a:lnTo>
                    <a:lnTo>
                      <a:pt x="1" y="25"/>
                    </a:lnTo>
                    <a:lnTo>
                      <a:pt x="5" y="32"/>
                    </a:lnTo>
                    <a:lnTo>
                      <a:pt x="9" y="42"/>
                    </a:lnTo>
                    <a:lnTo>
                      <a:pt x="15" y="52"/>
                    </a:lnTo>
                    <a:lnTo>
                      <a:pt x="22" y="65"/>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29" name="Google Shape;529;p12"/>
              <p:cNvSpPr/>
              <p:nvPr/>
            </p:nvSpPr>
            <p:spPr>
              <a:xfrm>
                <a:off x="1858" y="1173"/>
                <a:ext cx="114" cy="107"/>
              </a:xfrm>
              <a:custGeom>
                <a:rect b="b" l="l" r="r" t="t"/>
                <a:pathLst>
                  <a:path extrusionOk="0" h="537" w="568">
                    <a:moveTo>
                      <a:pt x="528" y="398"/>
                    </a:moveTo>
                    <a:lnTo>
                      <a:pt x="477" y="369"/>
                    </a:lnTo>
                    <a:lnTo>
                      <a:pt x="417" y="334"/>
                    </a:lnTo>
                    <a:lnTo>
                      <a:pt x="384" y="314"/>
                    </a:lnTo>
                    <a:lnTo>
                      <a:pt x="352" y="294"/>
                    </a:lnTo>
                    <a:lnTo>
                      <a:pt x="318" y="272"/>
                    </a:lnTo>
                    <a:lnTo>
                      <a:pt x="285" y="250"/>
                    </a:lnTo>
                    <a:lnTo>
                      <a:pt x="252" y="226"/>
                    </a:lnTo>
                    <a:lnTo>
                      <a:pt x="220" y="201"/>
                    </a:lnTo>
                    <a:lnTo>
                      <a:pt x="188" y="176"/>
                    </a:lnTo>
                    <a:lnTo>
                      <a:pt x="159" y="151"/>
                    </a:lnTo>
                    <a:lnTo>
                      <a:pt x="131" y="126"/>
                    </a:lnTo>
                    <a:lnTo>
                      <a:pt x="105" y="101"/>
                    </a:lnTo>
                    <a:lnTo>
                      <a:pt x="82" y="76"/>
                    </a:lnTo>
                    <a:lnTo>
                      <a:pt x="64" y="52"/>
                    </a:lnTo>
                    <a:lnTo>
                      <a:pt x="47" y="31"/>
                    </a:lnTo>
                    <a:lnTo>
                      <a:pt x="34" y="16"/>
                    </a:lnTo>
                    <a:lnTo>
                      <a:pt x="24" y="6"/>
                    </a:lnTo>
                    <a:lnTo>
                      <a:pt x="15" y="0"/>
                    </a:lnTo>
                    <a:lnTo>
                      <a:pt x="11" y="0"/>
                    </a:lnTo>
                    <a:lnTo>
                      <a:pt x="9" y="0"/>
                    </a:lnTo>
                    <a:lnTo>
                      <a:pt x="6" y="1"/>
                    </a:lnTo>
                    <a:lnTo>
                      <a:pt x="4" y="2"/>
                    </a:lnTo>
                    <a:lnTo>
                      <a:pt x="1" y="9"/>
                    </a:lnTo>
                    <a:lnTo>
                      <a:pt x="0" y="19"/>
                    </a:lnTo>
                    <a:lnTo>
                      <a:pt x="1" y="30"/>
                    </a:lnTo>
                    <a:lnTo>
                      <a:pt x="3" y="44"/>
                    </a:lnTo>
                    <a:lnTo>
                      <a:pt x="4" y="60"/>
                    </a:lnTo>
                    <a:lnTo>
                      <a:pt x="6" y="76"/>
                    </a:lnTo>
                    <a:lnTo>
                      <a:pt x="13" y="109"/>
                    </a:lnTo>
                    <a:lnTo>
                      <a:pt x="19" y="141"/>
                    </a:lnTo>
                    <a:lnTo>
                      <a:pt x="27" y="180"/>
                    </a:lnTo>
                    <a:lnTo>
                      <a:pt x="40" y="233"/>
                    </a:lnTo>
                    <a:lnTo>
                      <a:pt x="47" y="266"/>
                    </a:lnTo>
                    <a:lnTo>
                      <a:pt x="56" y="298"/>
                    </a:lnTo>
                    <a:lnTo>
                      <a:pt x="69" y="332"/>
                    </a:lnTo>
                    <a:lnTo>
                      <a:pt x="81" y="367"/>
                    </a:lnTo>
                    <a:lnTo>
                      <a:pt x="89" y="383"/>
                    </a:lnTo>
                    <a:lnTo>
                      <a:pt x="97" y="399"/>
                    </a:lnTo>
                    <a:lnTo>
                      <a:pt x="106" y="416"/>
                    </a:lnTo>
                    <a:lnTo>
                      <a:pt x="116" y="431"/>
                    </a:lnTo>
                    <a:lnTo>
                      <a:pt x="126" y="445"/>
                    </a:lnTo>
                    <a:lnTo>
                      <a:pt x="137" y="459"/>
                    </a:lnTo>
                    <a:lnTo>
                      <a:pt x="149" y="473"/>
                    </a:lnTo>
                    <a:lnTo>
                      <a:pt x="161" y="485"/>
                    </a:lnTo>
                    <a:lnTo>
                      <a:pt x="175" y="497"/>
                    </a:lnTo>
                    <a:lnTo>
                      <a:pt x="190" y="507"/>
                    </a:lnTo>
                    <a:lnTo>
                      <a:pt x="205" y="515"/>
                    </a:lnTo>
                    <a:lnTo>
                      <a:pt x="221" y="523"/>
                    </a:lnTo>
                    <a:lnTo>
                      <a:pt x="238" y="528"/>
                    </a:lnTo>
                    <a:lnTo>
                      <a:pt x="256" y="533"/>
                    </a:lnTo>
                    <a:lnTo>
                      <a:pt x="276" y="535"/>
                    </a:lnTo>
                    <a:lnTo>
                      <a:pt x="296" y="537"/>
                    </a:lnTo>
                    <a:lnTo>
                      <a:pt x="337" y="535"/>
                    </a:lnTo>
                    <a:lnTo>
                      <a:pt x="376" y="533"/>
                    </a:lnTo>
                    <a:lnTo>
                      <a:pt x="411" y="528"/>
                    </a:lnTo>
                    <a:lnTo>
                      <a:pt x="443" y="522"/>
                    </a:lnTo>
                    <a:lnTo>
                      <a:pt x="472" y="515"/>
                    </a:lnTo>
                    <a:lnTo>
                      <a:pt x="497" y="507"/>
                    </a:lnTo>
                    <a:lnTo>
                      <a:pt x="518" y="498"/>
                    </a:lnTo>
                    <a:lnTo>
                      <a:pt x="537" y="488"/>
                    </a:lnTo>
                    <a:lnTo>
                      <a:pt x="544" y="482"/>
                    </a:lnTo>
                    <a:lnTo>
                      <a:pt x="550" y="477"/>
                    </a:lnTo>
                    <a:lnTo>
                      <a:pt x="555" y="472"/>
                    </a:lnTo>
                    <a:lnTo>
                      <a:pt x="560" y="465"/>
                    </a:lnTo>
                    <a:lnTo>
                      <a:pt x="564" y="459"/>
                    </a:lnTo>
                    <a:lnTo>
                      <a:pt x="567" y="454"/>
                    </a:lnTo>
                    <a:lnTo>
                      <a:pt x="568" y="448"/>
                    </a:lnTo>
                    <a:lnTo>
                      <a:pt x="568" y="443"/>
                    </a:lnTo>
                    <a:lnTo>
                      <a:pt x="567" y="437"/>
                    </a:lnTo>
                    <a:lnTo>
                      <a:pt x="564" y="431"/>
                    </a:lnTo>
                    <a:lnTo>
                      <a:pt x="562" y="426"/>
                    </a:lnTo>
                    <a:lnTo>
                      <a:pt x="558" y="419"/>
                    </a:lnTo>
                    <a:lnTo>
                      <a:pt x="552" y="414"/>
                    </a:lnTo>
                    <a:lnTo>
                      <a:pt x="545" y="408"/>
                    </a:lnTo>
                    <a:lnTo>
                      <a:pt x="537" y="403"/>
                    </a:lnTo>
                    <a:lnTo>
                      <a:pt x="528" y="398"/>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30" name="Google Shape;530;p12"/>
              <p:cNvSpPr/>
              <p:nvPr/>
            </p:nvSpPr>
            <p:spPr>
              <a:xfrm>
                <a:off x="1858" y="1173"/>
                <a:ext cx="114" cy="107"/>
              </a:xfrm>
              <a:custGeom>
                <a:rect b="b" l="l" r="r" t="t"/>
                <a:pathLst>
                  <a:path extrusionOk="0" h="537" w="568">
                    <a:moveTo>
                      <a:pt x="528" y="398"/>
                    </a:moveTo>
                    <a:lnTo>
                      <a:pt x="477" y="369"/>
                    </a:lnTo>
                    <a:lnTo>
                      <a:pt x="417" y="334"/>
                    </a:lnTo>
                    <a:lnTo>
                      <a:pt x="384" y="314"/>
                    </a:lnTo>
                    <a:lnTo>
                      <a:pt x="352" y="294"/>
                    </a:lnTo>
                    <a:lnTo>
                      <a:pt x="318" y="272"/>
                    </a:lnTo>
                    <a:lnTo>
                      <a:pt x="285" y="250"/>
                    </a:lnTo>
                    <a:lnTo>
                      <a:pt x="252" y="226"/>
                    </a:lnTo>
                    <a:lnTo>
                      <a:pt x="220" y="201"/>
                    </a:lnTo>
                    <a:lnTo>
                      <a:pt x="188" y="176"/>
                    </a:lnTo>
                    <a:lnTo>
                      <a:pt x="159" y="151"/>
                    </a:lnTo>
                    <a:lnTo>
                      <a:pt x="131" y="126"/>
                    </a:lnTo>
                    <a:lnTo>
                      <a:pt x="105" y="101"/>
                    </a:lnTo>
                    <a:lnTo>
                      <a:pt x="82" y="76"/>
                    </a:lnTo>
                    <a:lnTo>
                      <a:pt x="64" y="52"/>
                    </a:lnTo>
                    <a:lnTo>
                      <a:pt x="47" y="31"/>
                    </a:lnTo>
                    <a:lnTo>
                      <a:pt x="34" y="16"/>
                    </a:lnTo>
                    <a:lnTo>
                      <a:pt x="24" y="6"/>
                    </a:lnTo>
                    <a:lnTo>
                      <a:pt x="15" y="0"/>
                    </a:lnTo>
                    <a:lnTo>
                      <a:pt x="11" y="0"/>
                    </a:lnTo>
                    <a:lnTo>
                      <a:pt x="9" y="0"/>
                    </a:lnTo>
                    <a:lnTo>
                      <a:pt x="6" y="1"/>
                    </a:lnTo>
                    <a:lnTo>
                      <a:pt x="4" y="2"/>
                    </a:lnTo>
                    <a:lnTo>
                      <a:pt x="1" y="9"/>
                    </a:lnTo>
                    <a:lnTo>
                      <a:pt x="0" y="19"/>
                    </a:lnTo>
                    <a:lnTo>
                      <a:pt x="1" y="30"/>
                    </a:lnTo>
                    <a:lnTo>
                      <a:pt x="3" y="44"/>
                    </a:lnTo>
                    <a:lnTo>
                      <a:pt x="4" y="60"/>
                    </a:lnTo>
                    <a:lnTo>
                      <a:pt x="6" y="76"/>
                    </a:lnTo>
                    <a:lnTo>
                      <a:pt x="13" y="109"/>
                    </a:lnTo>
                    <a:lnTo>
                      <a:pt x="19" y="141"/>
                    </a:lnTo>
                    <a:lnTo>
                      <a:pt x="27" y="180"/>
                    </a:lnTo>
                    <a:lnTo>
                      <a:pt x="40" y="233"/>
                    </a:lnTo>
                    <a:lnTo>
                      <a:pt x="47" y="266"/>
                    </a:lnTo>
                    <a:lnTo>
                      <a:pt x="56" y="298"/>
                    </a:lnTo>
                    <a:lnTo>
                      <a:pt x="69" y="332"/>
                    </a:lnTo>
                    <a:lnTo>
                      <a:pt x="81" y="367"/>
                    </a:lnTo>
                    <a:lnTo>
                      <a:pt x="89" y="383"/>
                    </a:lnTo>
                    <a:lnTo>
                      <a:pt x="97" y="399"/>
                    </a:lnTo>
                    <a:lnTo>
                      <a:pt x="106" y="416"/>
                    </a:lnTo>
                    <a:lnTo>
                      <a:pt x="116" y="431"/>
                    </a:lnTo>
                    <a:lnTo>
                      <a:pt x="126" y="445"/>
                    </a:lnTo>
                    <a:lnTo>
                      <a:pt x="137" y="459"/>
                    </a:lnTo>
                    <a:lnTo>
                      <a:pt x="149" y="473"/>
                    </a:lnTo>
                    <a:lnTo>
                      <a:pt x="161" y="485"/>
                    </a:lnTo>
                    <a:lnTo>
                      <a:pt x="175" y="497"/>
                    </a:lnTo>
                    <a:lnTo>
                      <a:pt x="190" y="507"/>
                    </a:lnTo>
                    <a:lnTo>
                      <a:pt x="205" y="515"/>
                    </a:lnTo>
                    <a:lnTo>
                      <a:pt x="221" y="523"/>
                    </a:lnTo>
                    <a:lnTo>
                      <a:pt x="238" y="528"/>
                    </a:lnTo>
                    <a:lnTo>
                      <a:pt x="256" y="533"/>
                    </a:lnTo>
                    <a:lnTo>
                      <a:pt x="276" y="535"/>
                    </a:lnTo>
                    <a:lnTo>
                      <a:pt x="296" y="537"/>
                    </a:lnTo>
                    <a:lnTo>
                      <a:pt x="337" y="535"/>
                    </a:lnTo>
                    <a:lnTo>
                      <a:pt x="376" y="533"/>
                    </a:lnTo>
                    <a:lnTo>
                      <a:pt x="411" y="528"/>
                    </a:lnTo>
                    <a:lnTo>
                      <a:pt x="443" y="522"/>
                    </a:lnTo>
                    <a:lnTo>
                      <a:pt x="472" y="515"/>
                    </a:lnTo>
                    <a:lnTo>
                      <a:pt x="497" y="507"/>
                    </a:lnTo>
                    <a:lnTo>
                      <a:pt x="518" y="498"/>
                    </a:lnTo>
                    <a:lnTo>
                      <a:pt x="537" y="488"/>
                    </a:lnTo>
                    <a:lnTo>
                      <a:pt x="544" y="482"/>
                    </a:lnTo>
                    <a:lnTo>
                      <a:pt x="550" y="477"/>
                    </a:lnTo>
                    <a:lnTo>
                      <a:pt x="555" y="472"/>
                    </a:lnTo>
                    <a:lnTo>
                      <a:pt x="560" y="465"/>
                    </a:lnTo>
                    <a:lnTo>
                      <a:pt x="564" y="459"/>
                    </a:lnTo>
                    <a:lnTo>
                      <a:pt x="567" y="454"/>
                    </a:lnTo>
                    <a:lnTo>
                      <a:pt x="568" y="448"/>
                    </a:lnTo>
                    <a:lnTo>
                      <a:pt x="568" y="443"/>
                    </a:lnTo>
                    <a:lnTo>
                      <a:pt x="567" y="437"/>
                    </a:lnTo>
                    <a:lnTo>
                      <a:pt x="564" y="431"/>
                    </a:lnTo>
                    <a:lnTo>
                      <a:pt x="562" y="426"/>
                    </a:lnTo>
                    <a:lnTo>
                      <a:pt x="558" y="419"/>
                    </a:lnTo>
                    <a:lnTo>
                      <a:pt x="552" y="414"/>
                    </a:lnTo>
                    <a:lnTo>
                      <a:pt x="545" y="408"/>
                    </a:lnTo>
                    <a:lnTo>
                      <a:pt x="537" y="403"/>
                    </a:lnTo>
                    <a:lnTo>
                      <a:pt x="528" y="398"/>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31" name="Google Shape;531;p12"/>
              <p:cNvSpPr/>
              <p:nvPr/>
            </p:nvSpPr>
            <p:spPr>
              <a:xfrm>
                <a:off x="1950" y="1107"/>
                <a:ext cx="96" cy="146"/>
              </a:xfrm>
              <a:custGeom>
                <a:rect b="b" l="l" r="r" t="t"/>
                <a:pathLst>
                  <a:path extrusionOk="0" h="730" w="482">
                    <a:moveTo>
                      <a:pt x="472" y="313"/>
                    </a:moveTo>
                    <a:lnTo>
                      <a:pt x="465" y="290"/>
                    </a:lnTo>
                    <a:lnTo>
                      <a:pt x="454" y="264"/>
                    </a:lnTo>
                    <a:lnTo>
                      <a:pt x="441" y="239"/>
                    </a:lnTo>
                    <a:lnTo>
                      <a:pt x="426" y="212"/>
                    </a:lnTo>
                    <a:lnTo>
                      <a:pt x="409" y="186"/>
                    </a:lnTo>
                    <a:lnTo>
                      <a:pt x="390" y="161"/>
                    </a:lnTo>
                    <a:lnTo>
                      <a:pt x="370" y="137"/>
                    </a:lnTo>
                    <a:lnTo>
                      <a:pt x="348" y="114"/>
                    </a:lnTo>
                    <a:lnTo>
                      <a:pt x="324" y="91"/>
                    </a:lnTo>
                    <a:lnTo>
                      <a:pt x="300" y="71"/>
                    </a:lnTo>
                    <a:lnTo>
                      <a:pt x="274" y="53"/>
                    </a:lnTo>
                    <a:lnTo>
                      <a:pt x="249" y="38"/>
                    </a:lnTo>
                    <a:lnTo>
                      <a:pt x="235" y="30"/>
                    </a:lnTo>
                    <a:lnTo>
                      <a:pt x="222" y="24"/>
                    </a:lnTo>
                    <a:lnTo>
                      <a:pt x="209" y="18"/>
                    </a:lnTo>
                    <a:lnTo>
                      <a:pt x="195" y="14"/>
                    </a:lnTo>
                    <a:lnTo>
                      <a:pt x="182" y="9"/>
                    </a:lnTo>
                    <a:lnTo>
                      <a:pt x="168" y="6"/>
                    </a:lnTo>
                    <a:lnTo>
                      <a:pt x="154" y="4"/>
                    </a:lnTo>
                    <a:lnTo>
                      <a:pt x="142" y="3"/>
                    </a:lnTo>
                    <a:lnTo>
                      <a:pt x="117" y="1"/>
                    </a:lnTo>
                    <a:lnTo>
                      <a:pt x="93" y="0"/>
                    </a:lnTo>
                    <a:lnTo>
                      <a:pt x="72" y="1"/>
                    </a:lnTo>
                    <a:lnTo>
                      <a:pt x="54" y="3"/>
                    </a:lnTo>
                    <a:lnTo>
                      <a:pt x="38" y="4"/>
                    </a:lnTo>
                    <a:lnTo>
                      <a:pt x="24" y="8"/>
                    </a:lnTo>
                    <a:lnTo>
                      <a:pt x="13" y="10"/>
                    </a:lnTo>
                    <a:lnTo>
                      <a:pt x="6" y="14"/>
                    </a:lnTo>
                    <a:lnTo>
                      <a:pt x="3" y="16"/>
                    </a:lnTo>
                    <a:lnTo>
                      <a:pt x="1" y="18"/>
                    </a:lnTo>
                    <a:lnTo>
                      <a:pt x="1" y="20"/>
                    </a:lnTo>
                    <a:lnTo>
                      <a:pt x="0" y="23"/>
                    </a:lnTo>
                    <a:lnTo>
                      <a:pt x="1" y="25"/>
                    </a:lnTo>
                    <a:lnTo>
                      <a:pt x="2" y="28"/>
                    </a:lnTo>
                    <a:lnTo>
                      <a:pt x="4" y="30"/>
                    </a:lnTo>
                    <a:lnTo>
                      <a:pt x="7" y="33"/>
                    </a:lnTo>
                    <a:lnTo>
                      <a:pt x="16" y="38"/>
                    </a:lnTo>
                    <a:lnTo>
                      <a:pt x="29" y="43"/>
                    </a:lnTo>
                    <a:lnTo>
                      <a:pt x="46" y="48"/>
                    </a:lnTo>
                    <a:lnTo>
                      <a:pt x="67" y="51"/>
                    </a:lnTo>
                    <a:lnTo>
                      <a:pt x="78" y="55"/>
                    </a:lnTo>
                    <a:lnTo>
                      <a:pt x="88" y="59"/>
                    </a:lnTo>
                    <a:lnTo>
                      <a:pt x="99" y="64"/>
                    </a:lnTo>
                    <a:lnTo>
                      <a:pt x="108" y="69"/>
                    </a:lnTo>
                    <a:lnTo>
                      <a:pt x="118" y="76"/>
                    </a:lnTo>
                    <a:lnTo>
                      <a:pt x="127" y="83"/>
                    </a:lnTo>
                    <a:lnTo>
                      <a:pt x="136" y="90"/>
                    </a:lnTo>
                    <a:lnTo>
                      <a:pt x="144" y="99"/>
                    </a:lnTo>
                    <a:lnTo>
                      <a:pt x="152" y="107"/>
                    </a:lnTo>
                    <a:lnTo>
                      <a:pt x="159" y="117"/>
                    </a:lnTo>
                    <a:lnTo>
                      <a:pt x="165" y="127"/>
                    </a:lnTo>
                    <a:lnTo>
                      <a:pt x="172" y="139"/>
                    </a:lnTo>
                    <a:lnTo>
                      <a:pt x="177" y="150"/>
                    </a:lnTo>
                    <a:lnTo>
                      <a:pt x="183" y="162"/>
                    </a:lnTo>
                    <a:lnTo>
                      <a:pt x="187" y="175"/>
                    </a:lnTo>
                    <a:lnTo>
                      <a:pt x="192" y="187"/>
                    </a:lnTo>
                    <a:lnTo>
                      <a:pt x="195" y="201"/>
                    </a:lnTo>
                    <a:lnTo>
                      <a:pt x="198" y="215"/>
                    </a:lnTo>
                    <a:lnTo>
                      <a:pt x="200" y="230"/>
                    </a:lnTo>
                    <a:lnTo>
                      <a:pt x="202" y="244"/>
                    </a:lnTo>
                    <a:lnTo>
                      <a:pt x="203" y="259"/>
                    </a:lnTo>
                    <a:lnTo>
                      <a:pt x="204" y="275"/>
                    </a:lnTo>
                    <a:lnTo>
                      <a:pt x="203" y="290"/>
                    </a:lnTo>
                    <a:lnTo>
                      <a:pt x="203" y="306"/>
                    </a:lnTo>
                    <a:lnTo>
                      <a:pt x="202" y="322"/>
                    </a:lnTo>
                    <a:lnTo>
                      <a:pt x="199" y="338"/>
                    </a:lnTo>
                    <a:lnTo>
                      <a:pt x="197" y="356"/>
                    </a:lnTo>
                    <a:lnTo>
                      <a:pt x="193" y="373"/>
                    </a:lnTo>
                    <a:lnTo>
                      <a:pt x="188" y="390"/>
                    </a:lnTo>
                    <a:lnTo>
                      <a:pt x="183" y="407"/>
                    </a:lnTo>
                    <a:lnTo>
                      <a:pt x="178" y="425"/>
                    </a:lnTo>
                    <a:lnTo>
                      <a:pt x="170" y="442"/>
                    </a:lnTo>
                    <a:lnTo>
                      <a:pt x="157" y="477"/>
                    </a:lnTo>
                    <a:lnTo>
                      <a:pt x="145" y="507"/>
                    </a:lnTo>
                    <a:lnTo>
                      <a:pt x="136" y="534"/>
                    </a:lnTo>
                    <a:lnTo>
                      <a:pt x="128" y="558"/>
                    </a:lnTo>
                    <a:lnTo>
                      <a:pt x="122" y="579"/>
                    </a:lnTo>
                    <a:lnTo>
                      <a:pt x="118" y="599"/>
                    </a:lnTo>
                    <a:lnTo>
                      <a:pt x="116" y="615"/>
                    </a:lnTo>
                    <a:lnTo>
                      <a:pt x="116" y="630"/>
                    </a:lnTo>
                    <a:lnTo>
                      <a:pt x="117" y="644"/>
                    </a:lnTo>
                    <a:lnTo>
                      <a:pt x="119" y="657"/>
                    </a:lnTo>
                    <a:lnTo>
                      <a:pt x="124" y="668"/>
                    </a:lnTo>
                    <a:lnTo>
                      <a:pt x="131" y="678"/>
                    </a:lnTo>
                    <a:lnTo>
                      <a:pt x="138" y="688"/>
                    </a:lnTo>
                    <a:lnTo>
                      <a:pt x="148" y="698"/>
                    </a:lnTo>
                    <a:lnTo>
                      <a:pt x="159" y="708"/>
                    </a:lnTo>
                    <a:lnTo>
                      <a:pt x="170" y="719"/>
                    </a:lnTo>
                    <a:lnTo>
                      <a:pt x="178" y="724"/>
                    </a:lnTo>
                    <a:lnTo>
                      <a:pt x="187" y="728"/>
                    </a:lnTo>
                    <a:lnTo>
                      <a:pt x="195" y="730"/>
                    </a:lnTo>
                    <a:lnTo>
                      <a:pt x="207" y="730"/>
                    </a:lnTo>
                    <a:lnTo>
                      <a:pt x="218" y="730"/>
                    </a:lnTo>
                    <a:lnTo>
                      <a:pt x="230" y="728"/>
                    </a:lnTo>
                    <a:lnTo>
                      <a:pt x="243" y="724"/>
                    </a:lnTo>
                    <a:lnTo>
                      <a:pt x="257" y="719"/>
                    </a:lnTo>
                    <a:lnTo>
                      <a:pt x="272" y="714"/>
                    </a:lnTo>
                    <a:lnTo>
                      <a:pt x="285" y="707"/>
                    </a:lnTo>
                    <a:lnTo>
                      <a:pt x="300" y="698"/>
                    </a:lnTo>
                    <a:lnTo>
                      <a:pt x="315" y="688"/>
                    </a:lnTo>
                    <a:lnTo>
                      <a:pt x="330" y="678"/>
                    </a:lnTo>
                    <a:lnTo>
                      <a:pt x="345" y="665"/>
                    </a:lnTo>
                    <a:lnTo>
                      <a:pt x="359" y="653"/>
                    </a:lnTo>
                    <a:lnTo>
                      <a:pt x="374" y="639"/>
                    </a:lnTo>
                    <a:lnTo>
                      <a:pt x="388" y="624"/>
                    </a:lnTo>
                    <a:lnTo>
                      <a:pt x="401" y="608"/>
                    </a:lnTo>
                    <a:lnTo>
                      <a:pt x="414" y="592"/>
                    </a:lnTo>
                    <a:lnTo>
                      <a:pt x="425" y="574"/>
                    </a:lnTo>
                    <a:lnTo>
                      <a:pt x="436" y="556"/>
                    </a:lnTo>
                    <a:lnTo>
                      <a:pt x="447" y="537"/>
                    </a:lnTo>
                    <a:lnTo>
                      <a:pt x="456" y="517"/>
                    </a:lnTo>
                    <a:lnTo>
                      <a:pt x="464" y="497"/>
                    </a:lnTo>
                    <a:lnTo>
                      <a:pt x="471" y="476"/>
                    </a:lnTo>
                    <a:lnTo>
                      <a:pt x="476" y="454"/>
                    </a:lnTo>
                    <a:lnTo>
                      <a:pt x="480" y="432"/>
                    </a:lnTo>
                    <a:lnTo>
                      <a:pt x="482" y="410"/>
                    </a:lnTo>
                    <a:lnTo>
                      <a:pt x="482" y="386"/>
                    </a:lnTo>
                    <a:lnTo>
                      <a:pt x="481" y="362"/>
                    </a:lnTo>
                    <a:lnTo>
                      <a:pt x="477" y="338"/>
                    </a:lnTo>
                    <a:lnTo>
                      <a:pt x="472" y="313"/>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32" name="Google Shape;532;p12"/>
              <p:cNvSpPr/>
              <p:nvPr/>
            </p:nvSpPr>
            <p:spPr>
              <a:xfrm>
                <a:off x="1950" y="1107"/>
                <a:ext cx="96" cy="146"/>
              </a:xfrm>
              <a:custGeom>
                <a:rect b="b" l="l" r="r" t="t"/>
                <a:pathLst>
                  <a:path extrusionOk="0" h="730" w="482">
                    <a:moveTo>
                      <a:pt x="472" y="313"/>
                    </a:moveTo>
                    <a:lnTo>
                      <a:pt x="465" y="290"/>
                    </a:lnTo>
                    <a:lnTo>
                      <a:pt x="454" y="264"/>
                    </a:lnTo>
                    <a:lnTo>
                      <a:pt x="441" y="239"/>
                    </a:lnTo>
                    <a:lnTo>
                      <a:pt x="426" y="212"/>
                    </a:lnTo>
                    <a:lnTo>
                      <a:pt x="409" y="186"/>
                    </a:lnTo>
                    <a:lnTo>
                      <a:pt x="390" y="161"/>
                    </a:lnTo>
                    <a:lnTo>
                      <a:pt x="370" y="137"/>
                    </a:lnTo>
                    <a:lnTo>
                      <a:pt x="348" y="114"/>
                    </a:lnTo>
                    <a:lnTo>
                      <a:pt x="324" y="91"/>
                    </a:lnTo>
                    <a:lnTo>
                      <a:pt x="300" y="71"/>
                    </a:lnTo>
                    <a:lnTo>
                      <a:pt x="274" y="53"/>
                    </a:lnTo>
                    <a:lnTo>
                      <a:pt x="249" y="38"/>
                    </a:lnTo>
                    <a:lnTo>
                      <a:pt x="235" y="30"/>
                    </a:lnTo>
                    <a:lnTo>
                      <a:pt x="222" y="24"/>
                    </a:lnTo>
                    <a:lnTo>
                      <a:pt x="209" y="18"/>
                    </a:lnTo>
                    <a:lnTo>
                      <a:pt x="195" y="14"/>
                    </a:lnTo>
                    <a:lnTo>
                      <a:pt x="182" y="9"/>
                    </a:lnTo>
                    <a:lnTo>
                      <a:pt x="168" y="6"/>
                    </a:lnTo>
                    <a:lnTo>
                      <a:pt x="154" y="4"/>
                    </a:lnTo>
                    <a:lnTo>
                      <a:pt x="142" y="3"/>
                    </a:lnTo>
                    <a:lnTo>
                      <a:pt x="117" y="1"/>
                    </a:lnTo>
                    <a:lnTo>
                      <a:pt x="93" y="0"/>
                    </a:lnTo>
                    <a:lnTo>
                      <a:pt x="72" y="1"/>
                    </a:lnTo>
                    <a:lnTo>
                      <a:pt x="54" y="3"/>
                    </a:lnTo>
                    <a:lnTo>
                      <a:pt x="38" y="4"/>
                    </a:lnTo>
                    <a:lnTo>
                      <a:pt x="24" y="8"/>
                    </a:lnTo>
                    <a:lnTo>
                      <a:pt x="13" y="10"/>
                    </a:lnTo>
                    <a:lnTo>
                      <a:pt x="6" y="14"/>
                    </a:lnTo>
                    <a:lnTo>
                      <a:pt x="3" y="16"/>
                    </a:lnTo>
                    <a:lnTo>
                      <a:pt x="1" y="18"/>
                    </a:lnTo>
                    <a:lnTo>
                      <a:pt x="1" y="20"/>
                    </a:lnTo>
                    <a:lnTo>
                      <a:pt x="0" y="23"/>
                    </a:lnTo>
                    <a:lnTo>
                      <a:pt x="1" y="25"/>
                    </a:lnTo>
                    <a:lnTo>
                      <a:pt x="2" y="28"/>
                    </a:lnTo>
                    <a:lnTo>
                      <a:pt x="4" y="30"/>
                    </a:lnTo>
                    <a:lnTo>
                      <a:pt x="7" y="33"/>
                    </a:lnTo>
                    <a:lnTo>
                      <a:pt x="16" y="38"/>
                    </a:lnTo>
                    <a:lnTo>
                      <a:pt x="29" y="43"/>
                    </a:lnTo>
                    <a:lnTo>
                      <a:pt x="46" y="48"/>
                    </a:lnTo>
                    <a:lnTo>
                      <a:pt x="67" y="51"/>
                    </a:lnTo>
                    <a:lnTo>
                      <a:pt x="78" y="55"/>
                    </a:lnTo>
                    <a:lnTo>
                      <a:pt x="88" y="59"/>
                    </a:lnTo>
                    <a:lnTo>
                      <a:pt x="99" y="64"/>
                    </a:lnTo>
                    <a:lnTo>
                      <a:pt x="108" y="69"/>
                    </a:lnTo>
                    <a:lnTo>
                      <a:pt x="118" y="76"/>
                    </a:lnTo>
                    <a:lnTo>
                      <a:pt x="127" y="83"/>
                    </a:lnTo>
                    <a:lnTo>
                      <a:pt x="136" y="90"/>
                    </a:lnTo>
                    <a:lnTo>
                      <a:pt x="144" y="99"/>
                    </a:lnTo>
                    <a:lnTo>
                      <a:pt x="152" y="107"/>
                    </a:lnTo>
                    <a:lnTo>
                      <a:pt x="159" y="117"/>
                    </a:lnTo>
                    <a:lnTo>
                      <a:pt x="165" y="127"/>
                    </a:lnTo>
                    <a:lnTo>
                      <a:pt x="172" y="139"/>
                    </a:lnTo>
                    <a:lnTo>
                      <a:pt x="177" y="150"/>
                    </a:lnTo>
                    <a:lnTo>
                      <a:pt x="183" y="162"/>
                    </a:lnTo>
                    <a:lnTo>
                      <a:pt x="187" y="175"/>
                    </a:lnTo>
                    <a:lnTo>
                      <a:pt x="192" y="187"/>
                    </a:lnTo>
                    <a:lnTo>
                      <a:pt x="195" y="201"/>
                    </a:lnTo>
                    <a:lnTo>
                      <a:pt x="198" y="215"/>
                    </a:lnTo>
                    <a:lnTo>
                      <a:pt x="200" y="230"/>
                    </a:lnTo>
                    <a:lnTo>
                      <a:pt x="202" y="244"/>
                    </a:lnTo>
                    <a:lnTo>
                      <a:pt x="203" y="259"/>
                    </a:lnTo>
                    <a:lnTo>
                      <a:pt x="204" y="275"/>
                    </a:lnTo>
                    <a:lnTo>
                      <a:pt x="203" y="290"/>
                    </a:lnTo>
                    <a:lnTo>
                      <a:pt x="203" y="306"/>
                    </a:lnTo>
                    <a:lnTo>
                      <a:pt x="202" y="322"/>
                    </a:lnTo>
                    <a:lnTo>
                      <a:pt x="199" y="338"/>
                    </a:lnTo>
                    <a:lnTo>
                      <a:pt x="197" y="356"/>
                    </a:lnTo>
                    <a:lnTo>
                      <a:pt x="193" y="373"/>
                    </a:lnTo>
                    <a:lnTo>
                      <a:pt x="188" y="390"/>
                    </a:lnTo>
                    <a:lnTo>
                      <a:pt x="183" y="407"/>
                    </a:lnTo>
                    <a:lnTo>
                      <a:pt x="178" y="425"/>
                    </a:lnTo>
                    <a:lnTo>
                      <a:pt x="170" y="442"/>
                    </a:lnTo>
                    <a:lnTo>
                      <a:pt x="157" y="477"/>
                    </a:lnTo>
                    <a:lnTo>
                      <a:pt x="145" y="507"/>
                    </a:lnTo>
                    <a:lnTo>
                      <a:pt x="136" y="534"/>
                    </a:lnTo>
                    <a:lnTo>
                      <a:pt x="128" y="558"/>
                    </a:lnTo>
                    <a:lnTo>
                      <a:pt x="122" y="579"/>
                    </a:lnTo>
                    <a:lnTo>
                      <a:pt x="118" y="599"/>
                    </a:lnTo>
                    <a:lnTo>
                      <a:pt x="116" y="615"/>
                    </a:lnTo>
                    <a:lnTo>
                      <a:pt x="116" y="630"/>
                    </a:lnTo>
                    <a:lnTo>
                      <a:pt x="117" y="644"/>
                    </a:lnTo>
                    <a:lnTo>
                      <a:pt x="119" y="657"/>
                    </a:lnTo>
                    <a:lnTo>
                      <a:pt x="124" y="668"/>
                    </a:lnTo>
                    <a:lnTo>
                      <a:pt x="131" y="678"/>
                    </a:lnTo>
                    <a:lnTo>
                      <a:pt x="138" y="688"/>
                    </a:lnTo>
                    <a:lnTo>
                      <a:pt x="148" y="698"/>
                    </a:lnTo>
                    <a:lnTo>
                      <a:pt x="159" y="708"/>
                    </a:lnTo>
                    <a:lnTo>
                      <a:pt x="170" y="719"/>
                    </a:lnTo>
                    <a:lnTo>
                      <a:pt x="178" y="724"/>
                    </a:lnTo>
                    <a:lnTo>
                      <a:pt x="187" y="728"/>
                    </a:lnTo>
                    <a:lnTo>
                      <a:pt x="195" y="730"/>
                    </a:lnTo>
                    <a:lnTo>
                      <a:pt x="207" y="730"/>
                    </a:lnTo>
                    <a:lnTo>
                      <a:pt x="218" y="730"/>
                    </a:lnTo>
                    <a:lnTo>
                      <a:pt x="230" y="728"/>
                    </a:lnTo>
                    <a:lnTo>
                      <a:pt x="243" y="724"/>
                    </a:lnTo>
                    <a:lnTo>
                      <a:pt x="257" y="719"/>
                    </a:lnTo>
                    <a:lnTo>
                      <a:pt x="272" y="714"/>
                    </a:lnTo>
                    <a:lnTo>
                      <a:pt x="285" y="707"/>
                    </a:lnTo>
                    <a:lnTo>
                      <a:pt x="300" y="698"/>
                    </a:lnTo>
                    <a:lnTo>
                      <a:pt x="315" y="688"/>
                    </a:lnTo>
                    <a:lnTo>
                      <a:pt x="330" y="678"/>
                    </a:lnTo>
                    <a:lnTo>
                      <a:pt x="345" y="665"/>
                    </a:lnTo>
                    <a:lnTo>
                      <a:pt x="359" y="653"/>
                    </a:lnTo>
                    <a:lnTo>
                      <a:pt x="374" y="639"/>
                    </a:lnTo>
                    <a:lnTo>
                      <a:pt x="388" y="624"/>
                    </a:lnTo>
                    <a:lnTo>
                      <a:pt x="401" y="608"/>
                    </a:lnTo>
                    <a:lnTo>
                      <a:pt x="414" y="592"/>
                    </a:lnTo>
                    <a:lnTo>
                      <a:pt x="425" y="574"/>
                    </a:lnTo>
                    <a:lnTo>
                      <a:pt x="436" y="556"/>
                    </a:lnTo>
                    <a:lnTo>
                      <a:pt x="447" y="537"/>
                    </a:lnTo>
                    <a:lnTo>
                      <a:pt x="456" y="517"/>
                    </a:lnTo>
                    <a:lnTo>
                      <a:pt x="464" y="497"/>
                    </a:lnTo>
                    <a:lnTo>
                      <a:pt x="471" y="476"/>
                    </a:lnTo>
                    <a:lnTo>
                      <a:pt x="476" y="454"/>
                    </a:lnTo>
                    <a:lnTo>
                      <a:pt x="480" y="432"/>
                    </a:lnTo>
                    <a:lnTo>
                      <a:pt x="482" y="410"/>
                    </a:lnTo>
                    <a:lnTo>
                      <a:pt x="482" y="386"/>
                    </a:lnTo>
                    <a:lnTo>
                      <a:pt x="481" y="362"/>
                    </a:lnTo>
                    <a:lnTo>
                      <a:pt x="477" y="338"/>
                    </a:lnTo>
                    <a:lnTo>
                      <a:pt x="472" y="313"/>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33" name="Google Shape;533;p12"/>
              <p:cNvSpPr/>
              <p:nvPr/>
            </p:nvSpPr>
            <p:spPr>
              <a:xfrm>
                <a:off x="2069" y="1164"/>
                <a:ext cx="74" cy="96"/>
              </a:xfrm>
              <a:custGeom>
                <a:rect b="b" l="l" r="r" t="t"/>
                <a:pathLst>
                  <a:path extrusionOk="0" h="476" w="370">
                    <a:moveTo>
                      <a:pt x="344" y="209"/>
                    </a:moveTo>
                    <a:lnTo>
                      <a:pt x="339" y="199"/>
                    </a:lnTo>
                    <a:lnTo>
                      <a:pt x="325" y="174"/>
                    </a:lnTo>
                    <a:lnTo>
                      <a:pt x="315" y="156"/>
                    </a:lnTo>
                    <a:lnTo>
                      <a:pt x="304" y="138"/>
                    </a:lnTo>
                    <a:lnTo>
                      <a:pt x="290" y="118"/>
                    </a:lnTo>
                    <a:lnTo>
                      <a:pt x="275" y="98"/>
                    </a:lnTo>
                    <a:lnTo>
                      <a:pt x="259" y="77"/>
                    </a:lnTo>
                    <a:lnTo>
                      <a:pt x="240" y="58"/>
                    </a:lnTo>
                    <a:lnTo>
                      <a:pt x="230" y="49"/>
                    </a:lnTo>
                    <a:lnTo>
                      <a:pt x="220" y="40"/>
                    </a:lnTo>
                    <a:lnTo>
                      <a:pt x="210" y="33"/>
                    </a:lnTo>
                    <a:lnTo>
                      <a:pt x="200" y="25"/>
                    </a:lnTo>
                    <a:lnTo>
                      <a:pt x="189" y="18"/>
                    </a:lnTo>
                    <a:lnTo>
                      <a:pt x="178" y="13"/>
                    </a:lnTo>
                    <a:lnTo>
                      <a:pt x="166" y="8"/>
                    </a:lnTo>
                    <a:lnTo>
                      <a:pt x="155" y="4"/>
                    </a:lnTo>
                    <a:lnTo>
                      <a:pt x="143" y="2"/>
                    </a:lnTo>
                    <a:lnTo>
                      <a:pt x="131" y="0"/>
                    </a:lnTo>
                    <a:lnTo>
                      <a:pt x="119" y="0"/>
                    </a:lnTo>
                    <a:lnTo>
                      <a:pt x="107" y="0"/>
                    </a:lnTo>
                    <a:lnTo>
                      <a:pt x="95" y="3"/>
                    </a:lnTo>
                    <a:lnTo>
                      <a:pt x="84" y="7"/>
                    </a:lnTo>
                    <a:lnTo>
                      <a:pt x="74" y="12"/>
                    </a:lnTo>
                    <a:lnTo>
                      <a:pt x="65" y="17"/>
                    </a:lnTo>
                    <a:lnTo>
                      <a:pt x="57" y="24"/>
                    </a:lnTo>
                    <a:lnTo>
                      <a:pt x="49" y="32"/>
                    </a:lnTo>
                    <a:lnTo>
                      <a:pt x="43" y="40"/>
                    </a:lnTo>
                    <a:lnTo>
                      <a:pt x="37" y="50"/>
                    </a:lnTo>
                    <a:lnTo>
                      <a:pt x="30" y="62"/>
                    </a:lnTo>
                    <a:lnTo>
                      <a:pt x="25" y="73"/>
                    </a:lnTo>
                    <a:lnTo>
                      <a:pt x="22" y="85"/>
                    </a:lnTo>
                    <a:lnTo>
                      <a:pt x="17" y="98"/>
                    </a:lnTo>
                    <a:lnTo>
                      <a:pt x="10" y="124"/>
                    </a:lnTo>
                    <a:lnTo>
                      <a:pt x="7" y="153"/>
                    </a:lnTo>
                    <a:lnTo>
                      <a:pt x="3" y="183"/>
                    </a:lnTo>
                    <a:lnTo>
                      <a:pt x="2" y="213"/>
                    </a:lnTo>
                    <a:lnTo>
                      <a:pt x="0" y="243"/>
                    </a:lnTo>
                    <a:lnTo>
                      <a:pt x="0" y="273"/>
                    </a:lnTo>
                    <a:lnTo>
                      <a:pt x="2" y="326"/>
                    </a:lnTo>
                    <a:lnTo>
                      <a:pt x="3" y="371"/>
                    </a:lnTo>
                    <a:lnTo>
                      <a:pt x="4" y="381"/>
                    </a:lnTo>
                    <a:lnTo>
                      <a:pt x="8" y="391"/>
                    </a:lnTo>
                    <a:lnTo>
                      <a:pt x="14" y="401"/>
                    </a:lnTo>
                    <a:lnTo>
                      <a:pt x="23" y="410"/>
                    </a:lnTo>
                    <a:lnTo>
                      <a:pt x="34" y="420"/>
                    </a:lnTo>
                    <a:lnTo>
                      <a:pt x="47" y="429"/>
                    </a:lnTo>
                    <a:lnTo>
                      <a:pt x="60" y="437"/>
                    </a:lnTo>
                    <a:lnTo>
                      <a:pt x="77" y="445"/>
                    </a:lnTo>
                    <a:lnTo>
                      <a:pt x="93" y="452"/>
                    </a:lnTo>
                    <a:lnTo>
                      <a:pt x="110" y="459"/>
                    </a:lnTo>
                    <a:lnTo>
                      <a:pt x="129" y="464"/>
                    </a:lnTo>
                    <a:lnTo>
                      <a:pt x="149" y="469"/>
                    </a:lnTo>
                    <a:lnTo>
                      <a:pt x="168" y="472"/>
                    </a:lnTo>
                    <a:lnTo>
                      <a:pt x="188" y="475"/>
                    </a:lnTo>
                    <a:lnTo>
                      <a:pt x="208" y="476"/>
                    </a:lnTo>
                    <a:lnTo>
                      <a:pt x="226" y="476"/>
                    </a:lnTo>
                    <a:lnTo>
                      <a:pt x="246" y="474"/>
                    </a:lnTo>
                    <a:lnTo>
                      <a:pt x="265" y="471"/>
                    </a:lnTo>
                    <a:lnTo>
                      <a:pt x="282" y="466"/>
                    </a:lnTo>
                    <a:lnTo>
                      <a:pt x="299" y="459"/>
                    </a:lnTo>
                    <a:lnTo>
                      <a:pt x="314" y="451"/>
                    </a:lnTo>
                    <a:lnTo>
                      <a:pt x="329" y="440"/>
                    </a:lnTo>
                    <a:lnTo>
                      <a:pt x="340" y="427"/>
                    </a:lnTo>
                    <a:lnTo>
                      <a:pt x="351" y="414"/>
                    </a:lnTo>
                    <a:lnTo>
                      <a:pt x="360" y="396"/>
                    </a:lnTo>
                    <a:lnTo>
                      <a:pt x="365" y="377"/>
                    </a:lnTo>
                    <a:lnTo>
                      <a:pt x="369" y="356"/>
                    </a:lnTo>
                    <a:lnTo>
                      <a:pt x="370" y="332"/>
                    </a:lnTo>
                    <a:lnTo>
                      <a:pt x="369" y="305"/>
                    </a:lnTo>
                    <a:lnTo>
                      <a:pt x="364" y="276"/>
                    </a:lnTo>
                    <a:lnTo>
                      <a:pt x="355" y="244"/>
                    </a:lnTo>
                    <a:lnTo>
                      <a:pt x="344" y="209"/>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34" name="Google Shape;534;p12"/>
              <p:cNvSpPr/>
              <p:nvPr/>
            </p:nvSpPr>
            <p:spPr>
              <a:xfrm>
                <a:off x="2069" y="1164"/>
                <a:ext cx="74" cy="96"/>
              </a:xfrm>
              <a:custGeom>
                <a:rect b="b" l="l" r="r" t="t"/>
                <a:pathLst>
                  <a:path extrusionOk="0" h="476" w="370">
                    <a:moveTo>
                      <a:pt x="344" y="209"/>
                    </a:moveTo>
                    <a:lnTo>
                      <a:pt x="339" y="199"/>
                    </a:lnTo>
                    <a:lnTo>
                      <a:pt x="325" y="174"/>
                    </a:lnTo>
                    <a:lnTo>
                      <a:pt x="315" y="156"/>
                    </a:lnTo>
                    <a:lnTo>
                      <a:pt x="304" y="138"/>
                    </a:lnTo>
                    <a:lnTo>
                      <a:pt x="290" y="118"/>
                    </a:lnTo>
                    <a:lnTo>
                      <a:pt x="275" y="98"/>
                    </a:lnTo>
                    <a:lnTo>
                      <a:pt x="259" y="77"/>
                    </a:lnTo>
                    <a:lnTo>
                      <a:pt x="240" y="58"/>
                    </a:lnTo>
                    <a:lnTo>
                      <a:pt x="230" y="49"/>
                    </a:lnTo>
                    <a:lnTo>
                      <a:pt x="220" y="40"/>
                    </a:lnTo>
                    <a:lnTo>
                      <a:pt x="210" y="33"/>
                    </a:lnTo>
                    <a:lnTo>
                      <a:pt x="200" y="25"/>
                    </a:lnTo>
                    <a:lnTo>
                      <a:pt x="189" y="18"/>
                    </a:lnTo>
                    <a:lnTo>
                      <a:pt x="178" y="13"/>
                    </a:lnTo>
                    <a:lnTo>
                      <a:pt x="166" y="8"/>
                    </a:lnTo>
                    <a:lnTo>
                      <a:pt x="155" y="4"/>
                    </a:lnTo>
                    <a:lnTo>
                      <a:pt x="143" y="2"/>
                    </a:lnTo>
                    <a:lnTo>
                      <a:pt x="131" y="0"/>
                    </a:lnTo>
                    <a:lnTo>
                      <a:pt x="119" y="0"/>
                    </a:lnTo>
                    <a:lnTo>
                      <a:pt x="107" y="0"/>
                    </a:lnTo>
                    <a:lnTo>
                      <a:pt x="95" y="3"/>
                    </a:lnTo>
                    <a:lnTo>
                      <a:pt x="84" y="7"/>
                    </a:lnTo>
                    <a:lnTo>
                      <a:pt x="74" y="12"/>
                    </a:lnTo>
                    <a:lnTo>
                      <a:pt x="65" y="17"/>
                    </a:lnTo>
                    <a:lnTo>
                      <a:pt x="57" y="24"/>
                    </a:lnTo>
                    <a:lnTo>
                      <a:pt x="49" y="32"/>
                    </a:lnTo>
                    <a:lnTo>
                      <a:pt x="43" y="40"/>
                    </a:lnTo>
                    <a:lnTo>
                      <a:pt x="37" y="50"/>
                    </a:lnTo>
                    <a:lnTo>
                      <a:pt x="30" y="62"/>
                    </a:lnTo>
                    <a:lnTo>
                      <a:pt x="25" y="73"/>
                    </a:lnTo>
                    <a:lnTo>
                      <a:pt x="22" y="85"/>
                    </a:lnTo>
                    <a:lnTo>
                      <a:pt x="17" y="98"/>
                    </a:lnTo>
                    <a:lnTo>
                      <a:pt x="10" y="124"/>
                    </a:lnTo>
                    <a:lnTo>
                      <a:pt x="7" y="153"/>
                    </a:lnTo>
                    <a:lnTo>
                      <a:pt x="3" y="183"/>
                    </a:lnTo>
                    <a:lnTo>
                      <a:pt x="2" y="213"/>
                    </a:lnTo>
                    <a:lnTo>
                      <a:pt x="0" y="243"/>
                    </a:lnTo>
                    <a:lnTo>
                      <a:pt x="0" y="273"/>
                    </a:lnTo>
                    <a:lnTo>
                      <a:pt x="2" y="326"/>
                    </a:lnTo>
                    <a:lnTo>
                      <a:pt x="3" y="371"/>
                    </a:lnTo>
                    <a:lnTo>
                      <a:pt x="4" y="381"/>
                    </a:lnTo>
                    <a:lnTo>
                      <a:pt x="8" y="391"/>
                    </a:lnTo>
                    <a:lnTo>
                      <a:pt x="14" y="401"/>
                    </a:lnTo>
                    <a:lnTo>
                      <a:pt x="23" y="410"/>
                    </a:lnTo>
                    <a:lnTo>
                      <a:pt x="34" y="420"/>
                    </a:lnTo>
                    <a:lnTo>
                      <a:pt x="47" y="429"/>
                    </a:lnTo>
                    <a:lnTo>
                      <a:pt x="60" y="437"/>
                    </a:lnTo>
                    <a:lnTo>
                      <a:pt x="77" y="445"/>
                    </a:lnTo>
                    <a:lnTo>
                      <a:pt x="93" y="452"/>
                    </a:lnTo>
                    <a:lnTo>
                      <a:pt x="110" y="459"/>
                    </a:lnTo>
                    <a:lnTo>
                      <a:pt x="129" y="464"/>
                    </a:lnTo>
                    <a:lnTo>
                      <a:pt x="149" y="469"/>
                    </a:lnTo>
                    <a:lnTo>
                      <a:pt x="168" y="472"/>
                    </a:lnTo>
                    <a:lnTo>
                      <a:pt x="188" y="475"/>
                    </a:lnTo>
                    <a:lnTo>
                      <a:pt x="208" y="476"/>
                    </a:lnTo>
                    <a:lnTo>
                      <a:pt x="226" y="476"/>
                    </a:lnTo>
                    <a:lnTo>
                      <a:pt x="246" y="474"/>
                    </a:lnTo>
                    <a:lnTo>
                      <a:pt x="265" y="471"/>
                    </a:lnTo>
                    <a:lnTo>
                      <a:pt x="282" y="466"/>
                    </a:lnTo>
                    <a:lnTo>
                      <a:pt x="299" y="459"/>
                    </a:lnTo>
                    <a:lnTo>
                      <a:pt x="314" y="451"/>
                    </a:lnTo>
                    <a:lnTo>
                      <a:pt x="329" y="440"/>
                    </a:lnTo>
                    <a:lnTo>
                      <a:pt x="340" y="427"/>
                    </a:lnTo>
                    <a:lnTo>
                      <a:pt x="351" y="414"/>
                    </a:lnTo>
                    <a:lnTo>
                      <a:pt x="360" y="396"/>
                    </a:lnTo>
                    <a:lnTo>
                      <a:pt x="365" y="377"/>
                    </a:lnTo>
                    <a:lnTo>
                      <a:pt x="369" y="356"/>
                    </a:lnTo>
                    <a:lnTo>
                      <a:pt x="370" y="332"/>
                    </a:lnTo>
                    <a:lnTo>
                      <a:pt x="369" y="305"/>
                    </a:lnTo>
                    <a:lnTo>
                      <a:pt x="364" y="276"/>
                    </a:lnTo>
                    <a:lnTo>
                      <a:pt x="355" y="244"/>
                    </a:lnTo>
                    <a:lnTo>
                      <a:pt x="344" y="20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35" name="Google Shape;535;p12"/>
              <p:cNvSpPr/>
              <p:nvPr/>
            </p:nvSpPr>
            <p:spPr>
              <a:xfrm>
                <a:off x="1842" y="1259"/>
                <a:ext cx="84" cy="93"/>
              </a:xfrm>
              <a:custGeom>
                <a:rect b="b" l="l" r="r" t="t"/>
                <a:pathLst>
                  <a:path extrusionOk="0" h="466" w="417">
                    <a:moveTo>
                      <a:pt x="46" y="305"/>
                    </a:moveTo>
                    <a:lnTo>
                      <a:pt x="41" y="296"/>
                    </a:lnTo>
                    <a:lnTo>
                      <a:pt x="31" y="271"/>
                    </a:lnTo>
                    <a:lnTo>
                      <a:pt x="25" y="254"/>
                    </a:lnTo>
                    <a:lnTo>
                      <a:pt x="19" y="234"/>
                    </a:lnTo>
                    <a:lnTo>
                      <a:pt x="12" y="212"/>
                    </a:lnTo>
                    <a:lnTo>
                      <a:pt x="7" y="190"/>
                    </a:lnTo>
                    <a:lnTo>
                      <a:pt x="2" y="165"/>
                    </a:lnTo>
                    <a:lnTo>
                      <a:pt x="0" y="141"/>
                    </a:lnTo>
                    <a:lnTo>
                      <a:pt x="0" y="130"/>
                    </a:lnTo>
                    <a:lnTo>
                      <a:pt x="0" y="118"/>
                    </a:lnTo>
                    <a:lnTo>
                      <a:pt x="1" y="106"/>
                    </a:lnTo>
                    <a:lnTo>
                      <a:pt x="2" y="94"/>
                    </a:lnTo>
                    <a:lnTo>
                      <a:pt x="4" y="83"/>
                    </a:lnTo>
                    <a:lnTo>
                      <a:pt x="7" y="73"/>
                    </a:lnTo>
                    <a:lnTo>
                      <a:pt x="11" y="61"/>
                    </a:lnTo>
                    <a:lnTo>
                      <a:pt x="16" y="51"/>
                    </a:lnTo>
                    <a:lnTo>
                      <a:pt x="22" y="43"/>
                    </a:lnTo>
                    <a:lnTo>
                      <a:pt x="29" y="34"/>
                    </a:lnTo>
                    <a:lnTo>
                      <a:pt x="36" y="25"/>
                    </a:lnTo>
                    <a:lnTo>
                      <a:pt x="46" y="18"/>
                    </a:lnTo>
                    <a:lnTo>
                      <a:pt x="56" y="12"/>
                    </a:lnTo>
                    <a:lnTo>
                      <a:pt x="67" y="8"/>
                    </a:lnTo>
                    <a:lnTo>
                      <a:pt x="79" y="4"/>
                    </a:lnTo>
                    <a:lnTo>
                      <a:pt x="90" y="2"/>
                    </a:lnTo>
                    <a:lnTo>
                      <a:pt x="101" y="0"/>
                    </a:lnTo>
                    <a:lnTo>
                      <a:pt x="113" y="0"/>
                    </a:lnTo>
                    <a:lnTo>
                      <a:pt x="125" y="2"/>
                    </a:lnTo>
                    <a:lnTo>
                      <a:pt x="137" y="4"/>
                    </a:lnTo>
                    <a:lnTo>
                      <a:pt x="150" y="7"/>
                    </a:lnTo>
                    <a:lnTo>
                      <a:pt x="162" y="10"/>
                    </a:lnTo>
                    <a:lnTo>
                      <a:pt x="176" y="15"/>
                    </a:lnTo>
                    <a:lnTo>
                      <a:pt x="188" y="21"/>
                    </a:lnTo>
                    <a:lnTo>
                      <a:pt x="213" y="34"/>
                    </a:lnTo>
                    <a:lnTo>
                      <a:pt x="240" y="50"/>
                    </a:lnTo>
                    <a:lnTo>
                      <a:pt x="264" y="66"/>
                    </a:lnTo>
                    <a:lnTo>
                      <a:pt x="288" y="85"/>
                    </a:lnTo>
                    <a:lnTo>
                      <a:pt x="312" y="105"/>
                    </a:lnTo>
                    <a:lnTo>
                      <a:pt x="334" y="125"/>
                    </a:lnTo>
                    <a:lnTo>
                      <a:pt x="374" y="163"/>
                    </a:lnTo>
                    <a:lnTo>
                      <a:pt x="407" y="196"/>
                    </a:lnTo>
                    <a:lnTo>
                      <a:pt x="412" y="204"/>
                    </a:lnTo>
                    <a:lnTo>
                      <a:pt x="415" y="214"/>
                    </a:lnTo>
                    <a:lnTo>
                      <a:pt x="417" y="225"/>
                    </a:lnTo>
                    <a:lnTo>
                      <a:pt x="417" y="237"/>
                    </a:lnTo>
                    <a:lnTo>
                      <a:pt x="415" y="252"/>
                    </a:lnTo>
                    <a:lnTo>
                      <a:pt x="412" y="267"/>
                    </a:lnTo>
                    <a:lnTo>
                      <a:pt x="407" y="282"/>
                    </a:lnTo>
                    <a:lnTo>
                      <a:pt x="400" y="299"/>
                    </a:lnTo>
                    <a:lnTo>
                      <a:pt x="393" y="315"/>
                    </a:lnTo>
                    <a:lnTo>
                      <a:pt x="384" y="332"/>
                    </a:lnTo>
                    <a:lnTo>
                      <a:pt x="374" y="348"/>
                    </a:lnTo>
                    <a:lnTo>
                      <a:pt x="363" y="365"/>
                    </a:lnTo>
                    <a:lnTo>
                      <a:pt x="351" y="381"/>
                    </a:lnTo>
                    <a:lnTo>
                      <a:pt x="338" y="396"/>
                    </a:lnTo>
                    <a:lnTo>
                      <a:pt x="324" y="410"/>
                    </a:lnTo>
                    <a:lnTo>
                      <a:pt x="309" y="423"/>
                    </a:lnTo>
                    <a:lnTo>
                      <a:pt x="294" y="435"/>
                    </a:lnTo>
                    <a:lnTo>
                      <a:pt x="278" y="445"/>
                    </a:lnTo>
                    <a:lnTo>
                      <a:pt x="262" y="453"/>
                    </a:lnTo>
                    <a:lnTo>
                      <a:pt x="246" y="460"/>
                    </a:lnTo>
                    <a:lnTo>
                      <a:pt x="228" y="463"/>
                    </a:lnTo>
                    <a:lnTo>
                      <a:pt x="211" y="466"/>
                    </a:lnTo>
                    <a:lnTo>
                      <a:pt x="193" y="465"/>
                    </a:lnTo>
                    <a:lnTo>
                      <a:pt x="177" y="461"/>
                    </a:lnTo>
                    <a:lnTo>
                      <a:pt x="160" y="455"/>
                    </a:lnTo>
                    <a:lnTo>
                      <a:pt x="142" y="445"/>
                    </a:lnTo>
                    <a:lnTo>
                      <a:pt x="125" y="431"/>
                    </a:lnTo>
                    <a:lnTo>
                      <a:pt x="108" y="413"/>
                    </a:lnTo>
                    <a:lnTo>
                      <a:pt x="92" y="393"/>
                    </a:lnTo>
                    <a:lnTo>
                      <a:pt x="76" y="368"/>
                    </a:lnTo>
                    <a:lnTo>
                      <a:pt x="61" y="339"/>
                    </a:lnTo>
                    <a:lnTo>
                      <a:pt x="46" y="305"/>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36" name="Google Shape;536;p12"/>
              <p:cNvSpPr/>
              <p:nvPr/>
            </p:nvSpPr>
            <p:spPr>
              <a:xfrm>
                <a:off x="1842" y="1259"/>
                <a:ext cx="84" cy="93"/>
              </a:xfrm>
              <a:custGeom>
                <a:rect b="b" l="l" r="r" t="t"/>
                <a:pathLst>
                  <a:path extrusionOk="0" h="466" w="417">
                    <a:moveTo>
                      <a:pt x="46" y="305"/>
                    </a:moveTo>
                    <a:lnTo>
                      <a:pt x="41" y="296"/>
                    </a:lnTo>
                    <a:lnTo>
                      <a:pt x="31" y="271"/>
                    </a:lnTo>
                    <a:lnTo>
                      <a:pt x="25" y="254"/>
                    </a:lnTo>
                    <a:lnTo>
                      <a:pt x="19" y="234"/>
                    </a:lnTo>
                    <a:lnTo>
                      <a:pt x="12" y="212"/>
                    </a:lnTo>
                    <a:lnTo>
                      <a:pt x="7" y="190"/>
                    </a:lnTo>
                    <a:lnTo>
                      <a:pt x="2" y="165"/>
                    </a:lnTo>
                    <a:lnTo>
                      <a:pt x="0" y="141"/>
                    </a:lnTo>
                    <a:lnTo>
                      <a:pt x="0" y="130"/>
                    </a:lnTo>
                    <a:lnTo>
                      <a:pt x="0" y="118"/>
                    </a:lnTo>
                    <a:lnTo>
                      <a:pt x="1" y="106"/>
                    </a:lnTo>
                    <a:lnTo>
                      <a:pt x="2" y="94"/>
                    </a:lnTo>
                    <a:lnTo>
                      <a:pt x="4" y="83"/>
                    </a:lnTo>
                    <a:lnTo>
                      <a:pt x="7" y="73"/>
                    </a:lnTo>
                    <a:lnTo>
                      <a:pt x="11" y="61"/>
                    </a:lnTo>
                    <a:lnTo>
                      <a:pt x="16" y="51"/>
                    </a:lnTo>
                    <a:lnTo>
                      <a:pt x="22" y="43"/>
                    </a:lnTo>
                    <a:lnTo>
                      <a:pt x="29" y="34"/>
                    </a:lnTo>
                    <a:lnTo>
                      <a:pt x="36" y="25"/>
                    </a:lnTo>
                    <a:lnTo>
                      <a:pt x="46" y="18"/>
                    </a:lnTo>
                    <a:lnTo>
                      <a:pt x="56" y="12"/>
                    </a:lnTo>
                    <a:lnTo>
                      <a:pt x="67" y="8"/>
                    </a:lnTo>
                    <a:lnTo>
                      <a:pt x="79" y="4"/>
                    </a:lnTo>
                    <a:lnTo>
                      <a:pt x="90" y="2"/>
                    </a:lnTo>
                    <a:lnTo>
                      <a:pt x="101" y="0"/>
                    </a:lnTo>
                    <a:lnTo>
                      <a:pt x="113" y="0"/>
                    </a:lnTo>
                    <a:lnTo>
                      <a:pt x="125" y="2"/>
                    </a:lnTo>
                    <a:lnTo>
                      <a:pt x="137" y="4"/>
                    </a:lnTo>
                    <a:lnTo>
                      <a:pt x="150" y="7"/>
                    </a:lnTo>
                    <a:lnTo>
                      <a:pt x="162" y="10"/>
                    </a:lnTo>
                    <a:lnTo>
                      <a:pt x="176" y="15"/>
                    </a:lnTo>
                    <a:lnTo>
                      <a:pt x="188" y="21"/>
                    </a:lnTo>
                    <a:lnTo>
                      <a:pt x="213" y="34"/>
                    </a:lnTo>
                    <a:lnTo>
                      <a:pt x="240" y="50"/>
                    </a:lnTo>
                    <a:lnTo>
                      <a:pt x="264" y="66"/>
                    </a:lnTo>
                    <a:lnTo>
                      <a:pt x="288" y="85"/>
                    </a:lnTo>
                    <a:lnTo>
                      <a:pt x="312" y="105"/>
                    </a:lnTo>
                    <a:lnTo>
                      <a:pt x="334" y="125"/>
                    </a:lnTo>
                    <a:lnTo>
                      <a:pt x="374" y="163"/>
                    </a:lnTo>
                    <a:lnTo>
                      <a:pt x="407" y="196"/>
                    </a:lnTo>
                    <a:lnTo>
                      <a:pt x="412" y="204"/>
                    </a:lnTo>
                    <a:lnTo>
                      <a:pt x="415" y="214"/>
                    </a:lnTo>
                    <a:lnTo>
                      <a:pt x="417" y="225"/>
                    </a:lnTo>
                    <a:lnTo>
                      <a:pt x="417" y="237"/>
                    </a:lnTo>
                    <a:lnTo>
                      <a:pt x="415" y="252"/>
                    </a:lnTo>
                    <a:lnTo>
                      <a:pt x="412" y="267"/>
                    </a:lnTo>
                    <a:lnTo>
                      <a:pt x="407" y="282"/>
                    </a:lnTo>
                    <a:lnTo>
                      <a:pt x="400" y="299"/>
                    </a:lnTo>
                    <a:lnTo>
                      <a:pt x="393" y="315"/>
                    </a:lnTo>
                    <a:lnTo>
                      <a:pt x="384" y="332"/>
                    </a:lnTo>
                    <a:lnTo>
                      <a:pt x="374" y="348"/>
                    </a:lnTo>
                    <a:lnTo>
                      <a:pt x="363" y="365"/>
                    </a:lnTo>
                    <a:lnTo>
                      <a:pt x="351" y="381"/>
                    </a:lnTo>
                    <a:lnTo>
                      <a:pt x="338" y="396"/>
                    </a:lnTo>
                    <a:lnTo>
                      <a:pt x="324" y="410"/>
                    </a:lnTo>
                    <a:lnTo>
                      <a:pt x="309" y="423"/>
                    </a:lnTo>
                    <a:lnTo>
                      <a:pt x="294" y="435"/>
                    </a:lnTo>
                    <a:lnTo>
                      <a:pt x="278" y="445"/>
                    </a:lnTo>
                    <a:lnTo>
                      <a:pt x="262" y="453"/>
                    </a:lnTo>
                    <a:lnTo>
                      <a:pt x="246" y="460"/>
                    </a:lnTo>
                    <a:lnTo>
                      <a:pt x="228" y="463"/>
                    </a:lnTo>
                    <a:lnTo>
                      <a:pt x="211" y="466"/>
                    </a:lnTo>
                    <a:lnTo>
                      <a:pt x="193" y="465"/>
                    </a:lnTo>
                    <a:lnTo>
                      <a:pt x="177" y="461"/>
                    </a:lnTo>
                    <a:lnTo>
                      <a:pt x="160" y="455"/>
                    </a:lnTo>
                    <a:lnTo>
                      <a:pt x="142" y="445"/>
                    </a:lnTo>
                    <a:lnTo>
                      <a:pt x="125" y="431"/>
                    </a:lnTo>
                    <a:lnTo>
                      <a:pt x="108" y="413"/>
                    </a:lnTo>
                    <a:lnTo>
                      <a:pt x="92" y="393"/>
                    </a:lnTo>
                    <a:lnTo>
                      <a:pt x="76" y="368"/>
                    </a:lnTo>
                    <a:lnTo>
                      <a:pt x="61" y="339"/>
                    </a:lnTo>
                    <a:lnTo>
                      <a:pt x="46" y="305"/>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37" name="Google Shape;537;p12"/>
              <p:cNvSpPr/>
              <p:nvPr/>
            </p:nvSpPr>
            <p:spPr>
              <a:xfrm>
                <a:off x="1650" y="1221"/>
                <a:ext cx="167" cy="134"/>
              </a:xfrm>
              <a:custGeom>
                <a:rect b="b" l="l" r="r" t="t"/>
                <a:pathLst>
                  <a:path extrusionOk="0" h="670" w="836">
                    <a:moveTo>
                      <a:pt x="716" y="626"/>
                    </a:moveTo>
                    <a:lnTo>
                      <a:pt x="680" y="639"/>
                    </a:lnTo>
                    <a:lnTo>
                      <a:pt x="644" y="650"/>
                    </a:lnTo>
                    <a:lnTo>
                      <a:pt x="608" y="659"/>
                    </a:lnTo>
                    <a:lnTo>
                      <a:pt x="573" y="665"/>
                    </a:lnTo>
                    <a:lnTo>
                      <a:pt x="554" y="668"/>
                    </a:lnTo>
                    <a:lnTo>
                      <a:pt x="536" y="669"/>
                    </a:lnTo>
                    <a:lnTo>
                      <a:pt x="519" y="670"/>
                    </a:lnTo>
                    <a:lnTo>
                      <a:pt x="501" y="670"/>
                    </a:lnTo>
                    <a:lnTo>
                      <a:pt x="484" y="670"/>
                    </a:lnTo>
                    <a:lnTo>
                      <a:pt x="467" y="669"/>
                    </a:lnTo>
                    <a:lnTo>
                      <a:pt x="449" y="668"/>
                    </a:lnTo>
                    <a:lnTo>
                      <a:pt x="432" y="665"/>
                    </a:lnTo>
                    <a:lnTo>
                      <a:pt x="414" y="661"/>
                    </a:lnTo>
                    <a:lnTo>
                      <a:pt x="398" y="658"/>
                    </a:lnTo>
                    <a:lnTo>
                      <a:pt x="380" y="653"/>
                    </a:lnTo>
                    <a:lnTo>
                      <a:pt x="363" y="648"/>
                    </a:lnTo>
                    <a:lnTo>
                      <a:pt x="347" y="641"/>
                    </a:lnTo>
                    <a:lnTo>
                      <a:pt x="331" y="634"/>
                    </a:lnTo>
                    <a:lnTo>
                      <a:pt x="313" y="626"/>
                    </a:lnTo>
                    <a:lnTo>
                      <a:pt x="297" y="618"/>
                    </a:lnTo>
                    <a:lnTo>
                      <a:pt x="281" y="609"/>
                    </a:lnTo>
                    <a:lnTo>
                      <a:pt x="266" y="598"/>
                    </a:lnTo>
                    <a:lnTo>
                      <a:pt x="249" y="586"/>
                    </a:lnTo>
                    <a:lnTo>
                      <a:pt x="233" y="575"/>
                    </a:lnTo>
                    <a:lnTo>
                      <a:pt x="218" y="561"/>
                    </a:lnTo>
                    <a:lnTo>
                      <a:pt x="203" y="548"/>
                    </a:lnTo>
                    <a:lnTo>
                      <a:pt x="188" y="533"/>
                    </a:lnTo>
                    <a:lnTo>
                      <a:pt x="173" y="518"/>
                    </a:lnTo>
                    <a:lnTo>
                      <a:pt x="146" y="485"/>
                    </a:lnTo>
                    <a:lnTo>
                      <a:pt x="121" y="455"/>
                    </a:lnTo>
                    <a:lnTo>
                      <a:pt x="98" y="427"/>
                    </a:lnTo>
                    <a:lnTo>
                      <a:pt x="80" y="398"/>
                    </a:lnTo>
                    <a:lnTo>
                      <a:pt x="62" y="370"/>
                    </a:lnTo>
                    <a:lnTo>
                      <a:pt x="47" y="344"/>
                    </a:lnTo>
                    <a:lnTo>
                      <a:pt x="35" y="319"/>
                    </a:lnTo>
                    <a:lnTo>
                      <a:pt x="24" y="293"/>
                    </a:lnTo>
                    <a:lnTo>
                      <a:pt x="16" y="268"/>
                    </a:lnTo>
                    <a:lnTo>
                      <a:pt x="9" y="243"/>
                    </a:lnTo>
                    <a:lnTo>
                      <a:pt x="4" y="218"/>
                    </a:lnTo>
                    <a:lnTo>
                      <a:pt x="1" y="193"/>
                    </a:lnTo>
                    <a:lnTo>
                      <a:pt x="0" y="167"/>
                    </a:lnTo>
                    <a:lnTo>
                      <a:pt x="0" y="142"/>
                    </a:lnTo>
                    <a:lnTo>
                      <a:pt x="2" y="115"/>
                    </a:lnTo>
                    <a:lnTo>
                      <a:pt x="5" y="87"/>
                    </a:lnTo>
                    <a:lnTo>
                      <a:pt x="10" y="62"/>
                    </a:lnTo>
                    <a:lnTo>
                      <a:pt x="16" y="41"/>
                    </a:lnTo>
                    <a:lnTo>
                      <a:pt x="20" y="32"/>
                    </a:lnTo>
                    <a:lnTo>
                      <a:pt x="24" y="25"/>
                    </a:lnTo>
                    <a:lnTo>
                      <a:pt x="29" y="19"/>
                    </a:lnTo>
                    <a:lnTo>
                      <a:pt x="32" y="14"/>
                    </a:lnTo>
                    <a:lnTo>
                      <a:pt x="37" y="9"/>
                    </a:lnTo>
                    <a:lnTo>
                      <a:pt x="42" y="5"/>
                    </a:lnTo>
                    <a:lnTo>
                      <a:pt x="47" y="2"/>
                    </a:lnTo>
                    <a:lnTo>
                      <a:pt x="54" y="1"/>
                    </a:lnTo>
                    <a:lnTo>
                      <a:pt x="59" y="0"/>
                    </a:lnTo>
                    <a:lnTo>
                      <a:pt x="65" y="0"/>
                    </a:lnTo>
                    <a:lnTo>
                      <a:pt x="72" y="1"/>
                    </a:lnTo>
                    <a:lnTo>
                      <a:pt x="78" y="2"/>
                    </a:lnTo>
                    <a:lnTo>
                      <a:pt x="92" y="9"/>
                    </a:lnTo>
                    <a:lnTo>
                      <a:pt x="108" y="17"/>
                    </a:lnTo>
                    <a:lnTo>
                      <a:pt x="125" y="29"/>
                    </a:lnTo>
                    <a:lnTo>
                      <a:pt x="142" y="42"/>
                    </a:lnTo>
                    <a:lnTo>
                      <a:pt x="180" y="76"/>
                    </a:lnTo>
                    <a:lnTo>
                      <a:pt x="222" y="117"/>
                    </a:lnTo>
                    <a:lnTo>
                      <a:pt x="271" y="166"/>
                    </a:lnTo>
                    <a:lnTo>
                      <a:pt x="331" y="224"/>
                    </a:lnTo>
                    <a:lnTo>
                      <a:pt x="397" y="288"/>
                    </a:lnTo>
                    <a:lnTo>
                      <a:pt x="469" y="353"/>
                    </a:lnTo>
                    <a:lnTo>
                      <a:pt x="506" y="385"/>
                    </a:lnTo>
                    <a:lnTo>
                      <a:pt x="544" y="417"/>
                    </a:lnTo>
                    <a:lnTo>
                      <a:pt x="583" y="445"/>
                    </a:lnTo>
                    <a:lnTo>
                      <a:pt x="620" y="473"/>
                    </a:lnTo>
                    <a:lnTo>
                      <a:pt x="656" y="498"/>
                    </a:lnTo>
                    <a:lnTo>
                      <a:pt x="692" y="520"/>
                    </a:lnTo>
                    <a:lnTo>
                      <a:pt x="710" y="529"/>
                    </a:lnTo>
                    <a:lnTo>
                      <a:pt x="727" y="538"/>
                    </a:lnTo>
                    <a:lnTo>
                      <a:pt x="745" y="545"/>
                    </a:lnTo>
                    <a:lnTo>
                      <a:pt x="761" y="553"/>
                    </a:lnTo>
                    <a:lnTo>
                      <a:pt x="790" y="564"/>
                    </a:lnTo>
                    <a:lnTo>
                      <a:pt x="811" y="573"/>
                    </a:lnTo>
                    <a:lnTo>
                      <a:pt x="825" y="581"/>
                    </a:lnTo>
                    <a:lnTo>
                      <a:pt x="833" y="589"/>
                    </a:lnTo>
                    <a:lnTo>
                      <a:pt x="835" y="591"/>
                    </a:lnTo>
                    <a:lnTo>
                      <a:pt x="836" y="595"/>
                    </a:lnTo>
                    <a:lnTo>
                      <a:pt x="836" y="598"/>
                    </a:lnTo>
                    <a:lnTo>
                      <a:pt x="835" y="600"/>
                    </a:lnTo>
                    <a:lnTo>
                      <a:pt x="828" y="604"/>
                    </a:lnTo>
                    <a:lnTo>
                      <a:pt x="820" y="608"/>
                    </a:lnTo>
                    <a:lnTo>
                      <a:pt x="796" y="614"/>
                    </a:lnTo>
                    <a:lnTo>
                      <a:pt x="766" y="618"/>
                    </a:lnTo>
                    <a:lnTo>
                      <a:pt x="739" y="621"/>
                    </a:lnTo>
                    <a:lnTo>
                      <a:pt x="716" y="626"/>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38" name="Google Shape;538;p12"/>
              <p:cNvSpPr/>
              <p:nvPr/>
            </p:nvSpPr>
            <p:spPr>
              <a:xfrm>
                <a:off x="1650" y="1221"/>
                <a:ext cx="167" cy="134"/>
              </a:xfrm>
              <a:custGeom>
                <a:rect b="b" l="l" r="r" t="t"/>
                <a:pathLst>
                  <a:path extrusionOk="0" h="670" w="836">
                    <a:moveTo>
                      <a:pt x="716" y="626"/>
                    </a:moveTo>
                    <a:lnTo>
                      <a:pt x="680" y="639"/>
                    </a:lnTo>
                    <a:lnTo>
                      <a:pt x="644" y="650"/>
                    </a:lnTo>
                    <a:lnTo>
                      <a:pt x="608" y="659"/>
                    </a:lnTo>
                    <a:lnTo>
                      <a:pt x="573" y="665"/>
                    </a:lnTo>
                    <a:lnTo>
                      <a:pt x="554" y="668"/>
                    </a:lnTo>
                    <a:lnTo>
                      <a:pt x="536" y="669"/>
                    </a:lnTo>
                    <a:lnTo>
                      <a:pt x="519" y="670"/>
                    </a:lnTo>
                    <a:lnTo>
                      <a:pt x="501" y="670"/>
                    </a:lnTo>
                    <a:lnTo>
                      <a:pt x="484" y="670"/>
                    </a:lnTo>
                    <a:lnTo>
                      <a:pt x="467" y="669"/>
                    </a:lnTo>
                    <a:lnTo>
                      <a:pt x="449" y="668"/>
                    </a:lnTo>
                    <a:lnTo>
                      <a:pt x="432" y="665"/>
                    </a:lnTo>
                    <a:lnTo>
                      <a:pt x="414" y="661"/>
                    </a:lnTo>
                    <a:lnTo>
                      <a:pt x="398" y="658"/>
                    </a:lnTo>
                    <a:lnTo>
                      <a:pt x="380" y="653"/>
                    </a:lnTo>
                    <a:lnTo>
                      <a:pt x="363" y="648"/>
                    </a:lnTo>
                    <a:lnTo>
                      <a:pt x="347" y="641"/>
                    </a:lnTo>
                    <a:lnTo>
                      <a:pt x="331" y="634"/>
                    </a:lnTo>
                    <a:lnTo>
                      <a:pt x="313" y="626"/>
                    </a:lnTo>
                    <a:lnTo>
                      <a:pt x="297" y="618"/>
                    </a:lnTo>
                    <a:lnTo>
                      <a:pt x="281" y="609"/>
                    </a:lnTo>
                    <a:lnTo>
                      <a:pt x="266" y="598"/>
                    </a:lnTo>
                    <a:lnTo>
                      <a:pt x="249" y="586"/>
                    </a:lnTo>
                    <a:lnTo>
                      <a:pt x="233" y="575"/>
                    </a:lnTo>
                    <a:lnTo>
                      <a:pt x="218" y="561"/>
                    </a:lnTo>
                    <a:lnTo>
                      <a:pt x="203" y="548"/>
                    </a:lnTo>
                    <a:lnTo>
                      <a:pt x="188" y="533"/>
                    </a:lnTo>
                    <a:lnTo>
                      <a:pt x="173" y="518"/>
                    </a:lnTo>
                    <a:lnTo>
                      <a:pt x="146" y="485"/>
                    </a:lnTo>
                    <a:lnTo>
                      <a:pt x="121" y="455"/>
                    </a:lnTo>
                    <a:lnTo>
                      <a:pt x="98" y="427"/>
                    </a:lnTo>
                    <a:lnTo>
                      <a:pt x="80" y="398"/>
                    </a:lnTo>
                    <a:lnTo>
                      <a:pt x="62" y="370"/>
                    </a:lnTo>
                    <a:lnTo>
                      <a:pt x="47" y="344"/>
                    </a:lnTo>
                    <a:lnTo>
                      <a:pt x="35" y="319"/>
                    </a:lnTo>
                    <a:lnTo>
                      <a:pt x="24" y="293"/>
                    </a:lnTo>
                    <a:lnTo>
                      <a:pt x="16" y="268"/>
                    </a:lnTo>
                    <a:lnTo>
                      <a:pt x="9" y="243"/>
                    </a:lnTo>
                    <a:lnTo>
                      <a:pt x="4" y="218"/>
                    </a:lnTo>
                    <a:lnTo>
                      <a:pt x="1" y="193"/>
                    </a:lnTo>
                    <a:lnTo>
                      <a:pt x="0" y="167"/>
                    </a:lnTo>
                    <a:lnTo>
                      <a:pt x="0" y="142"/>
                    </a:lnTo>
                    <a:lnTo>
                      <a:pt x="2" y="115"/>
                    </a:lnTo>
                    <a:lnTo>
                      <a:pt x="5" y="87"/>
                    </a:lnTo>
                    <a:lnTo>
                      <a:pt x="10" y="62"/>
                    </a:lnTo>
                    <a:lnTo>
                      <a:pt x="16" y="41"/>
                    </a:lnTo>
                    <a:lnTo>
                      <a:pt x="20" y="32"/>
                    </a:lnTo>
                    <a:lnTo>
                      <a:pt x="24" y="25"/>
                    </a:lnTo>
                    <a:lnTo>
                      <a:pt x="29" y="19"/>
                    </a:lnTo>
                    <a:lnTo>
                      <a:pt x="32" y="14"/>
                    </a:lnTo>
                    <a:lnTo>
                      <a:pt x="37" y="9"/>
                    </a:lnTo>
                    <a:lnTo>
                      <a:pt x="42" y="5"/>
                    </a:lnTo>
                    <a:lnTo>
                      <a:pt x="47" y="2"/>
                    </a:lnTo>
                    <a:lnTo>
                      <a:pt x="54" y="1"/>
                    </a:lnTo>
                    <a:lnTo>
                      <a:pt x="59" y="0"/>
                    </a:lnTo>
                    <a:lnTo>
                      <a:pt x="65" y="0"/>
                    </a:lnTo>
                    <a:lnTo>
                      <a:pt x="72" y="1"/>
                    </a:lnTo>
                    <a:lnTo>
                      <a:pt x="78" y="2"/>
                    </a:lnTo>
                    <a:lnTo>
                      <a:pt x="92" y="9"/>
                    </a:lnTo>
                    <a:lnTo>
                      <a:pt x="108" y="17"/>
                    </a:lnTo>
                    <a:lnTo>
                      <a:pt x="125" y="29"/>
                    </a:lnTo>
                    <a:lnTo>
                      <a:pt x="142" y="42"/>
                    </a:lnTo>
                    <a:lnTo>
                      <a:pt x="180" y="76"/>
                    </a:lnTo>
                    <a:lnTo>
                      <a:pt x="222" y="117"/>
                    </a:lnTo>
                    <a:lnTo>
                      <a:pt x="271" y="166"/>
                    </a:lnTo>
                    <a:lnTo>
                      <a:pt x="331" y="224"/>
                    </a:lnTo>
                    <a:lnTo>
                      <a:pt x="397" y="288"/>
                    </a:lnTo>
                    <a:lnTo>
                      <a:pt x="469" y="353"/>
                    </a:lnTo>
                    <a:lnTo>
                      <a:pt x="506" y="385"/>
                    </a:lnTo>
                    <a:lnTo>
                      <a:pt x="544" y="417"/>
                    </a:lnTo>
                    <a:lnTo>
                      <a:pt x="583" y="445"/>
                    </a:lnTo>
                    <a:lnTo>
                      <a:pt x="620" y="473"/>
                    </a:lnTo>
                    <a:lnTo>
                      <a:pt x="656" y="498"/>
                    </a:lnTo>
                    <a:lnTo>
                      <a:pt x="692" y="520"/>
                    </a:lnTo>
                    <a:lnTo>
                      <a:pt x="710" y="529"/>
                    </a:lnTo>
                    <a:lnTo>
                      <a:pt x="727" y="538"/>
                    </a:lnTo>
                    <a:lnTo>
                      <a:pt x="745" y="545"/>
                    </a:lnTo>
                    <a:lnTo>
                      <a:pt x="761" y="553"/>
                    </a:lnTo>
                    <a:lnTo>
                      <a:pt x="790" y="564"/>
                    </a:lnTo>
                    <a:lnTo>
                      <a:pt x="811" y="573"/>
                    </a:lnTo>
                    <a:lnTo>
                      <a:pt x="825" y="581"/>
                    </a:lnTo>
                    <a:lnTo>
                      <a:pt x="833" y="589"/>
                    </a:lnTo>
                    <a:lnTo>
                      <a:pt x="835" y="591"/>
                    </a:lnTo>
                    <a:lnTo>
                      <a:pt x="836" y="595"/>
                    </a:lnTo>
                    <a:lnTo>
                      <a:pt x="836" y="598"/>
                    </a:lnTo>
                    <a:lnTo>
                      <a:pt x="835" y="600"/>
                    </a:lnTo>
                    <a:lnTo>
                      <a:pt x="828" y="604"/>
                    </a:lnTo>
                    <a:lnTo>
                      <a:pt x="820" y="608"/>
                    </a:lnTo>
                    <a:lnTo>
                      <a:pt x="796" y="614"/>
                    </a:lnTo>
                    <a:lnTo>
                      <a:pt x="766" y="618"/>
                    </a:lnTo>
                    <a:lnTo>
                      <a:pt x="739" y="621"/>
                    </a:lnTo>
                    <a:lnTo>
                      <a:pt x="716" y="626"/>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39" name="Google Shape;539;p12"/>
              <p:cNvSpPr/>
              <p:nvPr/>
            </p:nvSpPr>
            <p:spPr>
              <a:xfrm>
                <a:off x="2117" y="1118"/>
                <a:ext cx="112" cy="166"/>
              </a:xfrm>
              <a:custGeom>
                <a:rect b="b" l="l" r="r" t="t"/>
                <a:pathLst>
                  <a:path extrusionOk="0" h="828" w="557">
                    <a:moveTo>
                      <a:pt x="207" y="3"/>
                    </a:moveTo>
                    <a:lnTo>
                      <a:pt x="221" y="7"/>
                    </a:lnTo>
                    <a:lnTo>
                      <a:pt x="235" y="11"/>
                    </a:lnTo>
                    <a:lnTo>
                      <a:pt x="248" y="16"/>
                    </a:lnTo>
                    <a:lnTo>
                      <a:pt x="263" y="22"/>
                    </a:lnTo>
                    <a:lnTo>
                      <a:pt x="278" y="28"/>
                    </a:lnTo>
                    <a:lnTo>
                      <a:pt x="293" y="36"/>
                    </a:lnTo>
                    <a:lnTo>
                      <a:pt x="309" y="45"/>
                    </a:lnTo>
                    <a:lnTo>
                      <a:pt x="324" y="54"/>
                    </a:lnTo>
                    <a:lnTo>
                      <a:pt x="356" y="76"/>
                    </a:lnTo>
                    <a:lnTo>
                      <a:pt x="387" y="99"/>
                    </a:lnTo>
                    <a:lnTo>
                      <a:pt x="417" y="126"/>
                    </a:lnTo>
                    <a:lnTo>
                      <a:pt x="446" y="154"/>
                    </a:lnTo>
                    <a:lnTo>
                      <a:pt x="459" y="168"/>
                    </a:lnTo>
                    <a:lnTo>
                      <a:pt x="472" y="183"/>
                    </a:lnTo>
                    <a:lnTo>
                      <a:pt x="484" y="199"/>
                    </a:lnTo>
                    <a:lnTo>
                      <a:pt x="495" y="214"/>
                    </a:lnTo>
                    <a:lnTo>
                      <a:pt x="507" y="230"/>
                    </a:lnTo>
                    <a:lnTo>
                      <a:pt x="517" y="245"/>
                    </a:lnTo>
                    <a:lnTo>
                      <a:pt x="525" y="262"/>
                    </a:lnTo>
                    <a:lnTo>
                      <a:pt x="533" y="278"/>
                    </a:lnTo>
                    <a:lnTo>
                      <a:pt x="540" y="294"/>
                    </a:lnTo>
                    <a:lnTo>
                      <a:pt x="547" y="310"/>
                    </a:lnTo>
                    <a:lnTo>
                      <a:pt x="550" y="327"/>
                    </a:lnTo>
                    <a:lnTo>
                      <a:pt x="554" y="343"/>
                    </a:lnTo>
                    <a:lnTo>
                      <a:pt x="557" y="358"/>
                    </a:lnTo>
                    <a:lnTo>
                      <a:pt x="557" y="374"/>
                    </a:lnTo>
                    <a:lnTo>
                      <a:pt x="555" y="389"/>
                    </a:lnTo>
                    <a:lnTo>
                      <a:pt x="553" y="404"/>
                    </a:lnTo>
                    <a:lnTo>
                      <a:pt x="550" y="418"/>
                    </a:lnTo>
                    <a:lnTo>
                      <a:pt x="545" y="431"/>
                    </a:lnTo>
                    <a:lnTo>
                      <a:pt x="542" y="444"/>
                    </a:lnTo>
                    <a:lnTo>
                      <a:pt x="535" y="456"/>
                    </a:lnTo>
                    <a:lnTo>
                      <a:pt x="524" y="480"/>
                    </a:lnTo>
                    <a:lnTo>
                      <a:pt x="512" y="501"/>
                    </a:lnTo>
                    <a:lnTo>
                      <a:pt x="497" y="520"/>
                    </a:lnTo>
                    <a:lnTo>
                      <a:pt x="480" y="539"/>
                    </a:lnTo>
                    <a:lnTo>
                      <a:pt x="464" y="556"/>
                    </a:lnTo>
                    <a:lnTo>
                      <a:pt x="447" y="572"/>
                    </a:lnTo>
                    <a:lnTo>
                      <a:pt x="411" y="602"/>
                    </a:lnTo>
                    <a:lnTo>
                      <a:pt x="376" y="632"/>
                    </a:lnTo>
                    <a:lnTo>
                      <a:pt x="358" y="647"/>
                    </a:lnTo>
                    <a:lnTo>
                      <a:pt x="342" y="662"/>
                    </a:lnTo>
                    <a:lnTo>
                      <a:pt x="326" y="679"/>
                    </a:lnTo>
                    <a:lnTo>
                      <a:pt x="311" y="696"/>
                    </a:lnTo>
                    <a:lnTo>
                      <a:pt x="296" y="714"/>
                    </a:lnTo>
                    <a:lnTo>
                      <a:pt x="280" y="732"/>
                    </a:lnTo>
                    <a:lnTo>
                      <a:pt x="263" y="748"/>
                    </a:lnTo>
                    <a:lnTo>
                      <a:pt x="246" y="765"/>
                    </a:lnTo>
                    <a:lnTo>
                      <a:pt x="228" y="780"/>
                    </a:lnTo>
                    <a:lnTo>
                      <a:pt x="211" y="792"/>
                    </a:lnTo>
                    <a:lnTo>
                      <a:pt x="193" y="803"/>
                    </a:lnTo>
                    <a:lnTo>
                      <a:pt x="177" y="813"/>
                    </a:lnTo>
                    <a:lnTo>
                      <a:pt x="161" y="821"/>
                    </a:lnTo>
                    <a:lnTo>
                      <a:pt x="146" y="826"/>
                    </a:lnTo>
                    <a:lnTo>
                      <a:pt x="139" y="827"/>
                    </a:lnTo>
                    <a:lnTo>
                      <a:pt x="131" y="828"/>
                    </a:lnTo>
                    <a:lnTo>
                      <a:pt x="125" y="828"/>
                    </a:lnTo>
                    <a:lnTo>
                      <a:pt x="119" y="828"/>
                    </a:lnTo>
                    <a:lnTo>
                      <a:pt x="112" y="827"/>
                    </a:lnTo>
                    <a:lnTo>
                      <a:pt x="107" y="825"/>
                    </a:lnTo>
                    <a:lnTo>
                      <a:pt x="102" y="822"/>
                    </a:lnTo>
                    <a:lnTo>
                      <a:pt x="97" y="818"/>
                    </a:lnTo>
                    <a:lnTo>
                      <a:pt x="94" y="813"/>
                    </a:lnTo>
                    <a:lnTo>
                      <a:pt x="90" y="808"/>
                    </a:lnTo>
                    <a:lnTo>
                      <a:pt x="86" y="802"/>
                    </a:lnTo>
                    <a:lnTo>
                      <a:pt x="84" y="795"/>
                    </a:lnTo>
                    <a:lnTo>
                      <a:pt x="74" y="757"/>
                    </a:lnTo>
                    <a:lnTo>
                      <a:pt x="60" y="712"/>
                    </a:lnTo>
                    <a:lnTo>
                      <a:pt x="46" y="661"/>
                    </a:lnTo>
                    <a:lnTo>
                      <a:pt x="32" y="605"/>
                    </a:lnTo>
                    <a:lnTo>
                      <a:pt x="26" y="575"/>
                    </a:lnTo>
                    <a:lnTo>
                      <a:pt x="20" y="545"/>
                    </a:lnTo>
                    <a:lnTo>
                      <a:pt x="14" y="515"/>
                    </a:lnTo>
                    <a:lnTo>
                      <a:pt x="10" y="484"/>
                    </a:lnTo>
                    <a:lnTo>
                      <a:pt x="5" y="453"/>
                    </a:lnTo>
                    <a:lnTo>
                      <a:pt x="3" y="421"/>
                    </a:lnTo>
                    <a:lnTo>
                      <a:pt x="0" y="390"/>
                    </a:lnTo>
                    <a:lnTo>
                      <a:pt x="0" y="359"/>
                    </a:lnTo>
                    <a:lnTo>
                      <a:pt x="0" y="328"/>
                    </a:lnTo>
                    <a:lnTo>
                      <a:pt x="0" y="295"/>
                    </a:lnTo>
                    <a:lnTo>
                      <a:pt x="1" y="263"/>
                    </a:lnTo>
                    <a:lnTo>
                      <a:pt x="4" y="230"/>
                    </a:lnTo>
                    <a:lnTo>
                      <a:pt x="8" y="198"/>
                    </a:lnTo>
                    <a:lnTo>
                      <a:pt x="13" y="166"/>
                    </a:lnTo>
                    <a:lnTo>
                      <a:pt x="15" y="151"/>
                    </a:lnTo>
                    <a:lnTo>
                      <a:pt x="19" y="136"/>
                    </a:lnTo>
                    <a:lnTo>
                      <a:pt x="22" y="122"/>
                    </a:lnTo>
                    <a:lnTo>
                      <a:pt x="27" y="107"/>
                    </a:lnTo>
                    <a:lnTo>
                      <a:pt x="32" y="94"/>
                    </a:lnTo>
                    <a:lnTo>
                      <a:pt x="39" y="82"/>
                    </a:lnTo>
                    <a:lnTo>
                      <a:pt x="45" y="69"/>
                    </a:lnTo>
                    <a:lnTo>
                      <a:pt x="52" y="58"/>
                    </a:lnTo>
                    <a:lnTo>
                      <a:pt x="61" y="47"/>
                    </a:lnTo>
                    <a:lnTo>
                      <a:pt x="70" y="38"/>
                    </a:lnTo>
                    <a:lnTo>
                      <a:pt x="79" y="30"/>
                    </a:lnTo>
                    <a:lnTo>
                      <a:pt x="90" y="22"/>
                    </a:lnTo>
                    <a:lnTo>
                      <a:pt x="101" y="15"/>
                    </a:lnTo>
                    <a:lnTo>
                      <a:pt x="114" y="10"/>
                    </a:lnTo>
                    <a:lnTo>
                      <a:pt x="126" y="6"/>
                    </a:lnTo>
                    <a:lnTo>
                      <a:pt x="140" y="2"/>
                    </a:lnTo>
                    <a:lnTo>
                      <a:pt x="156" y="1"/>
                    </a:lnTo>
                    <a:lnTo>
                      <a:pt x="172" y="0"/>
                    </a:lnTo>
                    <a:lnTo>
                      <a:pt x="188" y="1"/>
                    </a:lnTo>
                    <a:lnTo>
                      <a:pt x="207" y="3"/>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40" name="Google Shape;540;p12"/>
              <p:cNvSpPr/>
              <p:nvPr/>
            </p:nvSpPr>
            <p:spPr>
              <a:xfrm>
                <a:off x="2117" y="1118"/>
                <a:ext cx="112" cy="166"/>
              </a:xfrm>
              <a:custGeom>
                <a:rect b="b" l="l" r="r" t="t"/>
                <a:pathLst>
                  <a:path extrusionOk="0" h="828" w="557">
                    <a:moveTo>
                      <a:pt x="207" y="3"/>
                    </a:moveTo>
                    <a:lnTo>
                      <a:pt x="221" y="7"/>
                    </a:lnTo>
                    <a:lnTo>
                      <a:pt x="235" y="11"/>
                    </a:lnTo>
                    <a:lnTo>
                      <a:pt x="248" y="16"/>
                    </a:lnTo>
                    <a:lnTo>
                      <a:pt x="263" y="22"/>
                    </a:lnTo>
                    <a:lnTo>
                      <a:pt x="278" y="28"/>
                    </a:lnTo>
                    <a:lnTo>
                      <a:pt x="293" y="36"/>
                    </a:lnTo>
                    <a:lnTo>
                      <a:pt x="309" y="45"/>
                    </a:lnTo>
                    <a:lnTo>
                      <a:pt x="324" y="54"/>
                    </a:lnTo>
                    <a:lnTo>
                      <a:pt x="356" y="76"/>
                    </a:lnTo>
                    <a:lnTo>
                      <a:pt x="387" y="99"/>
                    </a:lnTo>
                    <a:lnTo>
                      <a:pt x="417" y="126"/>
                    </a:lnTo>
                    <a:lnTo>
                      <a:pt x="446" y="154"/>
                    </a:lnTo>
                    <a:lnTo>
                      <a:pt x="459" y="168"/>
                    </a:lnTo>
                    <a:lnTo>
                      <a:pt x="472" y="183"/>
                    </a:lnTo>
                    <a:lnTo>
                      <a:pt x="484" y="199"/>
                    </a:lnTo>
                    <a:lnTo>
                      <a:pt x="495" y="214"/>
                    </a:lnTo>
                    <a:lnTo>
                      <a:pt x="507" y="230"/>
                    </a:lnTo>
                    <a:lnTo>
                      <a:pt x="517" y="245"/>
                    </a:lnTo>
                    <a:lnTo>
                      <a:pt x="525" y="262"/>
                    </a:lnTo>
                    <a:lnTo>
                      <a:pt x="533" y="278"/>
                    </a:lnTo>
                    <a:lnTo>
                      <a:pt x="540" y="294"/>
                    </a:lnTo>
                    <a:lnTo>
                      <a:pt x="547" y="310"/>
                    </a:lnTo>
                    <a:lnTo>
                      <a:pt x="550" y="327"/>
                    </a:lnTo>
                    <a:lnTo>
                      <a:pt x="554" y="343"/>
                    </a:lnTo>
                    <a:lnTo>
                      <a:pt x="557" y="358"/>
                    </a:lnTo>
                    <a:lnTo>
                      <a:pt x="557" y="374"/>
                    </a:lnTo>
                    <a:lnTo>
                      <a:pt x="555" y="389"/>
                    </a:lnTo>
                    <a:lnTo>
                      <a:pt x="553" y="404"/>
                    </a:lnTo>
                    <a:lnTo>
                      <a:pt x="550" y="418"/>
                    </a:lnTo>
                    <a:lnTo>
                      <a:pt x="545" y="431"/>
                    </a:lnTo>
                    <a:lnTo>
                      <a:pt x="542" y="444"/>
                    </a:lnTo>
                    <a:lnTo>
                      <a:pt x="535" y="456"/>
                    </a:lnTo>
                    <a:lnTo>
                      <a:pt x="524" y="480"/>
                    </a:lnTo>
                    <a:lnTo>
                      <a:pt x="512" y="501"/>
                    </a:lnTo>
                    <a:lnTo>
                      <a:pt x="497" y="520"/>
                    </a:lnTo>
                    <a:lnTo>
                      <a:pt x="480" y="539"/>
                    </a:lnTo>
                    <a:lnTo>
                      <a:pt x="464" y="556"/>
                    </a:lnTo>
                    <a:lnTo>
                      <a:pt x="447" y="572"/>
                    </a:lnTo>
                    <a:lnTo>
                      <a:pt x="411" y="602"/>
                    </a:lnTo>
                    <a:lnTo>
                      <a:pt x="376" y="632"/>
                    </a:lnTo>
                    <a:lnTo>
                      <a:pt x="358" y="647"/>
                    </a:lnTo>
                    <a:lnTo>
                      <a:pt x="342" y="662"/>
                    </a:lnTo>
                    <a:lnTo>
                      <a:pt x="326" y="679"/>
                    </a:lnTo>
                    <a:lnTo>
                      <a:pt x="311" y="696"/>
                    </a:lnTo>
                    <a:lnTo>
                      <a:pt x="296" y="714"/>
                    </a:lnTo>
                    <a:lnTo>
                      <a:pt x="280" y="732"/>
                    </a:lnTo>
                    <a:lnTo>
                      <a:pt x="263" y="748"/>
                    </a:lnTo>
                    <a:lnTo>
                      <a:pt x="246" y="765"/>
                    </a:lnTo>
                    <a:lnTo>
                      <a:pt x="228" y="780"/>
                    </a:lnTo>
                    <a:lnTo>
                      <a:pt x="211" y="792"/>
                    </a:lnTo>
                    <a:lnTo>
                      <a:pt x="193" y="803"/>
                    </a:lnTo>
                    <a:lnTo>
                      <a:pt x="177" y="813"/>
                    </a:lnTo>
                    <a:lnTo>
                      <a:pt x="161" y="821"/>
                    </a:lnTo>
                    <a:lnTo>
                      <a:pt x="146" y="826"/>
                    </a:lnTo>
                    <a:lnTo>
                      <a:pt x="139" y="827"/>
                    </a:lnTo>
                    <a:lnTo>
                      <a:pt x="131" y="828"/>
                    </a:lnTo>
                    <a:lnTo>
                      <a:pt x="125" y="828"/>
                    </a:lnTo>
                    <a:lnTo>
                      <a:pt x="119" y="828"/>
                    </a:lnTo>
                    <a:lnTo>
                      <a:pt x="112" y="827"/>
                    </a:lnTo>
                    <a:lnTo>
                      <a:pt x="107" y="825"/>
                    </a:lnTo>
                    <a:lnTo>
                      <a:pt x="102" y="822"/>
                    </a:lnTo>
                    <a:lnTo>
                      <a:pt x="97" y="818"/>
                    </a:lnTo>
                    <a:lnTo>
                      <a:pt x="94" y="813"/>
                    </a:lnTo>
                    <a:lnTo>
                      <a:pt x="90" y="808"/>
                    </a:lnTo>
                    <a:lnTo>
                      <a:pt x="86" y="802"/>
                    </a:lnTo>
                    <a:lnTo>
                      <a:pt x="84" y="795"/>
                    </a:lnTo>
                    <a:lnTo>
                      <a:pt x="74" y="757"/>
                    </a:lnTo>
                    <a:lnTo>
                      <a:pt x="60" y="712"/>
                    </a:lnTo>
                    <a:lnTo>
                      <a:pt x="46" y="661"/>
                    </a:lnTo>
                    <a:lnTo>
                      <a:pt x="32" y="605"/>
                    </a:lnTo>
                    <a:lnTo>
                      <a:pt x="26" y="575"/>
                    </a:lnTo>
                    <a:lnTo>
                      <a:pt x="20" y="545"/>
                    </a:lnTo>
                    <a:lnTo>
                      <a:pt x="14" y="515"/>
                    </a:lnTo>
                    <a:lnTo>
                      <a:pt x="10" y="484"/>
                    </a:lnTo>
                    <a:lnTo>
                      <a:pt x="5" y="453"/>
                    </a:lnTo>
                    <a:lnTo>
                      <a:pt x="3" y="421"/>
                    </a:lnTo>
                    <a:lnTo>
                      <a:pt x="0" y="390"/>
                    </a:lnTo>
                    <a:lnTo>
                      <a:pt x="0" y="359"/>
                    </a:lnTo>
                    <a:lnTo>
                      <a:pt x="0" y="328"/>
                    </a:lnTo>
                    <a:lnTo>
                      <a:pt x="0" y="295"/>
                    </a:lnTo>
                    <a:lnTo>
                      <a:pt x="1" y="263"/>
                    </a:lnTo>
                    <a:lnTo>
                      <a:pt x="4" y="230"/>
                    </a:lnTo>
                    <a:lnTo>
                      <a:pt x="8" y="198"/>
                    </a:lnTo>
                    <a:lnTo>
                      <a:pt x="13" y="166"/>
                    </a:lnTo>
                    <a:lnTo>
                      <a:pt x="15" y="151"/>
                    </a:lnTo>
                    <a:lnTo>
                      <a:pt x="19" y="136"/>
                    </a:lnTo>
                    <a:lnTo>
                      <a:pt x="22" y="122"/>
                    </a:lnTo>
                    <a:lnTo>
                      <a:pt x="27" y="107"/>
                    </a:lnTo>
                    <a:lnTo>
                      <a:pt x="32" y="94"/>
                    </a:lnTo>
                    <a:lnTo>
                      <a:pt x="39" y="82"/>
                    </a:lnTo>
                    <a:lnTo>
                      <a:pt x="45" y="69"/>
                    </a:lnTo>
                    <a:lnTo>
                      <a:pt x="52" y="58"/>
                    </a:lnTo>
                    <a:lnTo>
                      <a:pt x="61" y="47"/>
                    </a:lnTo>
                    <a:lnTo>
                      <a:pt x="70" y="38"/>
                    </a:lnTo>
                    <a:lnTo>
                      <a:pt x="79" y="30"/>
                    </a:lnTo>
                    <a:lnTo>
                      <a:pt x="90" y="22"/>
                    </a:lnTo>
                    <a:lnTo>
                      <a:pt x="101" y="15"/>
                    </a:lnTo>
                    <a:lnTo>
                      <a:pt x="114" y="10"/>
                    </a:lnTo>
                    <a:lnTo>
                      <a:pt x="126" y="6"/>
                    </a:lnTo>
                    <a:lnTo>
                      <a:pt x="140" y="2"/>
                    </a:lnTo>
                    <a:lnTo>
                      <a:pt x="156" y="1"/>
                    </a:lnTo>
                    <a:lnTo>
                      <a:pt x="172" y="0"/>
                    </a:lnTo>
                    <a:lnTo>
                      <a:pt x="188" y="1"/>
                    </a:lnTo>
                    <a:lnTo>
                      <a:pt x="207" y="3"/>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41" name="Google Shape;541;p12"/>
              <p:cNvSpPr/>
              <p:nvPr/>
            </p:nvSpPr>
            <p:spPr>
              <a:xfrm>
                <a:off x="1949" y="1215"/>
                <a:ext cx="104" cy="90"/>
              </a:xfrm>
              <a:custGeom>
                <a:rect b="b" l="l" r="r" t="t"/>
                <a:pathLst>
                  <a:path extrusionOk="0" h="453" w="521">
                    <a:moveTo>
                      <a:pt x="499" y="140"/>
                    </a:moveTo>
                    <a:lnTo>
                      <a:pt x="489" y="134"/>
                    </a:lnTo>
                    <a:lnTo>
                      <a:pt x="462" y="116"/>
                    </a:lnTo>
                    <a:lnTo>
                      <a:pt x="422" y="91"/>
                    </a:lnTo>
                    <a:lnTo>
                      <a:pt x="371" y="64"/>
                    </a:lnTo>
                    <a:lnTo>
                      <a:pt x="343" y="50"/>
                    </a:lnTo>
                    <a:lnTo>
                      <a:pt x="315" y="37"/>
                    </a:lnTo>
                    <a:lnTo>
                      <a:pt x="285" y="25"/>
                    </a:lnTo>
                    <a:lnTo>
                      <a:pt x="255" y="15"/>
                    </a:lnTo>
                    <a:lnTo>
                      <a:pt x="226" y="8"/>
                    </a:lnTo>
                    <a:lnTo>
                      <a:pt x="197" y="3"/>
                    </a:lnTo>
                    <a:lnTo>
                      <a:pt x="182" y="0"/>
                    </a:lnTo>
                    <a:lnTo>
                      <a:pt x="169" y="0"/>
                    </a:lnTo>
                    <a:lnTo>
                      <a:pt x="156" y="0"/>
                    </a:lnTo>
                    <a:lnTo>
                      <a:pt x="144" y="2"/>
                    </a:lnTo>
                    <a:lnTo>
                      <a:pt x="131" y="4"/>
                    </a:lnTo>
                    <a:lnTo>
                      <a:pt x="120" y="8"/>
                    </a:lnTo>
                    <a:lnTo>
                      <a:pt x="110" y="12"/>
                    </a:lnTo>
                    <a:lnTo>
                      <a:pt x="100" y="17"/>
                    </a:lnTo>
                    <a:lnTo>
                      <a:pt x="91" y="24"/>
                    </a:lnTo>
                    <a:lnTo>
                      <a:pt x="83" y="32"/>
                    </a:lnTo>
                    <a:lnTo>
                      <a:pt x="74" y="39"/>
                    </a:lnTo>
                    <a:lnTo>
                      <a:pt x="66" y="49"/>
                    </a:lnTo>
                    <a:lnTo>
                      <a:pt x="60" y="59"/>
                    </a:lnTo>
                    <a:lnTo>
                      <a:pt x="53" y="69"/>
                    </a:lnTo>
                    <a:lnTo>
                      <a:pt x="46" y="80"/>
                    </a:lnTo>
                    <a:lnTo>
                      <a:pt x="41" y="93"/>
                    </a:lnTo>
                    <a:lnTo>
                      <a:pt x="31" y="118"/>
                    </a:lnTo>
                    <a:lnTo>
                      <a:pt x="24" y="144"/>
                    </a:lnTo>
                    <a:lnTo>
                      <a:pt x="16" y="171"/>
                    </a:lnTo>
                    <a:lnTo>
                      <a:pt x="11" y="200"/>
                    </a:lnTo>
                    <a:lnTo>
                      <a:pt x="8" y="229"/>
                    </a:lnTo>
                    <a:lnTo>
                      <a:pt x="4" y="256"/>
                    </a:lnTo>
                    <a:lnTo>
                      <a:pt x="0" y="309"/>
                    </a:lnTo>
                    <a:lnTo>
                      <a:pt x="0" y="352"/>
                    </a:lnTo>
                    <a:lnTo>
                      <a:pt x="2" y="366"/>
                    </a:lnTo>
                    <a:lnTo>
                      <a:pt x="8" y="380"/>
                    </a:lnTo>
                    <a:lnTo>
                      <a:pt x="15" y="391"/>
                    </a:lnTo>
                    <a:lnTo>
                      <a:pt x="28" y="402"/>
                    </a:lnTo>
                    <a:lnTo>
                      <a:pt x="41" y="412"/>
                    </a:lnTo>
                    <a:lnTo>
                      <a:pt x="59" y="421"/>
                    </a:lnTo>
                    <a:lnTo>
                      <a:pt x="78" y="430"/>
                    </a:lnTo>
                    <a:lnTo>
                      <a:pt x="99" y="436"/>
                    </a:lnTo>
                    <a:lnTo>
                      <a:pt x="121" y="442"/>
                    </a:lnTo>
                    <a:lnTo>
                      <a:pt x="145" y="447"/>
                    </a:lnTo>
                    <a:lnTo>
                      <a:pt x="171" y="451"/>
                    </a:lnTo>
                    <a:lnTo>
                      <a:pt x="197" y="452"/>
                    </a:lnTo>
                    <a:lnTo>
                      <a:pt x="224" y="453"/>
                    </a:lnTo>
                    <a:lnTo>
                      <a:pt x="251" y="452"/>
                    </a:lnTo>
                    <a:lnTo>
                      <a:pt x="279" y="451"/>
                    </a:lnTo>
                    <a:lnTo>
                      <a:pt x="305" y="447"/>
                    </a:lnTo>
                    <a:lnTo>
                      <a:pt x="332" y="442"/>
                    </a:lnTo>
                    <a:lnTo>
                      <a:pt x="357" y="435"/>
                    </a:lnTo>
                    <a:lnTo>
                      <a:pt x="382" y="426"/>
                    </a:lnTo>
                    <a:lnTo>
                      <a:pt x="406" y="416"/>
                    </a:lnTo>
                    <a:lnTo>
                      <a:pt x="428" y="405"/>
                    </a:lnTo>
                    <a:lnTo>
                      <a:pt x="449" y="391"/>
                    </a:lnTo>
                    <a:lnTo>
                      <a:pt x="467" y="375"/>
                    </a:lnTo>
                    <a:lnTo>
                      <a:pt x="483" y="357"/>
                    </a:lnTo>
                    <a:lnTo>
                      <a:pt x="497" y="337"/>
                    </a:lnTo>
                    <a:lnTo>
                      <a:pt x="508" y="316"/>
                    </a:lnTo>
                    <a:lnTo>
                      <a:pt x="516" y="292"/>
                    </a:lnTo>
                    <a:lnTo>
                      <a:pt x="521" y="266"/>
                    </a:lnTo>
                    <a:lnTo>
                      <a:pt x="521" y="239"/>
                    </a:lnTo>
                    <a:lnTo>
                      <a:pt x="518" y="208"/>
                    </a:lnTo>
                    <a:lnTo>
                      <a:pt x="511" y="175"/>
                    </a:lnTo>
                    <a:lnTo>
                      <a:pt x="499" y="140"/>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42" name="Google Shape;542;p12"/>
              <p:cNvSpPr/>
              <p:nvPr/>
            </p:nvSpPr>
            <p:spPr>
              <a:xfrm>
                <a:off x="1949" y="1215"/>
                <a:ext cx="104" cy="90"/>
              </a:xfrm>
              <a:custGeom>
                <a:rect b="b" l="l" r="r" t="t"/>
                <a:pathLst>
                  <a:path extrusionOk="0" h="453" w="521">
                    <a:moveTo>
                      <a:pt x="499" y="140"/>
                    </a:moveTo>
                    <a:lnTo>
                      <a:pt x="489" y="134"/>
                    </a:lnTo>
                    <a:lnTo>
                      <a:pt x="462" y="116"/>
                    </a:lnTo>
                    <a:lnTo>
                      <a:pt x="422" y="91"/>
                    </a:lnTo>
                    <a:lnTo>
                      <a:pt x="371" y="64"/>
                    </a:lnTo>
                    <a:lnTo>
                      <a:pt x="343" y="50"/>
                    </a:lnTo>
                    <a:lnTo>
                      <a:pt x="315" y="37"/>
                    </a:lnTo>
                    <a:lnTo>
                      <a:pt x="285" y="25"/>
                    </a:lnTo>
                    <a:lnTo>
                      <a:pt x="255" y="15"/>
                    </a:lnTo>
                    <a:lnTo>
                      <a:pt x="226" y="8"/>
                    </a:lnTo>
                    <a:lnTo>
                      <a:pt x="197" y="3"/>
                    </a:lnTo>
                    <a:lnTo>
                      <a:pt x="182" y="0"/>
                    </a:lnTo>
                    <a:lnTo>
                      <a:pt x="169" y="0"/>
                    </a:lnTo>
                    <a:lnTo>
                      <a:pt x="156" y="0"/>
                    </a:lnTo>
                    <a:lnTo>
                      <a:pt x="144" y="2"/>
                    </a:lnTo>
                    <a:lnTo>
                      <a:pt x="131" y="4"/>
                    </a:lnTo>
                    <a:lnTo>
                      <a:pt x="120" y="8"/>
                    </a:lnTo>
                    <a:lnTo>
                      <a:pt x="110" y="12"/>
                    </a:lnTo>
                    <a:lnTo>
                      <a:pt x="100" y="17"/>
                    </a:lnTo>
                    <a:lnTo>
                      <a:pt x="91" y="24"/>
                    </a:lnTo>
                    <a:lnTo>
                      <a:pt x="83" y="32"/>
                    </a:lnTo>
                    <a:lnTo>
                      <a:pt x="74" y="39"/>
                    </a:lnTo>
                    <a:lnTo>
                      <a:pt x="66" y="49"/>
                    </a:lnTo>
                    <a:lnTo>
                      <a:pt x="60" y="59"/>
                    </a:lnTo>
                    <a:lnTo>
                      <a:pt x="53" y="69"/>
                    </a:lnTo>
                    <a:lnTo>
                      <a:pt x="46" y="80"/>
                    </a:lnTo>
                    <a:lnTo>
                      <a:pt x="41" y="93"/>
                    </a:lnTo>
                    <a:lnTo>
                      <a:pt x="31" y="118"/>
                    </a:lnTo>
                    <a:lnTo>
                      <a:pt x="24" y="144"/>
                    </a:lnTo>
                    <a:lnTo>
                      <a:pt x="16" y="171"/>
                    </a:lnTo>
                    <a:lnTo>
                      <a:pt x="11" y="200"/>
                    </a:lnTo>
                    <a:lnTo>
                      <a:pt x="8" y="229"/>
                    </a:lnTo>
                    <a:lnTo>
                      <a:pt x="4" y="256"/>
                    </a:lnTo>
                    <a:lnTo>
                      <a:pt x="0" y="309"/>
                    </a:lnTo>
                    <a:lnTo>
                      <a:pt x="0" y="352"/>
                    </a:lnTo>
                    <a:lnTo>
                      <a:pt x="2" y="366"/>
                    </a:lnTo>
                    <a:lnTo>
                      <a:pt x="8" y="380"/>
                    </a:lnTo>
                    <a:lnTo>
                      <a:pt x="15" y="391"/>
                    </a:lnTo>
                    <a:lnTo>
                      <a:pt x="28" y="402"/>
                    </a:lnTo>
                    <a:lnTo>
                      <a:pt x="41" y="412"/>
                    </a:lnTo>
                    <a:lnTo>
                      <a:pt x="59" y="421"/>
                    </a:lnTo>
                    <a:lnTo>
                      <a:pt x="78" y="430"/>
                    </a:lnTo>
                    <a:lnTo>
                      <a:pt x="99" y="436"/>
                    </a:lnTo>
                    <a:lnTo>
                      <a:pt x="121" y="442"/>
                    </a:lnTo>
                    <a:lnTo>
                      <a:pt x="145" y="447"/>
                    </a:lnTo>
                    <a:lnTo>
                      <a:pt x="171" y="451"/>
                    </a:lnTo>
                    <a:lnTo>
                      <a:pt x="197" y="452"/>
                    </a:lnTo>
                    <a:lnTo>
                      <a:pt x="224" y="453"/>
                    </a:lnTo>
                    <a:lnTo>
                      <a:pt x="251" y="452"/>
                    </a:lnTo>
                    <a:lnTo>
                      <a:pt x="279" y="451"/>
                    </a:lnTo>
                    <a:lnTo>
                      <a:pt x="305" y="447"/>
                    </a:lnTo>
                    <a:lnTo>
                      <a:pt x="332" y="442"/>
                    </a:lnTo>
                    <a:lnTo>
                      <a:pt x="357" y="435"/>
                    </a:lnTo>
                    <a:lnTo>
                      <a:pt x="382" y="426"/>
                    </a:lnTo>
                    <a:lnTo>
                      <a:pt x="406" y="416"/>
                    </a:lnTo>
                    <a:lnTo>
                      <a:pt x="428" y="405"/>
                    </a:lnTo>
                    <a:lnTo>
                      <a:pt x="449" y="391"/>
                    </a:lnTo>
                    <a:lnTo>
                      <a:pt x="467" y="375"/>
                    </a:lnTo>
                    <a:lnTo>
                      <a:pt x="483" y="357"/>
                    </a:lnTo>
                    <a:lnTo>
                      <a:pt x="497" y="337"/>
                    </a:lnTo>
                    <a:lnTo>
                      <a:pt x="508" y="316"/>
                    </a:lnTo>
                    <a:lnTo>
                      <a:pt x="516" y="292"/>
                    </a:lnTo>
                    <a:lnTo>
                      <a:pt x="521" y="266"/>
                    </a:lnTo>
                    <a:lnTo>
                      <a:pt x="521" y="239"/>
                    </a:lnTo>
                    <a:lnTo>
                      <a:pt x="518" y="208"/>
                    </a:lnTo>
                    <a:lnTo>
                      <a:pt x="511" y="175"/>
                    </a:lnTo>
                    <a:lnTo>
                      <a:pt x="499" y="14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43" name="Google Shape;543;p12"/>
              <p:cNvSpPr/>
              <p:nvPr/>
            </p:nvSpPr>
            <p:spPr>
              <a:xfrm>
                <a:off x="2009" y="1215"/>
                <a:ext cx="125" cy="116"/>
              </a:xfrm>
              <a:custGeom>
                <a:rect b="b" l="l" r="r" t="t"/>
                <a:pathLst>
                  <a:path extrusionOk="0" h="584" w="629">
                    <a:moveTo>
                      <a:pt x="627" y="284"/>
                    </a:moveTo>
                    <a:lnTo>
                      <a:pt x="623" y="257"/>
                    </a:lnTo>
                    <a:lnTo>
                      <a:pt x="619" y="233"/>
                    </a:lnTo>
                    <a:lnTo>
                      <a:pt x="615" y="209"/>
                    </a:lnTo>
                    <a:lnTo>
                      <a:pt x="610" y="188"/>
                    </a:lnTo>
                    <a:lnTo>
                      <a:pt x="604" y="169"/>
                    </a:lnTo>
                    <a:lnTo>
                      <a:pt x="598" y="151"/>
                    </a:lnTo>
                    <a:lnTo>
                      <a:pt x="589" y="135"/>
                    </a:lnTo>
                    <a:lnTo>
                      <a:pt x="579" y="120"/>
                    </a:lnTo>
                    <a:lnTo>
                      <a:pt x="574" y="114"/>
                    </a:lnTo>
                    <a:lnTo>
                      <a:pt x="568" y="108"/>
                    </a:lnTo>
                    <a:lnTo>
                      <a:pt x="561" y="103"/>
                    </a:lnTo>
                    <a:lnTo>
                      <a:pt x="553" y="96"/>
                    </a:lnTo>
                    <a:lnTo>
                      <a:pt x="546" y="91"/>
                    </a:lnTo>
                    <a:lnTo>
                      <a:pt x="537" y="88"/>
                    </a:lnTo>
                    <a:lnTo>
                      <a:pt x="528" y="83"/>
                    </a:lnTo>
                    <a:lnTo>
                      <a:pt x="518" y="79"/>
                    </a:lnTo>
                    <a:lnTo>
                      <a:pt x="496" y="73"/>
                    </a:lnTo>
                    <a:lnTo>
                      <a:pt x="471" y="68"/>
                    </a:lnTo>
                    <a:lnTo>
                      <a:pt x="442" y="64"/>
                    </a:lnTo>
                    <a:lnTo>
                      <a:pt x="410" y="62"/>
                    </a:lnTo>
                    <a:lnTo>
                      <a:pt x="377" y="58"/>
                    </a:lnTo>
                    <a:lnTo>
                      <a:pt x="346" y="53"/>
                    </a:lnTo>
                    <a:lnTo>
                      <a:pt x="317" y="47"/>
                    </a:lnTo>
                    <a:lnTo>
                      <a:pt x="290" y="38"/>
                    </a:lnTo>
                    <a:lnTo>
                      <a:pt x="240" y="22"/>
                    </a:lnTo>
                    <a:lnTo>
                      <a:pt x="197" y="8"/>
                    </a:lnTo>
                    <a:lnTo>
                      <a:pt x="179" y="3"/>
                    </a:lnTo>
                    <a:lnTo>
                      <a:pt x="161" y="0"/>
                    </a:lnTo>
                    <a:lnTo>
                      <a:pt x="154" y="0"/>
                    </a:lnTo>
                    <a:lnTo>
                      <a:pt x="146" y="0"/>
                    </a:lnTo>
                    <a:lnTo>
                      <a:pt x="139" y="2"/>
                    </a:lnTo>
                    <a:lnTo>
                      <a:pt x="133" y="4"/>
                    </a:lnTo>
                    <a:lnTo>
                      <a:pt x="126" y="7"/>
                    </a:lnTo>
                    <a:lnTo>
                      <a:pt x="120" y="10"/>
                    </a:lnTo>
                    <a:lnTo>
                      <a:pt x="115" y="17"/>
                    </a:lnTo>
                    <a:lnTo>
                      <a:pt x="110" y="23"/>
                    </a:lnTo>
                    <a:lnTo>
                      <a:pt x="105" y="30"/>
                    </a:lnTo>
                    <a:lnTo>
                      <a:pt x="100" y="39"/>
                    </a:lnTo>
                    <a:lnTo>
                      <a:pt x="96" y="49"/>
                    </a:lnTo>
                    <a:lnTo>
                      <a:pt x="94" y="62"/>
                    </a:lnTo>
                    <a:lnTo>
                      <a:pt x="83" y="94"/>
                    </a:lnTo>
                    <a:lnTo>
                      <a:pt x="73" y="124"/>
                    </a:lnTo>
                    <a:lnTo>
                      <a:pt x="61" y="153"/>
                    </a:lnTo>
                    <a:lnTo>
                      <a:pt x="51" y="178"/>
                    </a:lnTo>
                    <a:lnTo>
                      <a:pt x="33" y="225"/>
                    </a:lnTo>
                    <a:lnTo>
                      <a:pt x="16" y="266"/>
                    </a:lnTo>
                    <a:lnTo>
                      <a:pt x="10" y="285"/>
                    </a:lnTo>
                    <a:lnTo>
                      <a:pt x="5" y="304"/>
                    </a:lnTo>
                    <a:lnTo>
                      <a:pt x="1" y="322"/>
                    </a:lnTo>
                    <a:lnTo>
                      <a:pt x="0" y="341"/>
                    </a:lnTo>
                    <a:lnTo>
                      <a:pt x="0" y="361"/>
                    </a:lnTo>
                    <a:lnTo>
                      <a:pt x="3" y="380"/>
                    </a:lnTo>
                    <a:lnTo>
                      <a:pt x="8" y="401"/>
                    </a:lnTo>
                    <a:lnTo>
                      <a:pt x="14" y="422"/>
                    </a:lnTo>
                    <a:lnTo>
                      <a:pt x="23" y="446"/>
                    </a:lnTo>
                    <a:lnTo>
                      <a:pt x="33" y="468"/>
                    </a:lnTo>
                    <a:lnTo>
                      <a:pt x="44" y="490"/>
                    </a:lnTo>
                    <a:lnTo>
                      <a:pt x="55" y="508"/>
                    </a:lnTo>
                    <a:lnTo>
                      <a:pt x="68" y="525"/>
                    </a:lnTo>
                    <a:lnTo>
                      <a:pt x="81" y="540"/>
                    </a:lnTo>
                    <a:lnTo>
                      <a:pt x="96" y="552"/>
                    </a:lnTo>
                    <a:lnTo>
                      <a:pt x="113" y="563"/>
                    </a:lnTo>
                    <a:lnTo>
                      <a:pt x="130" y="572"/>
                    </a:lnTo>
                    <a:lnTo>
                      <a:pt x="147" y="578"/>
                    </a:lnTo>
                    <a:lnTo>
                      <a:pt x="166" y="582"/>
                    </a:lnTo>
                    <a:lnTo>
                      <a:pt x="187" y="584"/>
                    </a:lnTo>
                    <a:lnTo>
                      <a:pt x="209" y="584"/>
                    </a:lnTo>
                    <a:lnTo>
                      <a:pt x="231" y="582"/>
                    </a:lnTo>
                    <a:lnTo>
                      <a:pt x="256" y="577"/>
                    </a:lnTo>
                    <a:lnTo>
                      <a:pt x="281" y="571"/>
                    </a:lnTo>
                    <a:lnTo>
                      <a:pt x="337" y="552"/>
                    </a:lnTo>
                    <a:lnTo>
                      <a:pt x="397" y="531"/>
                    </a:lnTo>
                    <a:lnTo>
                      <a:pt x="427" y="520"/>
                    </a:lnTo>
                    <a:lnTo>
                      <a:pt x="458" y="506"/>
                    </a:lnTo>
                    <a:lnTo>
                      <a:pt x="487" y="491"/>
                    </a:lnTo>
                    <a:lnTo>
                      <a:pt x="516" y="475"/>
                    </a:lnTo>
                    <a:lnTo>
                      <a:pt x="528" y="467"/>
                    </a:lnTo>
                    <a:lnTo>
                      <a:pt x="541" y="458"/>
                    </a:lnTo>
                    <a:lnTo>
                      <a:pt x="553" y="448"/>
                    </a:lnTo>
                    <a:lnTo>
                      <a:pt x="564" y="438"/>
                    </a:lnTo>
                    <a:lnTo>
                      <a:pt x="575" y="428"/>
                    </a:lnTo>
                    <a:lnTo>
                      <a:pt x="585" y="418"/>
                    </a:lnTo>
                    <a:lnTo>
                      <a:pt x="594" y="407"/>
                    </a:lnTo>
                    <a:lnTo>
                      <a:pt x="603" y="395"/>
                    </a:lnTo>
                    <a:lnTo>
                      <a:pt x="610" y="384"/>
                    </a:lnTo>
                    <a:lnTo>
                      <a:pt x="615" y="371"/>
                    </a:lnTo>
                    <a:lnTo>
                      <a:pt x="620" y="357"/>
                    </a:lnTo>
                    <a:lnTo>
                      <a:pt x="625" y="344"/>
                    </a:lnTo>
                    <a:lnTo>
                      <a:pt x="628" y="330"/>
                    </a:lnTo>
                    <a:lnTo>
                      <a:pt x="629" y="315"/>
                    </a:lnTo>
                    <a:lnTo>
                      <a:pt x="628" y="300"/>
                    </a:lnTo>
                    <a:lnTo>
                      <a:pt x="627" y="284"/>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44" name="Google Shape;544;p12"/>
              <p:cNvSpPr/>
              <p:nvPr/>
            </p:nvSpPr>
            <p:spPr>
              <a:xfrm>
                <a:off x="2009" y="1215"/>
                <a:ext cx="125" cy="116"/>
              </a:xfrm>
              <a:custGeom>
                <a:rect b="b" l="l" r="r" t="t"/>
                <a:pathLst>
                  <a:path extrusionOk="0" h="584" w="629">
                    <a:moveTo>
                      <a:pt x="627" y="284"/>
                    </a:moveTo>
                    <a:lnTo>
                      <a:pt x="623" y="257"/>
                    </a:lnTo>
                    <a:lnTo>
                      <a:pt x="619" y="233"/>
                    </a:lnTo>
                    <a:lnTo>
                      <a:pt x="615" y="209"/>
                    </a:lnTo>
                    <a:lnTo>
                      <a:pt x="610" y="188"/>
                    </a:lnTo>
                    <a:lnTo>
                      <a:pt x="604" y="169"/>
                    </a:lnTo>
                    <a:lnTo>
                      <a:pt x="598" y="151"/>
                    </a:lnTo>
                    <a:lnTo>
                      <a:pt x="589" y="135"/>
                    </a:lnTo>
                    <a:lnTo>
                      <a:pt x="579" y="120"/>
                    </a:lnTo>
                    <a:lnTo>
                      <a:pt x="574" y="114"/>
                    </a:lnTo>
                    <a:lnTo>
                      <a:pt x="568" y="108"/>
                    </a:lnTo>
                    <a:lnTo>
                      <a:pt x="561" y="103"/>
                    </a:lnTo>
                    <a:lnTo>
                      <a:pt x="553" y="96"/>
                    </a:lnTo>
                    <a:lnTo>
                      <a:pt x="546" y="91"/>
                    </a:lnTo>
                    <a:lnTo>
                      <a:pt x="537" y="88"/>
                    </a:lnTo>
                    <a:lnTo>
                      <a:pt x="528" y="83"/>
                    </a:lnTo>
                    <a:lnTo>
                      <a:pt x="518" y="79"/>
                    </a:lnTo>
                    <a:lnTo>
                      <a:pt x="496" y="73"/>
                    </a:lnTo>
                    <a:lnTo>
                      <a:pt x="471" y="68"/>
                    </a:lnTo>
                    <a:lnTo>
                      <a:pt x="442" y="64"/>
                    </a:lnTo>
                    <a:lnTo>
                      <a:pt x="410" y="62"/>
                    </a:lnTo>
                    <a:lnTo>
                      <a:pt x="377" y="58"/>
                    </a:lnTo>
                    <a:lnTo>
                      <a:pt x="346" y="53"/>
                    </a:lnTo>
                    <a:lnTo>
                      <a:pt x="317" y="47"/>
                    </a:lnTo>
                    <a:lnTo>
                      <a:pt x="290" y="38"/>
                    </a:lnTo>
                    <a:lnTo>
                      <a:pt x="240" y="22"/>
                    </a:lnTo>
                    <a:lnTo>
                      <a:pt x="197" y="8"/>
                    </a:lnTo>
                    <a:lnTo>
                      <a:pt x="179" y="3"/>
                    </a:lnTo>
                    <a:lnTo>
                      <a:pt x="161" y="0"/>
                    </a:lnTo>
                    <a:lnTo>
                      <a:pt x="154" y="0"/>
                    </a:lnTo>
                    <a:lnTo>
                      <a:pt x="146" y="0"/>
                    </a:lnTo>
                    <a:lnTo>
                      <a:pt x="139" y="2"/>
                    </a:lnTo>
                    <a:lnTo>
                      <a:pt x="133" y="4"/>
                    </a:lnTo>
                    <a:lnTo>
                      <a:pt x="126" y="7"/>
                    </a:lnTo>
                    <a:lnTo>
                      <a:pt x="120" y="10"/>
                    </a:lnTo>
                    <a:lnTo>
                      <a:pt x="115" y="17"/>
                    </a:lnTo>
                    <a:lnTo>
                      <a:pt x="110" y="23"/>
                    </a:lnTo>
                    <a:lnTo>
                      <a:pt x="105" y="30"/>
                    </a:lnTo>
                    <a:lnTo>
                      <a:pt x="100" y="39"/>
                    </a:lnTo>
                    <a:lnTo>
                      <a:pt x="96" y="49"/>
                    </a:lnTo>
                    <a:lnTo>
                      <a:pt x="94" y="62"/>
                    </a:lnTo>
                    <a:lnTo>
                      <a:pt x="83" y="94"/>
                    </a:lnTo>
                    <a:lnTo>
                      <a:pt x="73" y="124"/>
                    </a:lnTo>
                    <a:lnTo>
                      <a:pt x="61" y="153"/>
                    </a:lnTo>
                    <a:lnTo>
                      <a:pt x="51" y="178"/>
                    </a:lnTo>
                    <a:lnTo>
                      <a:pt x="33" y="225"/>
                    </a:lnTo>
                    <a:lnTo>
                      <a:pt x="16" y="266"/>
                    </a:lnTo>
                    <a:lnTo>
                      <a:pt x="10" y="285"/>
                    </a:lnTo>
                    <a:lnTo>
                      <a:pt x="5" y="304"/>
                    </a:lnTo>
                    <a:lnTo>
                      <a:pt x="1" y="322"/>
                    </a:lnTo>
                    <a:lnTo>
                      <a:pt x="0" y="341"/>
                    </a:lnTo>
                    <a:lnTo>
                      <a:pt x="0" y="361"/>
                    </a:lnTo>
                    <a:lnTo>
                      <a:pt x="3" y="380"/>
                    </a:lnTo>
                    <a:lnTo>
                      <a:pt x="8" y="401"/>
                    </a:lnTo>
                    <a:lnTo>
                      <a:pt x="14" y="422"/>
                    </a:lnTo>
                    <a:lnTo>
                      <a:pt x="23" y="446"/>
                    </a:lnTo>
                    <a:lnTo>
                      <a:pt x="33" y="468"/>
                    </a:lnTo>
                    <a:lnTo>
                      <a:pt x="44" y="490"/>
                    </a:lnTo>
                    <a:lnTo>
                      <a:pt x="55" y="508"/>
                    </a:lnTo>
                    <a:lnTo>
                      <a:pt x="68" y="525"/>
                    </a:lnTo>
                    <a:lnTo>
                      <a:pt x="81" y="540"/>
                    </a:lnTo>
                    <a:lnTo>
                      <a:pt x="96" y="552"/>
                    </a:lnTo>
                    <a:lnTo>
                      <a:pt x="113" y="563"/>
                    </a:lnTo>
                    <a:lnTo>
                      <a:pt x="130" y="572"/>
                    </a:lnTo>
                    <a:lnTo>
                      <a:pt x="147" y="578"/>
                    </a:lnTo>
                    <a:lnTo>
                      <a:pt x="166" y="582"/>
                    </a:lnTo>
                    <a:lnTo>
                      <a:pt x="187" y="584"/>
                    </a:lnTo>
                    <a:lnTo>
                      <a:pt x="209" y="584"/>
                    </a:lnTo>
                    <a:lnTo>
                      <a:pt x="231" y="582"/>
                    </a:lnTo>
                    <a:lnTo>
                      <a:pt x="256" y="577"/>
                    </a:lnTo>
                    <a:lnTo>
                      <a:pt x="281" y="571"/>
                    </a:lnTo>
                    <a:lnTo>
                      <a:pt x="337" y="552"/>
                    </a:lnTo>
                    <a:lnTo>
                      <a:pt x="397" y="531"/>
                    </a:lnTo>
                    <a:lnTo>
                      <a:pt x="427" y="520"/>
                    </a:lnTo>
                    <a:lnTo>
                      <a:pt x="458" y="506"/>
                    </a:lnTo>
                    <a:lnTo>
                      <a:pt x="487" y="491"/>
                    </a:lnTo>
                    <a:lnTo>
                      <a:pt x="516" y="475"/>
                    </a:lnTo>
                    <a:lnTo>
                      <a:pt x="528" y="467"/>
                    </a:lnTo>
                    <a:lnTo>
                      <a:pt x="541" y="458"/>
                    </a:lnTo>
                    <a:lnTo>
                      <a:pt x="553" y="448"/>
                    </a:lnTo>
                    <a:lnTo>
                      <a:pt x="564" y="438"/>
                    </a:lnTo>
                    <a:lnTo>
                      <a:pt x="575" y="428"/>
                    </a:lnTo>
                    <a:lnTo>
                      <a:pt x="585" y="418"/>
                    </a:lnTo>
                    <a:lnTo>
                      <a:pt x="594" y="407"/>
                    </a:lnTo>
                    <a:lnTo>
                      <a:pt x="603" y="395"/>
                    </a:lnTo>
                    <a:lnTo>
                      <a:pt x="610" y="384"/>
                    </a:lnTo>
                    <a:lnTo>
                      <a:pt x="615" y="371"/>
                    </a:lnTo>
                    <a:lnTo>
                      <a:pt x="620" y="357"/>
                    </a:lnTo>
                    <a:lnTo>
                      <a:pt x="625" y="344"/>
                    </a:lnTo>
                    <a:lnTo>
                      <a:pt x="628" y="330"/>
                    </a:lnTo>
                    <a:lnTo>
                      <a:pt x="629" y="315"/>
                    </a:lnTo>
                    <a:lnTo>
                      <a:pt x="628" y="300"/>
                    </a:lnTo>
                    <a:lnTo>
                      <a:pt x="627" y="28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45" name="Google Shape;545;p12"/>
              <p:cNvSpPr/>
              <p:nvPr/>
            </p:nvSpPr>
            <p:spPr>
              <a:xfrm>
                <a:off x="1758" y="1281"/>
                <a:ext cx="145" cy="98"/>
              </a:xfrm>
              <a:custGeom>
                <a:rect b="b" l="l" r="r" t="t"/>
                <a:pathLst>
                  <a:path extrusionOk="0" h="492" w="724">
                    <a:moveTo>
                      <a:pt x="684" y="317"/>
                    </a:moveTo>
                    <a:lnTo>
                      <a:pt x="677" y="316"/>
                    </a:lnTo>
                    <a:lnTo>
                      <a:pt x="658" y="312"/>
                    </a:lnTo>
                    <a:lnTo>
                      <a:pt x="627" y="304"/>
                    </a:lnTo>
                    <a:lnTo>
                      <a:pt x="587" y="290"/>
                    </a:lnTo>
                    <a:lnTo>
                      <a:pt x="564" y="280"/>
                    </a:lnTo>
                    <a:lnTo>
                      <a:pt x="539" y="269"/>
                    </a:lnTo>
                    <a:lnTo>
                      <a:pt x="513" y="256"/>
                    </a:lnTo>
                    <a:lnTo>
                      <a:pt x="486" y="240"/>
                    </a:lnTo>
                    <a:lnTo>
                      <a:pt x="457" y="223"/>
                    </a:lnTo>
                    <a:lnTo>
                      <a:pt x="428" y="203"/>
                    </a:lnTo>
                    <a:lnTo>
                      <a:pt x="398" y="180"/>
                    </a:lnTo>
                    <a:lnTo>
                      <a:pt x="369" y="154"/>
                    </a:lnTo>
                    <a:lnTo>
                      <a:pt x="336" y="126"/>
                    </a:lnTo>
                    <a:lnTo>
                      <a:pt x="301" y="100"/>
                    </a:lnTo>
                    <a:lnTo>
                      <a:pt x="267" y="75"/>
                    </a:lnTo>
                    <a:lnTo>
                      <a:pt x="231" y="53"/>
                    </a:lnTo>
                    <a:lnTo>
                      <a:pt x="214" y="44"/>
                    </a:lnTo>
                    <a:lnTo>
                      <a:pt x="198" y="34"/>
                    </a:lnTo>
                    <a:lnTo>
                      <a:pt x="180" y="27"/>
                    </a:lnTo>
                    <a:lnTo>
                      <a:pt x="164" y="19"/>
                    </a:lnTo>
                    <a:lnTo>
                      <a:pt x="148" y="13"/>
                    </a:lnTo>
                    <a:lnTo>
                      <a:pt x="131" y="8"/>
                    </a:lnTo>
                    <a:lnTo>
                      <a:pt x="116" y="4"/>
                    </a:lnTo>
                    <a:lnTo>
                      <a:pt x="101" y="2"/>
                    </a:lnTo>
                    <a:lnTo>
                      <a:pt x="88" y="0"/>
                    </a:lnTo>
                    <a:lnTo>
                      <a:pt x="74" y="0"/>
                    </a:lnTo>
                    <a:lnTo>
                      <a:pt x="62" y="2"/>
                    </a:lnTo>
                    <a:lnTo>
                      <a:pt x="50" y="5"/>
                    </a:lnTo>
                    <a:lnTo>
                      <a:pt x="39" y="9"/>
                    </a:lnTo>
                    <a:lnTo>
                      <a:pt x="30" y="15"/>
                    </a:lnTo>
                    <a:lnTo>
                      <a:pt x="22" y="23"/>
                    </a:lnTo>
                    <a:lnTo>
                      <a:pt x="15" y="33"/>
                    </a:lnTo>
                    <a:lnTo>
                      <a:pt x="9" y="44"/>
                    </a:lnTo>
                    <a:lnTo>
                      <a:pt x="5" y="58"/>
                    </a:lnTo>
                    <a:lnTo>
                      <a:pt x="2" y="73"/>
                    </a:lnTo>
                    <a:lnTo>
                      <a:pt x="0" y="89"/>
                    </a:lnTo>
                    <a:lnTo>
                      <a:pt x="2" y="109"/>
                    </a:lnTo>
                    <a:lnTo>
                      <a:pt x="3" y="130"/>
                    </a:lnTo>
                    <a:lnTo>
                      <a:pt x="7" y="154"/>
                    </a:lnTo>
                    <a:lnTo>
                      <a:pt x="13" y="179"/>
                    </a:lnTo>
                    <a:lnTo>
                      <a:pt x="22" y="219"/>
                    </a:lnTo>
                    <a:lnTo>
                      <a:pt x="32" y="256"/>
                    </a:lnTo>
                    <a:lnTo>
                      <a:pt x="42" y="290"/>
                    </a:lnTo>
                    <a:lnTo>
                      <a:pt x="52" y="322"/>
                    </a:lnTo>
                    <a:lnTo>
                      <a:pt x="64" y="351"/>
                    </a:lnTo>
                    <a:lnTo>
                      <a:pt x="78" y="379"/>
                    </a:lnTo>
                    <a:lnTo>
                      <a:pt x="85" y="391"/>
                    </a:lnTo>
                    <a:lnTo>
                      <a:pt x="93" y="402"/>
                    </a:lnTo>
                    <a:lnTo>
                      <a:pt x="101" y="413"/>
                    </a:lnTo>
                    <a:lnTo>
                      <a:pt x="110" y="423"/>
                    </a:lnTo>
                    <a:lnTo>
                      <a:pt x="120" y="433"/>
                    </a:lnTo>
                    <a:lnTo>
                      <a:pt x="130" y="442"/>
                    </a:lnTo>
                    <a:lnTo>
                      <a:pt x="141" y="451"/>
                    </a:lnTo>
                    <a:lnTo>
                      <a:pt x="154" y="458"/>
                    </a:lnTo>
                    <a:lnTo>
                      <a:pt x="166" y="465"/>
                    </a:lnTo>
                    <a:lnTo>
                      <a:pt x="179" y="471"/>
                    </a:lnTo>
                    <a:lnTo>
                      <a:pt x="194" y="476"/>
                    </a:lnTo>
                    <a:lnTo>
                      <a:pt x="209" y="481"/>
                    </a:lnTo>
                    <a:lnTo>
                      <a:pt x="225" y="485"/>
                    </a:lnTo>
                    <a:lnTo>
                      <a:pt x="242" y="487"/>
                    </a:lnTo>
                    <a:lnTo>
                      <a:pt x="260" y="490"/>
                    </a:lnTo>
                    <a:lnTo>
                      <a:pt x="280" y="492"/>
                    </a:lnTo>
                    <a:lnTo>
                      <a:pt x="300" y="492"/>
                    </a:lnTo>
                    <a:lnTo>
                      <a:pt x="321" y="492"/>
                    </a:lnTo>
                    <a:lnTo>
                      <a:pt x="344" y="492"/>
                    </a:lnTo>
                    <a:lnTo>
                      <a:pt x="369" y="491"/>
                    </a:lnTo>
                    <a:lnTo>
                      <a:pt x="415" y="487"/>
                    </a:lnTo>
                    <a:lnTo>
                      <a:pt x="461" y="483"/>
                    </a:lnTo>
                    <a:lnTo>
                      <a:pt x="503" y="478"/>
                    </a:lnTo>
                    <a:lnTo>
                      <a:pt x="543" y="472"/>
                    </a:lnTo>
                    <a:lnTo>
                      <a:pt x="581" y="465"/>
                    </a:lnTo>
                    <a:lnTo>
                      <a:pt x="613" y="456"/>
                    </a:lnTo>
                    <a:lnTo>
                      <a:pt x="643" y="447"/>
                    </a:lnTo>
                    <a:lnTo>
                      <a:pt x="669" y="437"/>
                    </a:lnTo>
                    <a:lnTo>
                      <a:pt x="680" y="432"/>
                    </a:lnTo>
                    <a:lnTo>
                      <a:pt x="690" y="426"/>
                    </a:lnTo>
                    <a:lnTo>
                      <a:pt x="699" y="420"/>
                    </a:lnTo>
                    <a:lnTo>
                      <a:pt x="707" y="413"/>
                    </a:lnTo>
                    <a:lnTo>
                      <a:pt x="713" y="407"/>
                    </a:lnTo>
                    <a:lnTo>
                      <a:pt x="718" y="401"/>
                    </a:lnTo>
                    <a:lnTo>
                      <a:pt x="720" y="394"/>
                    </a:lnTo>
                    <a:lnTo>
                      <a:pt x="723" y="386"/>
                    </a:lnTo>
                    <a:lnTo>
                      <a:pt x="724" y="379"/>
                    </a:lnTo>
                    <a:lnTo>
                      <a:pt x="723" y="371"/>
                    </a:lnTo>
                    <a:lnTo>
                      <a:pt x="720" y="362"/>
                    </a:lnTo>
                    <a:lnTo>
                      <a:pt x="717" y="354"/>
                    </a:lnTo>
                    <a:lnTo>
                      <a:pt x="712" y="345"/>
                    </a:lnTo>
                    <a:lnTo>
                      <a:pt x="704" y="336"/>
                    </a:lnTo>
                    <a:lnTo>
                      <a:pt x="695" y="327"/>
                    </a:lnTo>
                    <a:lnTo>
                      <a:pt x="684" y="317"/>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46" name="Google Shape;546;p12"/>
              <p:cNvSpPr/>
              <p:nvPr/>
            </p:nvSpPr>
            <p:spPr>
              <a:xfrm>
                <a:off x="1758" y="1281"/>
                <a:ext cx="145" cy="98"/>
              </a:xfrm>
              <a:custGeom>
                <a:rect b="b" l="l" r="r" t="t"/>
                <a:pathLst>
                  <a:path extrusionOk="0" h="492" w="724">
                    <a:moveTo>
                      <a:pt x="684" y="317"/>
                    </a:moveTo>
                    <a:lnTo>
                      <a:pt x="677" y="316"/>
                    </a:lnTo>
                    <a:lnTo>
                      <a:pt x="658" y="312"/>
                    </a:lnTo>
                    <a:lnTo>
                      <a:pt x="627" y="304"/>
                    </a:lnTo>
                    <a:lnTo>
                      <a:pt x="587" y="290"/>
                    </a:lnTo>
                    <a:lnTo>
                      <a:pt x="564" y="280"/>
                    </a:lnTo>
                    <a:lnTo>
                      <a:pt x="539" y="269"/>
                    </a:lnTo>
                    <a:lnTo>
                      <a:pt x="513" y="256"/>
                    </a:lnTo>
                    <a:lnTo>
                      <a:pt x="486" y="240"/>
                    </a:lnTo>
                    <a:lnTo>
                      <a:pt x="457" y="223"/>
                    </a:lnTo>
                    <a:lnTo>
                      <a:pt x="428" y="203"/>
                    </a:lnTo>
                    <a:lnTo>
                      <a:pt x="398" y="180"/>
                    </a:lnTo>
                    <a:lnTo>
                      <a:pt x="369" y="154"/>
                    </a:lnTo>
                    <a:lnTo>
                      <a:pt x="336" y="126"/>
                    </a:lnTo>
                    <a:lnTo>
                      <a:pt x="301" y="100"/>
                    </a:lnTo>
                    <a:lnTo>
                      <a:pt x="267" y="75"/>
                    </a:lnTo>
                    <a:lnTo>
                      <a:pt x="231" y="53"/>
                    </a:lnTo>
                    <a:lnTo>
                      <a:pt x="214" y="44"/>
                    </a:lnTo>
                    <a:lnTo>
                      <a:pt x="198" y="34"/>
                    </a:lnTo>
                    <a:lnTo>
                      <a:pt x="180" y="27"/>
                    </a:lnTo>
                    <a:lnTo>
                      <a:pt x="164" y="19"/>
                    </a:lnTo>
                    <a:lnTo>
                      <a:pt x="148" y="13"/>
                    </a:lnTo>
                    <a:lnTo>
                      <a:pt x="131" y="8"/>
                    </a:lnTo>
                    <a:lnTo>
                      <a:pt x="116" y="4"/>
                    </a:lnTo>
                    <a:lnTo>
                      <a:pt x="101" y="2"/>
                    </a:lnTo>
                    <a:lnTo>
                      <a:pt x="88" y="0"/>
                    </a:lnTo>
                    <a:lnTo>
                      <a:pt x="74" y="0"/>
                    </a:lnTo>
                    <a:lnTo>
                      <a:pt x="62" y="2"/>
                    </a:lnTo>
                    <a:lnTo>
                      <a:pt x="50" y="5"/>
                    </a:lnTo>
                    <a:lnTo>
                      <a:pt x="39" y="9"/>
                    </a:lnTo>
                    <a:lnTo>
                      <a:pt x="30" y="15"/>
                    </a:lnTo>
                    <a:lnTo>
                      <a:pt x="22" y="23"/>
                    </a:lnTo>
                    <a:lnTo>
                      <a:pt x="15" y="33"/>
                    </a:lnTo>
                    <a:lnTo>
                      <a:pt x="9" y="44"/>
                    </a:lnTo>
                    <a:lnTo>
                      <a:pt x="5" y="58"/>
                    </a:lnTo>
                    <a:lnTo>
                      <a:pt x="2" y="73"/>
                    </a:lnTo>
                    <a:lnTo>
                      <a:pt x="0" y="89"/>
                    </a:lnTo>
                    <a:lnTo>
                      <a:pt x="2" y="109"/>
                    </a:lnTo>
                    <a:lnTo>
                      <a:pt x="3" y="130"/>
                    </a:lnTo>
                    <a:lnTo>
                      <a:pt x="7" y="154"/>
                    </a:lnTo>
                    <a:lnTo>
                      <a:pt x="13" y="179"/>
                    </a:lnTo>
                    <a:lnTo>
                      <a:pt x="22" y="219"/>
                    </a:lnTo>
                    <a:lnTo>
                      <a:pt x="32" y="256"/>
                    </a:lnTo>
                    <a:lnTo>
                      <a:pt x="42" y="290"/>
                    </a:lnTo>
                    <a:lnTo>
                      <a:pt x="52" y="322"/>
                    </a:lnTo>
                    <a:lnTo>
                      <a:pt x="64" y="351"/>
                    </a:lnTo>
                    <a:lnTo>
                      <a:pt x="78" y="379"/>
                    </a:lnTo>
                    <a:lnTo>
                      <a:pt x="85" y="391"/>
                    </a:lnTo>
                    <a:lnTo>
                      <a:pt x="93" y="402"/>
                    </a:lnTo>
                    <a:lnTo>
                      <a:pt x="101" y="413"/>
                    </a:lnTo>
                    <a:lnTo>
                      <a:pt x="110" y="423"/>
                    </a:lnTo>
                    <a:lnTo>
                      <a:pt x="120" y="433"/>
                    </a:lnTo>
                    <a:lnTo>
                      <a:pt x="130" y="442"/>
                    </a:lnTo>
                    <a:lnTo>
                      <a:pt x="141" y="451"/>
                    </a:lnTo>
                    <a:lnTo>
                      <a:pt x="154" y="458"/>
                    </a:lnTo>
                    <a:lnTo>
                      <a:pt x="166" y="465"/>
                    </a:lnTo>
                    <a:lnTo>
                      <a:pt x="179" y="471"/>
                    </a:lnTo>
                    <a:lnTo>
                      <a:pt x="194" y="476"/>
                    </a:lnTo>
                    <a:lnTo>
                      <a:pt x="209" y="481"/>
                    </a:lnTo>
                    <a:lnTo>
                      <a:pt x="225" y="485"/>
                    </a:lnTo>
                    <a:lnTo>
                      <a:pt x="242" y="487"/>
                    </a:lnTo>
                    <a:lnTo>
                      <a:pt x="260" y="490"/>
                    </a:lnTo>
                    <a:lnTo>
                      <a:pt x="280" y="492"/>
                    </a:lnTo>
                    <a:lnTo>
                      <a:pt x="300" y="492"/>
                    </a:lnTo>
                    <a:lnTo>
                      <a:pt x="321" y="492"/>
                    </a:lnTo>
                    <a:lnTo>
                      <a:pt x="344" y="492"/>
                    </a:lnTo>
                    <a:lnTo>
                      <a:pt x="369" y="491"/>
                    </a:lnTo>
                    <a:lnTo>
                      <a:pt x="415" y="487"/>
                    </a:lnTo>
                    <a:lnTo>
                      <a:pt x="461" y="483"/>
                    </a:lnTo>
                    <a:lnTo>
                      <a:pt x="503" y="478"/>
                    </a:lnTo>
                    <a:lnTo>
                      <a:pt x="543" y="472"/>
                    </a:lnTo>
                    <a:lnTo>
                      <a:pt x="581" y="465"/>
                    </a:lnTo>
                    <a:lnTo>
                      <a:pt x="613" y="456"/>
                    </a:lnTo>
                    <a:lnTo>
                      <a:pt x="643" y="447"/>
                    </a:lnTo>
                    <a:lnTo>
                      <a:pt x="669" y="437"/>
                    </a:lnTo>
                    <a:lnTo>
                      <a:pt x="680" y="432"/>
                    </a:lnTo>
                    <a:lnTo>
                      <a:pt x="690" y="426"/>
                    </a:lnTo>
                    <a:lnTo>
                      <a:pt x="699" y="420"/>
                    </a:lnTo>
                    <a:lnTo>
                      <a:pt x="707" y="413"/>
                    </a:lnTo>
                    <a:lnTo>
                      <a:pt x="713" y="407"/>
                    </a:lnTo>
                    <a:lnTo>
                      <a:pt x="718" y="401"/>
                    </a:lnTo>
                    <a:lnTo>
                      <a:pt x="720" y="394"/>
                    </a:lnTo>
                    <a:lnTo>
                      <a:pt x="723" y="386"/>
                    </a:lnTo>
                    <a:lnTo>
                      <a:pt x="724" y="379"/>
                    </a:lnTo>
                    <a:lnTo>
                      <a:pt x="723" y="371"/>
                    </a:lnTo>
                    <a:lnTo>
                      <a:pt x="720" y="362"/>
                    </a:lnTo>
                    <a:lnTo>
                      <a:pt x="717" y="354"/>
                    </a:lnTo>
                    <a:lnTo>
                      <a:pt x="712" y="345"/>
                    </a:lnTo>
                    <a:lnTo>
                      <a:pt x="704" y="336"/>
                    </a:lnTo>
                    <a:lnTo>
                      <a:pt x="695" y="327"/>
                    </a:lnTo>
                    <a:lnTo>
                      <a:pt x="684" y="317"/>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47" name="Google Shape;547;p12"/>
              <p:cNvSpPr/>
              <p:nvPr/>
            </p:nvSpPr>
            <p:spPr>
              <a:xfrm>
                <a:off x="1884" y="1270"/>
                <a:ext cx="144" cy="104"/>
              </a:xfrm>
              <a:custGeom>
                <a:rect b="b" l="l" r="r" t="t"/>
                <a:pathLst>
                  <a:path extrusionOk="0" h="523" w="723">
                    <a:moveTo>
                      <a:pt x="723" y="271"/>
                    </a:moveTo>
                    <a:lnTo>
                      <a:pt x="722" y="287"/>
                    </a:lnTo>
                    <a:lnTo>
                      <a:pt x="718" y="303"/>
                    </a:lnTo>
                    <a:lnTo>
                      <a:pt x="714" y="318"/>
                    </a:lnTo>
                    <a:lnTo>
                      <a:pt x="707" y="333"/>
                    </a:lnTo>
                    <a:lnTo>
                      <a:pt x="699" y="347"/>
                    </a:lnTo>
                    <a:lnTo>
                      <a:pt x="689" y="361"/>
                    </a:lnTo>
                    <a:lnTo>
                      <a:pt x="677" y="373"/>
                    </a:lnTo>
                    <a:lnTo>
                      <a:pt x="664" y="384"/>
                    </a:lnTo>
                    <a:lnTo>
                      <a:pt x="649" y="397"/>
                    </a:lnTo>
                    <a:lnTo>
                      <a:pt x="632" y="407"/>
                    </a:lnTo>
                    <a:lnTo>
                      <a:pt x="614" y="418"/>
                    </a:lnTo>
                    <a:lnTo>
                      <a:pt x="596" y="427"/>
                    </a:lnTo>
                    <a:lnTo>
                      <a:pt x="574" y="436"/>
                    </a:lnTo>
                    <a:lnTo>
                      <a:pt x="552" y="444"/>
                    </a:lnTo>
                    <a:lnTo>
                      <a:pt x="529" y="452"/>
                    </a:lnTo>
                    <a:lnTo>
                      <a:pt x="504" y="458"/>
                    </a:lnTo>
                    <a:lnTo>
                      <a:pt x="460" y="470"/>
                    </a:lnTo>
                    <a:lnTo>
                      <a:pt x="422" y="479"/>
                    </a:lnTo>
                    <a:lnTo>
                      <a:pt x="388" y="485"/>
                    </a:lnTo>
                    <a:lnTo>
                      <a:pt x="358" y="492"/>
                    </a:lnTo>
                    <a:lnTo>
                      <a:pt x="330" y="495"/>
                    </a:lnTo>
                    <a:lnTo>
                      <a:pt x="304" y="500"/>
                    </a:lnTo>
                    <a:lnTo>
                      <a:pt x="276" y="507"/>
                    </a:lnTo>
                    <a:lnTo>
                      <a:pt x="247" y="513"/>
                    </a:lnTo>
                    <a:lnTo>
                      <a:pt x="234" y="517"/>
                    </a:lnTo>
                    <a:lnTo>
                      <a:pt x="219" y="519"/>
                    </a:lnTo>
                    <a:lnTo>
                      <a:pt x="205" y="520"/>
                    </a:lnTo>
                    <a:lnTo>
                      <a:pt x="190" y="522"/>
                    </a:lnTo>
                    <a:lnTo>
                      <a:pt x="176" y="523"/>
                    </a:lnTo>
                    <a:lnTo>
                      <a:pt x="163" y="523"/>
                    </a:lnTo>
                    <a:lnTo>
                      <a:pt x="149" y="522"/>
                    </a:lnTo>
                    <a:lnTo>
                      <a:pt x="135" y="519"/>
                    </a:lnTo>
                    <a:lnTo>
                      <a:pt x="123" y="517"/>
                    </a:lnTo>
                    <a:lnTo>
                      <a:pt x="109" y="514"/>
                    </a:lnTo>
                    <a:lnTo>
                      <a:pt x="95" y="510"/>
                    </a:lnTo>
                    <a:lnTo>
                      <a:pt x="83" y="505"/>
                    </a:lnTo>
                    <a:lnTo>
                      <a:pt x="69" y="499"/>
                    </a:lnTo>
                    <a:lnTo>
                      <a:pt x="56" y="493"/>
                    </a:lnTo>
                    <a:lnTo>
                      <a:pt x="44" y="487"/>
                    </a:lnTo>
                    <a:lnTo>
                      <a:pt x="30" y="478"/>
                    </a:lnTo>
                    <a:lnTo>
                      <a:pt x="24" y="474"/>
                    </a:lnTo>
                    <a:lnTo>
                      <a:pt x="19" y="469"/>
                    </a:lnTo>
                    <a:lnTo>
                      <a:pt x="14" y="463"/>
                    </a:lnTo>
                    <a:lnTo>
                      <a:pt x="10" y="457"/>
                    </a:lnTo>
                    <a:lnTo>
                      <a:pt x="8" y="451"/>
                    </a:lnTo>
                    <a:lnTo>
                      <a:pt x="5" y="443"/>
                    </a:lnTo>
                    <a:lnTo>
                      <a:pt x="3" y="434"/>
                    </a:lnTo>
                    <a:lnTo>
                      <a:pt x="2" y="427"/>
                    </a:lnTo>
                    <a:lnTo>
                      <a:pt x="0" y="408"/>
                    </a:lnTo>
                    <a:lnTo>
                      <a:pt x="0" y="389"/>
                    </a:lnTo>
                    <a:lnTo>
                      <a:pt x="2" y="368"/>
                    </a:lnTo>
                    <a:lnTo>
                      <a:pt x="4" y="346"/>
                    </a:lnTo>
                    <a:lnTo>
                      <a:pt x="13" y="298"/>
                    </a:lnTo>
                    <a:lnTo>
                      <a:pt x="20" y="248"/>
                    </a:lnTo>
                    <a:lnTo>
                      <a:pt x="24" y="223"/>
                    </a:lnTo>
                    <a:lnTo>
                      <a:pt x="28" y="198"/>
                    </a:lnTo>
                    <a:lnTo>
                      <a:pt x="30" y="172"/>
                    </a:lnTo>
                    <a:lnTo>
                      <a:pt x="30" y="147"/>
                    </a:lnTo>
                    <a:lnTo>
                      <a:pt x="32" y="124"/>
                    </a:lnTo>
                    <a:lnTo>
                      <a:pt x="33" y="102"/>
                    </a:lnTo>
                    <a:lnTo>
                      <a:pt x="35" y="84"/>
                    </a:lnTo>
                    <a:lnTo>
                      <a:pt x="38" y="66"/>
                    </a:lnTo>
                    <a:lnTo>
                      <a:pt x="43" y="50"/>
                    </a:lnTo>
                    <a:lnTo>
                      <a:pt x="49" y="37"/>
                    </a:lnTo>
                    <a:lnTo>
                      <a:pt x="53" y="31"/>
                    </a:lnTo>
                    <a:lnTo>
                      <a:pt x="56" y="26"/>
                    </a:lnTo>
                    <a:lnTo>
                      <a:pt x="61" y="21"/>
                    </a:lnTo>
                    <a:lnTo>
                      <a:pt x="66" y="16"/>
                    </a:lnTo>
                    <a:lnTo>
                      <a:pt x="71" y="12"/>
                    </a:lnTo>
                    <a:lnTo>
                      <a:pt x="78" y="9"/>
                    </a:lnTo>
                    <a:lnTo>
                      <a:pt x="84" y="6"/>
                    </a:lnTo>
                    <a:lnTo>
                      <a:pt x="90" y="4"/>
                    </a:lnTo>
                    <a:lnTo>
                      <a:pt x="105" y="1"/>
                    </a:lnTo>
                    <a:lnTo>
                      <a:pt x="123" y="0"/>
                    </a:lnTo>
                    <a:lnTo>
                      <a:pt x="141" y="1"/>
                    </a:lnTo>
                    <a:lnTo>
                      <a:pt x="163" y="5"/>
                    </a:lnTo>
                    <a:lnTo>
                      <a:pt x="186" y="10"/>
                    </a:lnTo>
                    <a:lnTo>
                      <a:pt x="214" y="19"/>
                    </a:lnTo>
                    <a:lnTo>
                      <a:pt x="241" y="27"/>
                    </a:lnTo>
                    <a:lnTo>
                      <a:pt x="269" y="34"/>
                    </a:lnTo>
                    <a:lnTo>
                      <a:pt x="295" y="39"/>
                    </a:lnTo>
                    <a:lnTo>
                      <a:pt x="322" y="41"/>
                    </a:lnTo>
                    <a:lnTo>
                      <a:pt x="373" y="44"/>
                    </a:lnTo>
                    <a:lnTo>
                      <a:pt x="422" y="45"/>
                    </a:lnTo>
                    <a:lnTo>
                      <a:pt x="446" y="46"/>
                    </a:lnTo>
                    <a:lnTo>
                      <a:pt x="468" y="47"/>
                    </a:lnTo>
                    <a:lnTo>
                      <a:pt x="491" y="51"/>
                    </a:lnTo>
                    <a:lnTo>
                      <a:pt x="512" y="55"/>
                    </a:lnTo>
                    <a:lnTo>
                      <a:pt x="522" y="59"/>
                    </a:lnTo>
                    <a:lnTo>
                      <a:pt x="531" y="62"/>
                    </a:lnTo>
                    <a:lnTo>
                      <a:pt x="541" y="66"/>
                    </a:lnTo>
                    <a:lnTo>
                      <a:pt x="549" y="71"/>
                    </a:lnTo>
                    <a:lnTo>
                      <a:pt x="559" y="76"/>
                    </a:lnTo>
                    <a:lnTo>
                      <a:pt x="568" y="82"/>
                    </a:lnTo>
                    <a:lnTo>
                      <a:pt x="576" y="90"/>
                    </a:lnTo>
                    <a:lnTo>
                      <a:pt x="584" y="97"/>
                    </a:lnTo>
                    <a:lnTo>
                      <a:pt x="643" y="147"/>
                    </a:lnTo>
                    <a:lnTo>
                      <a:pt x="687" y="181"/>
                    </a:lnTo>
                    <a:lnTo>
                      <a:pt x="694" y="188"/>
                    </a:lnTo>
                    <a:lnTo>
                      <a:pt x="702" y="197"/>
                    </a:lnTo>
                    <a:lnTo>
                      <a:pt x="708" y="206"/>
                    </a:lnTo>
                    <a:lnTo>
                      <a:pt x="713" y="216"/>
                    </a:lnTo>
                    <a:lnTo>
                      <a:pt x="717" y="227"/>
                    </a:lnTo>
                    <a:lnTo>
                      <a:pt x="720" y="240"/>
                    </a:lnTo>
                    <a:lnTo>
                      <a:pt x="722" y="255"/>
                    </a:lnTo>
                    <a:lnTo>
                      <a:pt x="723" y="271"/>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48" name="Google Shape;548;p12"/>
              <p:cNvSpPr/>
              <p:nvPr/>
            </p:nvSpPr>
            <p:spPr>
              <a:xfrm>
                <a:off x="1884" y="1270"/>
                <a:ext cx="144" cy="104"/>
              </a:xfrm>
              <a:custGeom>
                <a:rect b="b" l="l" r="r" t="t"/>
                <a:pathLst>
                  <a:path extrusionOk="0" h="523" w="723">
                    <a:moveTo>
                      <a:pt x="723" y="271"/>
                    </a:moveTo>
                    <a:lnTo>
                      <a:pt x="722" y="287"/>
                    </a:lnTo>
                    <a:lnTo>
                      <a:pt x="718" y="303"/>
                    </a:lnTo>
                    <a:lnTo>
                      <a:pt x="714" y="318"/>
                    </a:lnTo>
                    <a:lnTo>
                      <a:pt x="707" y="333"/>
                    </a:lnTo>
                    <a:lnTo>
                      <a:pt x="699" y="347"/>
                    </a:lnTo>
                    <a:lnTo>
                      <a:pt x="689" y="361"/>
                    </a:lnTo>
                    <a:lnTo>
                      <a:pt x="677" y="373"/>
                    </a:lnTo>
                    <a:lnTo>
                      <a:pt x="664" y="384"/>
                    </a:lnTo>
                    <a:lnTo>
                      <a:pt x="649" y="397"/>
                    </a:lnTo>
                    <a:lnTo>
                      <a:pt x="632" y="407"/>
                    </a:lnTo>
                    <a:lnTo>
                      <a:pt x="614" y="418"/>
                    </a:lnTo>
                    <a:lnTo>
                      <a:pt x="596" y="427"/>
                    </a:lnTo>
                    <a:lnTo>
                      <a:pt x="574" y="436"/>
                    </a:lnTo>
                    <a:lnTo>
                      <a:pt x="552" y="444"/>
                    </a:lnTo>
                    <a:lnTo>
                      <a:pt x="529" y="452"/>
                    </a:lnTo>
                    <a:lnTo>
                      <a:pt x="504" y="458"/>
                    </a:lnTo>
                    <a:lnTo>
                      <a:pt x="460" y="470"/>
                    </a:lnTo>
                    <a:lnTo>
                      <a:pt x="422" y="479"/>
                    </a:lnTo>
                    <a:lnTo>
                      <a:pt x="388" y="485"/>
                    </a:lnTo>
                    <a:lnTo>
                      <a:pt x="358" y="492"/>
                    </a:lnTo>
                    <a:lnTo>
                      <a:pt x="330" y="495"/>
                    </a:lnTo>
                    <a:lnTo>
                      <a:pt x="304" y="500"/>
                    </a:lnTo>
                    <a:lnTo>
                      <a:pt x="276" y="507"/>
                    </a:lnTo>
                    <a:lnTo>
                      <a:pt x="247" y="513"/>
                    </a:lnTo>
                    <a:lnTo>
                      <a:pt x="234" y="517"/>
                    </a:lnTo>
                    <a:lnTo>
                      <a:pt x="219" y="519"/>
                    </a:lnTo>
                    <a:lnTo>
                      <a:pt x="205" y="520"/>
                    </a:lnTo>
                    <a:lnTo>
                      <a:pt x="190" y="522"/>
                    </a:lnTo>
                    <a:lnTo>
                      <a:pt x="176" y="523"/>
                    </a:lnTo>
                    <a:lnTo>
                      <a:pt x="163" y="523"/>
                    </a:lnTo>
                    <a:lnTo>
                      <a:pt x="149" y="522"/>
                    </a:lnTo>
                    <a:lnTo>
                      <a:pt x="135" y="519"/>
                    </a:lnTo>
                    <a:lnTo>
                      <a:pt x="123" y="517"/>
                    </a:lnTo>
                    <a:lnTo>
                      <a:pt x="109" y="514"/>
                    </a:lnTo>
                    <a:lnTo>
                      <a:pt x="95" y="510"/>
                    </a:lnTo>
                    <a:lnTo>
                      <a:pt x="83" y="505"/>
                    </a:lnTo>
                    <a:lnTo>
                      <a:pt x="69" y="499"/>
                    </a:lnTo>
                    <a:lnTo>
                      <a:pt x="56" y="493"/>
                    </a:lnTo>
                    <a:lnTo>
                      <a:pt x="44" y="487"/>
                    </a:lnTo>
                    <a:lnTo>
                      <a:pt x="30" y="478"/>
                    </a:lnTo>
                    <a:lnTo>
                      <a:pt x="24" y="474"/>
                    </a:lnTo>
                    <a:lnTo>
                      <a:pt x="19" y="469"/>
                    </a:lnTo>
                    <a:lnTo>
                      <a:pt x="14" y="463"/>
                    </a:lnTo>
                    <a:lnTo>
                      <a:pt x="10" y="457"/>
                    </a:lnTo>
                    <a:lnTo>
                      <a:pt x="8" y="451"/>
                    </a:lnTo>
                    <a:lnTo>
                      <a:pt x="5" y="443"/>
                    </a:lnTo>
                    <a:lnTo>
                      <a:pt x="3" y="434"/>
                    </a:lnTo>
                    <a:lnTo>
                      <a:pt x="2" y="427"/>
                    </a:lnTo>
                    <a:lnTo>
                      <a:pt x="0" y="408"/>
                    </a:lnTo>
                    <a:lnTo>
                      <a:pt x="0" y="389"/>
                    </a:lnTo>
                    <a:lnTo>
                      <a:pt x="2" y="368"/>
                    </a:lnTo>
                    <a:lnTo>
                      <a:pt x="4" y="346"/>
                    </a:lnTo>
                    <a:lnTo>
                      <a:pt x="13" y="298"/>
                    </a:lnTo>
                    <a:lnTo>
                      <a:pt x="20" y="248"/>
                    </a:lnTo>
                    <a:lnTo>
                      <a:pt x="24" y="223"/>
                    </a:lnTo>
                    <a:lnTo>
                      <a:pt x="28" y="198"/>
                    </a:lnTo>
                    <a:lnTo>
                      <a:pt x="30" y="172"/>
                    </a:lnTo>
                    <a:lnTo>
                      <a:pt x="30" y="147"/>
                    </a:lnTo>
                    <a:lnTo>
                      <a:pt x="32" y="124"/>
                    </a:lnTo>
                    <a:lnTo>
                      <a:pt x="33" y="102"/>
                    </a:lnTo>
                    <a:lnTo>
                      <a:pt x="35" y="84"/>
                    </a:lnTo>
                    <a:lnTo>
                      <a:pt x="38" y="66"/>
                    </a:lnTo>
                    <a:lnTo>
                      <a:pt x="43" y="50"/>
                    </a:lnTo>
                    <a:lnTo>
                      <a:pt x="49" y="37"/>
                    </a:lnTo>
                    <a:lnTo>
                      <a:pt x="53" y="31"/>
                    </a:lnTo>
                    <a:lnTo>
                      <a:pt x="56" y="26"/>
                    </a:lnTo>
                    <a:lnTo>
                      <a:pt x="61" y="21"/>
                    </a:lnTo>
                    <a:lnTo>
                      <a:pt x="66" y="16"/>
                    </a:lnTo>
                    <a:lnTo>
                      <a:pt x="71" y="12"/>
                    </a:lnTo>
                    <a:lnTo>
                      <a:pt x="78" y="9"/>
                    </a:lnTo>
                    <a:lnTo>
                      <a:pt x="84" y="6"/>
                    </a:lnTo>
                    <a:lnTo>
                      <a:pt x="90" y="4"/>
                    </a:lnTo>
                    <a:lnTo>
                      <a:pt x="105" y="1"/>
                    </a:lnTo>
                    <a:lnTo>
                      <a:pt x="123" y="0"/>
                    </a:lnTo>
                    <a:lnTo>
                      <a:pt x="141" y="1"/>
                    </a:lnTo>
                    <a:lnTo>
                      <a:pt x="163" y="5"/>
                    </a:lnTo>
                    <a:lnTo>
                      <a:pt x="186" y="10"/>
                    </a:lnTo>
                    <a:lnTo>
                      <a:pt x="214" y="19"/>
                    </a:lnTo>
                    <a:lnTo>
                      <a:pt x="241" y="27"/>
                    </a:lnTo>
                    <a:lnTo>
                      <a:pt x="269" y="34"/>
                    </a:lnTo>
                    <a:lnTo>
                      <a:pt x="295" y="39"/>
                    </a:lnTo>
                    <a:lnTo>
                      <a:pt x="322" y="41"/>
                    </a:lnTo>
                    <a:lnTo>
                      <a:pt x="373" y="44"/>
                    </a:lnTo>
                    <a:lnTo>
                      <a:pt x="422" y="45"/>
                    </a:lnTo>
                    <a:lnTo>
                      <a:pt x="446" y="46"/>
                    </a:lnTo>
                    <a:lnTo>
                      <a:pt x="468" y="47"/>
                    </a:lnTo>
                    <a:lnTo>
                      <a:pt x="491" y="51"/>
                    </a:lnTo>
                    <a:lnTo>
                      <a:pt x="512" y="55"/>
                    </a:lnTo>
                    <a:lnTo>
                      <a:pt x="522" y="59"/>
                    </a:lnTo>
                    <a:lnTo>
                      <a:pt x="531" y="62"/>
                    </a:lnTo>
                    <a:lnTo>
                      <a:pt x="541" y="66"/>
                    </a:lnTo>
                    <a:lnTo>
                      <a:pt x="549" y="71"/>
                    </a:lnTo>
                    <a:lnTo>
                      <a:pt x="559" y="76"/>
                    </a:lnTo>
                    <a:lnTo>
                      <a:pt x="568" y="82"/>
                    </a:lnTo>
                    <a:lnTo>
                      <a:pt x="576" y="90"/>
                    </a:lnTo>
                    <a:lnTo>
                      <a:pt x="584" y="97"/>
                    </a:lnTo>
                    <a:lnTo>
                      <a:pt x="643" y="147"/>
                    </a:lnTo>
                    <a:lnTo>
                      <a:pt x="687" y="181"/>
                    </a:lnTo>
                    <a:lnTo>
                      <a:pt x="694" y="188"/>
                    </a:lnTo>
                    <a:lnTo>
                      <a:pt x="702" y="197"/>
                    </a:lnTo>
                    <a:lnTo>
                      <a:pt x="708" y="206"/>
                    </a:lnTo>
                    <a:lnTo>
                      <a:pt x="713" y="216"/>
                    </a:lnTo>
                    <a:lnTo>
                      <a:pt x="717" y="227"/>
                    </a:lnTo>
                    <a:lnTo>
                      <a:pt x="720" y="240"/>
                    </a:lnTo>
                    <a:lnTo>
                      <a:pt x="722" y="255"/>
                    </a:lnTo>
                    <a:lnTo>
                      <a:pt x="723" y="271"/>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49" name="Google Shape;549;p12"/>
              <p:cNvSpPr/>
              <p:nvPr/>
            </p:nvSpPr>
            <p:spPr>
              <a:xfrm>
                <a:off x="3864" y="1275"/>
                <a:ext cx="158" cy="208"/>
              </a:xfrm>
              <a:custGeom>
                <a:rect b="b" l="l" r="r" t="t"/>
                <a:pathLst>
                  <a:path extrusionOk="0" h="1036" w="789">
                    <a:moveTo>
                      <a:pt x="565" y="1018"/>
                    </a:moveTo>
                    <a:lnTo>
                      <a:pt x="586" y="992"/>
                    </a:lnTo>
                    <a:lnTo>
                      <a:pt x="606" y="964"/>
                    </a:lnTo>
                    <a:lnTo>
                      <a:pt x="626" y="936"/>
                    </a:lnTo>
                    <a:lnTo>
                      <a:pt x="646" y="907"/>
                    </a:lnTo>
                    <a:lnTo>
                      <a:pt x="665" y="876"/>
                    </a:lnTo>
                    <a:lnTo>
                      <a:pt x="682" y="845"/>
                    </a:lnTo>
                    <a:lnTo>
                      <a:pt x="698" y="812"/>
                    </a:lnTo>
                    <a:lnTo>
                      <a:pt x="715" y="778"/>
                    </a:lnTo>
                    <a:lnTo>
                      <a:pt x="728" y="745"/>
                    </a:lnTo>
                    <a:lnTo>
                      <a:pt x="742" y="710"/>
                    </a:lnTo>
                    <a:lnTo>
                      <a:pt x="753" y="675"/>
                    </a:lnTo>
                    <a:lnTo>
                      <a:pt x="763" y="640"/>
                    </a:lnTo>
                    <a:lnTo>
                      <a:pt x="772" y="605"/>
                    </a:lnTo>
                    <a:lnTo>
                      <a:pt x="779" y="569"/>
                    </a:lnTo>
                    <a:lnTo>
                      <a:pt x="784" y="534"/>
                    </a:lnTo>
                    <a:lnTo>
                      <a:pt x="787" y="499"/>
                    </a:lnTo>
                    <a:lnTo>
                      <a:pt x="789" y="454"/>
                    </a:lnTo>
                    <a:lnTo>
                      <a:pt x="789" y="414"/>
                    </a:lnTo>
                    <a:lnTo>
                      <a:pt x="787" y="379"/>
                    </a:lnTo>
                    <a:lnTo>
                      <a:pt x="783" y="349"/>
                    </a:lnTo>
                    <a:lnTo>
                      <a:pt x="777" y="320"/>
                    </a:lnTo>
                    <a:lnTo>
                      <a:pt x="771" y="297"/>
                    </a:lnTo>
                    <a:lnTo>
                      <a:pt x="762" y="274"/>
                    </a:lnTo>
                    <a:lnTo>
                      <a:pt x="754" y="254"/>
                    </a:lnTo>
                    <a:lnTo>
                      <a:pt x="737" y="217"/>
                    </a:lnTo>
                    <a:lnTo>
                      <a:pt x="721" y="182"/>
                    </a:lnTo>
                    <a:lnTo>
                      <a:pt x="715" y="163"/>
                    </a:lnTo>
                    <a:lnTo>
                      <a:pt x="708" y="143"/>
                    </a:lnTo>
                    <a:lnTo>
                      <a:pt x="705" y="122"/>
                    </a:lnTo>
                    <a:lnTo>
                      <a:pt x="703" y="98"/>
                    </a:lnTo>
                    <a:lnTo>
                      <a:pt x="701" y="86"/>
                    </a:lnTo>
                    <a:lnTo>
                      <a:pt x="700" y="75"/>
                    </a:lnTo>
                    <a:lnTo>
                      <a:pt x="696" y="65"/>
                    </a:lnTo>
                    <a:lnTo>
                      <a:pt x="692" y="56"/>
                    </a:lnTo>
                    <a:lnTo>
                      <a:pt x="688" y="47"/>
                    </a:lnTo>
                    <a:lnTo>
                      <a:pt x="683" y="38"/>
                    </a:lnTo>
                    <a:lnTo>
                      <a:pt x="677" y="32"/>
                    </a:lnTo>
                    <a:lnTo>
                      <a:pt x="671" y="26"/>
                    </a:lnTo>
                    <a:lnTo>
                      <a:pt x="663" y="20"/>
                    </a:lnTo>
                    <a:lnTo>
                      <a:pt x="656" y="15"/>
                    </a:lnTo>
                    <a:lnTo>
                      <a:pt x="647" y="11"/>
                    </a:lnTo>
                    <a:lnTo>
                      <a:pt x="638" y="7"/>
                    </a:lnTo>
                    <a:lnTo>
                      <a:pt x="628" y="5"/>
                    </a:lnTo>
                    <a:lnTo>
                      <a:pt x="618" y="2"/>
                    </a:lnTo>
                    <a:lnTo>
                      <a:pt x="608" y="1"/>
                    </a:lnTo>
                    <a:lnTo>
                      <a:pt x="597" y="0"/>
                    </a:lnTo>
                    <a:lnTo>
                      <a:pt x="575" y="0"/>
                    </a:lnTo>
                    <a:lnTo>
                      <a:pt x="550" y="1"/>
                    </a:lnTo>
                    <a:lnTo>
                      <a:pt x="524" y="5"/>
                    </a:lnTo>
                    <a:lnTo>
                      <a:pt x="497" y="11"/>
                    </a:lnTo>
                    <a:lnTo>
                      <a:pt x="469" y="18"/>
                    </a:lnTo>
                    <a:lnTo>
                      <a:pt x="440" y="27"/>
                    </a:lnTo>
                    <a:lnTo>
                      <a:pt x="411" y="37"/>
                    </a:lnTo>
                    <a:lnTo>
                      <a:pt x="381" y="48"/>
                    </a:lnTo>
                    <a:lnTo>
                      <a:pt x="366" y="56"/>
                    </a:lnTo>
                    <a:lnTo>
                      <a:pt x="350" y="63"/>
                    </a:lnTo>
                    <a:lnTo>
                      <a:pt x="334" y="72"/>
                    </a:lnTo>
                    <a:lnTo>
                      <a:pt x="318" y="82"/>
                    </a:lnTo>
                    <a:lnTo>
                      <a:pt x="301" y="93"/>
                    </a:lnTo>
                    <a:lnTo>
                      <a:pt x="284" y="106"/>
                    </a:lnTo>
                    <a:lnTo>
                      <a:pt x="268" y="119"/>
                    </a:lnTo>
                    <a:lnTo>
                      <a:pt x="250" y="134"/>
                    </a:lnTo>
                    <a:lnTo>
                      <a:pt x="234" y="151"/>
                    </a:lnTo>
                    <a:lnTo>
                      <a:pt x="217" y="168"/>
                    </a:lnTo>
                    <a:lnTo>
                      <a:pt x="200" y="186"/>
                    </a:lnTo>
                    <a:lnTo>
                      <a:pt x="184" y="206"/>
                    </a:lnTo>
                    <a:lnTo>
                      <a:pt x="168" y="224"/>
                    </a:lnTo>
                    <a:lnTo>
                      <a:pt x="153" y="246"/>
                    </a:lnTo>
                    <a:lnTo>
                      <a:pt x="138" y="267"/>
                    </a:lnTo>
                    <a:lnTo>
                      <a:pt x="123" y="289"/>
                    </a:lnTo>
                    <a:lnTo>
                      <a:pt x="108" y="312"/>
                    </a:lnTo>
                    <a:lnTo>
                      <a:pt x="94" y="335"/>
                    </a:lnTo>
                    <a:lnTo>
                      <a:pt x="82" y="360"/>
                    </a:lnTo>
                    <a:lnTo>
                      <a:pt x="69" y="385"/>
                    </a:lnTo>
                    <a:lnTo>
                      <a:pt x="58" y="410"/>
                    </a:lnTo>
                    <a:lnTo>
                      <a:pt x="48" y="436"/>
                    </a:lnTo>
                    <a:lnTo>
                      <a:pt x="38" y="463"/>
                    </a:lnTo>
                    <a:lnTo>
                      <a:pt x="29" y="489"/>
                    </a:lnTo>
                    <a:lnTo>
                      <a:pt x="22" y="516"/>
                    </a:lnTo>
                    <a:lnTo>
                      <a:pt x="14" y="543"/>
                    </a:lnTo>
                    <a:lnTo>
                      <a:pt x="10" y="571"/>
                    </a:lnTo>
                    <a:lnTo>
                      <a:pt x="5" y="599"/>
                    </a:lnTo>
                    <a:lnTo>
                      <a:pt x="2" y="626"/>
                    </a:lnTo>
                    <a:lnTo>
                      <a:pt x="1" y="655"/>
                    </a:lnTo>
                    <a:lnTo>
                      <a:pt x="0" y="682"/>
                    </a:lnTo>
                    <a:lnTo>
                      <a:pt x="1" y="711"/>
                    </a:lnTo>
                    <a:lnTo>
                      <a:pt x="6" y="750"/>
                    </a:lnTo>
                    <a:lnTo>
                      <a:pt x="12" y="786"/>
                    </a:lnTo>
                    <a:lnTo>
                      <a:pt x="22" y="820"/>
                    </a:lnTo>
                    <a:lnTo>
                      <a:pt x="33" y="850"/>
                    </a:lnTo>
                    <a:lnTo>
                      <a:pt x="48" y="876"/>
                    </a:lnTo>
                    <a:lnTo>
                      <a:pt x="64" y="901"/>
                    </a:lnTo>
                    <a:lnTo>
                      <a:pt x="82" y="923"/>
                    </a:lnTo>
                    <a:lnTo>
                      <a:pt x="102" y="942"/>
                    </a:lnTo>
                    <a:lnTo>
                      <a:pt x="123" y="959"/>
                    </a:lnTo>
                    <a:lnTo>
                      <a:pt x="144" y="974"/>
                    </a:lnTo>
                    <a:lnTo>
                      <a:pt x="168" y="988"/>
                    </a:lnTo>
                    <a:lnTo>
                      <a:pt x="193" y="999"/>
                    </a:lnTo>
                    <a:lnTo>
                      <a:pt x="217" y="1008"/>
                    </a:lnTo>
                    <a:lnTo>
                      <a:pt x="243" y="1017"/>
                    </a:lnTo>
                    <a:lnTo>
                      <a:pt x="268" y="1023"/>
                    </a:lnTo>
                    <a:lnTo>
                      <a:pt x="294" y="1027"/>
                    </a:lnTo>
                    <a:lnTo>
                      <a:pt x="319" y="1031"/>
                    </a:lnTo>
                    <a:lnTo>
                      <a:pt x="345" y="1033"/>
                    </a:lnTo>
                    <a:lnTo>
                      <a:pt x="370" y="1034"/>
                    </a:lnTo>
                    <a:lnTo>
                      <a:pt x="394" y="1036"/>
                    </a:lnTo>
                    <a:lnTo>
                      <a:pt x="440" y="1034"/>
                    </a:lnTo>
                    <a:lnTo>
                      <a:pt x="480" y="1031"/>
                    </a:lnTo>
                    <a:lnTo>
                      <a:pt x="541" y="1022"/>
                    </a:lnTo>
                    <a:lnTo>
                      <a:pt x="565" y="1018"/>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50" name="Google Shape;550;p12"/>
              <p:cNvSpPr/>
              <p:nvPr/>
            </p:nvSpPr>
            <p:spPr>
              <a:xfrm>
                <a:off x="3864" y="1275"/>
                <a:ext cx="158" cy="208"/>
              </a:xfrm>
              <a:custGeom>
                <a:rect b="b" l="l" r="r" t="t"/>
                <a:pathLst>
                  <a:path extrusionOk="0" h="1036" w="789">
                    <a:moveTo>
                      <a:pt x="565" y="1018"/>
                    </a:moveTo>
                    <a:lnTo>
                      <a:pt x="586" y="992"/>
                    </a:lnTo>
                    <a:lnTo>
                      <a:pt x="606" y="964"/>
                    </a:lnTo>
                    <a:lnTo>
                      <a:pt x="626" y="936"/>
                    </a:lnTo>
                    <a:lnTo>
                      <a:pt x="646" y="907"/>
                    </a:lnTo>
                    <a:lnTo>
                      <a:pt x="665" y="876"/>
                    </a:lnTo>
                    <a:lnTo>
                      <a:pt x="682" y="845"/>
                    </a:lnTo>
                    <a:lnTo>
                      <a:pt x="698" y="812"/>
                    </a:lnTo>
                    <a:lnTo>
                      <a:pt x="715" y="778"/>
                    </a:lnTo>
                    <a:lnTo>
                      <a:pt x="728" y="745"/>
                    </a:lnTo>
                    <a:lnTo>
                      <a:pt x="742" y="710"/>
                    </a:lnTo>
                    <a:lnTo>
                      <a:pt x="753" y="675"/>
                    </a:lnTo>
                    <a:lnTo>
                      <a:pt x="763" y="640"/>
                    </a:lnTo>
                    <a:lnTo>
                      <a:pt x="772" y="605"/>
                    </a:lnTo>
                    <a:lnTo>
                      <a:pt x="779" y="569"/>
                    </a:lnTo>
                    <a:lnTo>
                      <a:pt x="784" y="534"/>
                    </a:lnTo>
                    <a:lnTo>
                      <a:pt x="787" y="499"/>
                    </a:lnTo>
                    <a:lnTo>
                      <a:pt x="789" y="454"/>
                    </a:lnTo>
                    <a:lnTo>
                      <a:pt x="789" y="414"/>
                    </a:lnTo>
                    <a:lnTo>
                      <a:pt x="787" y="379"/>
                    </a:lnTo>
                    <a:lnTo>
                      <a:pt x="783" y="349"/>
                    </a:lnTo>
                    <a:lnTo>
                      <a:pt x="777" y="320"/>
                    </a:lnTo>
                    <a:lnTo>
                      <a:pt x="771" y="297"/>
                    </a:lnTo>
                    <a:lnTo>
                      <a:pt x="762" y="274"/>
                    </a:lnTo>
                    <a:lnTo>
                      <a:pt x="754" y="254"/>
                    </a:lnTo>
                    <a:lnTo>
                      <a:pt x="737" y="217"/>
                    </a:lnTo>
                    <a:lnTo>
                      <a:pt x="721" y="182"/>
                    </a:lnTo>
                    <a:lnTo>
                      <a:pt x="715" y="163"/>
                    </a:lnTo>
                    <a:lnTo>
                      <a:pt x="708" y="143"/>
                    </a:lnTo>
                    <a:lnTo>
                      <a:pt x="705" y="122"/>
                    </a:lnTo>
                    <a:lnTo>
                      <a:pt x="703" y="98"/>
                    </a:lnTo>
                    <a:lnTo>
                      <a:pt x="701" y="86"/>
                    </a:lnTo>
                    <a:lnTo>
                      <a:pt x="700" y="75"/>
                    </a:lnTo>
                    <a:lnTo>
                      <a:pt x="696" y="65"/>
                    </a:lnTo>
                    <a:lnTo>
                      <a:pt x="692" y="56"/>
                    </a:lnTo>
                    <a:lnTo>
                      <a:pt x="688" y="47"/>
                    </a:lnTo>
                    <a:lnTo>
                      <a:pt x="683" y="38"/>
                    </a:lnTo>
                    <a:lnTo>
                      <a:pt x="677" y="32"/>
                    </a:lnTo>
                    <a:lnTo>
                      <a:pt x="671" y="26"/>
                    </a:lnTo>
                    <a:lnTo>
                      <a:pt x="663" y="20"/>
                    </a:lnTo>
                    <a:lnTo>
                      <a:pt x="656" y="15"/>
                    </a:lnTo>
                    <a:lnTo>
                      <a:pt x="647" y="11"/>
                    </a:lnTo>
                    <a:lnTo>
                      <a:pt x="638" y="7"/>
                    </a:lnTo>
                    <a:lnTo>
                      <a:pt x="628" y="5"/>
                    </a:lnTo>
                    <a:lnTo>
                      <a:pt x="618" y="2"/>
                    </a:lnTo>
                    <a:lnTo>
                      <a:pt x="608" y="1"/>
                    </a:lnTo>
                    <a:lnTo>
                      <a:pt x="597" y="0"/>
                    </a:lnTo>
                    <a:lnTo>
                      <a:pt x="575" y="0"/>
                    </a:lnTo>
                    <a:lnTo>
                      <a:pt x="550" y="1"/>
                    </a:lnTo>
                    <a:lnTo>
                      <a:pt x="524" y="5"/>
                    </a:lnTo>
                    <a:lnTo>
                      <a:pt x="497" y="11"/>
                    </a:lnTo>
                    <a:lnTo>
                      <a:pt x="469" y="18"/>
                    </a:lnTo>
                    <a:lnTo>
                      <a:pt x="440" y="27"/>
                    </a:lnTo>
                    <a:lnTo>
                      <a:pt x="411" y="37"/>
                    </a:lnTo>
                    <a:lnTo>
                      <a:pt x="381" y="48"/>
                    </a:lnTo>
                    <a:lnTo>
                      <a:pt x="366" y="56"/>
                    </a:lnTo>
                    <a:lnTo>
                      <a:pt x="350" y="63"/>
                    </a:lnTo>
                    <a:lnTo>
                      <a:pt x="334" y="72"/>
                    </a:lnTo>
                    <a:lnTo>
                      <a:pt x="318" y="82"/>
                    </a:lnTo>
                    <a:lnTo>
                      <a:pt x="301" y="93"/>
                    </a:lnTo>
                    <a:lnTo>
                      <a:pt x="284" y="106"/>
                    </a:lnTo>
                    <a:lnTo>
                      <a:pt x="268" y="119"/>
                    </a:lnTo>
                    <a:lnTo>
                      <a:pt x="250" y="134"/>
                    </a:lnTo>
                    <a:lnTo>
                      <a:pt x="234" y="151"/>
                    </a:lnTo>
                    <a:lnTo>
                      <a:pt x="217" y="168"/>
                    </a:lnTo>
                    <a:lnTo>
                      <a:pt x="200" y="186"/>
                    </a:lnTo>
                    <a:lnTo>
                      <a:pt x="184" y="206"/>
                    </a:lnTo>
                    <a:lnTo>
                      <a:pt x="168" y="224"/>
                    </a:lnTo>
                    <a:lnTo>
                      <a:pt x="153" y="246"/>
                    </a:lnTo>
                    <a:lnTo>
                      <a:pt x="138" y="267"/>
                    </a:lnTo>
                    <a:lnTo>
                      <a:pt x="123" y="289"/>
                    </a:lnTo>
                    <a:lnTo>
                      <a:pt x="108" y="312"/>
                    </a:lnTo>
                    <a:lnTo>
                      <a:pt x="94" y="335"/>
                    </a:lnTo>
                    <a:lnTo>
                      <a:pt x="82" y="360"/>
                    </a:lnTo>
                    <a:lnTo>
                      <a:pt x="69" y="385"/>
                    </a:lnTo>
                    <a:lnTo>
                      <a:pt x="58" y="410"/>
                    </a:lnTo>
                    <a:lnTo>
                      <a:pt x="48" y="436"/>
                    </a:lnTo>
                    <a:lnTo>
                      <a:pt x="38" y="463"/>
                    </a:lnTo>
                    <a:lnTo>
                      <a:pt x="29" y="489"/>
                    </a:lnTo>
                    <a:lnTo>
                      <a:pt x="22" y="516"/>
                    </a:lnTo>
                    <a:lnTo>
                      <a:pt x="14" y="543"/>
                    </a:lnTo>
                    <a:lnTo>
                      <a:pt x="10" y="571"/>
                    </a:lnTo>
                    <a:lnTo>
                      <a:pt x="5" y="599"/>
                    </a:lnTo>
                    <a:lnTo>
                      <a:pt x="2" y="626"/>
                    </a:lnTo>
                    <a:lnTo>
                      <a:pt x="1" y="655"/>
                    </a:lnTo>
                    <a:lnTo>
                      <a:pt x="0" y="682"/>
                    </a:lnTo>
                    <a:lnTo>
                      <a:pt x="1" y="711"/>
                    </a:lnTo>
                    <a:lnTo>
                      <a:pt x="6" y="750"/>
                    </a:lnTo>
                    <a:lnTo>
                      <a:pt x="12" y="786"/>
                    </a:lnTo>
                    <a:lnTo>
                      <a:pt x="22" y="820"/>
                    </a:lnTo>
                    <a:lnTo>
                      <a:pt x="33" y="850"/>
                    </a:lnTo>
                    <a:lnTo>
                      <a:pt x="48" y="876"/>
                    </a:lnTo>
                    <a:lnTo>
                      <a:pt x="64" y="901"/>
                    </a:lnTo>
                    <a:lnTo>
                      <a:pt x="82" y="923"/>
                    </a:lnTo>
                    <a:lnTo>
                      <a:pt x="102" y="942"/>
                    </a:lnTo>
                    <a:lnTo>
                      <a:pt x="123" y="959"/>
                    </a:lnTo>
                    <a:lnTo>
                      <a:pt x="144" y="974"/>
                    </a:lnTo>
                    <a:lnTo>
                      <a:pt x="168" y="988"/>
                    </a:lnTo>
                    <a:lnTo>
                      <a:pt x="193" y="999"/>
                    </a:lnTo>
                    <a:lnTo>
                      <a:pt x="217" y="1008"/>
                    </a:lnTo>
                    <a:lnTo>
                      <a:pt x="243" y="1017"/>
                    </a:lnTo>
                    <a:lnTo>
                      <a:pt x="268" y="1023"/>
                    </a:lnTo>
                    <a:lnTo>
                      <a:pt x="294" y="1027"/>
                    </a:lnTo>
                    <a:lnTo>
                      <a:pt x="319" y="1031"/>
                    </a:lnTo>
                    <a:lnTo>
                      <a:pt x="345" y="1033"/>
                    </a:lnTo>
                    <a:lnTo>
                      <a:pt x="370" y="1034"/>
                    </a:lnTo>
                    <a:lnTo>
                      <a:pt x="394" y="1036"/>
                    </a:lnTo>
                    <a:lnTo>
                      <a:pt x="440" y="1034"/>
                    </a:lnTo>
                    <a:lnTo>
                      <a:pt x="480" y="1031"/>
                    </a:lnTo>
                    <a:lnTo>
                      <a:pt x="541" y="1022"/>
                    </a:lnTo>
                    <a:lnTo>
                      <a:pt x="565" y="1018"/>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51" name="Google Shape;551;p12"/>
              <p:cNvSpPr/>
              <p:nvPr/>
            </p:nvSpPr>
            <p:spPr>
              <a:xfrm>
                <a:off x="3896" y="1300"/>
                <a:ext cx="116" cy="185"/>
              </a:xfrm>
              <a:custGeom>
                <a:rect b="b" l="l" r="r" t="t"/>
                <a:pathLst>
                  <a:path extrusionOk="0" h="923" w="584">
                    <a:moveTo>
                      <a:pt x="26" y="341"/>
                    </a:moveTo>
                    <a:lnTo>
                      <a:pt x="26" y="335"/>
                    </a:lnTo>
                    <a:lnTo>
                      <a:pt x="30" y="317"/>
                    </a:lnTo>
                    <a:lnTo>
                      <a:pt x="35" y="290"/>
                    </a:lnTo>
                    <a:lnTo>
                      <a:pt x="42" y="257"/>
                    </a:lnTo>
                    <a:lnTo>
                      <a:pt x="47" y="239"/>
                    </a:lnTo>
                    <a:lnTo>
                      <a:pt x="54" y="220"/>
                    </a:lnTo>
                    <a:lnTo>
                      <a:pt x="61" y="201"/>
                    </a:lnTo>
                    <a:lnTo>
                      <a:pt x="70" y="182"/>
                    </a:lnTo>
                    <a:lnTo>
                      <a:pt x="79" y="164"/>
                    </a:lnTo>
                    <a:lnTo>
                      <a:pt x="90" y="146"/>
                    </a:lnTo>
                    <a:lnTo>
                      <a:pt x="101" y="129"/>
                    </a:lnTo>
                    <a:lnTo>
                      <a:pt x="115" y="114"/>
                    </a:lnTo>
                    <a:lnTo>
                      <a:pt x="127" y="101"/>
                    </a:lnTo>
                    <a:lnTo>
                      <a:pt x="137" y="93"/>
                    </a:lnTo>
                    <a:lnTo>
                      <a:pt x="145" y="88"/>
                    </a:lnTo>
                    <a:lnTo>
                      <a:pt x="150" y="84"/>
                    </a:lnTo>
                    <a:lnTo>
                      <a:pt x="153" y="83"/>
                    </a:lnTo>
                    <a:lnTo>
                      <a:pt x="155" y="84"/>
                    </a:lnTo>
                    <a:lnTo>
                      <a:pt x="156" y="88"/>
                    </a:lnTo>
                    <a:lnTo>
                      <a:pt x="155" y="91"/>
                    </a:lnTo>
                    <a:lnTo>
                      <a:pt x="146" y="111"/>
                    </a:lnTo>
                    <a:lnTo>
                      <a:pt x="140" y="124"/>
                    </a:lnTo>
                    <a:lnTo>
                      <a:pt x="137" y="147"/>
                    </a:lnTo>
                    <a:lnTo>
                      <a:pt x="134" y="207"/>
                    </a:lnTo>
                    <a:lnTo>
                      <a:pt x="131" y="246"/>
                    </a:lnTo>
                    <a:lnTo>
                      <a:pt x="129" y="287"/>
                    </a:lnTo>
                    <a:lnTo>
                      <a:pt x="127" y="330"/>
                    </a:lnTo>
                    <a:lnTo>
                      <a:pt x="127" y="371"/>
                    </a:lnTo>
                    <a:lnTo>
                      <a:pt x="130" y="410"/>
                    </a:lnTo>
                    <a:lnTo>
                      <a:pt x="132" y="442"/>
                    </a:lnTo>
                    <a:lnTo>
                      <a:pt x="135" y="456"/>
                    </a:lnTo>
                    <a:lnTo>
                      <a:pt x="139" y="468"/>
                    </a:lnTo>
                    <a:lnTo>
                      <a:pt x="141" y="477"/>
                    </a:lnTo>
                    <a:lnTo>
                      <a:pt x="146" y="484"/>
                    </a:lnTo>
                    <a:lnTo>
                      <a:pt x="151" y="488"/>
                    </a:lnTo>
                    <a:lnTo>
                      <a:pt x="156" y="489"/>
                    </a:lnTo>
                    <a:lnTo>
                      <a:pt x="163" y="487"/>
                    </a:lnTo>
                    <a:lnTo>
                      <a:pt x="170" y="481"/>
                    </a:lnTo>
                    <a:lnTo>
                      <a:pt x="178" y="471"/>
                    </a:lnTo>
                    <a:lnTo>
                      <a:pt x="187" y="457"/>
                    </a:lnTo>
                    <a:lnTo>
                      <a:pt x="197" y="438"/>
                    </a:lnTo>
                    <a:lnTo>
                      <a:pt x="208" y="415"/>
                    </a:lnTo>
                    <a:lnTo>
                      <a:pt x="221" y="387"/>
                    </a:lnTo>
                    <a:lnTo>
                      <a:pt x="232" y="358"/>
                    </a:lnTo>
                    <a:lnTo>
                      <a:pt x="242" y="328"/>
                    </a:lnTo>
                    <a:lnTo>
                      <a:pt x="252" y="299"/>
                    </a:lnTo>
                    <a:lnTo>
                      <a:pt x="270" y="240"/>
                    </a:lnTo>
                    <a:lnTo>
                      <a:pt x="287" y="181"/>
                    </a:lnTo>
                    <a:lnTo>
                      <a:pt x="296" y="154"/>
                    </a:lnTo>
                    <a:lnTo>
                      <a:pt x="304" y="128"/>
                    </a:lnTo>
                    <a:lnTo>
                      <a:pt x="314" y="101"/>
                    </a:lnTo>
                    <a:lnTo>
                      <a:pt x="324" y="78"/>
                    </a:lnTo>
                    <a:lnTo>
                      <a:pt x="336" y="55"/>
                    </a:lnTo>
                    <a:lnTo>
                      <a:pt x="348" y="34"/>
                    </a:lnTo>
                    <a:lnTo>
                      <a:pt x="354" y="25"/>
                    </a:lnTo>
                    <a:lnTo>
                      <a:pt x="362" y="16"/>
                    </a:lnTo>
                    <a:lnTo>
                      <a:pt x="369" y="8"/>
                    </a:lnTo>
                    <a:lnTo>
                      <a:pt x="377" y="0"/>
                    </a:lnTo>
                    <a:lnTo>
                      <a:pt x="376" y="5"/>
                    </a:lnTo>
                    <a:lnTo>
                      <a:pt x="372" y="19"/>
                    </a:lnTo>
                    <a:lnTo>
                      <a:pt x="366" y="43"/>
                    </a:lnTo>
                    <a:lnTo>
                      <a:pt x="358" y="74"/>
                    </a:lnTo>
                    <a:lnTo>
                      <a:pt x="348" y="111"/>
                    </a:lnTo>
                    <a:lnTo>
                      <a:pt x="337" y="156"/>
                    </a:lnTo>
                    <a:lnTo>
                      <a:pt x="326" y="206"/>
                    </a:lnTo>
                    <a:lnTo>
                      <a:pt x="312" y="262"/>
                    </a:lnTo>
                    <a:lnTo>
                      <a:pt x="298" y="320"/>
                    </a:lnTo>
                    <a:lnTo>
                      <a:pt x="287" y="375"/>
                    </a:lnTo>
                    <a:lnTo>
                      <a:pt x="283" y="400"/>
                    </a:lnTo>
                    <a:lnTo>
                      <a:pt x="280" y="423"/>
                    </a:lnTo>
                    <a:lnTo>
                      <a:pt x="277" y="445"/>
                    </a:lnTo>
                    <a:lnTo>
                      <a:pt x="276" y="463"/>
                    </a:lnTo>
                    <a:lnTo>
                      <a:pt x="275" y="479"/>
                    </a:lnTo>
                    <a:lnTo>
                      <a:pt x="276" y="491"/>
                    </a:lnTo>
                    <a:lnTo>
                      <a:pt x="277" y="496"/>
                    </a:lnTo>
                    <a:lnTo>
                      <a:pt x="278" y="499"/>
                    </a:lnTo>
                    <a:lnTo>
                      <a:pt x="280" y="501"/>
                    </a:lnTo>
                    <a:lnTo>
                      <a:pt x="282" y="502"/>
                    </a:lnTo>
                    <a:lnTo>
                      <a:pt x="285" y="502"/>
                    </a:lnTo>
                    <a:lnTo>
                      <a:pt x="287" y="501"/>
                    </a:lnTo>
                    <a:lnTo>
                      <a:pt x="291" y="498"/>
                    </a:lnTo>
                    <a:lnTo>
                      <a:pt x="293" y="494"/>
                    </a:lnTo>
                    <a:lnTo>
                      <a:pt x="302" y="483"/>
                    </a:lnTo>
                    <a:lnTo>
                      <a:pt x="312" y="465"/>
                    </a:lnTo>
                    <a:lnTo>
                      <a:pt x="336" y="417"/>
                    </a:lnTo>
                    <a:lnTo>
                      <a:pt x="358" y="367"/>
                    </a:lnTo>
                    <a:lnTo>
                      <a:pt x="381" y="320"/>
                    </a:lnTo>
                    <a:lnTo>
                      <a:pt x="401" y="277"/>
                    </a:lnTo>
                    <a:lnTo>
                      <a:pt x="417" y="246"/>
                    </a:lnTo>
                    <a:lnTo>
                      <a:pt x="427" y="229"/>
                    </a:lnTo>
                    <a:lnTo>
                      <a:pt x="429" y="227"/>
                    </a:lnTo>
                    <a:lnTo>
                      <a:pt x="430" y="229"/>
                    </a:lnTo>
                    <a:lnTo>
                      <a:pt x="430" y="231"/>
                    </a:lnTo>
                    <a:lnTo>
                      <a:pt x="429" y="241"/>
                    </a:lnTo>
                    <a:lnTo>
                      <a:pt x="426" y="257"/>
                    </a:lnTo>
                    <a:lnTo>
                      <a:pt x="416" y="294"/>
                    </a:lnTo>
                    <a:lnTo>
                      <a:pt x="406" y="327"/>
                    </a:lnTo>
                    <a:lnTo>
                      <a:pt x="398" y="358"/>
                    </a:lnTo>
                    <a:lnTo>
                      <a:pt x="393" y="385"/>
                    </a:lnTo>
                    <a:lnTo>
                      <a:pt x="392" y="396"/>
                    </a:lnTo>
                    <a:lnTo>
                      <a:pt x="392" y="406"/>
                    </a:lnTo>
                    <a:lnTo>
                      <a:pt x="394" y="413"/>
                    </a:lnTo>
                    <a:lnTo>
                      <a:pt x="397" y="420"/>
                    </a:lnTo>
                    <a:lnTo>
                      <a:pt x="399" y="421"/>
                    </a:lnTo>
                    <a:lnTo>
                      <a:pt x="402" y="423"/>
                    </a:lnTo>
                    <a:lnTo>
                      <a:pt x="404" y="423"/>
                    </a:lnTo>
                    <a:lnTo>
                      <a:pt x="408" y="425"/>
                    </a:lnTo>
                    <a:lnTo>
                      <a:pt x="416" y="423"/>
                    </a:lnTo>
                    <a:lnTo>
                      <a:pt x="426" y="420"/>
                    </a:lnTo>
                    <a:lnTo>
                      <a:pt x="452" y="412"/>
                    </a:lnTo>
                    <a:lnTo>
                      <a:pt x="478" y="401"/>
                    </a:lnTo>
                    <a:lnTo>
                      <a:pt x="504" y="390"/>
                    </a:lnTo>
                    <a:lnTo>
                      <a:pt x="529" y="378"/>
                    </a:lnTo>
                    <a:lnTo>
                      <a:pt x="569" y="358"/>
                    </a:lnTo>
                    <a:lnTo>
                      <a:pt x="584" y="351"/>
                    </a:lnTo>
                    <a:lnTo>
                      <a:pt x="580" y="362"/>
                    </a:lnTo>
                    <a:lnTo>
                      <a:pt x="569" y="391"/>
                    </a:lnTo>
                    <a:lnTo>
                      <a:pt x="553" y="432"/>
                    </a:lnTo>
                    <a:lnTo>
                      <a:pt x="535" y="479"/>
                    </a:lnTo>
                    <a:lnTo>
                      <a:pt x="532" y="487"/>
                    </a:lnTo>
                    <a:lnTo>
                      <a:pt x="527" y="496"/>
                    </a:lnTo>
                    <a:lnTo>
                      <a:pt x="519" y="508"/>
                    </a:lnTo>
                    <a:lnTo>
                      <a:pt x="509" y="521"/>
                    </a:lnTo>
                    <a:lnTo>
                      <a:pt x="485" y="553"/>
                    </a:lnTo>
                    <a:lnTo>
                      <a:pt x="454" y="589"/>
                    </a:lnTo>
                    <a:lnTo>
                      <a:pt x="419" y="631"/>
                    </a:lnTo>
                    <a:lnTo>
                      <a:pt x="379" y="673"/>
                    </a:lnTo>
                    <a:lnTo>
                      <a:pt x="337" y="718"/>
                    </a:lnTo>
                    <a:lnTo>
                      <a:pt x="293" y="760"/>
                    </a:lnTo>
                    <a:lnTo>
                      <a:pt x="250" y="802"/>
                    </a:lnTo>
                    <a:lnTo>
                      <a:pt x="206" y="839"/>
                    </a:lnTo>
                    <a:lnTo>
                      <a:pt x="185" y="856"/>
                    </a:lnTo>
                    <a:lnTo>
                      <a:pt x="163" y="871"/>
                    </a:lnTo>
                    <a:lnTo>
                      <a:pt x="145" y="885"/>
                    </a:lnTo>
                    <a:lnTo>
                      <a:pt x="126" y="898"/>
                    </a:lnTo>
                    <a:lnTo>
                      <a:pt x="107" y="908"/>
                    </a:lnTo>
                    <a:lnTo>
                      <a:pt x="91" y="915"/>
                    </a:lnTo>
                    <a:lnTo>
                      <a:pt x="76" y="920"/>
                    </a:lnTo>
                    <a:lnTo>
                      <a:pt x="62" y="923"/>
                    </a:lnTo>
                    <a:lnTo>
                      <a:pt x="51" y="923"/>
                    </a:lnTo>
                    <a:lnTo>
                      <a:pt x="40" y="920"/>
                    </a:lnTo>
                    <a:lnTo>
                      <a:pt x="32" y="914"/>
                    </a:lnTo>
                    <a:lnTo>
                      <a:pt x="26" y="904"/>
                    </a:lnTo>
                    <a:lnTo>
                      <a:pt x="21" y="891"/>
                    </a:lnTo>
                    <a:lnTo>
                      <a:pt x="16" y="878"/>
                    </a:lnTo>
                    <a:lnTo>
                      <a:pt x="12" y="861"/>
                    </a:lnTo>
                    <a:lnTo>
                      <a:pt x="9" y="845"/>
                    </a:lnTo>
                    <a:lnTo>
                      <a:pt x="4" y="806"/>
                    </a:lnTo>
                    <a:lnTo>
                      <a:pt x="1" y="764"/>
                    </a:lnTo>
                    <a:lnTo>
                      <a:pt x="0" y="719"/>
                    </a:lnTo>
                    <a:lnTo>
                      <a:pt x="0" y="672"/>
                    </a:lnTo>
                    <a:lnTo>
                      <a:pt x="1" y="624"/>
                    </a:lnTo>
                    <a:lnTo>
                      <a:pt x="4" y="577"/>
                    </a:lnTo>
                    <a:lnTo>
                      <a:pt x="10" y="487"/>
                    </a:lnTo>
                    <a:lnTo>
                      <a:pt x="17" y="412"/>
                    </a:lnTo>
                    <a:lnTo>
                      <a:pt x="24" y="360"/>
                    </a:lnTo>
                    <a:lnTo>
                      <a:pt x="26" y="341"/>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52" name="Google Shape;552;p12"/>
              <p:cNvSpPr/>
              <p:nvPr/>
            </p:nvSpPr>
            <p:spPr>
              <a:xfrm>
                <a:off x="3746" y="1243"/>
                <a:ext cx="131" cy="234"/>
              </a:xfrm>
              <a:custGeom>
                <a:rect b="b" l="l" r="r" t="t"/>
                <a:pathLst>
                  <a:path extrusionOk="0" h="1169" w="654">
                    <a:moveTo>
                      <a:pt x="617" y="854"/>
                    </a:moveTo>
                    <a:lnTo>
                      <a:pt x="625" y="823"/>
                    </a:lnTo>
                    <a:lnTo>
                      <a:pt x="633" y="789"/>
                    </a:lnTo>
                    <a:lnTo>
                      <a:pt x="640" y="756"/>
                    </a:lnTo>
                    <a:lnTo>
                      <a:pt x="645" y="721"/>
                    </a:lnTo>
                    <a:lnTo>
                      <a:pt x="649" y="686"/>
                    </a:lnTo>
                    <a:lnTo>
                      <a:pt x="653" y="651"/>
                    </a:lnTo>
                    <a:lnTo>
                      <a:pt x="654" y="616"/>
                    </a:lnTo>
                    <a:lnTo>
                      <a:pt x="654" y="582"/>
                    </a:lnTo>
                    <a:lnTo>
                      <a:pt x="652" y="548"/>
                    </a:lnTo>
                    <a:lnTo>
                      <a:pt x="649" y="516"/>
                    </a:lnTo>
                    <a:lnTo>
                      <a:pt x="643" y="483"/>
                    </a:lnTo>
                    <a:lnTo>
                      <a:pt x="637" y="453"/>
                    </a:lnTo>
                    <a:lnTo>
                      <a:pt x="632" y="438"/>
                    </a:lnTo>
                    <a:lnTo>
                      <a:pt x="627" y="425"/>
                    </a:lnTo>
                    <a:lnTo>
                      <a:pt x="622" y="411"/>
                    </a:lnTo>
                    <a:lnTo>
                      <a:pt x="615" y="397"/>
                    </a:lnTo>
                    <a:lnTo>
                      <a:pt x="609" y="385"/>
                    </a:lnTo>
                    <a:lnTo>
                      <a:pt x="603" y="372"/>
                    </a:lnTo>
                    <a:lnTo>
                      <a:pt x="596" y="361"/>
                    </a:lnTo>
                    <a:lnTo>
                      <a:pt x="587" y="350"/>
                    </a:lnTo>
                    <a:lnTo>
                      <a:pt x="557" y="307"/>
                    </a:lnTo>
                    <a:lnTo>
                      <a:pt x="527" y="264"/>
                    </a:lnTo>
                    <a:lnTo>
                      <a:pt x="501" y="220"/>
                    </a:lnTo>
                    <a:lnTo>
                      <a:pt x="476" y="178"/>
                    </a:lnTo>
                    <a:lnTo>
                      <a:pt x="455" y="136"/>
                    </a:lnTo>
                    <a:lnTo>
                      <a:pt x="436" y="99"/>
                    </a:lnTo>
                    <a:lnTo>
                      <a:pt x="421" y="64"/>
                    </a:lnTo>
                    <a:lnTo>
                      <a:pt x="410" y="34"/>
                    </a:lnTo>
                    <a:lnTo>
                      <a:pt x="403" y="22"/>
                    </a:lnTo>
                    <a:lnTo>
                      <a:pt x="397" y="13"/>
                    </a:lnTo>
                    <a:lnTo>
                      <a:pt x="393" y="9"/>
                    </a:lnTo>
                    <a:lnTo>
                      <a:pt x="390" y="5"/>
                    </a:lnTo>
                    <a:lnTo>
                      <a:pt x="386" y="3"/>
                    </a:lnTo>
                    <a:lnTo>
                      <a:pt x="381" y="2"/>
                    </a:lnTo>
                    <a:lnTo>
                      <a:pt x="372" y="0"/>
                    </a:lnTo>
                    <a:lnTo>
                      <a:pt x="362" y="2"/>
                    </a:lnTo>
                    <a:lnTo>
                      <a:pt x="351" y="4"/>
                    </a:lnTo>
                    <a:lnTo>
                      <a:pt x="340" y="9"/>
                    </a:lnTo>
                    <a:lnTo>
                      <a:pt x="327" y="17"/>
                    </a:lnTo>
                    <a:lnTo>
                      <a:pt x="314" y="25"/>
                    </a:lnTo>
                    <a:lnTo>
                      <a:pt x="299" y="35"/>
                    </a:lnTo>
                    <a:lnTo>
                      <a:pt x="282" y="47"/>
                    </a:lnTo>
                    <a:lnTo>
                      <a:pt x="247" y="73"/>
                    </a:lnTo>
                    <a:lnTo>
                      <a:pt x="206" y="103"/>
                    </a:lnTo>
                    <a:lnTo>
                      <a:pt x="190" y="116"/>
                    </a:lnTo>
                    <a:lnTo>
                      <a:pt x="175" y="133"/>
                    </a:lnTo>
                    <a:lnTo>
                      <a:pt x="159" y="150"/>
                    </a:lnTo>
                    <a:lnTo>
                      <a:pt x="144" y="170"/>
                    </a:lnTo>
                    <a:lnTo>
                      <a:pt x="129" y="193"/>
                    </a:lnTo>
                    <a:lnTo>
                      <a:pt x="114" y="216"/>
                    </a:lnTo>
                    <a:lnTo>
                      <a:pt x="100" y="243"/>
                    </a:lnTo>
                    <a:lnTo>
                      <a:pt x="88" y="270"/>
                    </a:lnTo>
                    <a:lnTo>
                      <a:pt x="75" y="299"/>
                    </a:lnTo>
                    <a:lnTo>
                      <a:pt x="63" y="329"/>
                    </a:lnTo>
                    <a:lnTo>
                      <a:pt x="51" y="360"/>
                    </a:lnTo>
                    <a:lnTo>
                      <a:pt x="41" y="392"/>
                    </a:lnTo>
                    <a:lnTo>
                      <a:pt x="33" y="426"/>
                    </a:lnTo>
                    <a:lnTo>
                      <a:pt x="24" y="461"/>
                    </a:lnTo>
                    <a:lnTo>
                      <a:pt x="18" y="496"/>
                    </a:lnTo>
                    <a:lnTo>
                      <a:pt x="12" y="531"/>
                    </a:lnTo>
                    <a:lnTo>
                      <a:pt x="7" y="567"/>
                    </a:lnTo>
                    <a:lnTo>
                      <a:pt x="3" y="603"/>
                    </a:lnTo>
                    <a:lnTo>
                      <a:pt x="2" y="639"/>
                    </a:lnTo>
                    <a:lnTo>
                      <a:pt x="0" y="677"/>
                    </a:lnTo>
                    <a:lnTo>
                      <a:pt x="2" y="713"/>
                    </a:lnTo>
                    <a:lnTo>
                      <a:pt x="4" y="749"/>
                    </a:lnTo>
                    <a:lnTo>
                      <a:pt x="8" y="784"/>
                    </a:lnTo>
                    <a:lnTo>
                      <a:pt x="14" y="819"/>
                    </a:lnTo>
                    <a:lnTo>
                      <a:pt x="22" y="854"/>
                    </a:lnTo>
                    <a:lnTo>
                      <a:pt x="30" y="888"/>
                    </a:lnTo>
                    <a:lnTo>
                      <a:pt x="41" y="922"/>
                    </a:lnTo>
                    <a:lnTo>
                      <a:pt x="54" y="953"/>
                    </a:lnTo>
                    <a:lnTo>
                      <a:pt x="69" y="984"/>
                    </a:lnTo>
                    <a:lnTo>
                      <a:pt x="86" y="1013"/>
                    </a:lnTo>
                    <a:lnTo>
                      <a:pt x="106" y="1040"/>
                    </a:lnTo>
                    <a:lnTo>
                      <a:pt x="128" y="1066"/>
                    </a:lnTo>
                    <a:lnTo>
                      <a:pt x="150" y="1090"/>
                    </a:lnTo>
                    <a:lnTo>
                      <a:pt x="173" y="1111"/>
                    </a:lnTo>
                    <a:lnTo>
                      <a:pt x="195" y="1127"/>
                    </a:lnTo>
                    <a:lnTo>
                      <a:pt x="216" y="1141"/>
                    </a:lnTo>
                    <a:lnTo>
                      <a:pt x="239" y="1152"/>
                    </a:lnTo>
                    <a:lnTo>
                      <a:pt x="260" y="1160"/>
                    </a:lnTo>
                    <a:lnTo>
                      <a:pt x="280" y="1166"/>
                    </a:lnTo>
                    <a:lnTo>
                      <a:pt x="301" y="1169"/>
                    </a:lnTo>
                    <a:lnTo>
                      <a:pt x="321" y="1169"/>
                    </a:lnTo>
                    <a:lnTo>
                      <a:pt x="341" y="1167"/>
                    </a:lnTo>
                    <a:lnTo>
                      <a:pt x="360" y="1162"/>
                    </a:lnTo>
                    <a:lnTo>
                      <a:pt x="378" y="1157"/>
                    </a:lnTo>
                    <a:lnTo>
                      <a:pt x="397" y="1149"/>
                    </a:lnTo>
                    <a:lnTo>
                      <a:pt x="415" y="1140"/>
                    </a:lnTo>
                    <a:lnTo>
                      <a:pt x="432" y="1129"/>
                    </a:lnTo>
                    <a:lnTo>
                      <a:pt x="448" y="1116"/>
                    </a:lnTo>
                    <a:lnTo>
                      <a:pt x="464" y="1102"/>
                    </a:lnTo>
                    <a:lnTo>
                      <a:pt x="479" y="1089"/>
                    </a:lnTo>
                    <a:lnTo>
                      <a:pt x="494" y="1073"/>
                    </a:lnTo>
                    <a:lnTo>
                      <a:pt x="508" y="1056"/>
                    </a:lnTo>
                    <a:lnTo>
                      <a:pt x="522" y="1039"/>
                    </a:lnTo>
                    <a:lnTo>
                      <a:pt x="534" y="1021"/>
                    </a:lnTo>
                    <a:lnTo>
                      <a:pt x="547" y="1004"/>
                    </a:lnTo>
                    <a:lnTo>
                      <a:pt x="558" y="986"/>
                    </a:lnTo>
                    <a:lnTo>
                      <a:pt x="578" y="950"/>
                    </a:lnTo>
                    <a:lnTo>
                      <a:pt x="594" y="915"/>
                    </a:lnTo>
                    <a:lnTo>
                      <a:pt x="608" y="883"/>
                    </a:lnTo>
                    <a:lnTo>
                      <a:pt x="617" y="854"/>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53" name="Google Shape;553;p12"/>
              <p:cNvSpPr/>
              <p:nvPr/>
            </p:nvSpPr>
            <p:spPr>
              <a:xfrm>
                <a:off x="3746" y="1243"/>
                <a:ext cx="131" cy="234"/>
              </a:xfrm>
              <a:custGeom>
                <a:rect b="b" l="l" r="r" t="t"/>
                <a:pathLst>
                  <a:path extrusionOk="0" h="1169" w="654">
                    <a:moveTo>
                      <a:pt x="617" y="854"/>
                    </a:moveTo>
                    <a:lnTo>
                      <a:pt x="625" y="823"/>
                    </a:lnTo>
                    <a:lnTo>
                      <a:pt x="633" y="789"/>
                    </a:lnTo>
                    <a:lnTo>
                      <a:pt x="640" y="756"/>
                    </a:lnTo>
                    <a:lnTo>
                      <a:pt x="645" y="721"/>
                    </a:lnTo>
                    <a:lnTo>
                      <a:pt x="649" y="686"/>
                    </a:lnTo>
                    <a:lnTo>
                      <a:pt x="653" y="651"/>
                    </a:lnTo>
                    <a:lnTo>
                      <a:pt x="654" y="616"/>
                    </a:lnTo>
                    <a:lnTo>
                      <a:pt x="654" y="582"/>
                    </a:lnTo>
                    <a:lnTo>
                      <a:pt x="652" y="548"/>
                    </a:lnTo>
                    <a:lnTo>
                      <a:pt x="649" y="516"/>
                    </a:lnTo>
                    <a:lnTo>
                      <a:pt x="643" y="483"/>
                    </a:lnTo>
                    <a:lnTo>
                      <a:pt x="637" y="453"/>
                    </a:lnTo>
                    <a:lnTo>
                      <a:pt x="632" y="438"/>
                    </a:lnTo>
                    <a:lnTo>
                      <a:pt x="627" y="425"/>
                    </a:lnTo>
                    <a:lnTo>
                      <a:pt x="622" y="411"/>
                    </a:lnTo>
                    <a:lnTo>
                      <a:pt x="615" y="397"/>
                    </a:lnTo>
                    <a:lnTo>
                      <a:pt x="609" y="385"/>
                    </a:lnTo>
                    <a:lnTo>
                      <a:pt x="603" y="372"/>
                    </a:lnTo>
                    <a:lnTo>
                      <a:pt x="596" y="361"/>
                    </a:lnTo>
                    <a:lnTo>
                      <a:pt x="587" y="350"/>
                    </a:lnTo>
                    <a:lnTo>
                      <a:pt x="557" y="307"/>
                    </a:lnTo>
                    <a:lnTo>
                      <a:pt x="527" y="264"/>
                    </a:lnTo>
                    <a:lnTo>
                      <a:pt x="501" y="220"/>
                    </a:lnTo>
                    <a:lnTo>
                      <a:pt x="476" y="178"/>
                    </a:lnTo>
                    <a:lnTo>
                      <a:pt x="455" y="136"/>
                    </a:lnTo>
                    <a:lnTo>
                      <a:pt x="436" y="99"/>
                    </a:lnTo>
                    <a:lnTo>
                      <a:pt x="421" y="64"/>
                    </a:lnTo>
                    <a:lnTo>
                      <a:pt x="410" y="34"/>
                    </a:lnTo>
                    <a:lnTo>
                      <a:pt x="403" y="22"/>
                    </a:lnTo>
                    <a:lnTo>
                      <a:pt x="397" y="13"/>
                    </a:lnTo>
                    <a:lnTo>
                      <a:pt x="393" y="9"/>
                    </a:lnTo>
                    <a:lnTo>
                      <a:pt x="390" y="5"/>
                    </a:lnTo>
                    <a:lnTo>
                      <a:pt x="386" y="3"/>
                    </a:lnTo>
                    <a:lnTo>
                      <a:pt x="381" y="2"/>
                    </a:lnTo>
                    <a:lnTo>
                      <a:pt x="372" y="0"/>
                    </a:lnTo>
                    <a:lnTo>
                      <a:pt x="362" y="2"/>
                    </a:lnTo>
                    <a:lnTo>
                      <a:pt x="351" y="4"/>
                    </a:lnTo>
                    <a:lnTo>
                      <a:pt x="340" y="9"/>
                    </a:lnTo>
                    <a:lnTo>
                      <a:pt x="327" y="17"/>
                    </a:lnTo>
                    <a:lnTo>
                      <a:pt x="314" y="25"/>
                    </a:lnTo>
                    <a:lnTo>
                      <a:pt x="299" y="35"/>
                    </a:lnTo>
                    <a:lnTo>
                      <a:pt x="282" y="47"/>
                    </a:lnTo>
                    <a:lnTo>
                      <a:pt x="247" y="73"/>
                    </a:lnTo>
                    <a:lnTo>
                      <a:pt x="206" y="103"/>
                    </a:lnTo>
                    <a:lnTo>
                      <a:pt x="190" y="116"/>
                    </a:lnTo>
                    <a:lnTo>
                      <a:pt x="175" y="133"/>
                    </a:lnTo>
                    <a:lnTo>
                      <a:pt x="159" y="150"/>
                    </a:lnTo>
                    <a:lnTo>
                      <a:pt x="144" y="170"/>
                    </a:lnTo>
                    <a:lnTo>
                      <a:pt x="129" y="193"/>
                    </a:lnTo>
                    <a:lnTo>
                      <a:pt x="114" y="216"/>
                    </a:lnTo>
                    <a:lnTo>
                      <a:pt x="100" y="243"/>
                    </a:lnTo>
                    <a:lnTo>
                      <a:pt x="88" y="270"/>
                    </a:lnTo>
                    <a:lnTo>
                      <a:pt x="75" y="299"/>
                    </a:lnTo>
                    <a:lnTo>
                      <a:pt x="63" y="329"/>
                    </a:lnTo>
                    <a:lnTo>
                      <a:pt x="51" y="360"/>
                    </a:lnTo>
                    <a:lnTo>
                      <a:pt x="41" y="392"/>
                    </a:lnTo>
                    <a:lnTo>
                      <a:pt x="33" y="426"/>
                    </a:lnTo>
                    <a:lnTo>
                      <a:pt x="24" y="461"/>
                    </a:lnTo>
                    <a:lnTo>
                      <a:pt x="18" y="496"/>
                    </a:lnTo>
                    <a:lnTo>
                      <a:pt x="12" y="531"/>
                    </a:lnTo>
                    <a:lnTo>
                      <a:pt x="7" y="567"/>
                    </a:lnTo>
                    <a:lnTo>
                      <a:pt x="3" y="603"/>
                    </a:lnTo>
                    <a:lnTo>
                      <a:pt x="2" y="639"/>
                    </a:lnTo>
                    <a:lnTo>
                      <a:pt x="0" y="677"/>
                    </a:lnTo>
                    <a:lnTo>
                      <a:pt x="2" y="713"/>
                    </a:lnTo>
                    <a:lnTo>
                      <a:pt x="4" y="749"/>
                    </a:lnTo>
                    <a:lnTo>
                      <a:pt x="8" y="784"/>
                    </a:lnTo>
                    <a:lnTo>
                      <a:pt x="14" y="819"/>
                    </a:lnTo>
                    <a:lnTo>
                      <a:pt x="22" y="854"/>
                    </a:lnTo>
                    <a:lnTo>
                      <a:pt x="30" y="888"/>
                    </a:lnTo>
                    <a:lnTo>
                      <a:pt x="41" y="922"/>
                    </a:lnTo>
                    <a:lnTo>
                      <a:pt x="54" y="953"/>
                    </a:lnTo>
                    <a:lnTo>
                      <a:pt x="69" y="984"/>
                    </a:lnTo>
                    <a:lnTo>
                      <a:pt x="86" y="1013"/>
                    </a:lnTo>
                    <a:lnTo>
                      <a:pt x="106" y="1040"/>
                    </a:lnTo>
                    <a:lnTo>
                      <a:pt x="128" y="1066"/>
                    </a:lnTo>
                    <a:lnTo>
                      <a:pt x="150" y="1090"/>
                    </a:lnTo>
                    <a:lnTo>
                      <a:pt x="173" y="1111"/>
                    </a:lnTo>
                    <a:lnTo>
                      <a:pt x="195" y="1127"/>
                    </a:lnTo>
                    <a:lnTo>
                      <a:pt x="216" y="1141"/>
                    </a:lnTo>
                    <a:lnTo>
                      <a:pt x="239" y="1152"/>
                    </a:lnTo>
                    <a:lnTo>
                      <a:pt x="260" y="1160"/>
                    </a:lnTo>
                    <a:lnTo>
                      <a:pt x="280" y="1166"/>
                    </a:lnTo>
                    <a:lnTo>
                      <a:pt x="301" y="1169"/>
                    </a:lnTo>
                    <a:lnTo>
                      <a:pt x="321" y="1169"/>
                    </a:lnTo>
                    <a:lnTo>
                      <a:pt x="341" y="1167"/>
                    </a:lnTo>
                    <a:lnTo>
                      <a:pt x="360" y="1162"/>
                    </a:lnTo>
                    <a:lnTo>
                      <a:pt x="378" y="1157"/>
                    </a:lnTo>
                    <a:lnTo>
                      <a:pt x="397" y="1149"/>
                    </a:lnTo>
                    <a:lnTo>
                      <a:pt x="415" y="1140"/>
                    </a:lnTo>
                    <a:lnTo>
                      <a:pt x="432" y="1129"/>
                    </a:lnTo>
                    <a:lnTo>
                      <a:pt x="448" y="1116"/>
                    </a:lnTo>
                    <a:lnTo>
                      <a:pt x="464" y="1102"/>
                    </a:lnTo>
                    <a:lnTo>
                      <a:pt x="479" y="1089"/>
                    </a:lnTo>
                    <a:lnTo>
                      <a:pt x="494" y="1073"/>
                    </a:lnTo>
                    <a:lnTo>
                      <a:pt x="508" y="1056"/>
                    </a:lnTo>
                    <a:lnTo>
                      <a:pt x="522" y="1039"/>
                    </a:lnTo>
                    <a:lnTo>
                      <a:pt x="534" y="1021"/>
                    </a:lnTo>
                    <a:lnTo>
                      <a:pt x="547" y="1004"/>
                    </a:lnTo>
                    <a:lnTo>
                      <a:pt x="558" y="986"/>
                    </a:lnTo>
                    <a:lnTo>
                      <a:pt x="578" y="950"/>
                    </a:lnTo>
                    <a:lnTo>
                      <a:pt x="594" y="915"/>
                    </a:lnTo>
                    <a:lnTo>
                      <a:pt x="608" y="883"/>
                    </a:lnTo>
                    <a:lnTo>
                      <a:pt x="617" y="854"/>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54" name="Google Shape;554;p12"/>
              <p:cNvSpPr/>
              <p:nvPr/>
            </p:nvSpPr>
            <p:spPr>
              <a:xfrm>
                <a:off x="3788" y="1273"/>
                <a:ext cx="49" cy="193"/>
              </a:xfrm>
              <a:custGeom>
                <a:rect b="b" l="l" r="r" t="t"/>
                <a:pathLst>
                  <a:path extrusionOk="0" h="961" w="245">
                    <a:moveTo>
                      <a:pt x="110" y="55"/>
                    </a:moveTo>
                    <a:lnTo>
                      <a:pt x="104" y="66"/>
                    </a:lnTo>
                    <a:lnTo>
                      <a:pt x="96" y="80"/>
                    </a:lnTo>
                    <a:lnTo>
                      <a:pt x="89" y="96"/>
                    </a:lnTo>
                    <a:lnTo>
                      <a:pt x="81" y="113"/>
                    </a:lnTo>
                    <a:lnTo>
                      <a:pt x="65" y="156"/>
                    </a:lnTo>
                    <a:lnTo>
                      <a:pt x="49" y="204"/>
                    </a:lnTo>
                    <a:lnTo>
                      <a:pt x="41" y="232"/>
                    </a:lnTo>
                    <a:lnTo>
                      <a:pt x="34" y="259"/>
                    </a:lnTo>
                    <a:lnTo>
                      <a:pt x="26" y="288"/>
                    </a:lnTo>
                    <a:lnTo>
                      <a:pt x="20" y="318"/>
                    </a:lnTo>
                    <a:lnTo>
                      <a:pt x="14" y="349"/>
                    </a:lnTo>
                    <a:lnTo>
                      <a:pt x="9" y="380"/>
                    </a:lnTo>
                    <a:lnTo>
                      <a:pt x="5" y="412"/>
                    </a:lnTo>
                    <a:lnTo>
                      <a:pt x="1" y="444"/>
                    </a:lnTo>
                    <a:lnTo>
                      <a:pt x="1" y="469"/>
                    </a:lnTo>
                    <a:lnTo>
                      <a:pt x="0" y="494"/>
                    </a:lnTo>
                    <a:lnTo>
                      <a:pt x="1" y="520"/>
                    </a:lnTo>
                    <a:lnTo>
                      <a:pt x="2" y="548"/>
                    </a:lnTo>
                    <a:lnTo>
                      <a:pt x="6" y="604"/>
                    </a:lnTo>
                    <a:lnTo>
                      <a:pt x="12" y="662"/>
                    </a:lnTo>
                    <a:lnTo>
                      <a:pt x="21" y="720"/>
                    </a:lnTo>
                    <a:lnTo>
                      <a:pt x="32" y="775"/>
                    </a:lnTo>
                    <a:lnTo>
                      <a:pt x="39" y="801"/>
                    </a:lnTo>
                    <a:lnTo>
                      <a:pt x="45" y="826"/>
                    </a:lnTo>
                    <a:lnTo>
                      <a:pt x="51" y="850"/>
                    </a:lnTo>
                    <a:lnTo>
                      <a:pt x="59" y="871"/>
                    </a:lnTo>
                    <a:lnTo>
                      <a:pt x="66" y="891"/>
                    </a:lnTo>
                    <a:lnTo>
                      <a:pt x="74" y="910"/>
                    </a:lnTo>
                    <a:lnTo>
                      <a:pt x="81" y="925"/>
                    </a:lnTo>
                    <a:lnTo>
                      <a:pt x="90" y="938"/>
                    </a:lnTo>
                    <a:lnTo>
                      <a:pt x="97" y="948"/>
                    </a:lnTo>
                    <a:lnTo>
                      <a:pt x="106" y="956"/>
                    </a:lnTo>
                    <a:lnTo>
                      <a:pt x="113" y="959"/>
                    </a:lnTo>
                    <a:lnTo>
                      <a:pt x="122" y="961"/>
                    </a:lnTo>
                    <a:lnTo>
                      <a:pt x="131" y="958"/>
                    </a:lnTo>
                    <a:lnTo>
                      <a:pt x="140" y="952"/>
                    </a:lnTo>
                    <a:lnTo>
                      <a:pt x="148" y="941"/>
                    </a:lnTo>
                    <a:lnTo>
                      <a:pt x="157" y="926"/>
                    </a:lnTo>
                    <a:lnTo>
                      <a:pt x="165" y="907"/>
                    </a:lnTo>
                    <a:lnTo>
                      <a:pt x="173" y="883"/>
                    </a:lnTo>
                    <a:lnTo>
                      <a:pt x="181" y="853"/>
                    </a:lnTo>
                    <a:lnTo>
                      <a:pt x="190" y="820"/>
                    </a:lnTo>
                    <a:lnTo>
                      <a:pt x="205" y="750"/>
                    </a:lnTo>
                    <a:lnTo>
                      <a:pt x="217" y="687"/>
                    </a:lnTo>
                    <a:lnTo>
                      <a:pt x="227" y="631"/>
                    </a:lnTo>
                    <a:lnTo>
                      <a:pt x="233" y="583"/>
                    </a:lnTo>
                    <a:lnTo>
                      <a:pt x="240" y="539"/>
                    </a:lnTo>
                    <a:lnTo>
                      <a:pt x="242" y="500"/>
                    </a:lnTo>
                    <a:lnTo>
                      <a:pt x="245" y="466"/>
                    </a:lnTo>
                    <a:lnTo>
                      <a:pt x="245" y="437"/>
                    </a:lnTo>
                    <a:lnTo>
                      <a:pt x="245" y="410"/>
                    </a:lnTo>
                    <a:lnTo>
                      <a:pt x="243" y="387"/>
                    </a:lnTo>
                    <a:lnTo>
                      <a:pt x="242" y="365"/>
                    </a:lnTo>
                    <a:lnTo>
                      <a:pt x="240" y="345"/>
                    </a:lnTo>
                    <a:lnTo>
                      <a:pt x="236" y="309"/>
                    </a:lnTo>
                    <a:lnTo>
                      <a:pt x="233" y="272"/>
                    </a:lnTo>
                    <a:lnTo>
                      <a:pt x="233" y="253"/>
                    </a:lnTo>
                    <a:lnTo>
                      <a:pt x="233" y="238"/>
                    </a:lnTo>
                    <a:lnTo>
                      <a:pt x="232" y="226"/>
                    </a:lnTo>
                    <a:lnTo>
                      <a:pt x="230" y="217"/>
                    </a:lnTo>
                    <a:lnTo>
                      <a:pt x="227" y="211"/>
                    </a:lnTo>
                    <a:lnTo>
                      <a:pt x="225" y="208"/>
                    </a:lnTo>
                    <a:lnTo>
                      <a:pt x="222" y="209"/>
                    </a:lnTo>
                    <a:lnTo>
                      <a:pt x="220" y="213"/>
                    </a:lnTo>
                    <a:lnTo>
                      <a:pt x="216" y="222"/>
                    </a:lnTo>
                    <a:lnTo>
                      <a:pt x="212" y="233"/>
                    </a:lnTo>
                    <a:lnTo>
                      <a:pt x="208" y="248"/>
                    </a:lnTo>
                    <a:lnTo>
                      <a:pt x="205" y="267"/>
                    </a:lnTo>
                    <a:lnTo>
                      <a:pt x="197" y="318"/>
                    </a:lnTo>
                    <a:lnTo>
                      <a:pt x="190" y="385"/>
                    </a:lnTo>
                    <a:lnTo>
                      <a:pt x="186" y="422"/>
                    </a:lnTo>
                    <a:lnTo>
                      <a:pt x="182" y="454"/>
                    </a:lnTo>
                    <a:lnTo>
                      <a:pt x="176" y="480"/>
                    </a:lnTo>
                    <a:lnTo>
                      <a:pt x="170" y="503"/>
                    </a:lnTo>
                    <a:lnTo>
                      <a:pt x="163" y="520"/>
                    </a:lnTo>
                    <a:lnTo>
                      <a:pt x="157" y="531"/>
                    </a:lnTo>
                    <a:lnTo>
                      <a:pt x="153" y="536"/>
                    </a:lnTo>
                    <a:lnTo>
                      <a:pt x="150" y="539"/>
                    </a:lnTo>
                    <a:lnTo>
                      <a:pt x="146" y="541"/>
                    </a:lnTo>
                    <a:lnTo>
                      <a:pt x="142" y="541"/>
                    </a:lnTo>
                    <a:lnTo>
                      <a:pt x="138" y="540"/>
                    </a:lnTo>
                    <a:lnTo>
                      <a:pt x="136" y="539"/>
                    </a:lnTo>
                    <a:lnTo>
                      <a:pt x="132" y="535"/>
                    </a:lnTo>
                    <a:lnTo>
                      <a:pt x="130" y="531"/>
                    </a:lnTo>
                    <a:lnTo>
                      <a:pt x="123" y="518"/>
                    </a:lnTo>
                    <a:lnTo>
                      <a:pt x="118" y="500"/>
                    </a:lnTo>
                    <a:lnTo>
                      <a:pt x="115" y="476"/>
                    </a:lnTo>
                    <a:lnTo>
                      <a:pt x="112" y="448"/>
                    </a:lnTo>
                    <a:lnTo>
                      <a:pt x="110" y="414"/>
                    </a:lnTo>
                    <a:lnTo>
                      <a:pt x="110" y="375"/>
                    </a:lnTo>
                    <a:lnTo>
                      <a:pt x="112" y="333"/>
                    </a:lnTo>
                    <a:lnTo>
                      <a:pt x="116" y="290"/>
                    </a:lnTo>
                    <a:lnTo>
                      <a:pt x="120" y="248"/>
                    </a:lnTo>
                    <a:lnTo>
                      <a:pt x="125" y="207"/>
                    </a:lnTo>
                    <a:lnTo>
                      <a:pt x="136" y="131"/>
                    </a:lnTo>
                    <a:lnTo>
                      <a:pt x="146" y="66"/>
                    </a:lnTo>
                    <a:lnTo>
                      <a:pt x="148" y="41"/>
                    </a:lnTo>
                    <a:lnTo>
                      <a:pt x="151" y="21"/>
                    </a:lnTo>
                    <a:lnTo>
                      <a:pt x="151" y="13"/>
                    </a:lnTo>
                    <a:lnTo>
                      <a:pt x="151" y="7"/>
                    </a:lnTo>
                    <a:lnTo>
                      <a:pt x="150" y="2"/>
                    </a:lnTo>
                    <a:lnTo>
                      <a:pt x="148" y="0"/>
                    </a:lnTo>
                    <a:lnTo>
                      <a:pt x="146" y="0"/>
                    </a:lnTo>
                    <a:lnTo>
                      <a:pt x="143" y="1"/>
                    </a:lnTo>
                    <a:lnTo>
                      <a:pt x="141" y="3"/>
                    </a:lnTo>
                    <a:lnTo>
                      <a:pt x="136" y="8"/>
                    </a:lnTo>
                    <a:lnTo>
                      <a:pt x="125" y="27"/>
                    </a:lnTo>
                    <a:lnTo>
                      <a:pt x="110" y="55"/>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55" name="Google Shape;555;p12"/>
              <p:cNvSpPr/>
              <p:nvPr/>
            </p:nvSpPr>
            <p:spPr>
              <a:xfrm>
                <a:off x="3684" y="1252"/>
                <a:ext cx="111" cy="241"/>
              </a:xfrm>
              <a:custGeom>
                <a:rect b="b" l="l" r="r" t="t"/>
                <a:pathLst>
                  <a:path extrusionOk="0" h="1208" w="557">
                    <a:moveTo>
                      <a:pt x="319" y="79"/>
                    </a:moveTo>
                    <a:lnTo>
                      <a:pt x="315" y="87"/>
                    </a:lnTo>
                    <a:lnTo>
                      <a:pt x="312" y="96"/>
                    </a:lnTo>
                    <a:lnTo>
                      <a:pt x="309" y="104"/>
                    </a:lnTo>
                    <a:lnTo>
                      <a:pt x="308" y="112"/>
                    </a:lnTo>
                    <a:lnTo>
                      <a:pt x="308" y="121"/>
                    </a:lnTo>
                    <a:lnTo>
                      <a:pt x="308" y="130"/>
                    </a:lnTo>
                    <a:lnTo>
                      <a:pt x="309" y="137"/>
                    </a:lnTo>
                    <a:lnTo>
                      <a:pt x="310" y="146"/>
                    </a:lnTo>
                    <a:lnTo>
                      <a:pt x="315" y="164"/>
                    </a:lnTo>
                    <a:lnTo>
                      <a:pt x="323" y="182"/>
                    </a:lnTo>
                    <a:lnTo>
                      <a:pt x="333" y="201"/>
                    </a:lnTo>
                    <a:lnTo>
                      <a:pt x="343" y="220"/>
                    </a:lnTo>
                    <a:lnTo>
                      <a:pt x="368" y="260"/>
                    </a:lnTo>
                    <a:lnTo>
                      <a:pt x="394" y="305"/>
                    </a:lnTo>
                    <a:lnTo>
                      <a:pt x="406" y="327"/>
                    </a:lnTo>
                    <a:lnTo>
                      <a:pt x="418" y="352"/>
                    </a:lnTo>
                    <a:lnTo>
                      <a:pt x="429" y="378"/>
                    </a:lnTo>
                    <a:lnTo>
                      <a:pt x="438" y="406"/>
                    </a:lnTo>
                    <a:lnTo>
                      <a:pt x="446" y="436"/>
                    </a:lnTo>
                    <a:lnTo>
                      <a:pt x="454" y="471"/>
                    </a:lnTo>
                    <a:lnTo>
                      <a:pt x="460" y="508"/>
                    </a:lnTo>
                    <a:lnTo>
                      <a:pt x="465" y="550"/>
                    </a:lnTo>
                    <a:lnTo>
                      <a:pt x="474" y="638"/>
                    </a:lnTo>
                    <a:lnTo>
                      <a:pt x="483" y="729"/>
                    </a:lnTo>
                    <a:lnTo>
                      <a:pt x="487" y="774"/>
                    </a:lnTo>
                    <a:lnTo>
                      <a:pt x="492" y="818"/>
                    </a:lnTo>
                    <a:lnTo>
                      <a:pt x="499" y="858"/>
                    </a:lnTo>
                    <a:lnTo>
                      <a:pt x="505" y="895"/>
                    </a:lnTo>
                    <a:lnTo>
                      <a:pt x="509" y="912"/>
                    </a:lnTo>
                    <a:lnTo>
                      <a:pt x="512" y="929"/>
                    </a:lnTo>
                    <a:lnTo>
                      <a:pt x="517" y="944"/>
                    </a:lnTo>
                    <a:lnTo>
                      <a:pt x="522" y="957"/>
                    </a:lnTo>
                    <a:lnTo>
                      <a:pt x="527" y="970"/>
                    </a:lnTo>
                    <a:lnTo>
                      <a:pt x="534" y="981"/>
                    </a:lnTo>
                    <a:lnTo>
                      <a:pt x="540" y="990"/>
                    </a:lnTo>
                    <a:lnTo>
                      <a:pt x="546" y="999"/>
                    </a:lnTo>
                    <a:lnTo>
                      <a:pt x="552" y="1006"/>
                    </a:lnTo>
                    <a:lnTo>
                      <a:pt x="556" y="1014"/>
                    </a:lnTo>
                    <a:lnTo>
                      <a:pt x="557" y="1024"/>
                    </a:lnTo>
                    <a:lnTo>
                      <a:pt x="557" y="1032"/>
                    </a:lnTo>
                    <a:lnTo>
                      <a:pt x="556" y="1044"/>
                    </a:lnTo>
                    <a:lnTo>
                      <a:pt x="552" y="1053"/>
                    </a:lnTo>
                    <a:lnTo>
                      <a:pt x="547" y="1065"/>
                    </a:lnTo>
                    <a:lnTo>
                      <a:pt x="540" y="1076"/>
                    </a:lnTo>
                    <a:lnTo>
                      <a:pt x="532" y="1088"/>
                    </a:lnTo>
                    <a:lnTo>
                      <a:pt x="522" y="1100"/>
                    </a:lnTo>
                    <a:lnTo>
                      <a:pt x="512" y="1111"/>
                    </a:lnTo>
                    <a:lnTo>
                      <a:pt x="500" y="1122"/>
                    </a:lnTo>
                    <a:lnTo>
                      <a:pt x="487" y="1133"/>
                    </a:lnTo>
                    <a:lnTo>
                      <a:pt x="474" y="1145"/>
                    </a:lnTo>
                    <a:lnTo>
                      <a:pt x="459" y="1155"/>
                    </a:lnTo>
                    <a:lnTo>
                      <a:pt x="444" y="1165"/>
                    </a:lnTo>
                    <a:lnTo>
                      <a:pt x="428" y="1173"/>
                    </a:lnTo>
                    <a:lnTo>
                      <a:pt x="411" y="1182"/>
                    </a:lnTo>
                    <a:lnTo>
                      <a:pt x="394" y="1190"/>
                    </a:lnTo>
                    <a:lnTo>
                      <a:pt x="376" y="1196"/>
                    </a:lnTo>
                    <a:lnTo>
                      <a:pt x="359" y="1201"/>
                    </a:lnTo>
                    <a:lnTo>
                      <a:pt x="340" y="1205"/>
                    </a:lnTo>
                    <a:lnTo>
                      <a:pt x="323" y="1207"/>
                    </a:lnTo>
                    <a:lnTo>
                      <a:pt x="304" y="1208"/>
                    </a:lnTo>
                    <a:lnTo>
                      <a:pt x="287" y="1208"/>
                    </a:lnTo>
                    <a:lnTo>
                      <a:pt x="269" y="1207"/>
                    </a:lnTo>
                    <a:lnTo>
                      <a:pt x="252" y="1203"/>
                    </a:lnTo>
                    <a:lnTo>
                      <a:pt x="234" y="1198"/>
                    </a:lnTo>
                    <a:lnTo>
                      <a:pt x="217" y="1191"/>
                    </a:lnTo>
                    <a:lnTo>
                      <a:pt x="202" y="1182"/>
                    </a:lnTo>
                    <a:lnTo>
                      <a:pt x="186" y="1170"/>
                    </a:lnTo>
                    <a:lnTo>
                      <a:pt x="171" y="1156"/>
                    </a:lnTo>
                    <a:lnTo>
                      <a:pt x="153" y="1136"/>
                    </a:lnTo>
                    <a:lnTo>
                      <a:pt x="136" y="1116"/>
                    </a:lnTo>
                    <a:lnTo>
                      <a:pt x="119" y="1095"/>
                    </a:lnTo>
                    <a:lnTo>
                      <a:pt x="104" y="1072"/>
                    </a:lnTo>
                    <a:lnTo>
                      <a:pt x="91" y="1051"/>
                    </a:lnTo>
                    <a:lnTo>
                      <a:pt x="78" y="1029"/>
                    </a:lnTo>
                    <a:lnTo>
                      <a:pt x="67" y="1006"/>
                    </a:lnTo>
                    <a:lnTo>
                      <a:pt x="56" y="982"/>
                    </a:lnTo>
                    <a:lnTo>
                      <a:pt x="47" y="960"/>
                    </a:lnTo>
                    <a:lnTo>
                      <a:pt x="38" y="936"/>
                    </a:lnTo>
                    <a:lnTo>
                      <a:pt x="31" y="912"/>
                    </a:lnTo>
                    <a:lnTo>
                      <a:pt x="23" y="889"/>
                    </a:lnTo>
                    <a:lnTo>
                      <a:pt x="18" y="864"/>
                    </a:lnTo>
                    <a:lnTo>
                      <a:pt x="13" y="840"/>
                    </a:lnTo>
                    <a:lnTo>
                      <a:pt x="8" y="815"/>
                    </a:lnTo>
                    <a:lnTo>
                      <a:pt x="6" y="791"/>
                    </a:lnTo>
                    <a:lnTo>
                      <a:pt x="2" y="766"/>
                    </a:lnTo>
                    <a:lnTo>
                      <a:pt x="1" y="743"/>
                    </a:lnTo>
                    <a:lnTo>
                      <a:pt x="0" y="718"/>
                    </a:lnTo>
                    <a:lnTo>
                      <a:pt x="0" y="694"/>
                    </a:lnTo>
                    <a:lnTo>
                      <a:pt x="0" y="645"/>
                    </a:lnTo>
                    <a:lnTo>
                      <a:pt x="3" y="597"/>
                    </a:lnTo>
                    <a:lnTo>
                      <a:pt x="8" y="549"/>
                    </a:lnTo>
                    <a:lnTo>
                      <a:pt x="15" y="503"/>
                    </a:lnTo>
                    <a:lnTo>
                      <a:pt x="23" y="458"/>
                    </a:lnTo>
                    <a:lnTo>
                      <a:pt x="32" y="414"/>
                    </a:lnTo>
                    <a:lnTo>
                      <a:pt x="42" y="375"/>
                    </a:lnTo>
                    <a:lnTo>
                      <a:pt x="52" y="340"/>
                    </a:lnTo>
                    <a:lnTo>
                      <a:pt x="61" y="308"/>
                    </a:lnTo>
                    <a:lnTo>
                      <a:pt x="71" y="281"/>
                    </a:lnTo>
                    <a:lnTo>
                      <a:pt x="79" y="256"/>
                    </a:lnTo>
                    <a:lnTo>
                      <a:pt x="87" y="236"/>
                    </a:lnTo>
                    <a:lnTo>
                      <a:pt x="96" y="217"/>
                    </a:lnTo>
                    <a:lnTo>
                      <a:pt x="104" y="202"/>
                    </a:lnTo>
                    <a:lnTo>
                      <a:pt x="112" y="189"/>
                    </a:lnTo>
                    <a:lnTo>
                      <a:pt x="121" y="176"/>
                    </a:lnTo>
                    <a:lnTo>
                      <a:pt x="129" y="166"/>
                    </a:lnTo>
                    <a:lnTo>
                      <a:pt x="138" y="156"/>
                    </a:lnTo>
                    <a:lnTo>
                      <a:pt x="157" y="137"/>
                    </a:lnTo>
                    <a:lnTo>
                      <a:pt x="176" y="119"/>
                    </a:lnTo>
                    <a:lnTo>
                      <a:pt x="202" y="94"/>
                    </a:lnTo>
                    <a:lnTo>
                      <a:pt x="234" y="65"/>
                    </a:lnTo>
                    <a:lnTo>
                      <a:pt x="250" y="50"/>
                    </a:lnTo>
                    <a:lnTo>
                      <a:pt x="268" y="36"/>
                    </a:lnTo>
                    <a:lnTo>
                      <a:pt x="285" y="24"/>
                    </a:lnTo>
                    <a:lnTo>
                      <a:pt x="302" y="14"/>
                    </a:lnTo>
                    <a:lnTo>
                      <a:pt x="315" y="5"/>
                    </a:lnTo>
                    <a:lnTo>
                      <a:pt x="328" y="1"/>
                    </a:lnTo>
                    <a:lnTo>
                      <a:pt x="332" y="0"/>
                    </a:lnTo>
                    <a:lnTo>
                      <a:pt x="337" y="0"/>
                    </a:lnTo>
                    <a:lnTo>
                      <a:pt x="339" y="1"/>
                    </a:lnTo>
                    <a:lnTo>
                      <a:pt x="342" y="5"/>
                    </a:lnTo>
                    <a:lnTo>
                      <a:pt x="343" y="9"/>
                    </a:lnTo>
                    <a:lnTo>
                      <a:pt x="344" y="14"/>
                    </a:lnTo>
                    <a:lnTo>
                      <a:pt x="343" y="20"/>
                    </a:lnTo>
                    <a:lnTo>
                      <a:pt x="340" y="29"/>
                    </a:lnTo>
                    <a:lnTo>
                      <a:pt x="333" y="50"/>
                    </a:lnTo>
                    <a:lnTo>
                      <a:pt x="319" y="79"/>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56" name="Google Shape;556;p12"/>
              <p:cNvSpPr/>
              <p:nvPr/>
            </p:nvSpPr>
            <p:spPr>
              <a:xfrm>
                <a:off x="3684" y="1252"/>
                <a:ext cx="111" cy="241"/>
              </a:xfrm>
              <a:custGeom>
                <a:rect b="b" l="l" r="r" t="t"/>
                <a:pathLst>
                  <a:path extrusionOk="0" h="1208" w="557">
                    <a:moveTo>
                      <a:pt x="319" y="79"/>
                    </a:moveTo>
                    <a:lnTo>
                      <a:pt x="315" y="87"/>
                    </a:lnTo>
                    <a:lnTo>
                      <a:pt x="312" y="96"/>
                    </a:lnTo>
                    <a:lnTo>
                      <a:pt x="309" y="104"/>
                    </a:lnTo>
                    <a:lnTo>
                      <a:pt x="308" y="112"/>
                    </a:lnTo>
                    <a:lnTo>
                      <a:pt x="308" y="121"/>
                    </a:lnTo>
                    <a:lnTo>
                      <a:pt x="308" y="130"/>
                    </a:lnTo>
                    <a:lnTo>
                      <a:pt x="309" y="137"/>
                    </a:lnTo>
                    <a:lnTo>
                      <a:pt x="310" y="146"/>
                    </a:lnTo>
                    <a:lnTo>
                      <a:pt x="315" y="164"/>
                    </a:lnTo>
                    <a:lnTo>
                      <a:pt x="323" y="182"/>
                    </a:lnTo>
                    <a:lnTo>
                      <a:pt x="333" y="201"/>
                    </a:lnTo>
                    <a:lnTo>
                      <a:pt x="343" y="220"/>
                    </a:lnTo>
                    <a:lnTo>
                      <a:pt x="368" y="260"/>
                    </a:lnTo>
                    <a:lnTo>
                      <a:pt x="394" y="305"/>
                    </a:lnTo>
                    <a:lnTo>
                      <a:pt x="406" y="327"/>
                    </a:lnTo>
                    <a:lnTo>
                      <a:pt x="418" y="352"/>
                    </a:lnTo>
                    <a:lnTo>
                      <a:pt x="429" y="378"/>
                    </a:lnTo>
                    <a:lnTo>
                      <a:pt x="438" y="406"/>
                    </a:lnTo>
                    <a:lnTo>
                      <a:pt x="446" y="436"/>
                    </a:lnTo>
                    <a:lnTo>
                      <a:pt x="454" y="471"/>
                    </a:lnTo>
                    <a:lnTo>
                      <a:pt x="460" y="508"/>
                    </a:lnTo>
                    <a:lnTo>
                      <a:pt x="465" y="550"/>
                    </a:lnTo>
                    <a:lnTo>
                      <a:pt x="474" y="638"/>
                    </a:lnTo>
                    <a:lnTo>
                      <a:pt x="483" y="729"/>
                    </a:lnTo>
                    <a:lnTo>
                      <a:pt x="487" y="774"/>
                    </a:lnTo>
                    <a:lnTo>
                      <a:pt x="492" y="818"/>
                    </a:lnTo>
                    <a:lnTo>
                      <a:pt x="499" y="858"/>
                    </a:lnTo>
                    <a:lnTo>
                      <a:pt x="505" y="895"/>
                    </a:lnTo>
                    <a:lnTo>
                      <a:pt x="509" y="912"/>
                    </a:lnTo>
                    <a:lnTo>
                      <a:pt x="512" y="929"/>
                    </a:lnTo>
                    <a:lnTo>
                      <a:pt x="517" y="944"/>
                    </a:lnTo>
                    <a:lnTo>
                      <a:pt x="522" y="957"/>
                    </a:lnTo>
                    <a:lnTo>
                      <a:pt x="527" y="970"/>
                    </a:lnTo>
                    <a:lnTo>
                      <a:pt x="534" y="981"/>
                    </a:lnTo>
                    <a:lnTo>
                      <a:pt x="540" y="990"/>
                    </a:lnTo>
                    <a:lnTo>
                      <a:pt x="546" y="999"/>
                    </a:lnTo>
                    <a:lnTo>
                      <a:pt x="552" y="1006"/>
                    </a:lnTo>
                    <a:lnTo>
                      <a:pt x="556" y="1014"/>
                    </a:lnTo>
                    <a:lnTo>
                      <a:pt x="557" y="1024"/>
                    </a:lnTo>
                    <a:lnTo>
                      <a:pt x="557" y="1032"/>
                    </a:lnTo>
                    <a:lnTo>
                      <a:pt x="556" y="1044"/>
                    </a:lnTo>
                    <a:lnTo>
                      <a:pt x="552" y="1053"/>
                    </a:lnTo>
                    <a:lnTo>
                      <a:pt x="547" y="1065"/>
                    </a:lnTo>
                    <a:lnTo>
                      <a:pt x="540" y="1076"/>
                    </a:lnTo>
                    <a:lnTo>
                      <a:pt x="532" y="1088"/>
                    </a:lnTo>
                    <a:lnTo>
                      <a:pt x="522" y="1100"/>
                    </a:lnTo>
                    <a:lnTo>
                      <a:pt x="512" y="1111"/>
                    </a:lnTo>
                    <a:lnTo>
                      <a:pt x="500" y="1122"/>
                    </a:lnTo>
                    <a:lnTo>
                      <a:pt x="487" y="1133"/>
                    </a:lnTo>
                    <a:lnTo>
                      <a:pt x="474" y="1145"/>
                    </a:lnTo>
                    <a:lnTo>
                      <a:pt x="459" y="1155"/>
                    </a:lnTo>
                    <a:lnTo>
                      <a:pt x="444" y="1165"/>
                    </a:lnTo>
                    <a:lnTo>
                      <a:pt x="428" y="1173"/>
                    </a:lnTo>
                    <a:lnTo>
                      <a:pt x="411" y="1182"/>
                    </a:lnTo>
                    <a:lnTo>
                      <a:pt x="394" y="1190"/>
                    </a:lnTo>
                    <a:lnTo>
                      <a:pt x="376" y="1196"/>
                    </a:lnTo>
                    <a:lnTo>
                      <a:pt x="359" y="1201"/>
                    </a:lnTo>
                    <a:lnTo>
                      <a:pt x="340" y="1205"/>
                    </a:lnTo>
                    <a:lnTo>
                      <a:pt x="323" y="1207"/>
                    </a:lnTo>
                    <a:lnTo>
                      <a:pt x="304" y="1208"/>
                    </a:lnTo>
                    <a:lnTo>
                      <a:pt x="287" y="1208"/>
                    </a:lnTo>
                    <a:lnTo>
                      <a:pt x="269" y="1207"/>
                    </a:lnTo>
                    <a:lnTo>
                      <a:pt x="252" y="1203"/>
                    </a:lnTo>
                    <a:lnTo>
                      <a:pt x="234" y="1198"/>
                    </a:lnTo>
                    <a:lnTo>
                      <a:pt x="217" y="1191"/>
                    </a:lnTo>
                    <a:lnTo>
                      <a:pt x="202" y="1182"/>
                    </a:lnTo>
                    <a:lnTo>
                      <a:pt x="186" y="1170"/>
                    </a:lnTo>
                    <a:lnTo>
                      <a:pt x="171" y="1156"/>
                    </a:lnTo>
                    <a:lnTo>
                      <a:pt x="153" y="1136"/>
                    </a:lnTo>
                    <a:lnTo>
                      <a:pt x="136" y="1116"/>
                    </a:lnTo>
                    <a:lnTo>
                      <a:pt x="119" y="1095"/>
                    </a:lnTo>
                    <a:lnTo>
                      <a:pt x="104" y="1072"/>
                    </a:lnTo>
                    <a:lnTo>
                      <a:pt x="91" y="1051"/>
                    </a:lnTo>
                    <a:lnTo>
                      <a:pt x="78" y="1029"/>
                    </a:lnTo>
                    <a:lnTo>
                      <a:pt x="67" y="1006"/>
                    </a:lnTo>
                    <a:lnTo>
                      <a:pt x="56" y="982"/>
                    </a:lnTo>
                    <a:lnTo>
                      <a:pt x="47" y="960"/>
                    </a:lnTo>
                    <a:lnTo>
                      <a:pt x="38" y="936"/>
                    </a:lnTo>
                    <a:lnTo>
                      <a:pt x="31" y="912"/>
                    </a:lnTo>
                    <a:lnTo>
                      <a:pt x="23" y="889"/>
                    </a:lnTo>
                    <a:lnTo>
                      <a:pt x="18" y="864"/>
                    </a:lnTo>
                    <a:lnTo>
                      <a:pt x="13" y="840"/>
                    </a:lnTo>
                    <a:lnTo>
                      <a:pt x="8" y="815"/>
                    </a:lnTo>
                    <a:lnTo>
                      <a:pt x="6" y="791"/>
                    </a:lnTo>
                    <a:lnTo>
                      <a:pt x="2" y="766"/>
                    </a:lnTo>
                    <a:lnTo>
                      <a:pt x="1" y="743"/>
                    </a:lnTo>
                    <a:lnTo>
                      <a:pt x="0" y="718"/>
                    </a:lnTo>
                    <a:lnTo>
                      <a:pt x="0" y="694"/>
                    </a:lnTo>
                    <a:lnTo>
                      <a:pt x="0" y="645"/>
                    </a:lnTo>
                    <a:lnTo>
                      <a:pt x="3" y="597"/>
                    </a:lnTo>
                    <a:lnTo>
                      <a:pt x="8" y="549"/>
                    </a:lnTo>
                    <a:lnTo>
                      <a:pt x="15" y="503"/>
                    </a:lnTo>
                    <a:lnTo>
                      <a:pt x="23" y="458"/>
                    </a:lnTo>
                    <a:lnTo>
                      <a:pt x="32" y="414"/>
                    </a:lnTo>
                    <a:lnTo>
                      <a:pt x="42" y="375"/>
                    </a:lnTo>
                    <a:lnTo>
                      <a:pt x="52" y="340"/>
                    </a:lnTo>
                    <a:lnTo>
                      <a:pt x="61" y="308"/>
                    </a:lnTo>
                    <a:lnTo>
                      <a:pt x="71" y="281"/>
                    </a:lnTo>
                    <a:lnTo>
                      <a:pt x="79" y="256"/>
                    </a:lnTo>
                    <a:lnTo>
                      <a:pt x="87" y="236"/>
                    </a:lnTo>
                    <a:lnTo>
                      <a:pt x="96" y="217"/>
                    </a:lnTo>
                    <a:lnTo>
                      <a:pt x="104" y="202"/>
                    </a:lnTo>
                    <a:lnTo>
                      <a:pt x="112" y="189"/>
                    </a:lnTo>
                    <a:lnTo>
                      <a:pt x="121" y="176"/>
                    </a:lnTo>
                    <a:lnTo>
                      <a:pt x="129" y="166"/>
                    </a:lnTo>
                    <a:lnTo>
                      <a:pt x="138" y="156"/>
                    </a:lnTo>
                    <a:lnTo>
                      <a:pt x="157" y="137"/>
                    </a:lnTo>
                    <a:lnTo>
                      <a:pt x="176" y="119"/>
                    </a:lnTo>
                    <a:lnTo>
                      <a:pt x="202" y="94"/>
                    </a:lnTo>
                    <a:lnTo>
                      <a:pt x="234" y="65"/>
                    </a:lnTo>
                    <a:lnTo>
                      <a:pt x="250" y="50"/>
                    </a:lnTo>
                    <a:lnTo>
                      <a:pt x="268" y="36"/>
                    </a:lnTo>
                    <a:lnTo>
                      <a:pt x="285" y="24"/>
                    </a:lnTo>
                    <a:lnTo>
                      <a:pt x="302" y="14"/>
                    </a:lnTo>
                    <a:lnTo>
                      <a:pt x="315" y="5"/>
                    </a:lnTo>
                    <a:lnTo>
                      <a:pt x="328" y="1"/>
                    </a:lnTo>
                    <a:lnTo>
                      <a:pt x="332" y="0"/>
                    </a:lnTo>
                    <a:lnTo>
                      <a:pt x="337" y="0"/>
                    </a:lnTo>
                    <a:lnTo>
                      <a:pt x="339" y="1"/>
                    </a:lnTo>
                    <a:lnTo>
                      <a:pt x="342" y="5"/>
                    </a:lnTo>
                    <a:lnTo>
                      <a:pt x="343" y="9"/>
                    </a:lnTo>
                    <a:lnTo>
                      <a:pt x="344" y="14"/>
                    </a:lnTo>
                    <a:lnTo>
                      <a:pt x="343" y="20"/>
                    </a:lnTo>
                    <a:lnTo>
                      <a:pt x="340" y="29"/>
                    </a:lnTo>
                    <a:lnTo>
                      <a:pt x="333" y="50"/>
                    </a:lnTo>
                    <a:lnTo>
                      <a:pt x="319" y="7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57" name="Google Shape;557;p12"/>
              <p:cNvSpPr/>
              <p:nvPr/>
            </p:nvSpPr>
            <p:spPr>
              <a:xfrm>
                <a:off x="3707" y="1279"/>
                <a:ext cx="52" cy="166"/>
              </a:xfrm>
              <a:custGeom>
                <a:rect b="b" l="l" r="r" t="t"/>
                <a:pathLst>
                  <a:path extrusionOk="0" h="827" w="258">
                    <a:moveTo>
                      <a:pt x="119" y="38"/>
                    </a:moveTo>
                    <a:lnTo>
                      <a:pt x="101" y="78"/>
                    </a:lnTo>
                    <a:lnTo>
                      <a:pt x="80" y="132"/>
                    </a:lnTo>
                    <a:lnTo>
                      <a:pt x="67" y="164"/>
                    </a:lnTo>
                    <a:lnTo>
                      <a:pt x="56" y="198"/>
                    </a:lnTo>
                    <a:lnTo>
                      <a:pt x="45" y="234"/>
                    </a:lnTo>
                    <a:lnTo>
                      <a:pt x="33" y="272"/>
                    </a:lnTo>
                    <a:lnTo>
                      <a:pt x="23" y="312"/>
                    </a:lnTo>
                    <a:lnTo>
                      <a:pt x="15" y="353"/>
                    </a:lnTo>
                    <a:lnTo>
                      <a:pt x="8" y="394"/>
                    </a:lnTo>
                    <a:lnTo>
                      <a:pt x="3" y="436"/>
                    </a:lnTo>
                    <a:lnTo>
                      <a:pt x="1" y="458"/>
                    </a:lnTo>
                    <a:lnTo>
                      <a:pt x="1" y="479"/>
                    </a:lnTo>
                    <a:lnTo>
                      <a:pt x="0" y="500"/>
                    </a:lnTo>
                    <a:lnTo>
                      <a:pt x="1" y="520"/>
                    </a:lnTo>
                    <a:lnTo>
                      <a:pt x="2" y="541"/>
                    </a:lnTo>
                    <a:lnTo>
                      <a:pt x="3" y="561"/>
                    </a:lnTo>
                    <a:lnTo>
                      <a:pt x="7" y="582"/>
                    </a:lnTo>
                    <a:lnTo>
                      <a:pt x="11" y="602"/>
                    </a:lnTo>
                    <a:lnTo>
                      <a:pt x="18" y="641"/>
                    </a:lnTo>
                    <a:lnTo>
                      <a:pt x="26" y="675"/>
                    </a:lnTo>
                    <a:lnTo>
                      <a:pt x="35" y="705"/>
                    </a:lnTo>
                    <a:lnTo>
                      <a:pt x="43" y="730"/>
                    </a:lnTo>
                    <a:lnTo>
                      <a:pt x="52" y="752"/>
                    </a:lnTo>
                    <a:lnTo>
                      <a:pt x="61" y="771"/>
                    </a:lnTo>
                    <a:lnTo>
                      <a:pt x="70" y="786"/>
                    </a:lnTo>
                    <a:lnTo>
                      <a:pt x="80" y="798"/>
                    </a:lnTo>
                    <a:lnTo>
                      <a:pt x="88" y="808"/>
                    </a:lnTo>
                    <a:lnTo>
                      <a:pt x="97" y="816"/>
                    </a:lnTo>
                    <a:lnTo>
                      <a:pt x="106" y="821"/>
                    </a:lnTo>
                    <a:lnTo>
                      <a:pt x="114" y="825"/>
                    </a:lnTo>
                    <a:lnTo>
                      <a:pt x="122" y="826"/>
                    </a:lnTo>
                    <a:lnTo>
                      <a:pt x="129" y="827"/>
                    </a:lnTo>
                    <a:lnTo>
                      <a:pt x="137" y="826"/>
                    </a:lnTo>
                    <a:lnTo>
                      <a:pt x="144" y="825"/>
                    </a:lnTo>
                    <a:lnTo>
                      <a:pt x="179" y="825"/>
                    </a:lnTo>
                    <a:lnTo>
                      <a:pt x="217" y="823"/>
                    </a:lnTo>
                    <a:lnTo>
                      <a:pt x="226" y="822"/>
                    </a:lnTo>
                    <a:lnTo>
                      <a:pt x="234" y="818"/>
                    </a:lnTo>
                    <a:lnTo>
                      <a:pt x="242" y="812"/>
                    </a:lnTo>
                    <a:lnTo>
                      <a:pt x="247" y="805"/>
                    </a:lnTo>
                    <a:lnTo>
                      <a:pt x="252" y="795"/>
                    </a:lnTo>
                    <a:lnTo>
                      <a:pt x="255" y="781"/>
                    </a:lnTo>
                    <a:lnTo>
                      <a:pt x="258" y="765"/>
                    </a:lnTo>
                    <a:lnTo>
                      <a:pt x="258" y="746"/>
                    </a:lnTo>
                    <a:lnTo>
                      <a:pt x="254" y="700"/>
                    </a:lnTo>
                    <a:lnTo>
                      <a:pt x="248" y="647"/>
                    </a:lnTo>
                    <a:lnTo>
                      <a:pt x="240" y="591"/>
                    </a:lnTo>
                    <a:lnTo>
                      <a:pt x="232" y="534"/>
                    </a:lnTo>
                    <a:lnTo>
                      <a:pt x="223" y="478"/>
                    </a:lnTo>
                    <a:lnTo>
                      <a:pt x="217" y="423"/>
                    </a:lnTo>
                    <a:lnTo>
                      <a:pt x="214" y="398"/>
                    </a:lnTo>
                    <a:lnTo>
                      <a:pt x="213" y="373"/>
                    </a:lnTo>
                    <a:lnTo>
                      <a:pt x="213" y="350"/>
                    </a:lnTo>
                    <a:lnTo>
                      <a:pt x="213" y="330"/>
                    </a:lnTo>
                    <a:lnTo>
                      <a:pt x="213" y="314"/>
                    </a:lnTo>
                    <a:lnTo>
                      <a:pt x="213" y="302"/>
                    </a:lnTo>
                    <a:lnTo>
                      <a:pt x="213" y="294"/>
                    </a:lnTo>
                    <a:lnTo>
                      <a:pt x="211" y="292"/>
                    </a:lnTo>
                    <a:lnTo>
                      <a:pt x="209" y="294"/>
                    </a:lnTo>
                    <a:lnTo>
                      <a:pt x="207" y="299"/>
                    </a:lnTo>
                    <a:lnTo>
                      <a:pt x="204" y="308"/>
                    </a:lnTo>
                    <a:lnTo>
                      <a:pt x="202" y="320"/>
                    </a:lnTo>
                    <a:lnTo>
                      <a:pt x="196" y="354"/>
                    </a:lnTo>
                    <a:lnTo>
                      <a:pt x="191" y="397"/>
                    </a:lnTo>
                    <a:lnTo>
                      <a:pt x="187" y="448"/>
                    </a:lnTo>
                    <a:lnTo>
                      <a:pt x="183" y="504"/>
                    </a:lnTo>
                    <a:lnTo>
                      <a:pt x="182" y="529"/>
                    </a:lnTo>
                    <a:lnTo>
                      <a:pt x="179" y="551"/>
                    </a:lnTo>
                    <a:lnTo>
                      <a:pt x="177" y="569"/>
                    </a:lnTo>
                    <a:lnTo>
                      <a:pt x="173" y="582"/>
                    </a:lnTo>
                    <a:lnTo>
                      <a:pt x="168" y="594"/>
                    </a:lnTo>
                    <a:lnTo>
                      <a:pt x="164" y="600"/>
                    </a:lnTo>
                    <a:lnTo>
                      <a:pt x="162" y="602"/>
                    </a:lnTo>
                    <a:lnTo>
                      <a:pt x="159" y="605"/>
                    </a:lnTo>
                    <a:lnTo>
                      <a:pt x="157" y="605"/>
                    </a:lnTo>
                    <a:lnTo>
                      <a:pt x="154" y="605"/>
                    </a:lnTo>
                    <a:lnTo>
                      <a:pt x="149" y="604"/>
                    </a:lnTo>
                    <a:lnTo>
                      <a:pt x="144" y="599"/>
                    </a:lnTo>
                    <a:lnTo>
                      <a:pt x="141" y="591"/>
                    </a:lnTo>
                    <a:lnTo>
                      <a:pt x="137" y="580"/>
                    </a:lnTo>
                    <a:lnTo>
                      <a:pt x="133" y="568"/>
                    </a:lnTo>
                    <a:lnTo>
                      <a:pt x="131" y="554"/>
                    </a:lnTo>
                    <a:lnTo>
                      <a:pt x="129" y="536"/>
                    </a:lnTo>
                    <a:lnTo>
                      <a:pt x="129" y="518"/>
                    </a:lnTo>
                    <a:lnTo>
                      <a:pt x="127" y="479"/>
                    </a:lnTo>
                    <a:lnTo>
                      <a:pt x="126" y="441"/>
                    </a:lnTo>
                    <a:lnTo>
                      <a:pt x="124" y="404"/>
                    </a:lnTo>
                    <a:lnTo>
                      <a:pt x="124" y="368"/>
                    </a:lnTo>
                    <a:lnTo>
                      <a:pt x="126" y="332"/>
                    </a:lnTo>
                    <a:lnTo>
                      <a:pt x="128" y="297"/>
                    </a:lnTo>
                    <a:lnTo>
                      <a:pt x="133" y="264"/>
                    </a:lnTo>
                    <a:lnTo>
                      <a:pt x="139" y="232"/>
                    </a:lnTo>
                    <a:lnTo>
                      <a:pt x="142" y="219"/>
                    </a:lnTo>
                    <a:lnTo>
                      <a:pt x="142" y="212"/>
                    </a:lnTo>
                    <a:lnTo>
                      <a:pt x="142" y="209"/>
                    </a:lnTo>
                    <a:lnTo>
                      <a:pt x="141" y="209"/>
                    </a:lnTo>
                    <a:lnTo>
                      <a:pt x="139" y="209"/>
                    </a:lnTo>
                    <a:lnTo>
                      <a:pt x="138" y="211"/>
                    </a:lnTo>
                    <a:lnTo>
                      <a:pt x="131" y="222"/>
                    </a:lnTo>
                    <a:lnTo>
                      <a:pt x="119" y="238"/>
                    </a:lnTo>
                    <a:lnTo>
                      <a:pt x="114" y="247"/>
                    </a:lnTo>
                    <a:lnTo>
                      <a:pt x="109" y="254"/>
                    </a:lnTo>
                    <a:lnTo>
                      <a:pt x="106" y="259"/>
                    </a:lnTo>
                    <a:lnTo>
                      <a:pt x="102" y="262"/>
                    </a:lnTo>
                    <a:lnTo>
                      <a:pt x="101" y="262"/>
                    </a:lnTo>
                    <a:lnTo>
                      <a:pt x="99" y="260"/>
                    </a:lnTo>
                    <a:lnTo>
                      <a:pt x="99" y="258"/>
                    </a:lnTo>
                    <a:lnTo>
                      <a:pt x="99" y="254"/>
                    </a:lnTo>
                    <a:lnTo>
                      <a:pt x="101" y="244"/>
                    </a:lnTo>
                    <a:lnTo>
                      <a:pt x="104" y="227"/>
                    </a:lnTo>
                    <a:lnTo>
                      <a:pt x="111" y="189"/>
                    </a:lnTo>
                    <a:lnTo>
                      <a:pt x="113" y="162"/>
                    </a:lnTo>
                    <a:lnTo>
                      <a:pt x="116" y="142"/>
                    </a:lnTo>
                    <a:lnTo>
                      <a:pt x="116" y="127"/>
                    </a:lnTo>
                    <a:lnTo>
                      <a:pt x="117" y="114"/>
                    </a:lnTo>
                    <a:lnTo>
                      <a:pt x="117" y="104"/>
                    </a:lnTo>
                    <a:lnTo>
                      <a:pt x="119" y="93"/>
                    </a:lnTo>
                    <a:lnTo>
                      <a:pt x="124" y="78"/>
                    </a:lnTo>
                    <a:lnTo>
                      <a:pt x="129" y="61"/>
                    </a:lnTo>
                    <a:lnTo>
                      <a:pt x="136" y="41"/>
                    </a:lnTo>
                    <a:lnTo>
                      <a:pt x="141" y="23"/>
                    </a:lnTo>
                    <a:lnTo>
                      <a:pt x="144" y="8"/>
                    </a:lnTo>
                    <a:lnTo>
                      <a:pt x="144" y="3"/>
                    </a:lnTo>
                    <a:lnTo>
                      <a:pt x="144" y="1"/>
                    </a:lnTo>
                    <a:lnTo>
                      <a:pt x="143" y="0"/>
                    </a:lnTo>
                    <a:lnTo>
                      <a:pt x="141" y="1"/>
                    </a:lnTo>
                    <a:lnTo>
                      <a:pt x="133" y="13"/>
                    </a:lnTo>
                    <a:lnTo>
                      <a:pt x="119" y="38"/>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58" name="Google Shape;558;p12"/>
              <p:cNvSpPr/>
              <p:nvPr/>
            </p:nvSpPr>
            <p:spPr>
              <a:xfrm>
                <a:off x="3650" y="1300"/>
                <a:ext cx="88" cy="197"/>
              </a:xfrm>
              <a:custGeom>
                <a:rect b="b" l="l" r="r" t="t"/>
                <a:pathLst>
                  <a:path extrusionOk="0" h="985" w="440">
                    <a:moveTo>
                      <a:pt x="188" y="894"/>
                    </a:moveTo>
                    <a:lnTo>
                      <a:pt x="160" y="868"/>
                    </a:lnTo>
                    <a:lnTo>
                      <a:pt x="133" y="842"/>
                    </a:lnTo>
                    <a:lnTo>
                      <a:pt x="110" y="814"/>
                    </a:lnTo>
                    <a:lnTo>
                      <a:pt x="87" y="786"/>
                    </a:lnTo>
                    <a:lnTo>
                      <a:pt x="67" y="757"/>
                    </a:lnTo>
                    <a:lnTo>
                      <a:pt x="50" y="727"/>
                    </a:lnTo>
                    <a:lnTo>
                      <a:pt x="41" y="711"/>
                    </a:lnTo>
                    <a:lnTo>
                      <a:pt x="35" y="696"/>
                    </a:lnTo>
                    <a:lnTo>
                      <a:pt x="27" y="679"/>
                    </a:lnTo>
                    <a:lnTo>
                      <a:pt x="21" y="663"/>
                    </a:lnTo>
                    <a:lnTo>
                      <a:pt x="16" y="647"/>
                    </a:lnTo>
                    <a:lnTo>
                      <a:pt x="11" y="630"/>
                    </a:lnTo>
                    <a:lnTo>
                      <a:pt x="7" y="613"/>
                    </a:lnTo>
                    <a:lnTo>
                      <a:pt x="5" y="596"/>
                    </a:lnTo>
                    <a:lnTo>
                      <a:pt x="2" y="578"/>
                    </a:lnTo>
                    <a:lnTo>
                      <a:pt x="0" y="561"/>
                    </a:lnTo>
                    <a:lnTo>
                      <a:pt x="0" y="542"/>
                    </a:lnTo>
                    <a:lnTo>
                      <a:pt x="0" y="525"/>
                    </a:lnTo>
                    <a:lnTo>
                      <a:pt x="0" y="506"/>
                    </a:lnTo>
                    <a:lnTo>
                      <a:pt x="1" y="487"/>
                    </a:lnTo>
                    <a:lnTo>
                      <a:pt x="4" y="469"/>
                    </a:lnTo>
                    <a:lnTo>
                      <a:pt x="7" y="450"/>
                    </a:lnTo>
                    <a:lnTo>
                      <a:pt x="11" y="430"/>
                    </a:lnTo>
                    <a:lnTo>
                      <a:pt x="16" y="410"/>
                    </a:lnTo>
                    <a:lnTo>
                      <a:pt x="22" y="390"/>
                    </a:lnTo>
                    <a:lnTo>
                      <a:pt x="30" y="370"/>
                    </a:lnTo>
                    <a:lnTo>
                      <a:pt x="45" y="330"/>
                    </a:lnTo>
                    <a:lnTo>
                      <a:pt x="60" y="293"/>
                    </a:lnTo>
                    <a:lnTo>
                      <a:pt x="75" y="259"/>
                    </a:lnTo>
                    <a:lnTo>
                      <a:pt x="91" y="228"/>
                    </a:lnTo>
                    <a:lnTo>
                      <a:pt x="107" y="200"/>
                    </a:lnTo>
                    <a:lnTo>
                      <a:pt x="123" y="174"/>
                    </a:lnTo>
                    <a:lnTo>
                      <a:pt x="141" y="150"/>
                    </a:lnTo>
                    <a:lnTo>
                      <a:pt x="158" y="129"/>
                    </a:lnTo>
                    <a:lnTo>
                      <a:pt x="177" y="109"/>
                    </a:lnTo>
                    <a:lnTo>
                      <a:pt x="196" y="92"/>
                    </a:lnTo>
                    <a:lnTo>
                      <a:pt x="216" y="75"/>
                    </a:lnTo>
                    <a:lnTo>
                      <a:pt x="237" y="62"/>
                    </a:lnTo>
                    <a:lnTo>
                      <a:pt x="258" y="48"/>
                    </a:lnTo>
                    <a:lnTo>
                      <a:pt x="282" y="35"/>
                    </a:lnTo>
                    <a:lnTo>
                      <a:pt x="306" y="24"/>
                    </a:lnTo>
                    <a:lnTo>
                      <a:pt x="331" y="14"/>
                    </a:lnTo>
                    <a:lnTo>
                      <a:pt x="356" y="7"/>
                    </a:lnTo>
                    <a:lnTo>
                      <a:pt x="375" y="2"/>
                    </a:lnTo>
                    <a:lnTo>
                      <a:pt x="385" y="0"/>
                    </a:lnTo>
                    <a:lnTo>
                      <a:pt x="393" y="0"/>
                    </a:lnTo>
                    <a:lnTo>
                      <a:pt x="400" y="2"/>
                    </a:lnTo>
                    <a:lnTo>
                      <a:pt x="408" y="3"/>
                    </a:lnTo>
                    <a:lnTo>
                      <a:pt x="414" y="4"/>
                    </a:lnTo>
                    <a:lnTo>
                      <a:pt x="419" y="7"/>
                    </a:lnTo>
                    <a:lnTo>
                      <a:pt x="424" y="10"/>
                    </a:lnTo>
                    <a:lnTo>
                      <a:pt x="428" y="14"/>
                    </a:lnTo>
                    <a:lnTo>
                      <a:pt x="432" y="19"/>
                    </a:lnTo>
                    <a:lnTo>
                      <a:pt x="434" y="24"/>
                    </a:lnTo>
                    <a:lnTo>
                      <a:pt x="437" y="30"/>
                    </a:lnTo>
                    <a:lnTo>
                      <a:pt x="438" y="38"/>
                    </a:lnTo>
                    <a:lnTo>
                      <a:pt x="440" y="53"/>
                    </a:lnTo>
                    <a:lnTo>
                      <a:pt x="440" y="70"/>
                    </a:lnTo>
                    <a:lnTo>
                      <a:pt x="438" y="89"/>
                    </a:lnTo>
                    <a:lnTo>
                      <a:pt x="434" y="112"/>
                    </a:lnTo>
                    <a:lnTo>
                      <a:pt x="428" y="135"/>
                    </a:lnTo>
                    <a:lnTo>
                      <a:pt x="422" y="160"/>
                    </a:lnTo>
                    <a:lnTo>
                      <a:pt x="414" y="188"/>
                    </a:lnTo>
                    <a:lnTo>
                      <a:pt x="405" y="216"/>
                    </a:lnTo>
                    <a:lnTo>
                      <a:pt x="384" y="284"/>
                    </a:lnTo>
                    <a:lnTo>
                      <a:pt x="361" y="364"/>
                    </a:lnTo>
                    <a:lnTo>
                      <a:pt x="348" y="407"/>
                    </a:lnTo>
                    <a:lnTo>
                      <a:pt x="337" y="454"/>
                    </a:lnTo>
                    <a:lnTo>
                      <a:pt x="324" y="501"/>
                    </a:lnTo>
                    <a:lnTo>
                      <a:pt x="313" y="548"/>
                    </a:lnTo>
                    <a:lnTo>
                      <a:pt x="303" y="596"/>
                    </a:lnTo>
                    <a:lnTo>
                      <a:pt x="293" y="644"/>
                    </a:lnTo>
                    <a:lnTo>
                      <a:pt x="286" y="691"/>
                    </a:lnTo>
                    <a:lnTo>
                      <a:pt x="279" y="737"/>
                    </a:lnTo>
                    <a:lnTo>
                      <a:pt x="276" y="782"/>
                    </a:lnTo>
                    <a:lnTo>
                      <a:pt x="273" y="823"/>
                    </a:lnTo>
                    <a:lnTo>
                      <a:pt x="273" y="843"/>
                    </a:lnTo>
                    <a:lnTo>
                      <a:pt x="273" y="863"/>
                    </a:lnTo>
                    <a:lnTo>
                      <a:pt x="274" y="880"/>
                    </a:lnTo>
                    <a:lnTo>
                      <a:pt x="277" y="899"/>
                    </a:lnTo>
                    <a:lnTo>
                      <a:pt x="281" y="929"/>
                    </a:lnTo>
                    <a:lnTo>
                      <a:pt x="283" y="952"/>
                    </a:lnTo>
                    <a:lnTo>
                      <a:pt x="282" y="969"/>
                    </a:lnTo>
                    <a:lnTo>
                      <a:pt x="281" y="979"/>
                    </a:lnTo>
                    <a:lnTo>
                      <a:pt x="278" y="983"/>
                    </a:lnTo>
                    <a:lnTo>
                      <a:pt x="276" y="984"/>
                    </a:lnTo>
                    <a:lnTo>
                      <a:pt x="273" y="985"/>
                    </a:lnTo>
                    <a:lnTo>
                      <a:pt x="271" y="985"/>
                    </a:lnTo>
                    <a:lnTo>
                      <a:pt x="264" y="981"/>
                    </a:lnTo>
                    <a:lnTo>
                      <a:pt x="256" y="975"/>
                    </a:lnTo>
                    <a:lnTo>
                      <a:pt x="238" y="957"/>
                    </a:lnTo>
                    <a:lnTo>
                      <a:pt x="221" y="933"/>
                    </a:lnTo>
                    <a:lnTo>
                      <a:pt x="202" y="910"/>
                    </a:lnTo>
                    <a:lnTo>
                      <a:pt x="188" y="894"/>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59" name="Google Shape;559;p12"/>
              <p:cNvSpPr/>
              <p:nvPr/>
            </p:nvSpPr>
            <p:spPr>
              <a:xfrm>
                <a:off x="3650" y="1300"/>
                <a:ext cx="88" cy="197"/>
              </a:xfrm>
              <a:custGeom>
                <a:rect b="b" l="l" r="r" t="t"/>
                <a:pathLst>
                  <a:path extrusionOk="0" h="985" w="440">
                    <a:moveTo>
                      <a:pt x="188" y="894"/>
                    </a:moveTo>
                    <a:lnTo>
                      <a:pt x="160" y="868"/>
                    </a:lnTo>
                    <a:lnTo>
                      <a:pt x="133" y="842"/>
                    </a:lnTo>
                    <a:lnTo>
                      <a:pt x="110" y="814"/>
                    </a:lnTo>
                    <a:lnTo>
                      <a:pt x="87" y="786"/>
                    </a:lnTo>
                    <a:lnTo>
                      <a:pt x="67" y="757"/>
                    </a:lnTo>
                    <a:lnTo>
                      <a:pt x="50" y="727"/>
                    </a:lnTo>
                    <a:lnTo>
                      <a:pt x="41" y="711"/>
                    </a:lnTo>
                    <a:lnTo>
                      <a:pt x="35" y="696"/>
                    </a:lnTo>
                    <a:lnTo>
                      <a:pt x="27" y="679"/>
                    </a:lnTo>
                    <a:lnTo>
                      <a:pt x="21" y="663"/>
                    </a:lnTo>
                    <a:lnTo>
                      <a:pt x="16" y="647"/>
                    </a:lnTo>
                    <a:lnTo>
                      <a:pt x="11" y="630"/>
                    </a:lnTo>
                    <a:lnTo>
                      <a:pt x="7" y="613"/>
                    </a:lnTo>
                    <a:lnTo>
                      <a:pt x="5" y="596"/>
                    </a:lnTo>
                    <a:lnTo>
                      <a:pt x="2" y="578"/>
                    </a:lnTo>
                    <a:lnTo>
                      <a:pt x="0" y="561"/>
                    </a:lnTo>
                    <a:lnTo>
                      <a:pt x="0" y="542"/>
                    </a:lnTo>
                    <a:lnTo>
                      <a:pt x="0" y="525"/>
                    </a:lnTo>
                    <a:lnTo>
                      <a:pt x="0" y="506"/>
                    </a:lnTo>
                    <a:lnTo>
                      <a:pt x="1" y="487"/>
                    </a:lnTo>
                    <a:lnTo>
                      <a:pt x="4" y="469"/>
                    </a:lnTo>
                    <a:lnTo>
                      <a:pt x="7" y="450"/>
                    </a:lnTo>
                    <a:lnTo>
                      <a:pt x="11" y="430"/>
                    </a:lnTo>
                    <a:lnTo>
                      <a:pt x="16" y="410"/>
                    </a:lnTo>
                    <a:lnTo>
                      <a:pt x="22" y="390"/>
                    </a:lnTo>
                    <a:lnTo>
                      <a:pt x="30" y="370"/>
                    </a:lnTo>
                    <a:lnTo>
                      <a:pt x="45" y="330"/>
                    </a:lnTo>
                    <a:lnTo>
                      <a:pt x="60" y="293"/>
                    </a:lnTo>
                    <a:lnTo>
                      <a:pt x="75" y="259"/>
                    </a:lnTo>
                    <a:lnTo>
                      <a:pt x="91" y="228"/>
                    </a:lnTo>
                    <a:lnTo>
                      <a:pt x="107" y="200"/>
                    </a:lnTo>
                    <a:lnTo>
                      <a:pt x="123" y="174"/>
                    </a:lnTo>
                    <a:lnTo>
                      <a:pt x="141" y="150"/>
                    </a:lnTo>
                    <a:lnTo>
                      <a:pt x="158" y="129"/>
                    </a:lnTo>
                    <a:lnTo>
                      <a:pt x="177" y="109"/>
                    </a:lnTo>
                    <a:lnTo>
                      <a:pt x="196" y="92"/>
                    </a:lnTo>
                    <a:lnTo>
                      <a:pt x="216" y="75"/>
                    </a:lnTo>
                    <a:lnTo>
                      <a:pt x="237" y="62"/>
                    </a:lnTo>
                    <a:lnTo>
                      <a:pt x="258" y="48"/>
                    </a:lnTo>
                    <a:lnTo>
                      <a:pt x="282" y="35"/>
                    </a:lnTo>
                    <a:lnTo>
                      <a:pt x="306" y="24"/>
                    </a:lnTo>
                    <a:lnTo>
                      <a:pt x="331" y="14"/>
                    </a:lnTo>
                    <a:lnTo>
                      <a:pt x="356" y="7"/>
                    </a:lnTo>
                    <a:lnTo>
                      <a:pt x="375" y="2"/>
                    </a:lnTo>
                    <a:lnTo>
                      <a:pt x="385" y="0"/>
                    </a:lnTo>
                    <a:lnTo>
                      <a:pt x="393" y="0"/>
                    </a:lnTo>
                    <a:lnTo>
                      <a:pt x="400" y="2"/>
                    </a:lnTo>
                    <a:lnTo>
                      <a:pt x="408" y="3"/>
                    </a:lnTo>
                    <a:lnTo>
                      <a:pt x="414" y="4"/>
                    </a:lnTo>
                    <a:lnTo>
                      <a:pt x="419" y="7"/>
                    </a:lnTo>
                    <a:lnTo>
                      <a:pt x="424" y="10"/>
                    </a:lnTo>
                    <a:lnTo>
                      <a:pt x="428" y="14"/>
                    </a:lnTo>
                    <a:lnTo>
                      <a:pt x="432" y="19"/>
                    </a:lnTo>
                    <a:lnTo>
                      <a:pt x="434" y="24"/>
                    </a:lnTo>
                    <a:lnTo>
                      <a:pt x="437" y="30"/>
                    </a:lnTo>
                    <a:lnTo>
                      <a:pt x="438" y="38"/>
                    </a:lnTo>
                    <a:lnTo>
                      <a:pt x="440" y="53"/>
                    </a:lnTo>
                    <a:lnTo>
                      <a:pt x="440" y="70"/>
                    </a:lnTo>
                    <a:lnTo>
                      <a:pt x="438" y="89"/>
                    </a:lnTo>
                    <a:lnTo>
                      <a:pt x="434" y="112"/>
                    </a:lnTo>
                    <a:lnTo>
                      <a:pt x="428" y="135"/>
                    </a:lnTo>
                    <a:lnTo>
                      <a:pt x="422" y="160"/>
                    </a:lnTo>
                    <a:lnTo>
                      <a:pt x="414" y="188"/>
                    </a:lnTo>
                    <a:lnTo>
                      <a:pt x="405" y="216"/>
                    </a:lnTo>
                    <a:lnTo>
                      <a:pt x="384" y="284"/>
                    </a:lnTo>
                    <a:lnTo>
                      <a:pt x="361" y="364"/>
                    </a:lnTo>
                    <a:lnTo>
                      <a:pt x="348" y="407"/>
                    </a:lnTo>
                    <a:lnTo>
                      <a:pt x="337" y="454"/>
                    </a:lnTo>
                    <a:lnTo>
                      <a:pt x="324" y="501"/>
                    </a:lnTo>
                    <a:lnTo>
                      <a:pt x="313" y="548"/>
                    </a:lnTo>
                    <a:lnTo>
                      <a:pt x="303" y="596"/>
                    </a:lnTo>
                    <a:lnTo>
                      <a:pt x="293" y="644"/>
                    </a:lnTo>
                    <a:lnTo>
                      <a:pt x="286" y="691"/>
                    </a:lnTo>
                    <a:lnTo>
                      <a:pt x="279" y="737"/>
                    </a:lnTo>
                    <a:lnTo>
                      <a:pt x="276" y="782"/>
                    </a:lnTo>
                    <a:lnTo>
                      <a:pt x="273" y="823"/>
                    </a:lnTo>
                    <a:lnTo>
                      <a:pt x="273" y="843"/>
                    </a:lnTo>
                    <a:lnTo>
                      <a:pt x="273" y="863"/>
                    </a:lnTo>
                    <a:lnTo>
                      <a:pt x="274" y="880"/>
                    </a:lnTo>
                    <a:lnTo>
                      <a:pt x="277" y="899"/>
                    </a:lnTo>
                    <a:lnTo>
                      <a:pt x="281" y="929"/>
                    </a:lnTo>
                    <a:lnTo>
                      <a:pt x="283" y="952"/>
                    </a:lnTo>
                    <a:lnTo>
                      <a:pt x="282" y="969"/>
                    </a:lnTo>
                    <a:lnTo>
                      <a:pt x="281" y="979"/>
                    </a:lnTo>
                    <a:lnTo>
                      <a:pt x="278" y="983"/>
                    </a:lnTo>
                    <a:lnTo>
                      <a:pt x="276" y="984"/>
                    </a:lnTo>
                    <a:lnTo>
                      <a:pt x="273" y="985"/>
                    </a:lnTo>
                    <a:lnTo>
                      <a:pt x="271" y="985"/>
                    </a:lnTo>
                    <a:lnTo>
                      <a:pt x="264" y="981"/>
                    </a:lnTo>
                    <a:lnTo>
                      <a:pt x="256" y="975"/>
                    </a:lnTo>
                    <a:lnTo>
                      <a:pt x="238" y="957"/>
                    </a:lnTo>
                    <a:lnTo>
                      <a:pt x="221" y="933"/>
                    </a:lnTo>
                    <a:lnTo>
                      <a:pt x="202" y="910"/>
                    </a:lnTo>
                    <a:lnTo>
                      <a:pt x="188" y="894"/>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60" name="Google Shape;560;p12"/>
              <p:cNvSpPr/>
              <p:nvPr/>
            </p:nvSpPr>
            <p:spPr>
              <a:xfrm>
                <a:off x="3982" y="1422"/>
                <a:ext cx="203" cy="165"/>
              </a:xfrm>
              <a:custGeom>
                <a:rect b="b" l="l" r="r" t="t"/>
                <a:pathLst>
                  <a:path extrusionOk="0" h="823" w="1015">
                    <a:moveTo>
                      <a:pt x="0" y="323"/>
                    </a:moveTo>
                    <a:lnTo>
                      <a:pt x="24" y="298"/>
                    </a:lnTo>
                    <a:lnTo>
                      <a:pt x="48" y="273"/>
                    </a:lnTo>
                    <a:lnTo>
                      <a:pt x="74" y="249"/>
                    </a:lnTo>
                    <a:lnTo>
                      <a:pt x="102" y="224"/>
                    </a:lnTo>
                    <a:lnTo>
                      <a:pt x="129" y="200"/>
                    </a:lnTo>
                    <a:lnTo>
                      <a:pt x="159" y="178"/>
                    </a:lnTo>
                    <a:lnTo>
                      <a:pt x="189" y="156"/>
                    </a:lnTo>
                    <a:lnTo>
                      <a:pt x="220" y="134"/>
                    </a:lnTo>
                    <a:lnTo>
                      <a:pt x="251" y="114"/>
                    </a:lnTo>
                    <a:lnTo>
                      <a:pt x="284" y="96"/>
                    </a:lnTo>
                    <a:lnTo>
                      <a:pt x="317" y="78"/>
                    </a:lnTo>
                    <a:lnTo>
                      <a:pt x="351" y="62"/>
                    </a:lnTo>
                    <a:lnTo>
                      <a:pt x="386" y="48"/>
                    </a:lnTo>
                    <a:lnTo>
                      <a:pt x="420" y="36"/>
                    </a:lnTo>
                    <a:lnTo>
                      <a:pt x="455" y="26"/>
                    </a:lnTo>
                    <a:lnTo>
                      <a:pt x="490" y="17"/>
                    </a:lnTo>
                    <a:lnTo>
                      <a:pt x="535" y="8"/>
                    </a:lnTo>
                    <a:lnTo>
                      <a:pt x="573" y="2"/>
                    </a:lnTo>
                    <a:lnTo>
                      <a:pt x="608" y="0"/>
                    </a:lnTo>
                    <a:lnTo>
                      <a:pt x="639" y="0"/>
                    </a:lnTo>
                    <a:lnTo>
                      <a:pt x="668" y="1"/>
                    </a:lnTo>
                    <a:lnTo>
                      <a:pt x="693" y="3"/>
                    </a:lnTo>
                    <a:lnTo>
                      <a:pt x="715" y="7"/>
                    </a:lnTo>
                    <a:lnTo>
                      <a:pt x="737" y="12"/>
                    </a:lnTo>
                    <a:lnTo>
                      <a:pt x="775" y="23"/>
                    </a:lnTo>
                    <a:lnTo>
                      <a:pt x="813" y="34"/>
                    </a:lnTo>
                    <a:lnTo>
                      <a:pt x="832" y="38"/>
                    </a:lnTo>
                    <a:lnTo>
                      <a:pt x="852" y="41"/>
                    </a:lnTo>
                    <a:lnTo>
                      <a:pt x="873" y="42"/>
                    </a:lnTo>
                    <a:lnTo>
                      <a:pt x="895" y="42"/>
                    </a:lnTo>
                    <a:lnTo>
                      <a:pt x="908" y="41"/>
                    </a:lnTo>
                    <a:lnTo>
                      <a:pt x="919" y="42"/>
                    </a:lnTo>
                    <a:lnTo>
                      <a:pt x="930" y="43"/>
                    </a:lnTo>
                    <a:lnTo>
                      <a:pt x="940" y="44"/>
                    </a:lnTo>
                    <a:lnTo>
                      <a:pt x="949" y="48"/>
                    </a:lnTo>
                    <a:lnTo>
                      <a:pt x="958" y="52"/>
                    </a:lnTo>
                    <a:lnTo>
                      <a:pt x="965" y="57"/>
                    </a:lnTo>
                    <a:lnTo>
                      <a:pt x="973" y="62"/>
                    </a:lnTo>
                    <a:lnTo>
                      <a:pt x="979" y="68"/>
                    </a:lnTo>
                    <a:lnTo>
                      <a:pt x="985" y="76"/>
                    </a:lnTo>
                    <a:lnTo>
                      <a:pt x="991" y="83"/>
                    </a:lnTo>
                    <a:lnTo>
                      <a:pt x="995" y="91"/>
                    </a:lnTo>
                    <a:lnTo>
                      <a:pt x="1000" y="101"/>
                    </a:lnTo>
                    <a:lnTo>
                      <a:pt x="1004" y="109"/>
                    </a:lnTo>
                    <a:lnTo>
                      <a:pt x="1007" y="119"/>
                    </a:lnTo>
                    <a:lnTo>
                      <a:pt x="1010" y="131"/>
                    </a:lnTo>
                    <a:lnTo>
                      <a:pt x="1014" y="153"/>
                    </a:lnTo>
                    <a:lnTo>
                      <a:pt x="1015" y="178"/>
                    </a:lnTo>
                    <a:lnTo>
                      <a:pt x="1015" y="204"/>
                    </a:lnTo>
                    <a:lnTo>
                      <a:pt x="1014" y="232"/>
                    </a:lnTo>
                    <a:lnTo>
                      <a:pt x="1011" y="260"/>
                    </a:lnTo>
                    <a:lnTo>
                      <a:pt x="1006" y="290"/>
                    </a:lnTo>
                    <a:lnTo>
                      <a:pt x="1001" y="322"/>
                    </a:lnTo>
                    <a:lnTo>
                      <a:pt x="994" y="353"/>
                    </a:lnTo>
                    <a:lnTo>
                      <a:pt x="990" y="369"/>
                    </a:lnTo>
                    <a:lnTo>
                      <a:pt x="984" y="385"/>
                    </a:lnTo>
                    <a:lnTo>
                      <a:pt x="978" y="403"/>
                    </a:lnTo>
                    <a:lnTo>
                      <a:pt x="969" y="420"/>
                    </a:lnTo>
                    <a:lnTo>
                      <a:pt x="960" y="438"/>
                    </a:lnTo>
                    <a:lnTo>
                      <a:pt x="949" y="456"/>
                    </a:lnTo>
                    <a:lnTo>
                      <a:pt x="938" y="475"/>
                    </a:lnTo>
                    <a:lnTo>
                      <a:pt x="925" y="494"/>
                    </a:lnTo>
                    <a:lnTo>
                      <a:pt x="911" y="513"/>
                    </a:lnTo>
                    <a:lnTo>
                      <a:pt x="896" y="531"/>
                    </a:lnTo>
                    <a:lnTo>
                      <a:pt x="880" y="550"/>
                    </a:lnTo>
                    <a:lnTo>
                      <a:pt x="864" y="569"/>
                    </a:lnTo>
                    <a:lnTo>
                      <a:pt x="847" y="587"/>
                    </a:lnTo>
                    <a:lnTo>
                      <a:pt x="828" y="606"/>
                    </a:lnTo>
                    <a:lnTo>
                      <a:pt x="809" y="624"/>
                    </a:lnTo>
                    <a:lnTo>
                      <a:pt x="789" y="641"/>
                    </a:lnTo>
                    <a:lnTo>
                      <a:pt x="768" y="659"/>
                    </a:lnTo>
                    <a:lnTo>
                      <a:pt x="747" y="675"/>
                    </a:lnTo>
                    <a:lnTo>
                      <a:pt x="724" y="691"/>
                    </a:lnTo>
                    <a:lnTo>
                      <a:pt x="702" y="707"/>
                    </a:lnTo>
                    <a:lnTo>
                      <a:pt x="678" y="722"/>
                    </a:lnTo>
                    <a:lnTo>
                      <a:pt x="654" y="736"/>
                    </a:lnTo>
                    <a:lnTo>
                      <a:pt x="631" y="750"/>
                    </a:lnTo>
                    <a:lnTo>
                      <a:pt x="604" y="762"/>
                    </a:lnTo>
                    <a:lnTo>
                      <a:pt x="579" y="773"/>
                    </a:lnTo>
                    <a:lnTo>
                      <a:pt x="553" y="785"/>
                    </a:lnTo>
                    <a:lnTo>
                      <a:pt x="527" y="793"/>
                    </a:lnTo>
                    <a:lnTo>
                      <a:pt x="501" y="802"/>
                    </a:lnTo>
                    <a:lnTo>
                      <a:pt x="473" y="810"/>
                    </a:lnTo>
                    <a:lnTo>
                      <a:pt x="446" y="815"/>
                    </a:lnTo>
                    <a:lnTo>
                      <a:pt x="419" y="820"/>
                    </a:lnTo>
                    <a:lnTo>
                      <a:pt x="391" y="822"/>
                    </a:lnTo>
                    <a:lnTo>
                      <a:pt x="352" y="823"/>
                    </a:lnTo>
                    <a:lnTo>
                      <a:pt x="315" y="822"/>
                    </a:lnTo>
                    <a:lnTo>
                      <a:pt x="281" y="818"/>
                    </a:lnTo>
                    <a:lnTo>
                      <a:pt x="250" y="811"/>
                    </a:lnTo>
                    <a:lnTo>
                      <a:pt x="220" y="801"/>
                    </a:lnTo>
                    <a:lnTo>
                      <a:pt x="194" y="790"/>
                    </a:lnTo>
                    <a:lnTo>
                      <a:pt x="169" y="775"/>
                    </a:lnTo>
                    <a:lnTo>
                      <a:pt x="146" y="758"/>
                    </a:lnTo>
                    <a:lnTo>
                      <a:pt x="127" y="741"/>
                    </a:lnTo>
                    <a:lnTo>
                      <a:pt x="108" y="722"/>
                    </a:lnTo>
                    <a:lnTo>
                      <a:pt x="92" y="701"/>
                    </a:lnTo>
                    <a:lnTo>
                      <a:pt x="77" y="680"/>
                    </a:lnTo>
                    <a:lnTo>
                      <a:pt x="64" y="657"/>
                    </a:lnTo>
                    <a:lnTo>
                      <a:pt x="52" y="634"/>
                    </a:lnTo>
                    <a:lnTo>
                      <a:pt x="42" y="610"/>
                    </a:lnTo>
                    <a:lnTo>
                      <a:pt x="33" y="586"/>
                    </a:lnTo>
                    <a:lnTo>
                      <a:pt x="25" y="561"/>
                    </a:lnTo>
                    <a:lnTo>
                      <a:pt x="19" y="537"/>
                    </a:lnTo>
                    <a:lnTo>
                      <a:pt x="14" y="514"/>
                    </a:lnTo>
                    <a:lnTo>
                      <a:pt x="10" y="490"/>
                    </a:lnTo>
                    <a:lnTo>
                      <a:pt x="4" y="446"/>
                    </a:lnTo>
                    <a:lnTo>
                      <a:pt x="0" y="406"/>
                    </a:lnTo>
                    <a:lnTo>
                      <a:pt x="0" y="347"/>
                    </a:lnTo>
                    <a:lnTo>
                      <a:pt x="0" y="323"/>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61" name="Google Shape;561;p12"/>
              <p:cNvSpPr/>
              <p:nvPr/>
            </p:nvSpPr>
            <p:spPr>
              <a:xfrm>
                <a:off x="3982" y="1422"/>
                <a:ext cx="203" cy="165"/>
              </a:xfrm>
              <a:custGeom>
                <a:rect b="b" l="l" r="r" t="t"/>
                <a:pathLst>
                  <a:path extrusionOk="0" h="823" w="1015">
                    <a:moveTo>
                      <a:pt x="0" y="323"/>
                    </a:moveTo>
                    <a:lnTo>
                      <a:pt x="24" y="298"/>
                    </a:lnTo>
                    <a:lnTo>
                      <a:pt x="48" y="273"/>
                    </a:lnTo>
                    <a:lnTo>
                      <a:pt x="74" y="249"/>
                    </a:lnTo>
                    <a:lnTo>
                      <a:pt x="102" y="224"/>
                    </a:lnTo>
                    <a:lnTo>
                      <a:pt x="129" y="200"/>
                    </a:lnTo>
                    <a:lnTo>
                      <a:pt x="159" y="178"/>
                    </a:lnTo>
                    <a:lnTo>
                      <a:pt x="189" y="156"/>
                    </a:lnTo>
                    <a:lnTo>
                      <a:pt x="220" y="134"/>
                    </a:lnTo>
                    <a:lnTo>
                      <a:pt x="251" y="114"/>
                    </a:lnTo>
                    <a:lnTo>
                      <a:pt x="284" y="96"/>
                    </a:lnTo>
                    <a:lnTo>
                      <a:pt x="317" y="78"/>
                    </a:lnTo>
                    <a:lnTo>
                      <a:pt x="351" y="62"/>
                    </a:lnTo>
                    <a:lnTo>
                      <a:pt x="386" y="48"/>
                    </a:lnTo>
                    <a:lnTo>
                      <a:pt x="420" y="36"/>
                    </a:lnTo>
                    <a:lnTo>
                      <a:pt x="455" y="26"/>
                    </a:lnTo>
                    <a:lnTo>
                      <a:pt x="490" y="17"/>
                    </a:lnTo>
                    <a:lnTo>
                      <a:pt x="535" y="8"/>
                    </a:lnTo>
                    <a:lnTo>
                      <a:pt x="573" y="2"/>
                    </a:lnTo>
                    <a:lnTo>
                      <a:pt x="608" y="0"/>
                    </a:lnTo>
                    <a:lnTo>
                      <a:pt x="639" y="0"/>
                    </a:lnTo>
                    <a:lnTo>
                      <a:pt x="668" y="1"/>
                    </a:lnTo>
                    <a:lnTo>
                      <a:pt x="693" y="3"/>
                    </a:lnTo>
                    <a:lnTo>
                      <a:pt x="715" y="7"/>
                    </a:lnTo>
                    <a:lnTo>
                      <a:pt x="737" y="12"/>
                    </a:lnTo>
                    <a:lnTo>
                      <a:pt x="775" y="23"/>
                    </a:lnTo>
                    <a:lnTo>
                      <a:pt x="813" y="34"/>
                    </a:lnTo>
                    <a:lnTo>
                      <a:pt x="832" y="38"/>
                    </a:lnTo>
                    <a:lnTo>
                      <a:pt x="852" y="41"/>
                    </a:lnTo>
                    <a:lnTo>
                      <a:pt x="873" y="42"/>
                    </a:lnTo>
                    <a:lnTo>
                      <a:pt x="895" y="42"/>
                    </a:lnTo>
                    <a:lnTo>
                      <a:pt x="908" y="41"/>
                    </a:lnTo>
                    <a:lnTo>
                      <a:pt x="919" y="42"/>
                    </a:lnTo>
                    <a:lnTo>
                      <a:pt x="930" y="43"/>
                    </a:lnTo>
                    <a:lnTo>
                      <a:pt x="940" y="44"/>
                    </a:lnTo>
                    <a:lnTo>
                      <a:pt x="949" y="48"/>
                    </a:lnTo>
                    <a:lnTo>
                      <a:pt x="958" y="52"/>
                    </a:lnTo>
                    <a:lnTo>
                      <a:pt x="965" y="57"/>
                    </a:lnTo>
                    <a:lnTo>
                      <a:pt x="973" y="62"/>
                    </a:lnTo>
                    <a:lnTo>
                      <a:pt x="979" y="68"/>
                    </a:lnTo>
                    <a:lnTo>
                      <a:pt x="985" y="76"/>
                    </a:lnTo>
                    <a:lnTo>
                      <a:pt x="991" y="83"/>
                    </a:lnTo>
                    <a:lnTo>
                      <a:pt x="995" y="91"/>
                    </a:lnTo>
                    <a:lnTo>
                      <a:pt x="1000" y="101"/>
                    </a:lnTo>
                    <a:lnTo>
                      <a:pt x="1004" y="109"/>
                    </a:lnTo>
                    <a:lnTo>
                      <a:pt x="1007" y="119"/>
                    </a:lnTo>
                    <a:lnTo>
                      <a:pt x="1010" y="131"/>
                    </a:lnTo>
                    <a:lnTo>
                      <a:pt x="1014" y="153"/>
                    </a:lnTo>
                    <a:lnTo>
                      <a:pt x="1015" y="178"/>
                    </a:lnTo>
                    <a:lnTo>
                      <a:pt x="1015" y="204"/>
                    </a:lnTo>
                    <a:lnTo>
                      <a:pt x="1014" y="232"/>
                    </a:lnTo>
                    <a:lnTo>
                      <a:pt x="1011" y="260"/>
                    </a:lnTo>
                    <a:lnTo>
                      <a:pt x="1006" y="290"/>
                    </a:lnTo>
                    <a:lnTo>
                      <a:pt x="1001" y="322"/>
                    </a:lnTo>
                    <a:lnTo>
                      <a:pt x="994" y="353"/>
                    </a:lnTo>
                    <a:lnTo>
                      <a:pt x="990" y="369"/>
                    </a:lnTo>
                    <a:lnTo>
                      <a:pt x="984" y="385"/>
                    </a:lnTo>
                    <a:lnTo>
                      <a:pt x="978" y="403"/>
                    </a:lnTo>
                    <a:lnTo>
                      <a:pt x="969" y="420"/>
                    </a:lnTo>
                    <a:lnTo>
                      <a:pt x="960" y="438"/>
                    </a:lnTo>
                    <a:lnTo>
                      <a:pt x="949" y="456"/>
                    </a:lnTo>
                    <a:lnTo>
                      <a:pt x="938" y="475"/>
                    </a:lnTo>
                    <a:lnTo>
                      <a:pt x="925" y="494"/>
                    </a:lnTo>
                    <a:lnTo>
                      <a:pt x="911" y="513"/>
                    </a:lnTo>
                    <a:lnTo>
                      <a:pt x="896" y="531"/>
                    </a:lnTo>
                    <a:lnTo>
                      <a:pt x="880" y="550"/>
                    </a:lnTo>
                    <a:lnTo>
                      <a:pt x="864" y="569"/>
                    </a:lnTo>
                    <a:lnTo>
                      <a:pt x="847" y="587"/>
                    </a:lnTo>
                    <a:lnTo>
                      <a:pt x="828" y="606"/>
                    </a:lnTo>
                    <a:lnTo>
                      <a:pt x="809" y="624"/>
                    </a:lnTo>
                    <a:lnTo>
                      <a:pt x="789" y="641"/>
                    </a:lnTo>
                    <a:lnTo>
                      <a:pt x="768" y="659"/>
                    </a:lnTo>
                    <a:lnTo>
                      <a:pt x="747" y="675"/>
                    </a:lnTo>
                    <a:lnTo>
                      <a:pt x="724" y="691"/>
                    </a:lnTo>
                    <a:lnTo>
                      <a:pt x="702" y="707"/>
                    </a:lnTo>
                    <a:lnTo>
                      <a:pt x="678" y="722"/>
                    </a:lnTo>
                    <a:lnTo>
                      <a:pt x="654" y="736"/>
                    </a:lnTo>
                    <a:lnTo>
                      <a:pt x="631" y="750"/>
                    </a:lnTo>
                    <a:lnTo>
                      <a:pt x="604" y="762"/>
                    </a:lnTo>
                    <a:lnTo>
                      <a:pt x="579" y="773"/>
                    </a:lnTo>
                    <a:lnTo>
                      <a:pt x="553" y="785"/>
                    </a:lnTo>
                    <a:lnTo>
                      <a:pt x="527" y="793"/>
                    </a:lnTo>
                    <a:lnTo>
                      <a:pt x="501" y="802"/>
                    </a:lnTo>
                    <a:lnTo>
                      <a:pt x="473" y="810"/>
                    </a:lnTo>
                    <a:lnTo>
                      <a:pt x="446" y="815"/>
                    </a:lnTo>
                    <a:lnTo>
                      <a:pt x="419" y="820"/>
                    </a:lnTo>
                    <a:lnTo>
                      <a:pt x="391" y="822"/>
                    </a:lnTo>
                    <a:lnTo>
                      <a:pt x="352" y="823"/>
                    </a:lnTo>
                    <a:lnTo>
                      <a:pt x="315" y="822"/>
                    </a:lnTo>
                    <a:lnTo>
                      <a:pt x="281" y="818"/>
                    </a:lnTo>
                    <a:lnTo>
                      <a:pt x="250" y="811"/>
                    </a:lnTo>
                    <a:lnTo>
                      <a:pt x="220" y="801"/>
                    </a:lnTo>
                    <a:lnTo>
                      <a:pt x="194" y="790"/>
                    </a:lnTo>
                    <a:lnTo>
                      <a:pt x="169" y="775"/>
                    </a:lnTo>
                    <a:lnTo>
                      <a:pt x="146" y="758"/>
                    </a:lnTo>
                    <a:lnTo>
                      <a:pt x="127" y="741"/>
                    </a:lnTo>
                    <a:lnTo>
                      <a:pt x="108" y="722"/>
                    </a:lnTo>
                    <a:lnTo>
                      <a:pt x="92" y="701"/>
                    </a:lnTo>
                    <a:lnTo>
                      <a:pt x="77" y="680"/>
                    </a:lnTo>
                    <a:lnTo>
                      <a:pt x="64" y="657"/>
                    </a:lnTo>
                    <a:lnTo>
                      <a:pt x="52" y="634"/>
                    </a:lnTo>
                    <a:lnTo>
                      <a:pt x="42" y="610"/>
                    </a:lnTo>
                    <a:lnTo>
                      <a:pt x="33" y="586"/>
                    </a:lnTo>
                    <a:lnTo>
                      <a:pt x="25" y="561"/>
                    </a:lnTo>
                    <a:lnTo>
                      <a:pt x="19" y="537"/>
                    </a:lnTo>
                    <a:lnTo>
                      <a:pt x="14" y="514"/>
                    </a:lnTo>
                    <a:lnTo>
                      <a:pt x="10" y="490"/>
                    </a:lnTo>
                    <a:lnTo>
                      <a:pt x="4" y="446"/>
                    </a:lnTo>
                    <a:lnTo>
                      <a:pt x="0" y="406"/>
                    </a:lnTo>
                    <a:lnTo>
                      <a:pt x="0" y="347"/>
                    </a:lnTo>
                    <a:lnTo>
                      <a:pt x="0" y="323"/>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62" name="Google Shape;562;p12"/>
              <p:cNvSpPr/>
              <p:nvPr/>
            </p:nvSpPr>
            <p:spPr>
              <a:xfrm>
                <a:off x="3970" y="1433"/>
                <a:ext cx="171" cy="141"/>
              </a:xfrm>
              <a:custGeom>
                <a:rect b="b" l="l" r="r" t="t"/>
                <a:pathLst>
                  <a:path extrusionOk="0" h="702" w="856">
                    <a:moveTo>
                      <a:pt x="401" y="45"/>
                    </a:moveTo>
                    <a:lnTo>
                      <a:pt x="416" y="38"/>
                    </a:lnTo>
                    <a:lnTo>
                      <a:pt x="454" y="25"/>
                    </a:lnTo>
                    <a:lnTo>
                      <a:pt x="479" y="16"/>
                    </a:lnTo>
                    <a:lnTo>
                      <a:pt x="505" y="10"/>
                    </a:lnTo>
                    <a:lnTo>
                      <a:pt x="532" y="3"/>
                    </a:lnTo>
                    <a:lnTo>
                      <a:pt x="559" y="0"/>
                    </a:lnTo>
                    <a:lnTo>
                      <a:pt x="554" y="1"/>
                    </a:lnTo>
                    <a:lnTo>
                      <a:pt x="540" y="6"/>
                    </a:lnTo>
                    <a:lnTo>
                      <a:pt x="531" y="10"/>
                    </a:lnTo>
                    <a:lnTo>
                      <a:pt x="521" y="16"/>
                    </a:lnTo>
                    <a:lnTo>
                      <a:pt x="511" y="22"/>
                    </a:lnTo>
                    <a:lnTo>
                      <a:pt x="501" y="30"/>
                    </a:lnTo>
                    <a:lnTo>
                      <a:pt x="491" y="40"/>
                    </a:lnTo>
                    <a:lnTo>
                      <a:pt x="484" y="51"/>
                    </a:lnTo>
                    <a:lnTo>
                      <a:pt x="480" y="57"/>
                    </a:lnTo>
                    <a:lnTo>
                      <a:pt x="476" y="65"/>
                    </a:lnTo>
                    <a:lnTo>
                      <a:pt x="474" y="72"/>
                    </a:lnTo>
                    <a:lnTo>
                      <a:pt x="471" y="80"/>
                    </a:lnTo>
                    <a:lnTo>
                      <a:pt x="470" y="88"/>
                    </a:lnTo>
                    <a:lnTo>
                      <a:pt x="469" y="97"/>
                    </a:lnTo>
                    <a:lnTo>
                      <a:pt x="469" y="107"/>
                    </a:lnTo>
                    <a:lnTo>
                      <a:pt x="469" y="117"/>
                    </a:lnTo>
                    <a:lnTo>
                      <a:pt x="470" y="127"/>
                    </a:lnTo>
                    <a:lnTo>
                      <a:pt x="473" y="138"/>
                    </a:lnTo>
                    <a:lnTo>
                      <a:pt x="476" y="151"/>
                    </a:lnTo>
                    <a:lnTo>
                      <a:pt x="480" y="163"/>
                    </a:lnTo>
                    <a:lnTo>
                      <a:pt x="474" y="181"/>
                    </a:lnTo>
                    <a:lnTo>
                      <a:pt x="456" y="226"/>
                    </a:lnTo>
                    <a:lnTo>
                      <a:pt x="434" y="281"/>
                    </a:lnTo>
                    <a:lnTo>
                      <a:pt x="411" y="332"/>
                    </a:lnTo>
                    <a:lnTo>
                      <a:pt x="405" y="343"/>
                    </a:lnTo>
                    <a:lnTo>
                      <a:pt x="401" y="353"/>
                    </a:lnTo>
                    <a:lnTo>
                      <a:pt x="400" y="363"/>
                    </a:lnTo>
                    <a:lnTo>
                      <a:pt x="400" y="370"/>
                    </a:lnTo>
                    <a:lnTo>
                      <a:pt x="401" y="378"/>
                    </a:lnTo>
                    <a:lnTo>
                      <a:pt x="405" y="384"/>
                    </a:lnTo>
                    <a:lnTo>
                      <a:pt x="410" y="388"/>
                    </a:lnTo>
                    <a:lnTo>
                      <a:pt x="418" y="392"/>
                    </a:lnTo>
                    <a:lnTo>
                      <a:pt x="425" y="393"/>
                    </a:lnTo>
                    <a:lnTo>
                      <a:pt x="435" y="394"/>
                    </a:lnTo>
                    <a:lnTo>
                      <a:pt x="446" y="393"/>
                    </a:lnTo>
                    <a:lnTo>
                      <a:pt x="458" y="390"/>
                    </a:lnTo>
                    <a:lnTo>
                      <a:pt x="471" y="387"/>
                    </a:lnTo>
                    <a:lnTo>
                      <a:pt x="486" y="382"/>
                    </a:lnTo>
                    <a:lnTo>
                      <a:pt x="502" y="374"/>
                    </a:lnTo>
                    <a:lnTo>
                      <a:pt x="520" y="365"/>
                    </a:lnTo>
                    <a:lnTo>
                      <a:pt x="531" y="360"/>
                    </a:lnTo>
                    <a:lnTo>
                      <a:pt x="561" y="347"/>
                    </a:lnTo>
                    <a:lnTo>
                      <a:pt x="606" y="324"/>
                    </a:lnTo>
                    <a:lnTo>
                      <a:pt x="660" y="296"/>
                    </a:lnTo>
                    <a:lnTo>
                      <a:pt x="688" y="281"/>
                    </a:lnTo>
                    <a:lnTo>
                      <a:pt x="717" y="264"/>
                    </a:lnTo>
                    <a:lnTo>
                      <a:pt x="745" y="248"/>
                    </a:lnTo>
                    <a:lnTo>
                      <a:pt x="772" y="231"/>
                    </a:lnTo>
                    <a:lnTo>
                      <a:pt x="797" y="213"/>
                    </a:lnTo>
                    <a:lnTo>
                      <a:pt x="819" y="196"/>
                    </a:lnTo>
                    <a:lnTo>
                      <a:pt x="839" y="179"/>
                    </a:lnTo>
                    <a:lnTo>
                      <a:pt x="856" y="163"/>
                    </a:lnTo>
                    <a:lnTo>
                      <a:pt x="846" y="171"/>
                    </a:lnTo>
                    <a:lnTo>
                      <a:pt x="819" y="192"/>
                    </a:lnTo>
                    <a:lnTo>
                      <a:pt x="778" y="224"/>
                    </a:lnTo>
                    <a:lnTo>
                      <a:pt x="726" y="263"/>
                    </a:lnTo>
                    <a:lnTo>
                      <a:pt x="667" y="307"/>
                    </a:lnTo>
                    <a:lnTo>
                      <a:pt x="604" y="350"/>
                    </a:lnTo>
                    <a:lnTo>
                      <a:pt x="571" y="373"/>
                    </a:lnTo>
                    <a:lnTo>
                      <a:pt x="539" y="393"/>
                    </a:lnTo>
                    <a:lnTo>
                      <a:pt x="506" y="413"/>
                    </a:lnTo>
                    <a:lnTo>
                      <a:pt x="475" y="430"/>
                    </a:lnTo>
                    <a:lnTo>
                      <a:pt x="461" y="438"/>
                    </a:lnTo>
                    <a:lnTo>
                      <a:pt x="450" y="445"/>
                    </a:lnTo>
                    <a:lnTo>
                      <a:pt x="440" y="453"/>
                    </a:lnTo>
                    <a:lnTo>
                      <a:pt x="433" y="459"/>
                    </a:lnTo>
                    <a:lnTo>
                      <a:pt x="428" y="464"/>
                    </a:lnTo>
                    <a:lnTo>
                      <a:pt x="424" y="469"/>
                    </a:lnTo>
                    <a:lnTo>
                      <a:pt x="421" y="473"/>
                    </a:lnTo>
                    <a:lnTo>
                      <a:pt x="421" y="478"/>
                    </a:lnTo>
                    <a:lnTo>
                      <a:pt x="423" y="480"/>
                    </a:lnTo>
                    <a:lnTo>
                      <a:pt x="424" y="483"/>
                    </a:lnTo>
                    <a:lnTo>
                      <a:pt x="428" y="485"/>
                    </a:lnTo>
                    <a:lnTo>
                      <a:pt x="433" y="488"/>
                    </a:lnTo>
                    <a:lnTo>
                      <a:pt x="444" y="490"/>
                    </a:lnTo>
                    <a:lnTo>
                      <a:pt x="460" y="490"/>
                    </a:lnTo>
                    <a:lnTo>
                      <a:pt x="478" y="490"/>
                    </a:lnTo>
                    <a:lnTo>
                      <a:pt x="496" y="488"/>
                    </a:lnTo>
                    <a:lnTo>
                      <a:pt x="515" y="484"/>
                    </a:lnTo>
                    <a:lnTo>
                      <a:pt x="534" y="480"/>
                    </a:lnTo>
                    <a:lnTo>
                      <a:pt x="552" y="475"/>
                    </a:lnTo>
                    <a:lnTo>
                      <a:pt x="567" y="469"/>
                    </a:lnTo>
                    <a:lnTo>
                      <a:pt x="574" y="465"/>
                    </a:lnTo>
                    <a:lnTo>
                      <a:pt x="580" y="462"/>
                    </a:lnTo>
                    <a:lnTo>
                      <a:pt x="585" y="459"/>
                    </a:lnTo>
                    <a:lnTo>
                      <a:pt x="589" y="455"/>
                    </a:lnTo>
                    <a:lnTo>
                      <a:pt x="596" y="447"/>
                    </a:lnTo>
                    <a:lnTo>
                      <a:pt x="606" y="438"/>
                    </a:lnTo>
                    <a:lnTo>
                      <a:pt x="616" y="429"/>
                    </a:lnTo>
                    <a:lnTo>
                      <a:pt x="629" y="420"/>
                    </a:lnTo>
                    <a:lnTo>
                      <a:pt x="656" y="404"/>
                    </a:lnTo>
                    <a:lnTo>
                      <a:pt x="683" y="389"/>
                    </a:lnTo>
                    <a:lnTo>
                      <a:pt x="731" y="365"/>
                    </a:lnTo>
                    <a:lnTo>
                      <a:pt x="752" y="355"/>
                    </a:lnTo>
                    <a:lnTo>
                      <a:pt x="747" y="363"/>
                    </a:lnTo>
                    <a:lnTo>
                      <a:pt x="731" y="379"/>
                    </a:lnTo>
                    <a:lnTo>
                      <a:pt x="720" y="392"/>
                    </a:lnTo>
                    <a:lnTo>
                      <a:pt x="706" y="404"/>
                    </a:lnTo>
                    <a:lnTo>
                      <a:pt x="688" y="419"/>
                    </a:lnTo>
                    <a:lnTo>
                      <a:pt x="670" y="435"/>
                    </a:lnTo>
                    <a:lnTo>
                      <a:pt x="650" y="452"/>
                    </a:lnTo>
                    <a:lnTo>
                      <a:pt x="626" y="469"/>
                    </a:lnTo>
                    <a:lnTo>
                      <a:pt x="600" y="485"/>
                    </a:lnTo>
                    <a:lnTo>
                      <a:pt x="572" y="501"/>
                    </a:lnTo>
                    <a:lnTo>
                      <a:pt x="542" y="518"/>
                    </a:lnTo>
                    <a:lnTo>
                      <a:pt x="511" y="533"/>
                    </a:lnTo>
                    <a:lnTo>
                      <a:pt x="476" y="546"/>
                    </a:lnTo>
                    <a:lnTo>
                      <a:pt x="440" y="559"/>
                    </a:lnTo>
                    <a:lnTo>
                      <a:pt x="400" y="571"/>
                    </a:lnTo>
                    <a:lnTo>
                      <a:pt x="356" y="589"/>
                    </a:lnTo>
                    <a:lnTo>
                      <a:pt x="308" y="609"/>
                    </a:lnTo>
                    <a:lnTo>
                      <a:pt x="259" y="630"/>
                    </a:lnTo>
                    <a:lnTo>
                      <a:pt x="210" y="651"/>
                    </a:lnTo>
                    <a:lnTo>
                      <a:pt x="162" y="670"/>
                    </a:lnTo>
                    <a:lnTo>
                      <a:pt x="139" y="679"/>
                    </a:lnTo>
                    <a:lnTo>
                      <a:pt x="118" y="686"/>
                    </a:lnTo>
                    <a:lnTo>
                      <a:pt x="98" y="692"/>
                    </a:lnTo>
                    <a:lnTo>
                      <a:pt x="78" y="697"/>
                    </a:lnTo>
                    <a:lnTo>
                      <a:pt x="61" y="701"/>
                    </a:lnTo>
                    <a:lnTo>
                      <a:pt x="46" y="702"/>
                    </a:lnTo>
                    <a:lnTo>
                      <a:pt x="32" y="702"/>
                    </a:lnTo>
                    <a:lnTo>
                      <a:pt x="21" y="700"/>
                    </a:lnTo>
                    <a:lnTo>
                      <a:pt x="11" y="696"/>
                    </a:lnTo>
                    <a:lnTo>
                      <a:pt x="5" y="689"/>
                    </a:lnTo>
                    <a:lnTo>
                      <a:pt x="1" y="679"/>
                    </a:lnTo>
                    <a:lnTo>
                      <a:pt x="0" y="666"/>
                    </a:lnTo>
                    <a:lnTo>
                      <a:pt x="2" y="651"/>
                    </a:lnTo>
                    <a:lnTo>
                      <a:pt x="8" y="631"/>
                    </a:lnTo>
                    <a:lnTo>
                      <a:pt x="17" y="610"/>
                    </a:lnTo>
                    <a:lnTo>
                      <a:pt x="31" y="584"/>
                    </a:lnTo>
                    <a:lnTo>
                      <a:pt x="47" y="554"/>
                    </a:lnTo>
                    <a:lnTo>
                      <a:pt x="68" y="520"/>
                    </a:lnTo>
                    <a:lnTo>
                      <a:pt x="94" y="483"/>
                    </a:lnTo>
                    <a:lnTo>
                      <a:pt x="124" y="440"/>
                    </a:lnTo>
                    <a:lnTo>
                      <a:pt x="235" y="287"/>
                    </a:lnTo>
                    <a:lnTo>
                      <a:pt x="313" y="178"/>
                    </a:lnTo>
                    <a:lnTo>
                      <a:pt x="364" y="107"/>
                    </a:lnTo>
                    <a:lnTo>
                      <a:pt x="393" y="65"/>
                    </a:lnTo>
                    <a:lnTo>
                      <a:pt x="405" y="45"/>
                    </a:lnTo>
                    <a:lnTo>
                      <a:pt x="406" y="40"/>
                    </a:lnTo>
                    <a:lnTo>
                      <a:pt x="403" y="42"/>
                    </a:lnTo>
                    <a:lnTo>
                      <a:pt x="401" y="45"/>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63" name="Google Shape;563;p12"/>
              <p:cNvSpPr/>
              <p:nvPr/>
            </p:nvSpPr>
            <p:spPr>
              <a:xfrm>
                <a:off x="4009" y="1565"/>
                <a:ext cx="230" cy="135"/>
              </a:xfrm>
              <a:custGeom>
                <a:rect b="b" l="l" r="r" t="t"/>
                <a:pathLst>
                  <a:path extrusionOk="0" h="674" w="1148">
                    <a:moveTo>
                      <a:pt x="267" y="84"/>
                    </a:moveTo>
                    <a:lnTo>
                      <a:pt x="297" y="72"/>
                    </a:lnTo>
                    <a:lnTo>
                      <a:pt x="329" y="58"/>
                    </a:lnTo>
                    <a:lnTo>
                      <a:pt x="362" y="47"/>
                    </a:lnTo>
                    <a:lnTo>
                      <a:pt x="396" y="35"/>
                    </a:lnTo>
                    <a:lnTo>
                      <a:pt x="429" y="27"/>
                    </a:lnTo>
                    <a:lnTo>
                      <a:pt x="463" y="18"/>
                    </a:lnTo>
                    <a:lnTo>
                      <a:pt x="498" y="12"/>
                    </a:lnTo>
                    <a:lnTo>
                      <a:pt x="532" y="5"/>
                    </a:lnTo>
                    <a:lnTo>
                      <a:pt x="567" y="3"/>
                    </a:lnTo>
                    <a:lnTo>
                      <a:pt x="599" y="0"/>
                    </a:lnTo>
                    <a:lnTo>
                      <a:pt x="631" y="0"/>
                    </a:lnTo>
                    <a:lnTo>
                      <a:pt x="663" y="3"/>
                    </a:lnTo>
                    <a:lnTo>
                      <a:pt x="678" y="5"/>
                    </a:lnTo>
                    <a:lnTo>
                      <a:pt x="693" y="8"/>
                    </a:lnTo>
                    <a:lnTo>
                      <a:pt x="706" y="10"/>
                    </a:lnTo>
                    <a:lnTo>
                      <a:pt x="720" y="14"/>
                    </a:lnTo>
                    <a:lnTo>
                      <a:pt x="734" y="19"/>
                    </a:lnTo>
                    <a:lnTo>
                      <a:pt x="747" y="23"/>
                    </a:lnTo>
                    <a:lnTo>
                      <a:pt x="759" y="29"/>
                    </a:lnTo>
                    <a:lnTo>
                      <a:pt x="771" y="35"/>
                    </a:lnTo>
                    <a:lnTo>
                      <a:pt x="820" y="62"/>
                    </a:lnTo>
                    <a:lnTo>
                      <a:pt x="867" y="85"/>
                    </a:lnTo>
                    <a:lnTo>
                      <a:pt x="915" y="107"/>
                    </a:lnTo>
                    <a:lnTo>
                      <a:pt x="960" y="125"/>
                    </a:lnTo>
                    <a:lnTo>
                      <a:pt x="1002" y="140"/>
                    </a:lnTo>
                    <a:lnTo>
                      <a:pt x="1042" y="154"/>
                    </a:lnTo>
                    <a:lnTo>
                      <a:pt x="1077" y="165"/>
                    </a:lnTo>
                    <a:lnTo>
                      <a:pt x="1107" y="174"/>
                    </a:lnTo>
                    <a:lnTo>
                      <a:pt x="1121" y="176"/>
                    </a:lnTo>
                    <a:lnTo>
                      <a:pt x="1131" y="181"/>
                    </a:lnTo>
                    <a:lnTo>
                      <a:pt x="1136" y="184"/>
                    </a:lnTo>
                    <a:lnTo>
                      <a:pt x="1139" y="188"/>
                    </a:lnTo>
                    <a:lnTo>
                      <a:pt x="1142" y="191"/>
                    </a:lnTo>
                    <a:lnTo>
                      <a:pt x="1144" y="195"/>
                    </a:lnTo>
                    <a:lnTo>
                      <a:pt x="1147" y="203"/>
                    </a:lnTo>
                    <a:lnTo>
                      <a:pt x="1148" y="213"/>
                    </a:lnTo>
                    <a:lnTo>
                      <a:pt x="1147" y="224"/>
                    </a:lnTo>
                    <a:lnTo>
                      <a:pt x="1143" y="236"/>
                    </a:lnTo>
                    <a:lnTo>
                      <a:pt x="1139" y="249"/>
                    </a:lnTo>
                    <a:lnTo>
                      <a:pt x="1133" y="264"/>
                    </a:lnTo>
                    <a:lnTo>
                      <a:pt x="1124" y="280"/>
                    </a:lnTo>
                    <a:lnTo>
                      <a:pt x="1116" y="296"/>
                    </a:lnTo>
                    <a:lnTo>
                      <a:pt x="1096" y="334"/>
                    </a:lnTo>
                    <a:lnTo>
                      <a:pt x="1073" y="376"/>
                    </a:lnTo>
                    <a:lnTo>
                      <a:pt x="1062" y="395"/>
                    </a:lnTo>
                    <a:lnTo>
                      <a:pt x="1048" y="412"/>
                    </a:lnTo>
                    <a:lnTo>
                      <a:pt x="1032" y="431"/>
                    </a:lnTo>
                    <a:lnTo>
                      <a:pt x="1014" y="449"/>
                    </a:lnTo>
                    <a:lnTo>
                      <a:pt x="995" y="467"/>
                    </a:lnTo>
                    <a:lnTo>
                      <a:pt x="973" y="485"/>
                    </a:lnTo>
                    <a:lnTo>
                      <a:pt x="950" y="502"/>
                    </a:lnTo>
                    <a:lnTo>
                      <a:pt x="925" y="520"/>
                    </a:lnTo>
                    <a:lnTo>
                      <a:pt x="897" y="537"/>
                    </a:lnTo>
                    <a:lnTo>
                      <a:pt x="870" y="553"/>
                    </a:lnTo>
                    <a:lnTo>
                      <a:pt x="840" y="568"/>
                    </a:lnTo>
                    <a:lnTo>
                      <a:pt x="809" y="583"/>
                    </a:lnTo>
                    <a:lnTo>
                      <a:pt x="777" y="597"/>
                    </a:lnTo>
                    <a:lnTo>
                      <a:pt x="745" y="611"/>
                    </a:lnTo>
                    <a:lnTo>
                      <a:pt x="711" y="622"/>
                    </a:lnTo>
                    <a:lnTo>
                      <a:pt x="676" y="633"/>
                    </a:lnTo>
                    <a:lnTo>
                      <a:pt x="641" y="643"/>
                    </a:lnTo>
                    <a:lnTo>
                      <a:pt x="606" y="652"/>
                    </a:lnTo>
                    <a:lnTo>
                      <a:pt x="570" y="659"/>
                    </a:lnTo>
                    <a:lnTo>
                      <a:pt x="534" y="666"/>
                    </a:lnTo>
                    <a:lnTo>
                      <a:pt x="499" y="671"/>
                    </a:lnTo>
                    <a:lnTo>
                      <a:pt x="463" y="673"/>
                    </a:lnTo>
                    <a:lnTo>
                      <a:pt x="427" y="674"/>
                    </a:lnTo>
                    <a:lnTo>
                      <a:pt x="391" y="674"/>
                    </a:lnTo>
                    <a:lnTo>
                      <a:pt x="356" y="672"/>
                    </a:lnTo>
                    <a:lnTo>
                      <a:pt x="321" y="668"/>
                    </a:lnTo>
                    <a:lnTo>
                      <a:pt x="287" y="662"/>
                    </a:lnTo>
                    <a:lnTo>
                      <a:pt x="253" y="653"/>
                    </a:lnTo>
                    <a:lnTo>
                      <a:pt x="221" y="643"/>
                    </a:lnTo>
                    <a:lnTo>
                      <a:pt x="188" y="631"/>
                    </a:lnTo>
                    <a:lnTo>
                      <a:pt x="158" y="616"/>
                    </a:lnTo>
                    <a:lnTo>
                      <a:pt x="129" y="598"/>
                    </a:lnTo>
                    <a:lnTo>
                      <a:pt x="102" y="580"/>
                    </a:lnTo>
                    <a:lnTo>
                      <a:pt x="80" y="560"/>
                    </a:lnTo>
                    <a:lnTo>
                      <a:pt x="60" y="541"/>
                    </a:lnTo>
                    <a:lnTo>
                      <a:pt x="42" y="521"/>
                    </a:lnTo>
                    <a:lnTo>
                      <a:pt x="29" y="501"/>
                    </a:lnTo>
                    <a:lnTo>
                      <a:pt x="19" y="481"/>
                    </a:lnTo>
                    <a:lnTo>
                      <a:pt x="10" y="461"/>
                    </a:lnTo>
                    <a:lnTo>
                      <a:pt x="5" y="441"/>
                    </a:lnTo>
                    <a:lnTo>
                      <a:pt x="1" y="421"/>
                    </a:lnTo>
                    <a:lnTo>
                      <a:pt x="0" y="401"/>
                    </a:lnTo>
                    <a:lnTo>
                      <a:pt x="1" y="382"/>
                    </a:lnTo>
                    <a:lnTo>
                      <a:pt x="5" y="362"/>
                    </a:lnTo>
                    <a:lnTo>
                      <a:pt x="10" y="344"/>
                    </a:lnTo>
                    <a:lnTo>
                      <a:pt x="16" y="325"/>
                    </a:lnTo>
                    <a:lnTo>
                      <a:pt x="25" y="306"/>
                    </a:lnTo>
                    <a:lnTo>
                      <a:pt x="35" y="288"/>
                    </a:lnTo>
                    <a:lnTo>
                      <a:pt x="46" y="270"/>
                    </a:lnTo>
                    <a:lnTo>
                      <a:pt x="59" y="253"/>
                    </a:lnTo>
                    <a:lnTo>
                      <a:pt x="71" y="236"/>
                    </a:lnTo>
                    <a:lnTo>
                      <a:pt x="85" y="220"/>
                    </a:lnTo>
                    <a:lnTo>
                      <a:pt x="100" y="204"/>
                    </a:lnTo>
                    <a:lnTo>
                      <a:pt x="115" y="189"/>
                    </a:lnTo>
                    <a:lnTo>
                      <a:pt x="131" y="175"/>
                    </a:lnTo>
                    <a:lnTo>
                      <a:pt x="147" y="161"/>
                    </a:lnTo>
                    <a:lnTo>
                      <a:pt x="178" y="137"/>
                    </a:lnTo>
                    <a:lnTo>
                      <a:pt x="211" y="115"/>
                    </a:lnTo>
                    <a:lnTo>
                      <a:pt x="241" y="98"/>
                    </a:lnTo>
                    <a:lnTo>
                      <a:pt x="267" y="84"/>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64" name="Google Shape;564;p12"/>
              <p:cNvSpPr/>
              <p:nvPr/>
            </p:nvSpPr>
            <p:spPr>
              <a:xfrm>
                <a:off x="4009" y="1565"/>
                <a:ext cx="230" cy="135"/>
              </a:xfrm>
              <a:custGeom>
                <a:rect b="b" l="l" r="r" t="t"/>
                <a:pathLst>
                  <a:path extrusionOk="0" h="674" w="1148">
                    <a:moveTo>
                      <a:pt x="267" y="84"/>
                    </a:moveTo>
                    <a:lnTo>
                      <a:pt x="297" y="72"/>
                    </a:lnTo>
                    <a:lnTo>
                      <a:pt x="329" y="58"/>
                    </a:lnTo>
                    <a:lnTo>
                      <a:pt x="362" y="47"/>
                    </a:lnTo>
                    <a:lnTo>
                      <a:pt x="396" y="35"/>
                    </a:lnTo>
                    <a:lnTo>
                      <a:pt x="429" y="27"/>
                    </a:lnTo>
                    <a:lnTo>
                      <a:pt x="463" y="18"/>
                    </a:lnTo>
                    <a:lnTo>
                      <a:pt x="498" y="12"/>
                    </a:lnTo>
                    <a:lnTo>
                      <a:pt x="532" y="5"/>
                    </a:lnTo>
                    <a:lnTo>
                      <a:pt x="567" y="3"/>
                    </a:lnTo>
                    <a:lnTo>
                      <a:pt x="599" y="0"/>
                    </a:lnTo>
                    <a:lnTo>
                      <a:pt x="631" y="0"/>
                    </a:lnTo>
                    <a:lnTo>
                      <a:pt x="663" y="3"/>
                    </a:lnTo>
                    <a:lnTo>
                      <a:pt x="678" y="5"/>
                    </a:lnTo>
                    <a:lnTo>
                      <a:pt x="693" y="8"/>
                    </a:lnTo>
                    <a:lnTo>
                      <a:pt x="706" y="10"/>
                    </a:lnTo>
                    <a:lnTo>
                      <a:pt x="720" y="14"/>
                    </a:lnTo>
                    <a:lnTo>
                      <a:pt x="734" y="19"/>
                    </a:lnTo>
                    <a:lnTo>
                      <a:pt x="747" y="23"/>
                    </a:lnTo>
                    <a:lnTo>
                      <a:pt x="759" y="29"/>
                    </a:lnTo>
                    <a:lnTo>
                      <a:pt x="771" y="35"/>
                    </a:lnTo>
                    <a:lnTo>
                      <a:pt x="820" y="62"/>
                    </a:lnTo>
                    <a:lnTo>
                      <a:pt x="867" y="85"/>
                    </a:lnTo>
                    <a:lnTo>
                      <a:pt x="915" y="107"/>
                    </a:lnTo>
                    <a:lnTo>
                      <a:pt x="960" y="125"/>
                    </a:lnTo>
                    <a:lnTo>
                      <a:pt x="1002" y="140"/>
                    </a:lnTo>
                    <a:lnTo>
                      <a:pt x="1042" y="154"/>
                    </a:lnTo>
                    <a:lnTo>
                      <a:pt x="1077" y="165"/>
                    </a:lnTo>
                    <a:lnTo>
                      <a:pt x="1107" y="174"/>
                    </a:lnTo>
                    <a:lnTo>
                      <a:pt x="1121" y="176"/>
                    </a:lnTo>
                    <a:lnTo>
                      <a:pt x="1131" y="181"/>
                    </a:lnTo>
                    <a:lnTo>
                      <a:pt x="1136" y="184"/>
                    </a:lnTo>
                    <a:lnTo>
                      <a:pt x="1139" y="188"/>
                    </a:lnTo>
                    <a:lnTo>
                      <a:pt x="1142" y="191"/>
                    </a:lnTo>
                    <a:lnTo>
                      <a:pt x="1144" y="195"/>
                    </a:lnTo>
                    <a:lnTo>
                      <a:pt x="1147" y="203"/>
                    </a:lnTo>
                    <a:lnTo>
                      <a:pt x="1148" y="213"/>
                    </a:lnTo>
                    <a:lnTo>
                      <a:pt x="1147" y="224"/>
                    </a:lnTo>
                    <a:lnTo>
                      <a:pt x="1143" y="236"/>
                    </a:lnTo>
                    <a:lnTo>
                      <a:pt x="1139" y="249"/>
                    </a:lnTo>
                    <a:lnTo>
                      <a:pt x="1133" y="264"/>
                    </a:lnTo>
                    <a:lnTo>
                      <a:pt x="1124" y="280"/>
                    </a:lnTo>
                    <a:lnTo>
                      <a:pt x="1116" y="296"/>
                    </a:lnTo>
                    <a:lnTo>
                      <a:pt x="1096" y="334"/>
                    </a:lnTo>
                    <a:lnTo>
                      <a:pt x="1073" y="376"/>
                    </a:lnTo>
                    <a:lnTo>
                      <a:pt x="1062" y="395"/>
                    </a:lnTo>
                    <a:lnTo>
                      <a:pt x="1048" y="412"/>
                    </a:lnTo>
                    <a:lnTo>
                      <a:pt x="1032" y="431"/>
                    </a:lnTo>
                    <a:lnTo>
                      <a:pt x="1014" y="449"/>
                    </a:lnTo>
                    <a:lnTo>
                      <a:pt x="995" y="467"/>
                    </a:lnTo>
                    <a:lnTo>
                      <a:pt x="973" y="485"/>
                    </a:lnTo>
                    <a:lnTo>
                      <a:pt x="950" y="502"/>
                    </a:lnTo>
                    <a:lnTo>
                      <a:pt x="925" y="520"/>
                    </a:lnTo>
                    <a:lnTo>
                      <a:pt x="897" y="537"/>
                    </a:lnTo>
                    <a:lnTo>
                      <a:pt x="870" y="553"/>
                    </a:lnTo>
                    <a:lnTo>
                      <a:pt x="840" y="568"/>
                    </a:lnTo>
                    <a:lnTo>
                      <a:pt x="809" y="583"/>
                    </a:lnTo>
                    <a:lnTo>
                      <a:pt x="777" y="597"/>
                    </a:lnTo>
                    <a:lnTo>
                      <a:pt x="745" y="611"/>
                    </a:lnTo>
                    <a:lnTo>
                      <a:pt x="711" y="622"/>
                    </a:lnTo>
                    <a:lnTo>
                      <a:pt x="676" y="633"/>
                    </a:lnTo>
                    <a:lnTo>
                      <a:pt x="641" y="643"/>
                    </a:lnTo>
                    <a:lnTo>
                      <a:pt x="606" y="652"/>
                    </a:lnTo>
                    <a:lnTo>
                      <a:pt x="570" y="659"/>
                    </a:lnTo>
                    <a:lnTo>
                      <a:pt x="534" y="666"/>
                    </a:lnTo>
                    <a:lnTo>
                      <a:pt x="499" y="671"/>
                    </a:lnTo>
                    <a:lnTo>
                      <a:pt x="463" y="673"/>
                    </a:lnTo>
                    <a:lnTo>
                      <a:pt x="427" y="674"/>
                    </a:lnTo>
                    <a:lnTo>
                      <a:pt x="391" y="674"/>
                    </a:lnTo>
                    <a:lnTo>
                      <a:pt x="356" y="672"/>
                    </a:lnTo>
                    <a:lnTo>
                      <a:pt x="321" y="668"/>
                    </a:lnTo>
                    <a:lnTo>
                      <a:pt x="287" y="662"/>
                    </a:lnTo>
                    <a:lnTo>
                      <a:pt x="253" y="653"/>
                    </a:lnTo>
                    <a:lnTo>
                      <a:pt x="221" y="643"/>
                    </a:lnTo>
                    <a:lnTo>
                      <a:pt x="188" y="631"/>
                    </a:lnTo>
                    <a:lnTo>
                      <a:pt x="158" y="616"/>
                    </a:lnTo>
                    <a:lnTo>
                      <a:pt x="129" y="598"/>
                    </a:lnTo>
                    <a:lnTo>
                      <a:pt x="102" y="580"/>
                    </a:lnTo>
                    <a:lnTo>
                      <a:pt x="80" y="560"/>
                    </a:lnTo>
                    <a:lnTo>
                      <a:pt x="60" y="541"/>
                    </a:lnTo>
                    <a:lnTo>
                      <a:pt x="42" y="521"/>
                    </a:lnTo>
                    <a:lnTo>
                      <a:pt x="29" y="501"/>
                    </a:lnTo>
                    <a:lnTo>
                      <a:pt x="19" y="481"/>
                    </a:lnTo>
                    <a:lnTo>
                      <a:pt x="10" y="461"/>
                    </a:lnTo>
                    <a:lnTo>
                      <a:pt x="5" y="441"/>
                    </a:lnTo>
                    <a:lnTo>
                      <a:pt x="1" y="421"/>
                    </a:lnTo>
                    <a:lnTo>
                      <a:pt x="0" y="401"/>
                    </a:lnTo>
                    <a:lnTo>
                      <a:pt x="1" y="382"/>
                    </a:lnTo>
                    <a:lnTo>
                      <a:pt x="5" y="362"/>
                    </a:lnTo>
                    <a:lnTo>
                      <a:pt x="10" y="344"/>
                    </a:lnTo>
                    <a:lnTo>
                      <a:pt x="16" y="325"/>
                    </a:lnTo>
                    <a:lnTo>
                      <a:pt x="25" y="306"/>
                    </a:lnTo>
                    <a:lnTo>
                      <a:pt x="35" y="288"/>
                    </a:lnTo>
                    <a:lnTo>
                      <a:pt x="46" y="270"/>
                    </a:lnTo>
                    <a:lnTo>
                      <a:pt x="59" y="253"/>
                    </a:lnTo>
                    <a:lnTo>
                      <a:pt x="71" y="236"/>
                    </a:lnTo>
                    <a:lnTo>
                      <a:pt x="85" y="220"/>
                    </a:lnTo>
                    <a:lnTo>
                      <a:pt x="100" y="204"/>
                    </a:lnTo>
                    <a:lnTo>
                      <a:pt x="115" y="189"/>
                    </a:lnTo>
                    <a:lnTo>
                      <a:pt x="131" y="175"/>
                    </a:lnTo>
                    <a:lnTo>
                      <a:pt x="147" y="161"/>
                    </a:lnTo>
                    <a:lnTo>
                      <a:pt x="178" y="137"/>
                    </a:lnTo>
                    <a:lnTo>
                      <a:pt x="211" y="115"/>
                    </a:lnTo>
                    <a:lnTo>
                      <a:pt x="241" y="98"/>
                    </a:lnTo>
                    <a:lnTo>
                      <a:pt x="267" y="84"/>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65" name="Google Shape;565;p12"/>
              <p:cNvSpPr/>
              <p:nvPr/>
            </p:nvSpPr>
            <p:spPr>
              <a:xfrm>
                <a:off x="4038" y="1576"/>
                <a:ext cx="179" cy="99"/>
              </a:xfrm>
              <a:custGeom>
                <a:rect b="b" l="l" r="r" t="t"/>
                <a:pathLst>
                  <a:path extrusionOk="0" h="496" w="895">
                    <a:moveTo>
                      <a:pt x="585" y="0"/>
                    </a:moveTo>
                    <a:lnTo>
                      <a:pt x="680" y="54"/>
                    </a:lnTo>
                    <a:lnTo>
                      <a:pt x="675" y="60"/>
                    </a:lnTo>
                    <a:lnTo>
                      <a:pt x="660" y="74"/>
                    </a:lnTo>
                    <a:lnTo>
                      <a:pt x="639" y="96"/>
                    </a:lnTo>
                    <a:lnTo>
                      <a:pt x="609" y="124"/>
                    </a:lnTo>
                    <a:lnTo>
                      <a:pt x="574" y="154"/>
                    </a:lnTo>
                    <a:lnTo>
                      <a:pt x="534" y="185"/>
                    </a:lnTo>
                    <a:lnTo>
                      <a:pt x="512" y="201"/>
                    </a:lnTo>
                    <a:lnTo>
                      <a:pt x="489" y="215"/>
                    </a:lnTo>
                    <a:lnTo>
                      <a:pt x="467" y="229"/>
                    </a:lnTo>
                    <a:lnTo>
                      <a:pt x="443" y="243"/>
                    </a:lnTo>
                    <a:lnTo>
                      <a:pt x="423" y="254"/>
                    </a:lnTo>
                    <a:lnTo>
                      <a:pt x="411" y="264"/>
                    </a:lnTo>
                    <a:lnTo>
                      <a:pt x="406" y="267"/>
                    </a:lnTo>
                    <a:lnTo>
                      <a:pt x="403" y="271"/>
                    </a:lnTo>
                    <a:lnTo>
                      <a:pt x="402" y="274"/>
                    </a:lnTo>
                    <a:lnTo>
                      <a:pt x="403" y="276"/>
                    </a:lnTo>
                    <a:lnTo>
                      <a:pt x="404" y="279"/>
                    </a:lnTo>
                    <a:lnTo>
                      <a:pt x="407" y="280"/>
                    </a:lnTo>
                    <a:lnTo>
                      <a:pt x="411" y="281"/>
                    </a:lnTo>
                    <a:lnTo>
                      <a:pt x="416" y="282"/>
                    </a:lnTo>
                    <a:lnTo>
                      <a:pt x="429" y="284"/>
                    </a:lnTo>
                    <a:lnTo>
                      <a:pt x="445" y="284"/>
                    </a:lnTo>
                    <a:lnTo>
                      <a:pt x="489" y="280"/>
                    </a:lnTo>
                    <a:lnTo>
                      <a:pt x="539" y="275"/>
                    </a:lnTo>
                    <a:lnTo>
                      <a:pt x="595" y="267"/>
                    </a:lnTo>
                    <a:lnTo>
                      <a:pt x="650" y="261"/>
                    </a:lnTo>
                    <a:lnTo>
                      <a:pt x="676" y="259"/>
                    </a:lnTo>
                    <a:lnTo>
                      <a:pt x="704" y="255"/>
                    </a:lnTo>
                    <a:lnTo>
                      <a:pt x="730" y="250"/>
                    </a:lnTo>
                    <a:lnTo>
                      <a:pt x="755" y="244"/>
                    </a:lnTo>
                    <a:lnTo>
                      <a:pt x="802" y="231"/>
                    </a:lnTo>
                    <a:lnTo>
                      <a:pt x="842" y="218"/>
                    </a:lnTo>
                    <a:lnTo>
                      <a:pt x="872" y="206"/>
                    </a:lnTo>
                    <a:lnTo>
                      <a:pt x="891" y="200"/>
                    </a:lnTo>
                    <a:lnTo>
                      <a:pt x="895" y="199"/>
                    </a:lnTo>
                    <a:lnTo>
                      <a:pt x="891" y="203"/>
                    </a:lnTo>
                    <a:lnTo>
                      <a:pt x="882" y="208"/>
                    </a:lnTo>
                    <a:lnTo>
                      <a:pt x="856" y="221"/>
                    </a:lnTo>
                    <a:lnTo>
                      <a:pt x="822" y="239"/>
                    </a:lnTo>
                    <a:lnTo>
                      <a:pt x="782" y="256"/>
                    </a:lnTo>
                    <a:lnTo>
                      <a:pt x="737" y="274"/>
                    </a:lnTo>
                    <a:lnTo>
                      <a:pt x="713" y="282"/>
                    </a:lnTo>
                    <a:lnTo>
                      <a:pt x="686" y="290"/>
                    </a:lnTo>
                    <a:lnTo>
                      <a:pt x="659" y="297"/>
                    </a:lnTo>
                    <a:lnTo>
                      <a:pt x="630" y="304"/>
                    </a:lnTo>
                    <a:lnTo>
                      <a:pt x="600" y="310"/>
                    </a:lnTo>
                    <a:lnTo>
                      <a:pt x="570" y="315"/>
                    </a:lnTo>
                    <a:lnTo>
                      <a:pt x="539" y="319"/>
                    </a:lnTo>
                    <a:lnTo>
                      <a:pt x="507" y="321"/>
                    </a:lnTo>
                    <a:lnTo>
                      <a:pt x="452" y="326"/>
                    </a:lnTo>
                    <a:lnTo>
                      <a:pt x="414" y="332"/>
                    </a:lnTo>
                    <a:lnTo>
                      <a:pt x="401" y="335"/>
                    </a:lnTo>
                    <a:lnTo>
                      <a:pt x="391" y="339"/>
                    </a:lnTo>
                    <a:lnTo>
                      <a:pt x="386" y="341"/>
                    </a:lnTo>
                    <a:lnTo>
                      <a:pt x="383" y="345"/>
                    </a:lnTo>
                    <a:lnTo>
                      <a:pt x="384" y="347"/>
                    </a:lnTo>
                    <a:lnTo>
                      <a:pt x="389" y="351"/>
                    </a:lnTo>
                    <a:lnTo>
                      <a:pt x="397" y="355"/>
                    </a:lnTo>
                    <a:lnTo>
                      <a:pt x="408" y="359"/>
                    </a:lnTo>
                    <a:lnTo>
                      <a:pt x="439" y="366"/>
                    </a:lnTo>
                    <a:lnTo>
                      <a:pt x="482" y="376"/>
                    </a:lnTo>
                    <a:lnTo>
                      <a:pt x="528" y="386"/>
                    </a:lnTo>
                    <a:lnTo>
                      <a:pt x="573" y="397"/>
                    </a:lnTo>
                    <a:lnTo>
                      <a:pt x="615" y="407"/>
                    </a:lnTo>
                    <a:lnTo>
                      <a:pt x="654" y="417"/>
                    </a:lnTo>
                    <a:lnTo>
                      <a:pt x="688" y="426"/>
                    </a:lnTo>
                    <a:lnTo>
                      <a:pt x="714" y="436"/>
                    </a:lnTo>
                    <a:lnTo>
                      <a:pt x="725" y="441"/>
                    </a:lnTo>
                    <a:lnTo>
                      <a:pt x="734" y="445"/>
                    </a:lnTo>
                    <a:lnTo>
                      <a:pt x="740" y="450"/>
                    </a:lnTo>
                    <a:lnTo>
                      <a:pt x="744" y="455"/>
                    </a:lnTo>
                    <a:lnTo>
                      <a:pt x="739" y="460"/>
                    </a:lnTo>
                    <a:lnTo>
                      <a:pt x="725" y="471"/>
                    </a:lnTo>
                    <a:lnTo>
                      <a:pt x="715" y="477"/>
                    </a:lnTo>
                    <a:lnTo>
                      <a:pt x="704" y="483"/>
                    </a:lnTo>
                    <a:lnTo>
                      <a:pt x="693" y="490"/>
                    </a:lnTo>
                    <a:lnTo>
                      <a:pt x="680" y="495"/>
                    </a:lnTo>
                    <a:lnTo>
                      <a:pt x="665" y="496"/>
                    </a:lnTo>
                    <a:lnTo>
                      <a:pt x="639" y="496"/>
                    </a:lnTo>
                    <a:lnTo>
                      <a:pt x="600" y="495"/>
                    </a:lnTo>
                    <a:lnTo>
                      <a:pt x="553" y="492"/>
                    </a:lnTo>
                    <a:lnTo>
                      <a:pt x="498" y="488"/>
                    </a:lnTo>
                    <a:lnTo>
                      <a:pt x="437" y="483"/>
                    </a:lnTo>
                    <a:lnTo>
                      <a:pt x="374" y="477"/>
                    </a:lnTo>
                    <a:lnTo>
                      <a:pt x="309" y="468"/>
                    </a:lnTo>
                    <a:lnTo>
                      <a:pt x="246" y="458"/>
                    </a:lnTo>
                    <a:lnTo>
                      <a:pt x="186" y="447"/>
                    </a:lnTo>
                    <a:lnTo>
                      <a:pt x="157" y="441"/>
                    </a:lnTo>
                    <a:lnTo>
                      <a:pt x="131" y="433"/>
                    </a:lnTo>
                    <a:lnTo>
                      <a:pt x="106" y="426"/>
                    </a:lnTo>
                    <a:lnTo>
                      <a:pt x="82" y="419"/>
                    </a:lnTo>
                    <a:lnTo>
                      <a:pt x="62" y="410"/>
                    </a:lnTo>
                    <a:lnTo>
                      <a:pt x="44" y="401"/>
                    </a:lnTo>
                    <a:lnTo>
                      <a:pt x="29" y="391"/>
                    </a:lnTo>
                    <a:lnTo>
                      <a:pt x="16" y="381"/>
                    </a:lnTo>
                    <a:lnTo>
                      <a:pt x="7" y="371"/>
                    </a:lnTo>
                    <a:lnTo>
                      <a:pt x="1" y="360"/>
                    </a:lnTo>
                    <a:lnTo>
                      <a:pt x="0" y="349"/>
                    </a:lnTo>
                    <a:lnTo>
                      <a:pt x="3" y="336"/>
                    </a:lnTo>
                    <a:lnTo>
                      <a:pt x="9" y="322"/>
                    </a:lnTo>
                    <a:lnTo>
                      <a:pt x="17" y="310"/>
                    </a:lnTo>
                    <a:lnTo>
                      <a:pt x="29" y="296"/>
                    </a:lnTo>
                    <a:lnTo>
                      <a:pt x="42" y="281"/>
                    </a:lnTo>
                    <a:lnTo>
                      <a:pt x="57" y="267"/>
                    </a:lnTo>
                    <a:lnTo>
                      <a:pt x="75" y="254"/>
                    </a:lnTo>
                    <a:lnTo>
                      <a:pt x="94" y="239"/>
                    </a:lnTo>
                    <a:lnTo>
                      <a:pt x="115" y="225"/>
                    </a:lnTo>
                    <a:lnTo>
                      <a:pt x="160" y="196"/>
                    </a:lnTo>
                    <a:lnTo>
                      <a:pt x="208" y="169"/>
                    </a:lnTo>
                    <a:lnTo>
                      <a:pt x="261" y="141"/>
                    </a:lnTo>
                    <a:lnTo>
                      <a:pt x="313" y="116"/>
                    </a:lnTo>
                    <a:lnTo>
                      <a:pt x="364" y="92"/>
                    </a:lnTo>
                    <a:lnTo>
                      <a:pt x="414" y="70"/>
                    </a:lnTo>
                    <a:lnTo>
                      <a:pt x="460" y="50"/>
                    </a:lnTo>
                    <a:lnTo>
                      <a:pt x="502" y="33"/>
                    </a:lnTo>
                    <a:lnTo>
                      <a:pt x="563" y="9"/>
                    </a:lnTo>
                    <a:lnTo>
                      <a:pt x="585" y="0"/>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66" name="Google Shape;566;p12"/>
              <p:cNvSpPr/>
              <p:nvPr/>
            </p:nvSpPr>
            <p:spPr>
              <a:xfrm>
                <a:off x="3910" y="1368"/>
                <a:ext cx="160" cy="187"/>
              </a:xfrm>
              <a:custGeom>
                <a:rect b="b" l="l" r="r" t="t"/>
                <a:pathLst>
                  <a:path extrusionOk="0" h="931" w="800">
                    <a:moveTo>
                      <a:pt x="740" y="9"/>
                    </a:moveTo>
                    <a:lnTo>
                      <a:pt x="721" y="4"/>
                    </a:lnTo>
                    <a:lnTo>
                      <a:pt x="701" y="0"/>
                    </a:lnTo>
                    <a:lnTo>
                      <a:pt x="681" y="0"/>
                    </a:lnTo>
                    <a:lnTo>
                      <a:pt x="659" y="1"/>
                    </a:lnTo>
                    <a:lnTo>
                      <a:pt x="637" y="5"/>
                    </a:lnTo>
                    <a:lnTo>
                      <a:pt x="613" y="11"/>
                    </a:lnTo>
                    <a:lnTo>
                      <a:pt x="589" y="20"/>
                    </a:lnTo>
                    <a:lnTo>
                      <a:pt x="565" y="29"/>
                    </a:lnTo>
                    <a:lnTo>
                      <a:pt x="539" y="40"/>
                    </a:lnTo>
                    <a:lnTo>
                      <a:pt x="514" y="54"/>
                    </a:lnTo>
                    <a:lnTo>
                      <a:pt x="489" y="68"/>
                    </a:lnTo>
                    <a:lnTo>
                      <a:pt x="463" y="83"/>
                    </a:lnTo>
                    <a:lnTo>
                      <a:pt x="438" y="99"/>
                    </a:lnTo>
                    <a:lnTo>
                      <a:pt x="412" y="116"/>
                    </a:lnTo>
                    <a:lnTo>
                      <a:pt x="387" y="134"/>
                    </a:lnTo>
                    <a:lnTo>
                      <a:pt x="361" y="152"/>
                    </a:lnTo>
                    <a:lnTo>
                      <a:pt x="312" y="191"/>
                    </a:lnTo>
                    <a:lnTo>
                      <a:pt x="266" y="231"/>
                    </a:lnTo>
                    <a:lnTo>
                      <a:pt x="222" y="270"/>
                    </a:lnTo>
                    <a:lnTo>
                      <a:pt x="182" y="307"/>
                    </a:lnTo>
                    <a:lnTo>
                      <a:pt x="147" y="342"/>
                    </a:lnTo>
                    <a:lnTo>
                      <a:pt x="117" y="373"/>
                    </a:lnTo>
                    <a:lnTo>
                      <a:pt x="94" y="400"/>
                    </a:lnTo>
                    <a:lnTo>
                      <a:pt x="79" y="420"/>
                    </a:lnTo>
                    <a:lnTo>
                      <a:pt x="68" y="436"/>
                    </a:lnTo>
                    <a:lnTo>
                      <a:pt x="58" y="452"/>
                    </a:lnTo>
                    <a:lnTo>
                      <a:pt x="49" y="468"/>
                    </a:lnTo>
                    <a:lnTo>
                      <a:pt x="40" y="484"/>
                    </a:lnTo>
                    <a:lnTo>
                      <a:pt x="33" y="502"/>
                    </a:lnTo>
                    <a:lnTo>
                      <a:pt x="26" y="518"/>
                    </a:lnTo>
                    <a:lnTo>
                      <a:pt x="20" y="534"/>
                    </a:lnTo>
                    <a:lnTo>
                      <a:pt x="15" y="552"/>
                    </a:lnTo>
                    <a:lnTo>
                      <a:pt x="10" y="568"/>
                    </a:lnTo>
                    <a:lnTo>
                      <a:pt x="6" y="584"/>
                    </a:lnTo>
                    <a:lnTo>
                      <a:pt x="4" y="601"/>
                    </a:lnTo>
                    <a:lnTo>
                      <a:pt x="1" y="617"/>
                    </a:lnTo>
                    <a:lnTo>
                      <a:pt x="0" y="633"/>
                    </a:lnTo>
                    <a:lnTo>
                      <a:pt x="0" y="649"/>
                    </a:lnTo>
                    <a:lnTo>
                      <a:pt x="0" y="664"/>
                    </a:lnTo>
                    <a:lnTo>
                      <a:pt x="1" y="680"/>
                    </a:lnTo>
                    <a:lnTo>
                      <a:pt x="3" y="695"/>
                    </a:lnTo>
                    <a:lnTo>
                      <a:pt x="6" y="710"/>
                    </a:lnTo>
                    <a:lnTo>
                      <a:pt x="9" y="724"/>
                    </a:lnTo>
                    <a:lnTo>
                      <a:pt x="14" y="739"/>
                    </a:lnTo>
                    <a:lnTo>
                      <a:pt x="19" y="753"/>
                    </a:lnTo>
                    <a:lnTo>
                      <a:pt x="25" y="767"/>
                    </a:lnTo>
                    <a:lnTo>
                      <a:pt x="31" y="779"/>
                    </a:lnTo>
                    <a:lnTo>
                      <a:pt x="39" y="792"/>
                    </a:lnTo>
                    <a:lnTo>
                      <a:pt x="48" y="804"/>
                    </a:lnTo>
                    <a:lnTo>
                      <a:pt x="56" y="815"/>
                    </a:lnTo>
                    <a:lnTo>
                      <a:pt x="66" y="826"/>
                    </a:lnTo>
                    <a:lnTo>
                      <a:pt x="77" y="838"/>
                    </a:lnTo>
                    <a:lnTo>
                      <a:pt x="89" y="848"/>
                    </a:lnTo>
                    <a:lnTo>
                      <a:pt x="101" y="856"/>
                    </a:lnTo>
                    <a:lnTo>
                      <a:pt x="114" y="865"/>
                    </a:lnTo>
                    <a:lnTo>
                      <a:pt x="127" y="874"/>
                    </a:lnTo>
                    <a:lnTo>
                      <a:pt x="150" y="885"/>
                    </a:lnTo>
                    <a:lnTo>
                      <a:pt x="171" y="895"/>
                    </a:lnTo>
                    <a:lnTo>
                      <a:pt x="191" y="904"/>
                    </a:lnTo>
                    <a:lnTo>
                      <a:pt x="210" y="911"/>
                    </a:lnTo>
                    <a:lnTo>
                      <a:pt x="228" y="916"/>
                    </a:lnTo>
                    <a:lnTo>
                      <a:pt x="246" y="921"/>
                    </a:lnTo>
                    <a:lnTo>
                      <a:pt x="262" y="925"/>
                    </a:lnTo>
                    <a:lnTo>
                      <a:pt x="277" y="928"/>
                    </a:lnTo>
                    <a:lnTo>
                      <a:pt x="292" y="930"/>
                    </a:lnTo>
                    <a:lnTo>
                      <a:pt x="306" y="931"/>
                    </a:lnTo>
                    <a:lnTo>
                      <a:pt x="320" y="930"/>
                    </a:lnTo>
                    <a:lnTo>
                      <a:pt x="332" y="930"/>
                    </a:lnTo>
                    <a:lnTo>
                      <a:pt x="343" y="928"/>
                    </a:lnTo>
                    <a:lnTo>
                      <a:pt x="356" y="926"/>
                    </a:lnTo>
                    <a:lnTo>
                      <a:pt x="366" y="923"/>
                    </a:lnTo>
                    <a:lnTo>
                      <a:pt x="376" y="920"/>
                    </a:lnTo>
                    <a:lnTo>
                      <a:pt x="396" y="911"/>
                    </a:lnTo>
                    <a:lnTo>
                      <a:pt x="412" y="901"/>
                    </a:lnTo>
                    <a:lnTo>
                      <a:pt x="428" y="890"/>
                    </a:lnTo>
                    <a:lnTo>
                      <a:pt x="443" y="879"/>
                    </a:lnTo>
                    <a:lnTo>
                      <a:pt x="457" y="868"/>
                    </a:lnTo>
                    <a:lnTo>
                      <a:pt x="471" y="858"/>
                    </a:lnTo>
                    <a:lnTo>
                      <a:pt x="484" y="848"/>
                    </a:lnTo>
                    <a:lnTo>
                      <a:pt x="498" y="839"/>
                    </a:lnTo>
                    <a:lnTo>
                      <a:pt x="508" y="833"/>
                    </a:lnTo>
                    <a:lnTo>
                      <a:pt x="518" y="823"/>
                    </a:lnTo>
                    <a:lnTo>
                      <a:pt x="529" y="809"/>
                    </a:lnTo>
                    <a:lnTo>
                      <a:pt x="543" y="793"/>
                    </a:lnTo>
                    <a:lnTo>
                      <a:pt x="557" y="773"/>
                    </a:lnTo>
                    <a:lnTo>
                      <a:pt x="570" y="750"/>
                    </a:lnTo>
                    <a:lnTo>
                      <a:pt x="585" y="725"/>
                    </a:lnTo>
                    <a:lnTo>
                      <a:pt x="602" y="698"/>
                    </a:lnTo>
                    <a:lnTo>
                      <a:pt x="618" y="669"/>
                    </a:lnTo>
                    <a:lnTo>
                      <a:pt x="634" y="639"/>
                    </a:lnTo>
                    <a:lnTo>
                      <a:pt x="650" y="607"/>
                    </a:lnTo>
                    <a:lnTo>
                      <a:pt x="666" y="573"/>
                    </a:lnTo>
                    <a:lnTo>
                      <a:pt x="683" y="538"/>
                    </a:lnTo>
                    <a:lnTo>
                      <a:pt x="698" y="503"/>
                    </a:lnTo>
                    <a:lnTo>
                      <a:pt x="713" y="467"/>
                    </a:lnTo>
                    <a:lnTo>
                      <a:pt x="726" y="432"/>
                    </a:lnTo>
                    <a:lnTo>
                      <a:pt x="740" y="396"/>
                    </a:lnTo>
                    <a:lnTo>
                      <a:pt x="753" y="360"/>
                    </a:lnTo>
                    <a:lnTo>
                      <a:pt x="764" y="323"/>
                    </a:lnTo>
                    <a:lnTo>
                      <a:pt x="774" y="289"/>
                    </a:lnTo>
                    <a:lnTo>
                      <a:pt x="783" y="255"/>
                    </a:lnTo>
                    <a:lnTo>
                      <a:pt x="790" y="222"/>
                    </a:lnTo>
                    <a:lnTo>
                      <a:pt x="795" y="191"/>
                    </a:lnTo>
                    <a:lnTo>
                      <a:pt x="799" y="161"/>
                    </a:lnTo>
                    <a:lnTo>
                      <a:pt x="800" y="132"/>
                    </a:lnTo>
                    <a:lnTo>
                      <a:pt x="799" y="108"/>
                    </a:lnTo>
                    <a:lnTo>
                      <a:pt x="796" y="84"/>
                    </a:lnTo>
                    <a:lnTo>
                      <a:pt x="790" y="63"/>
                    </a:lnTo>
                    <a:lnTo>
                      <a:pt x="783" y="44"/>
                    </a:lnTo>
                    <a:lnTo>
                      <a:pt x="771" y="29"/>
                    </a:lnTo>
                    <a:lnTo>
                      <a:pt x="758" y="18"/>
                    </a:lnTo>
                    <a:lnTo>
                      <a:pt x="740" y="9"/>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67" name="Google Shape;567;p12"/>
              <p:cNvSpPr/>
              <p:nvPr/>
            </p:nvSpPr>
            <p:spPr>
              <a:xfrm>
                <a:off x="3910" y="1368"/>
                <a:ext cx="160" cy="187"/>
              </a:xfrm>
              <a:custGeom>
                <a:rect b="b" l="l" r="r" t="t"/>
                <a:pathLst>
                  <a:path extrusionOk="0" h="931" w="800">
                    <a:moveTo>
                      <a:pt x="740" y="9"/>
                    </a:moveTo>
                    <a:lnTo>
                      <a:pt x="721" y="4"/>
                    </a:lnTo>
                    <a:lnTo>
                      <a:pt x="701" y="0"/>
                    </a:lnTo>
                    <a:lnTo>
                      <a:pt x="681" y="0"/>
                    </a:lnTo>
                    <a:lnTo>
                      <a:pt x="659" y="1"/>
                    </a:lnTo>
                    <a:lnTo>
                      <a:pt x="637" y="5"/>
                    </a:lnTo>
                    <a:lnTo>
                      <a:pt x="613" y="11"/>
                    </a:lnTo>
                    <a:lnTo>
                      <a:pt x="589" y="20"/>
                    </a:lnTo>
                    <a:lnTo>
                      <a:pt x="565" y="29"/>
                    </a:lnTo>
                    <a:lnTo>
                      <a:pt x="539" y="40"/>
                    </a:lnTo>
                    <a:lnTo>
                      <a:pt x="514" y="54"/>
                    </a:lnTo>
                    <a:lnTo>
                      <a:pt x="489" y="68"/>
                    </a:lnTo>
                    <a:lnTo>
                      <a:pt x="463" y="83"/>
                    </a:lnTo>
                    <a:lnTo>
                      <a:pt x="438" y="99"/>
                    </a:lnTo>
                    <a:lnTo>
                      <a:pt x="412" y="116"/>
                    </a:lnTo>
                    <a:lnTo>
                      <a:pt x="387" y="134"/>
                    </a:lnTo>
                    <a:lnTo>
                      <a:pt x="361" y="152"/>
                    </a:lnTo>
                    <a:lnTo>
                      <a:pt x="312" y="191"/>
                    </a:lnTo>
                    <a:lnTo>
                      <a:pt x="266" y="231"/>
                    </a:lnTo>
                    <a:lnTo>
                      <a:pt x="222" y="270"/>
                    </a:lnTo>
                    <a:lnTo>
                      <a:pt x="182" y="307"/>
                    </a:lnTo>
                    <a:lnTo>
                      <a:pt x="147" y="342"/>
                    </a:lnTo>
                    <a:lnTo>
                      <a:pt x="117" y="373"/>
                    </a:lnTo>
                    <a:lnTo>
                      <a:pt x="94" y="400"/>
                    </a:lnTo>
                    <a:lnTo>
                      <a:pt x="79" y="420"/>
                    </a:lnTo>
                    <a:lnTo>
                      <a:pt x="68" y="436"/>
                    </a:lnTo>
                    <a:lnTo>
                      <a:pt x="58" y="452"/>
                    </a:lnTo>
                    <a:lnTo>
                      <a:pt x="49" y="468"/>
                    </a:lnTo>
                    <a:lnTo>
                      <a:pt x="40" y="484"/>
                    </a:lnTo>
                    <a:lnTo>
                      <a:pt x="33" y="502"/>
                    </a:lnTo>
                    <a:lnTo>
                      <a:pt x="26" y="518"/>
                    </a:lnTo>
                    <a:lnTo>
                      <a:pt x="20" y="534"/>
                    </a:lnTo>
                    <a:lnTo>
                      <a:pt x="15" y="552"/>
                    </a:lnTo>
                    <a:lnTo>
                      <a:pt x="10" y="568"/>
                    </a:lnTo>
                    <a:lnTo>
                      <a:pt x="6" y="584"/>
                    </a:lnTo>
                    <a:lnTo>
                      <a:pt x="4" y="601"/>
                    </a:lnTo>
                    <a:lnTo>
                      <a:pt x="1" y="617"/>
                    </a:lnTo>
                    <a:lnTo>
                      <a:pt x="0" y="633"/>
                    </a:lnTo>
                    <a:lnTo>
                      <a:pt x="0" y="649"/>
                    </a:lnTo>
                    <a:lnTo>
                      <a:pt x="0" y="664"/>
                    </a:lnTo>
                    <a:lnTo>
                      <a:pt x="1" y="680"/>
                    </a:lnTo>
                    <a:lnTo>
                      <a:pt x="3" y="695"/>
                    </a:lnTo>
                    <a:lnTo>
                      <a:pt x="6" y="710"/>
                    </a:lnTo>
                    <a:lnTo>
                      <a:pt x="9" y="724"/>
                    </a:lnTo>
                    <a:lnTo>
                      <a:pt x="14" y="739"/>
                    </a:lnTo>
                    <a:lnTo>
                      <a:pt x="19" y="753"/>
                    </a:lnTo>
                    <a:lnTo>
                      <a:pt x="25" y="767"/>
                    </a:lnTo>
                    <a:lnTo>
                      <a:pt x="31" y="779"/>
                    </a:lnTo>
                    <a:lnTo>
                      <a:pt x="39" y="792"/>
                    </a:lnTo>
                    <a:lnTo>
                      <a:pt x="48" y="804"/>
                    </a:lnTo>
                    <a:lnTo>
                      <a:pt x="56" y="815"/>
                    </a:lnTo>
                    <a:lnTo>
                      <a:pt x="66" y="826"/>
                    </a:lnTo>
                    <a:lnTo>
                      <a:pt x="77" y="838"/>
                    </a:lnTo>
                    <a:lnTo>
                      <a:pt x="89" y="848"/>
                    </a:lnTo>
                    <a:lnTo>
                      <a:pt x="101" y="856"/>
                    </a:lnTo>
                    <a:lnTo>
                      <a:pt x="114" y="865"/>
                    </a:lnTo>
                    <a:lnTo>
                      <a:pt x="127" y="874"/>
                    </a:lnTo>
                    <a:lnTo>
                      <a:pt x="150" y="885"/>
                    </a:lnTo>
                    <a:lnTo>
                      <a:pt x="171" y="895"/>
                    </a:lnTo>
                    <a:lnTo>
                      <a:pt x="191" y="904"/>
                    </a:lnTo>
                    <a:lnTo>
                      <a:pt x="210" y="911"/>
                    </a:lnTo>
                    <a:lnTo>
                      <a:pt x="228" y="916"/>
                    </a:lnTo>
                    <a:lnTo>
                      <a:pt x="246" y="921"/>
                    </a:lnTo>
                    <a:lnTo>
                      <a:pt x="262" y="925"/>
                    </a:lnTo>
                    <a:lnTo>
                      <a:pt x="277" y="928"/>
                    </a:lnTo>
                    <a:lnTo>
                      <a:pt x="292" y="930"/>
                    </a:lnTo>
                    <a:lnTo>
                      <a:pt x="306" y="931"/>
                    </a:lnTo>
                    <a:lnTo>
                      <a:pt x="320" y="930"/>
                    </a:lnTo>
                    <a:lnTo>
                      <a:pt x="332" y="930"/>
                    </a:lnTo>
                    <a:lnTo>
                      <a:pt x="343" y="928"/>
                    </a:lnTo>
                    <a:lnTo>
                      <a:pt x="356" y="926"/>
                    </a:lnTo>
                    <a:lnTo>
                      <a:pt x="366" y="923"/>
                    </a:lnTo>
                    <a:lnTo>
                      <a:pt x="376" y="920"/>
                    </a:lnTo>
                    <a:lnTo>
                      <a:pt x="396" y="911"/>
                    </a:lnTo>
                    <a:lnTo>
                      <a:pt x="412" y="901"/>
                    </a:lnTo>
                    <a:lnTo>
                      <a:pt x="428" y="890"/>
                    </a:lnTo>
                    <a:lnTo>
                      <a:pt x="443" y="879"/>
                    </a:lnTo>
                    <a:lnTo>
                      <a:pt x="457" y="868"/>
                    </a:lnTo>
                    <a:lnTo>
                      <a:pt x="471" y="858"/>
                    </a:lnTo>
                    <a:lnTo>
                      <a:pt x="484" y="848"/>
                    </a:lnTo>
                    <a:lnTo>
                      <a:pt x="498" y="839"/>
                    </a:lnTo>
                    <a:lnTo>
                      <a:pt x="508" y="833"/>
                    </a:lnTo>
                    <a:lnTo>
                      <a:pt x="518" y="823"/>
                    </a:lnTo>
                    <a:lnTo>
                      <a:pt x="529" y="809"/>
                    </a:lnTo>
                    <a:lnTo>
                      <a:pt x="543" y="793"/>
                    </a:lnTo>
                    <a:lnTo>
                      <a:pt x="557" y="773"/>
                    </a:lnTo>
                    <a:lnTo>
                      <a:pt x="570" y="750"/>
                    </a:lnTo>
                    <a:lnTo>
                      <a:pt x="585" y="725"/>
                    </a:lnTo>
                    <a:lnTo>
                      <a:pt x="602" y="698"/>
                    </a:lnTo>
                    <a:lnTo>
                      <a:pt x="618" y="669"/>
                    </a:lnTo>
                    <a:lnTo>
                      <a:pt x="634" y="639"/>
                    </a:lnTo>
                    <a:lnTo>
                      <a:pt x="650" y="607"/>
                    </a:lnTo>
                    <a:lnTo>
                      <a:pt x="666" y="573"/>
                    </a:lnTo>
                    <a:lnTo>
                      <a:pt x="683" y="538"/>
                    </a:lnTo>
                    <a:lnTo>
                      <a:pt x="698" y="503"/>
                    </a:lnTo>
                    <a:lnTo>
                      <a:pt x="713" y="467"/>
                    </a:lnTo>
                    <a:lnTo>
                      <a:pt x="726" y="432"/>
                    </a:lnTo>
                    <a:lnTo>
                      <a:pt x="740" y="396"/>
                    </a:lnTo>
                    <a:lnTo>
                      <a:pt x="753" y="360"/>
                    </a:lnTo>
                    <a:lnTo>
                      <a:pt x="764" y="323"/>
                    </a:lnTo>
                    <a:lnTo>
                      <a:pt x="774" y="289"/>
                    </a:lnTo>
                    <a:lnTo>
                      <a:pt x="783" y="255"/>
                    </a:lnTo>
                    <a:lnTo>
                      <a:pt x="790" y="222"/>
                    </a:lnTo>
                    <a:lnTo>
                      <a:pt x="795" y="191"/>
                    </a:lnTo>
                    <a:lnTo>
                      <a:pt x="799" y="161"/>
                    </a:lnTo>
                    <a:lnTo>
                      <a:pt x="800" y="132"/>
                    </a:lnTo>
                    <a:lnTo>
                      <a:pt x="799" y="108"/>
                    </a:lnTo>
                    <a:lnTo>
                      <a:pt x="796" y="84"/>
                    </a:lnTo>
                    <a:lnTo>
                      <a:pt x="790" y="63"/>
                    </a:lnTo>
                    <a:lnTo>
                      <a:pt x="783" y="44"/>
                    </a:lnTo>
                    <a:lnTo>
                      <a:pt x="771" y="29"/>
                    </a:lnTo>
                    <a:lnTo>
                      <a:pt x="758" y="18"/>
                    </a:lnTo>
                    <a:lnTo>
                      <a:pt x="740" y="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68" name="Google Shape;568;p12"/>
              <p:cNvSpPr/>
              <p:nvPr/>
            </p:nvSpPr>
            <p:spPr>
              <a:xfrm>
                <a:off x="3918" y="1413"/>
                <a:ext cx="106" cy="132"/>
              </a:xfrm>
              <a:custGeom>
                <a:rect b="b" l="l" r="r" t="t"/>
                <a:pathLst>
                  <a:path extrusionOk="0" h="663" w="534">
                    <a:moveTo>
                      <a:pt x="25" y="341"/>
                    </a:moveTo>
                    <a:lnTo>
                      <a:pt x="27" y="346"/>
                    </a:lnTo>
                    <a:lnTo>
                      <a:pt x="37" y="357"/>
                    </a:lnTo>
                    <a:lnTo>
                      <a:pt x="45" y="365"/>
                    </a:lnTo>
                    <a:lnTo>
                      <a:pt x="53" y="371"/>
                    </a:lnTo>
                    <a:lnTo>
                      <a:pt x="63" y="377"/>
                    </a:lnTo>
                    <a:lnTo>
                      <a:pt x="76" y="382"/>
                    </a:lnTo>
                    <a:lnTo>
                      <a:pt x="82" y="383"/>
                    </a:lnTo>
                    <a:lnTo>
                      <a:pt x="90" y="385"/>
                    </a:lnTo>
                    <a:lnTo>
                      <a:pt x="97" y="386"/>
                    </a:lnTo>
                    <a:lnTo>
                      <a:pt x="106" y="385"/>
                    </a:lnTo>
                    <a:lnTo>
                      <a:pt x="115" y="385"/>
                    </a:lnTo>
                    <a:lnTo>
                      <a:pt x="123" y="383"/>
                    </a:lnTo>
                    <a:lnTo>
                      <a:pt x="133" y="381"/>
                    </a:lnTo>
                    <a:lnTo>
                      <a:pt x="143" y="377"/>
                    </a:lnTo>
                    <a:lnTo>
                      <a:pt x="155" y="372"/>
                    </a:lnTo>
                    <a:lnTo>
                      <a:pt x="165" y="367"/>
                    </a:lnTo>
                    <a:lnTo>
                      <a:pt x="177" y="361"/>
                    </a:lnTo>
                    <a:lnTo>
                      <a:pt x="188" y="352"/>
                    </a:lnTo>
                    <a:lnTo>
                      <a:pt x="201" y="343"/>
                    </a:lnTo>
                    <a:lnTo>
                      <a:pt x="214" y="332"/>
                    </a:lnTo>
                    <a:lnTo>
                      <a:pt x="228" y="321"/>
                    </a:lnTo>
                    <a:lnTo>
                      <a:pt x="242" y="307"/>
                    </a:lnTo>
                    <a:lnTo>
                      <a:pt x="294" y="252"/>
                    </a:lnTo>
                    <a:lnTo>
                      <a:pt x="345" y="199"/>
                    </a:lnTo>
                    <a:lnTo>
                      <a:pt x="395" y="147"/>
                    </a:lnTo>
                    <a:lnTo>
                      <a:pt x="439" y="100"/>
                    </a:lnTo>
                    <a:lnTo>
                      <a:pt x="478" y="60"/>
                    </a:lnTo>
                    <a:lnTo>
                      <a:pt x="508" y="28"/>
                    </a:lnTo>
                    <a:lnTo>
                      <a:pt x="526" y="8"/>
                    </a:lnTo>
                    <a:lnTo>
                      <a:pt x="534" y="0"/>
                    </a:lnTo>
                    <a:lnTo>
                      <a:pt x="524" y="13"/>
                    </a:lnTo>
                    <a:lnTo>
                      <a:pt x="498" y="44"/>
                    </a:lnTo>
                    <a:lnTo>
                      <a:pt x="460" y="91"/>
                    </a:lnTo>
                    <a:lnTo>
                      <a:pt x="417" y="149"/>
                    </a:lnTo>
                    <a:lnTo>
                      <a:pt x="370" y="210"/>
                    </a:lnTo>
                    <a:lnTo>
                      <a:pt x="327" y="270"/>
                    </a:lnTo>
                    <a:lnTo>
                      <a:pt x="308" y="297"/>
                    </a:lnTo>
                    <a:lnTo>
                      <a:pt x="291" y="323"/>
                    </a:lnTo>
                    <a:lnTo>
                      <a:pt x="277" y="347"/>
                    </a:lnTo>
                    <a:lnTo>
                      <a:pt x="267" y="366"/>
                    </a:lnTo>
                    <a:lnTo>
                      <a:pt x="259" y="383"/>
                    </a:lnTo>
                    <a:lnTo>
                      <a:pt x="256" y="397"/>
                    </a:lnTo>
                    <a:lnTo>
                      <a:pt x="254" y="409"/>
                    </a:lnTo>
                    <a:lnTo>
                      <a:pt x="254" y="421"/>
                    </a:lnTo>
                    <a:lnTo>
                      <a:pt x="256" y="426"/>
                    </a:lnTo>
                    <a:lnTo>
                      <a:pt x="257" y="429"/>
                    </a:lnTo>
                    <a:lnTo>
                      <a:pt x="259" y="433"/>
                    </a:lnTo>
                    <a:lnTo>
                      <a:pt x="262" y="436"/>
                    </a:lnTo>
                    <a:lnTo>
                      <a:pt x="268" y="441"/>
                    </a:lnTo>
                    <a:lnTo>
                      <a:pt x="276" y="443"/>
                    </a:lnTo>
                    <a:lnTo>
                      <a:pt x="284" y="444"/>
                    </a:lnTo>
                    <a:lnTo>
                      <a:pt x="294" y="442"/>
                    </a:lnTo>
                    <a:lnTo>
                      <a:pt x="306" y="439"/>
                    </a:lnTo>
                    <a:lnTo>
                      <a:pt x="317" y="433"/>
                    </a:lnTo>
                    <a:lnTo>
                      <a:pt x="329" y="426"/>
                    </a:lnTo>
                    <a:lnTo>
                      <a:pt x="340" y="416"/>
                    </a:lnTo>
                    <a:lnTo>
                      <a:pt x="353" y="405"/>
                    </a:lnTo>
                    <a:lnTo>
                      <a:pt x="365" y="391"/>
                    </a:lnTo>
                    <a:lnTo>
                      <a:pt x="409" y="335"/>
                    </a:lnTo>
                    <a:lnTo>
                      <a:pt x="444" y="290"/>
                    </a:lnTo>
                    <a:lnTo>
                      <a:pt x="466" y="258"/>
                    </a:lnTo>
                    <a:lnTo>
                      <a:pt x="474" y="247"/>
                    </a:lnTo>
                    <a:lnTo>
                      <a:pt x="468" y="257"/>
                    </a:lnTo>
                    <a:lnTo>
                      <a:pt x="452" y="285"/>
                    </a:lnTo>
                    <a:lnTo>
                      <a:pt x="428" y="323"/>
                    </a:lnTo>
                    <a:lnTo>
                      <a:pt x="402" y="368"/>
                    </a:lnTo>
                    <a:lnTo>
                      <a:pt x="374" y="414"/>
                    </a:lnTo>
                    <a:lnTo>
                      <a:pt x="349" y="458"/>
                    </a:lnTo>
                    <a:lnTo>
                      <a:pt x="330" y="493"/>
                    </a:lnTo>
                    <a:lnTo>
                      <a:pt x="320" y="514"/>
                    </a:lnTo>
                    <a:lnTo>
                      <a:pt x="319" y="522"/>
                    </a:lnTo>
                    <a:lnTo>
                      <a:pt x="319" y="529"/>
                    </a:lnTo>
                    <a:lnTo>
                      <a:pt x="320" y="537"/>
                    </a:lnTo>
                    <a:lnTo>
                      <a:pt x="323" y="546"/>
                    </a:lnTo>
                    <a:lnTo>
                      <a:pt x="325" y="554"/>
                    </a:lnTo>
                    <a:lnTo>
                      <a:pt x="329" y="562"/>
                    </a:lnTo>
                    <a:lnTo>
                      <a:pt x="333" y="571"/>
                    </a:lnTo>
                    <a:lnTo>
                      <a:pt x="338" y="579"/>
                    </a:lnTo>
                    <a:lnTo>
                      <a:pt x="344" y="587"/>
                    </a:lnTo>
                    <a:lnTo>
                      <a:pt x="349" y="593"/>
                    </a:lnTo>
                    <a:lnTo>
                      <a:pt x="355" y="599"/>
                    </a:lnTo>
                    <a:lnTo>
                      <a:pt x="362" y="604"/>
                    </a:lnTo>
                    <a:lnTo>
                      <a:pt x="368" y="609"/>
                    </a:lnTo>
                    <a:lnTo>
                      <a:pt x="374" y="612"/>
                    </a:lnTo>
                    <a:lnTo>
                      <a:pt x="379" y="613"/>
                    </a:lnTo>
                    <a:lnTo>
                      <a:pt x="385" y="613"/>
                    </a:lnTo>
                    <a:lnTo>
                      <a:pt x="382" y="618"/>
                    </a:lnTo>
                    <a:lnTo>
                      <a:pt x="370" y="629"/>
                    </a:lnTo>
                    <a:lnTo>
                      <a:pt x="362" y="635"/>
                    </a:lnTo>
                    <a:lnTo>
                      <a:pt x="352" y="642"/>
                    </a:lnTo>
                    <a:lnTo>
                      <a:pt x="339" y="649"/>
                    </a:lnTo>
                    <a:lnTo>
                      <a:pt x="324" y="654"/>
                    </a:lnTo>
                    <a:lnTo>
                      <a:pt x="307" y="659"/>
                    </a:lnTo>
                    <a:lnTo>
                      <a:pt x="288" y="663"/>
                    </a:lnTo>
                    <a:lnTo>
                      <a:pt x="277" y="663"/>
                    </a:lnTo>
                    <a:lnTo>
                      <a:pt x="266" y="663"/>
                    </a:lnTo>
                    <a:lnTo>
                      <a:pt x="254" y="663"/>
                    </a:lnTo>
                    <a:lnTo>
                      <a:pt x="242" y="662"/>
                    </a:lnTo>
                    <a:lnTo>
                      <a:pt x="228" y="659"/>
                    </a:lnTo>
                    <a:lnTo>
                      <a:pt x="214" y="657"/>
                    </a:lnTo>
                    <a:lnTo>
                      <a:pt x="201" y="653"/>
                    </a:lnTo>
                    <a:lnTo>
                      <a:pt x="186" y="648"/>
                    </a:lnTo>
                    <a:lnTo>
                      <a:pt x="170" y="642"/>
                    </a:lnTo>
                    <a:lnTo>
                      <a:pt x="153" y="635"/>
                    </a:lnTo>
                    <a:lnTo>
                      <a:pt x="136" y="628"/>
                    </a:lnTo>
                    <a:lnTo>
                      <a:pt x="118" y="618"/>
                    </a:lnTo>
                    <a:lnTo>
                      <a:pt x="101" y="608"/>
                    </a:lnTo>
                    <a:lnTo>
                      <a:pt x="86" y="597"/>
                    </a:lnTo>
                    <a:lnTo>
                      <a:pt x="72" y="587"/>
                    </a:lnTo>
                    <a:lnTo>
                      <a:pt x="60" y="575"/>
                    </a:lnTo>
                    <a:lnTo>
                      <a:pt x="48" y="564"/>
                    </a:lnTo>
                    <a:lnTo>
                      <a:pt x="38" y="552"/>
                    </a:lnTo>
                    <a:lnTo>
                      <a:pt x="30" y="541"/>
                    </a:lnTo>
                    <a:lnTo>
                      <a:pt x="22" y="529"/>
                    </a:lnTo>
                    <a:lnTo>
                      <a:pt x="16" y="517"/>
                    </a:lnTo>
                    <a:lnTo>
                      <a:pt x="11" y="506"/>
                    </a:lnTo>
                    <a:lnTo>
                      <a:pt x="7" y="494"/>
                    </a:lnTo>
                    <a:lnTo>
                      <a:pt x="4" y="483"/>
                    </a:lnTo>
                    <a:lnTo>
                      <a:pt x="2" y="472"/>
                    </a:lnTo>
                    <a:lnTo>
                      <a:pt x="0" y="461"/>
                    </a:lnTo>
                    <a:lnTo>
                      <a:pt x="0" y="449"/>
                    </a:lnTo>
                    <a:lnTo>
                      <a:pt x="0" y="439"/>
                    </a:lnTo>
                    <a:lnTo>
                      <a:pt x="1" y="419"/>
                    </a:lnTo>
                    <a:lnTo>
                      <a:pt x="4" y="401"/>
                    </a:lnTo>
                    <a:lnTo>
                      <a:pt x="7" y="383"/>
                    </a:lnTo>
                    <a:lnTo>
                      <a:pt x="12" y="370"/>
                    </a:lnTo>
                    <a:lnTo>
                      <a:pt x="21" y="348"/>
                    </a:lnTo>
                    <a:lnTo>
                      <a:pt x="25" y="341"/>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69" name="Google Shape;569;p12"/>
              <p:cNvSpPr/>
              <p:nvPr/>
            </p:nvSpPr>
            <p:spPr>
              <a:xfrm>
                <a:off x="3812" y="1296"/>
                <a:ext cx="106" cy="224"/>
              </a:xfrm>
              <a:custGeom>
                <a:rect b="b" l="l" r="r" t="t"/>
                <a:pathLst>
                  <a:path extrusionOk="0" h="1124" w="529">
                    <a:moveTo>
                      <a:pt x="463" y="996"/>
                    </a:moveTo>
                    <a:lnTo>
                      <a:pt x="473" y="967"/>
                    </a:lnTo>
                    <a:lnTo>
                      <a:pt x="483" y="936"/>
                    </a:lnTo>
                    <a:lnTo>
                      <a:pt x="492" y="902"/>
                    </a:lnTo>
                    <a:lnTo>
                      <a:pt x="501" y="866"/>
                    </a:lnTo>
                    <a:lnTo>
                      <a:pt x="509" y="828"/>
                    </a:lnTo>
                    <a:lnTo>
                      <a:pt x="517" y="790"/>
                    </a:lnTo>
                    <a:lnTo>
                      <a:pt x="522" y="750"/>
                    </a:lnTo>
                    <a:lnTo>
                      <a:pt x="527" y="707"/>
                    </a:lnTo>
                    <a:lnTo>
                      <a:pt x="529" y="664"/>
                    </a:lnTo>
                    <a:lnTo>
                      <a:pt x="529" y="619"/>
                    </a:lnTo>
                    <a:lnTo>
                      <a:pt x="528" y="573"/>
                    </a:lnTo>
                    <a:lnTo>
                      <a:pt x="524" y="526"/>
                    </a:lnTo>
                    <a:lnTo>
                      <a:pt x="522" y="503"/>
                    </a:lnTo>
                    <a:lnTo>
                      <a:pt x="518" y="479"/>
                    </a:lnTo>
                    <a:lnTo>
                      <a:pt x="514" y="455"/>
                    </a:lnTo>
                    <a:lnTo>
                      <a:pt x="509" y="432"/>
                    </a:lnTo>
                    <a:lnTo>
                      <a:pt x="504" y="407"/>
                    </a:lnTo>
                    <a:lnTo>
                      <a:pt x="497" y="383"/>
                    </a:lnTo>
                    <a:lnTo>
                      <a:pt x="491" y="358"/>
                    </a:lnTo>
                    <a:lnTo>
                      <a:pt x="482" y="333"/>
                    </a:lnTo>
                    <a:lnTo>
                      <a:pt x="467" y="284"/>
                    </a:lnTo>
                    <a:lnTo>
                      <a:pt x="453" y="239"/>
                    </a:lnTo>
                    <a:lnTo>
                      <a:pt x="442" y="196"/>
                    </a:lnTo>
                    <a:lnTo>
                      <a:pt x="432" y="157"/>
                    </a:lnTo>
                    <a:lnTo>
                      <a:pt x="423" y="121"/>
                    </a:lnTo>
                    <a:lnTo>
                      <a:pt x="415" y="90"/>
                    </a:lnTo>
                    <a:lnTo>
                      <a:pt x="406" y="62"/>
                    </a:lnTo>
                    <a:lnTo>
                      <a:pt x="397" y="40"/>
                    </a:lnTo>
                    <a:lnTo>
                      <a:pt x="393" y="30"/>
                    </a:lnTo>
                    <a:lnTo>
                      <a:pt x="388" y="21"/>
                    </a:lnTo>
                    <a:lnTo>
                      <a:pt x="383" y="15"/>
                    </a:lnTo>
                    <a:lnTo>
                      <a:pt x="378" y="8"/>
                    </a:lnTo>
                    <a:lnTo>
                      <a:pt x="372" y="5"/>
                    </a:lnTo>
                    <a:lnTo>
                      <a:pt x="366" y="1"/>
                    </a:lnTo>
                    <a:lnTo>
                      <a:pt x="360" y="0"/>
                    </a:lnTo>
                    <a:lnTo>
                      <a:pt x="353" y="0"/>
                    </a:lnTo>
                    <a:lnTo>
                      <a:pt x="346" y="1"/>
                    </a:lnTo>
                    <a:lnTo>
                      <a:pt x="338" y="5"/>
                    </a:lnTo>
                    <a:lnTo>
                      <a:pt x="330" y="8"/>
                    </a:lnTo>
                    <a:lnTo>
                      <a:pt x="320" y="15"/>
                    </a:lnTo>
                    <a:lnTo>
                      <a:pt x="310" y="23"/>
                    </a:lnTo>
                    <a:lnTo>
                      <a:pt x="298" y="32"/>
                    </a:lnTo>
                    <a:lnTo>
                      <a:pt x="287" y="43"/>
                    </a:lnTo>
                    <a:lnTo>
                      <a:pt x="275" y="57"/>
                    </a:lnTo>
                    <a:lnTo>
                      <a:pt x="250" y="86"/>
                    </a:lnTo>
                    <a:lnTo>
                      <a:pt x="224" y="118"/>
                    </a:lnTo>
                    <a:lnTo>
                      <a:pt x="197" y="156"/>
                    </a:lnTo>
                    <a:lnTo>
                      <a:pt x="172" y="196"/>
                    </a:lnTo>
                    <a:lnTo>
                      <a:pt x="146" y="239"/>
                    </a:lnTo>
                    <a:lnTo>
                      <a:pt x="123" y="284"/>
                    </a:lnTo>
                    <a:lnTo>
                      <a:pt x="99" y="333"/>
                    </a:lnTo>
                    <a:lnTo>
                      <a:pt x="78" y="382"/>
                    </a:lnTo>
                    <a:lnTo>
                      <a:pt x="59" y="433"/>
                    </a:lnTo>
                    <a:lnTo>
                      <a:pt x="41" y="485"/>
                    </a:lnTo>
                    <a:lnTo>
                      <a:pt x="33" y="511"/>
                    </a:lnTo>
                    <a:lnTo>
                      <a:pt x="26" y="538"/>
                    </a:lnTo>
                    <a:lnTo>
                      <a:pt x="20" y="564"/>
                    </a:lnTo>
                    <a:lnTo>
                      <a:pt x="14" y="590"/>
                    </a:lnTo>
                    <a:lnTo>
                      <a:pt x="10" y="616"/>
                    </a:lnTo>
                    <a:lnTo>
                      <a:pt x="5" y="643"/>
                    </a:lnTo>
                    <a:lnTo>
                      <a:pt x="3" y="667"/>
                    </a:lnTo>
                    <a:lnTo>
                      <a:pt x="1" y="694"/>
                    </a:lnTo>
                    <a:lnTo>
                      <a:pt x="0" y="719"/>
                    </a:lnTo>
                    <a:lnTo>
                      <a:pt x="0" y="744"/>
                    </a:lnTo>
                    <a:lnTo>
                      <a:pt x="1" y="769"/>
                    </a:lnTo>
                    <a:lnTo>
                      <a:pt x="3" y="794"/>
                    </a:lnTo>
                    <a:lnTo>
                      <a:pt x="9" y="838"/>
                    </a:lnTo>
                    <a:lnTo>
                      <a:pt x="15" y="881"/>
                    </a:lnTo>
                    <a:lnTo>
                      <a:pt x="23" y="920"/>
                    </a:lnTo>
                    <a:lnTo>
                      <a:pt x="31" y="953"/>
                    </a:lnTo>
                    <a:lnTo>
                      <a:pt x="41" y="983"/>
                    </a:lnTo>
                    <a:lnTo>
                      <a:pt x="53" y="1011"/>
                    </a:lnTo>
                    <a:lnTo>
                      <a:pt x="58" y="1023"/>
                    </a:lnTo>
                    <a:lnTo>
                      <a:pt x="64" y="1034"/>
                    </a:lnTo>
                    <a:lnTo>
                      <a:pt x="71" y="1046"/>
                    </a:lnTo>
                    <a:lnTo>
                      <a:pt x="78" y="1054"/>
                    </a:lnTo>
                    <a:lnTo>
                      <a:pt x="85" y="1064"/>
                    </a:lnTo>
                    <a:lnTo>
                      <a:pt x="93" y="1072"/>
                    </a:lnTo>
                    <a:lnTo>
                      <a:pt x="100" y="1081"/>
                    </a:lnTo>
                    <a:lnTo>
                      <a:pt x="109" y="1087"/>
                    </a:lnTo>
                    <a:lnTo>
                      <a:pt x="118" y="1093"/>
                    </a:lnTo>
                    <a:lnTo>
                      <a:pt x="126" y="1099"/>
                    </a:lnTo>
                    <a:lnTo>
                      <a:pt x="135" y="1104"/>
                    </a:lnTo>
                    <a:lnTo>
                      <a:pt x="144" y="1108"/>
                    </a:lnTo>
                    <a:lnTo>
                      <a:pt x="154" y="1112"/>
                    </a:lnTo>
                    <a:lnTo>
                      <a:pt x="164" y="1116"/>
                    </a:lnTo>
                    <a:lnTo>
                      <a:pt x="174" y="1118"/>
                    </a:lnTo>
                    <a:lnTo>
                      <a:pt x="185" y="1121"/>
                    </a:lnTo>
                    <a:lnTo>
                      <a:pt x="207" y="1123"/>
                    </a:lnTo>
                    <a:lnTo>
                      <a:pt x="231" y="1124"/>
                    </a:lnTo>
                    <a:lnTo>
                      <a:pt x="273" y="1124"/>
                    </a:lnTo>
                    <a:lnTo>
                      <a:pt x="312" y="1123"/>
                    </a:lnTo>
                    <a:lnTo>
                      <a:pt x="330" y="1122"/>
                    </a:lnTo>
                    <a:lnTo>
                      <a:pt x="345" y="1121"/>
                    </a:lnTo>
                    <a:lnTo>
                      <a:pt x="360" y="1117"/>
                    </a:lnTo>
                    <a:lnTo>
                      <a:pt x="375" y="1112"/>
                    </a:lnTo>
                    <a:lnTo>
                      <a:pt x="387" y="1106"/>
                    </a:lnTo>
                    <a:lnTo>
                      <a:pt x="400" y="1097"/>
                    </a:lnTo>
                    <a:lnTo>
                      <a:pt x="412" y="1087"/>
                    </a:lnTo>
                    <a:lnTo>
                      <a:pt x="423" y="1074"/>
                    </a:lnTo>
                    <a:lnTo>
                      <a:pt x="433" y="1059"/>
                    </a:lnTo>
                    <a:lnTo>
                      <a:pt x="443" y="1041"/>
                    </a:lnTo>
                    <a:lnTo>
                      <a:pt x="453" y="1019"/>
                    </a:lnTo>
                    <a:lnTo>
                      <a:pt x="463" y="996"/>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70" name="Google Shape;570;p12"/>
              <p:cNvSpPr/>
              <p:nvPr/>
            </p:nvSpPr>
            <p:spPr>
              <a:xfrm>
                <a:off x="3812" y="1296"/>
                <a:ext cx="106" cy="224"/>
              </a:xfrm>
              <a:custGeom>
                <a:rect b="b" l="l" r="r" t="t"/>
                <a:pathLst>
                  <a:path extrusionOk="0" h="1124" w="529">
                    <a:moveTo>
                      <a:pt x="463" y="996"/>
                    </a:moveTo>
                    <a:lnTo>
                      <a:pt x="473" y="967"/>
                    </a:lnTo>
                    <a:lnTo>
                      <a:pt x="483" y="936"/>
                    </a:lnTo>
                    <a:lnTo>
                      <a:pt x="492" y="902"/>
                    </a:lnTo>
                    <a:lnTo>
                      <a:pt x="501" y="866"/>
                    </a:lnTo>
                    <a:lnTo>
                      <a:pt x="509" y="828"/>
                    </a:lnTo>
                    <a:lnTo>
                      <a:pt x="517" y="790"/>
                    </a:lnTo>
                    <a:lnTo>
                      <a:pt x="522" y="750"/>
                    </a:lnTo>
                    <a:lnTo>
                      <a:pt x="527" y="707"/>
                    </a:lnTo>
                    <a:lnTo>
                      <a:pt x="529" y="664"/>
                    </a:lnTo>
                    <a:lnTo>
                      <a:pt x="529" y="619"/>
                    </a:lnTo>
                    <a:lnTo>
                      <a:pt x="528" y="573"/>
                    </a:lnTo>
                    <a:lnTo>
                      <a:pt x="524" y="526"/>
                    </a:lnTo>
                    <a:lnTo>
                      <a:pt x="522" y="503"/>
                    </a:lnTo>
                    <a:lnTo>
                      <a:pt x="518" y="479"/>
                    </a:lnTo>
                    <a:lnTo>
                      <a:pt x="514" y="455"/>
                    </a:lnTo>
                    <a:lnTo>
                      <a:pt x="509" y="432"/>
                    </a:lnTo>
                    <a:lnTo>
                      <a:pt x="504" y="407"/>
                    </a:lnTo>
                    <a:lnTo>
                      <a:pt x="497" y="383"/>
                    </a:lnTo>
                    <a:lnTo>
                      <a:pt x="491" y="358"/>
                    </a:lnTo>
                    <a:lnTo>
                      <a:pt x="482" y="333"/>
                    </a:lnTo>
                    <a:lnTo>
                      <a:pt x="467" y="284"/>
                    </a:lnTo>
                    <a:lnTo>
                      <a:pt x="453" y="239"/>
                    </a:lnTo>
                    <a:lnTo>
                      <a:pt x="442" y="196"/>
                    </a:lnTo>
                    <a:lnTo>
                      <a:pt x="432" y="157"/>
                    </a:lnTo>
                    <a:lnTo>
                      <a:pt x="423" y="121"/>
                    </a:lnTo>
                    <a:lnTo>
                      <a:pt x="415" y="90"/>
                    </a:lnTo>
                    <a:lnTo>
                      <a:pt x="406" y="62"/>
                    </a:lnTo>
                    <a:lnTo>
                      <a:pt x="397" y="40"/>
                    </a:lnTo>
                    <a:lnTo>
                      <a:pt x="393" y="30"/>
                    </a:lnTo>
                    <a:lnTo>
                      <a:pt x="388" y="21"/>
                    </a:lnTo>
                    <a:lnTo>
                      <a:pt x="383" y="15"/>
                    </a:lnTo>
                    <a:lnTo>
                      <a:pt x="378" y="8"/>
                    </a:lnTo>
                    <a:lnTo>
                      <a:pt x="372" y="5"/>
                    </a:lnTo>
                    <a:lnTo>
                      <a:pt x="366" y="1"/>
                    </a:lnTo>
                    <a:lnTo>
                      <a:pt x="360" y="0"/>
                    </a:lnTo>
                    <a:lnTo>
                      <a:pt x="353" y="0"/>
                    </a:lnTo>
                    <a:lnTo>
                      <a:pt x="346" y="1"/>
                    </a:lnTo>
                    <a:lnTo>
                      <a:pt x="338" y="5"/>
                    </a:lnTo>
                    <a:lnTo>
                      <a:pt x="330" y="8"/>
                    </a:lnTo>
                    <a:lnTo>
                      <a:pt x="320" y="15"/>
                    </a:lnTo>
                    <a:lnTo>
                      <a:pt x="310" y="23"/>
                    </a:lnTo>
                    <a:lnTo>
                      <a:pt x="298" y="32"/>
                    </a:lnTo>
                    <a:lnTo>
                      <a:pt x="287" y="43"/>
                    </a:lnTo>
                    <a:lnTo>
                      <a:pt x="275" y="57"/>
                    </a:lnTo>
                    <a:lnTo>
                      <a:pt x="250" y="86"/>
                    </a:lnTo>
                    <a:lnTo>
                      <a:pt x="224" y="118"/>
                    </a:lnTo>
                    <a:lnTo>
                      <a:pt x="197" y="156"/>
                    </a:lnTo>
                    <a:lnTo>
                      <a:pt x="172" y="196"/>
                    </a:lnTo>
                    <a:lnTo>
                      <a:pt x="146" y="239"/>
                    </a:lnTo>
                    <a:lnTo>
                      <a:pt x="123" y="284"/>
                    </a:lnTo>
                    <a:lnTo>
                      <a:pt x="99" y="333"/>
                    </a:lnTo>
                    <a:lnTo>
                      <a:pt x="78" y="382"/>
                    </a:lnTo>
                    <a:lnTo>
                      <a:pt x="59" y="433"/>
                    </a:lnTo>
                    <a:lnTo>
                      <a:pt x="41" y="485"/>
                    </a:lnTo>
                    <a:lnTo>
                      <a:pt x="33" y="511"/>
                    </a:lnTo>
                    <a:lnTo>
                      <a:pt x="26" y="538"/>
                    </a:lnTo>
                    <a:lnTo>
                      <a:pt x="20" y="564"/>
                    </a:lnTo>
                    <a:lnTo>
                      <a:pt x="14" y="590"/>
                    </a:lnTo>
                    <a:lnTo>
                      <a:pt x="10" y="616"/>
                    </a:lnTo>
                    <a:lnTo>
                      <a:pt x="5" y="643"/>
                    </a:lnTo>
                    <a:lnTo>
                      <a:pt x="3" y="667"/>
                    </a:lnTo>
                    <a:lnTo>
                      <a:pt x="1" y="694"/>
                    </a:lnTo>
                    <a:lnTo>
                      <a:pt x="0" y="719"/>
                    </a:lnTo>
                    <a:lnTo>
                      <a:pt x="0" y="744"/>
                    </a:lnTo>
                    <a:lnTo>
                      <a:pt x="1" y="769"/>
                    </a:lnTo>
                    <a:lnTo>
                      <a:pt x="3" y="794"/>
                    </a:lnTo>
                    <a:lnTo>
                      <a:pt x="9" y="838"/>
                    </a:lnTo>
                    <a:lnTo>
                      <a:pt x="15" y="881"/>
                    </a:lnTo>
                    <a:lnTo>
                      <a:pt x="23" y="920"/>
                    </a:lnTo>
                    <a:lnTo>
                      <a:pt x="31" y="953"/>
                    </a:lnTo>
                    <a:lnTo>
                      <a:pt x="41" y="983"/>
                    </a:lnTo>
                    <a:lnTo>
                      <a:pt x="53" y="1011"/>
                    </a:lnTo>
                    <a:lnTo>
                      <a:pt x="58" y="1023"/>
                    </a:lnTo>
                    <a:lnTo>
                      <a:pt x="64" y="1034"/>
                    </a:lnTo>
                    <a:lnTo>
                      <a:pt x="71" y="1046"/>
                    </a:lnTo>
                    <a:lnTo>
                      <a:pt x="78" y="1054"/>
                    </a:lnTo>
                    <a:lnTo>
                      <a:pt x="85" y="1064"/>
                    </a:lnTo>
                    <a:lnTo>
                      <a:pt x="93" y="1072"/>
                    </a:lnTo>
                    <a:lnTo>
                      <a:pt x="100" y="1081"/>
                    </a:lnTo>
                    <a:lnTo>
                      <a:pt x="109" y="1087"/>
                    </a:lnTo>
                    <a:lnTo>
                      <a:pt x="118" y="1093"/>
                    </a:lnTo>
                    <a:lnTo>
                      <a:pt x="126" y="1099"/>
                    </a:lnTo>
                    <a:lnTo>
                      <a:pt x="135" y="1104"/>
                    </a:lnTo>
                    <a:lnTo>
                      <a:pt x="144" y="1108"/>
                    </a:lnTo>
                    <a:lnTo>
                      <a:pt x="154" y="1112"/>
                    </a:lnTo>
                    <a:lnTo>
                      <a:pt x="164" y="1116"/>
                    </a:lnTo>
                    <a:lnTo>
                      <a:pt x="174" y="1118"/>
                    </a:lnTo>
                    <a:lnTo>
                      <a:pt x="185" y="1121"/>
                    </a:lnTo>
                    <a:lnTo>
                      <a:pt x="207" y="1123"/>
                    </a:lnTo>
                    <a:lnTo>
                      <a:pt x="231" y="1124"/>
                    </a:lnTo>
                    <a:lnTo>
                      <a:pt x="273" y="1124"/>
                    </a:lnTo>
                    <a:lnTo>
                      <a:pt x="312" y="1123"/>
                    </a:lnTo>
                    <a:lnTo>
                      <a:pt x="330" y="1122"/>
                    </a:lnTo>
                    <a:lnTo>
                      <a:pt x="345" y="1121"/>
                    </a:lnTo>
                    <a:lnTo>
                      <a:pt x="360" y="1117"/>
                    </a:lnTo>
                    <a:lnTo>
                      <a:pt x="375" y="1112"/>
                    </a:lnTo>
                    <a:lnTo>
                      <a:pt x="387" y="1106"/>
                    </a:lnTo>
                    <a:lnTo>
                      <a:pt x="400" y="1097"/>
                    </a:lnTo>
                    <a:lnTo>
                      <a:pt x="412" y="1087"/>
                    </a:lnTo>
                    <a:lnTo>
                      <a:pt x="423" y="1074"/>
                    </a:lnTo>
                    <a:lnTo>
                      <a:pt x="433" y="1059"/>
                    </a:lnTo>
                    <a:lnTo>
                      <a:pt x="443" y="1041"/>
                    </a:lnTo>
                    <a:lnTo>
                      <a:pt x="453" y="1019"/>
                    </a:lnTo>
                    <a:lnTo>
                      <a:pt x="463" y="996"/>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71" name="Google Shape;571;p12"/>
              <p:cNvSpPr/>
              <p:nvPr/>
            </p:nvSpPr>
            <p:spPr>
              <a:xfrm>
                <a:off x="3825" y="1331"/>
                <a:ext cx="76" cy="180"/>
              </a:xfrm>
              <a:custGeom>
                <a:rect b="b" l="l" r="r" t="t"/>
                <a:pathLst>
                  <a:path extrusionOk="0" h="899" w="381">
                    <a:moveTo>
                      <a:pt x="163" y="135"/>
                    </a:moveTo>
                    <a:lnTo>
                      <a:pt x="156" y="154"/>
                    </a:lnTo>
                    <a:lnTo>
                      <a:pt x="151" y="175"/>
                    </a:lnTo>
                    <a:lnTo>
                      <a:pt x="144" y="201"/>
                    </a:lnTo>
                    <a:lnTo>
                      <a:pt x="139" y="230"/>
                    </a:lnTo>
                    <a:lnTo>
                      <a:pt x="136" y="261"/>
                    </a:lnTo>
                    <a:lnTo>
                      <a:pt x="131" y="296"/>
                    </a:lnTo>
                    <a:lnTo>
                      <a:pt x="127" y="331"/>
                    </a:lnTo>
                    <a:lnTo>
                      <a:pt x="124" y="368"/>
                    </a:lnTo>
                    <a:lnTo>
                      <a:pt x="122" y="407"/>
                    </a:lnTo>
                    <a:lnTo>
                      <a:pt x="119" y="446"/>
                    </a:lnTo>
                    <a:lnTo>
                      <a:pt x="118" y="484"/>
                    </a:lnTo>
                    <a:lnTo>
                      <a:pt x="118" y="523"/>
                    </a:lnTo>
                    <a:lnTo>
                      <a:pt x="118" y="561"/>
                    </a:lnTo>
                    <a:lnTo>
                      <a:pt x="119" y="597"/>
                    </a:lnTo>
                    <a:lnTo>
                      <a:pt x="121" y="632"/>
                    </a:lnTo>
                    <a:lnTo>
                      <a:pt x="123" y="664"/>
                    </a:lnTo>
                    <a:lnTo>
                      <a:pt x="111" y="649"/>
                    </a:lnTo>
                    <a:lnTo>
                      <a:pt x="83" y="611"/>
                    </a:lnTo>
                    <a:lnTo>
                      <a:pt x="68" y="587"/>
                    </a:lnTo>
                    <a:lnTo>
                      <a:pt x="55" y="562"/>
                    </a:lnTo>
                    <a:lnTo>
                      <a:pt x="48" y="551"/>
                    </a:lnTo>
                    <a:lnTo>
                      <a:pt x="45" y="538"/>
                    </a:lnTo>
                    <a:lnTo>
                      <a:pt x="41" y="527"/>
                    </a:lnTo>
                    <a:lnTo>
                      <a:pt x="40" y="516"/>
                    </a:lnTo>
                    <a:lnTo>
                      <a:pt x="37" y="498"/>
                    </a:lnTo>
                    <a:lnTo>
                      <a:pt x="33" y="481"/>
                    </a:lnTo>
                    <a:lnTo>
                      <a:pt x="31" y="473"/>
                    </a:lnTo>
                    <a:lnTo>
                      <a:pt x="28" y="468"/>
                    </a:lnTo>
                    <a:lnTo>
                      <a:pt x="26" y="463"/>
                    </a:lnTo>
                    <a:lnTo>
                      <a:pt x="23" y="461"/>
                    </a:lnTo>
                    <a:lnTo>
                      <a:pt x="21" y="460"/>
                    </a:lnTo>
                    <a:lnTo>
                      <a:pt x="18" y="461"/>
                    </a:lnTo>
                    <a:lnTo>
                      <a:pt x="16" y="465"/>
                    </a:lnTo>
                    <a:lnTo>
                      <a:pt x="13" y="472"/>
                    </a:lnTo>
                    <a:lnTo>
                      <a:pt x="11" y="481"/>
                    </a:lnTo>
                    <a:lnTo>
                      <a:pt x="8" y="494"/>
                    </a:lnTo>
                    <a:lnTo>
                      <a:pt x="6" y="511"/>
                    </a:lnTo>
                    <a:lnTo>
                      <a:pt x="5" y="531"/>
                    </a:lnTo>
                    <a:lnTo>
                      <a:pt x="2" y="573"/>
                    </a:lnTo>
                    <a:lnTo>
                      <a:pt x="1" y="616"/>
                    </a:lnTo>
                    <a:lnTo>
                      <a:pt x="0" y="655"/>
                    </a:lnTo>
                    <a:lnTo>
                      <a:pt x="1" y="692"/>
                    </a:lnTo>
                    <a:lnTo>
                      <a:pt x="3" y="709"/>
                    </a:lnTo>
                    <a:lnTo>
                      <a:pt x="6" y="724"/>
                    </a:lnTo>
                    <a:lnTo>
                      <a:pt x="11" y="739"/>
                    </a:lnTo>
                    <a:lnTo>
                      <a:pt x="16" y="752"/>
                    </a:lnTo>
                    <a:lnTo>
                      <a:pt x="23" y="762"/>
                    </a:lnTo>
                    <a:lnTo>
                      <a:pt x="32" y="772"/>
                    </a:lnTo>
                    <a:lnTo>
                      <a:pt x="37" y="775"/>
                    </a:lnTo>
                    <a:lnTo>
                      <a:pt x="42" y="778"/>
                    </a:lnTo>
                    <a:lnTo>
                      <a:pt x="47" y="780"/>
                    </a:lnTo>
                    <a:lnTo>
                      <a:pt x="53" y="783"/>
                    </a:lnTo>
                    <a:lnTo>
                      <a:pt x="60" y="785"/>
                    </a:lnTo>
                    <a:lnTo>
                      <a:pt x="66" y="789"/>
                    </a:lnTo>
                    <a:lnTo>
                      <a:pt x="71" y="793"/>
                    </a:lnTo>
                    <a:lnTo>
                      <a:pt x="77" y="798"/>
                    </a:lnTo>
                    <a:lnTo>
                      <a:pt x="88" y="809"/>
                    </a:lnTo>
                    <a:lnTo>
                      <a:pt x="98" y="821"/>
                    </a:lnTo>
                    <a:lnTo>
                      <a:pt x="109" y="836"/>
                    </a:lnTo>
                    <a:lnTo>
                      <a:pt x="121" y="850"/>
                    </a:lnTo>
                    <a:lnTo>
                      <a:pt x="132" y="864"/>
                    </a:lnTo>
                    <a:lnTo>
                      <a:pt x="144" y="876"/>
                    </a:lnTo>
                    <a:lnTo>
                      <a:pt x="151" y="883"/>
                    </a:lnTo>
                    <a:lnTo>
                      <a:pt x="157" y="888"/>
                    </a:lnTo>
                    <a:lnTo>
                      <a:pt x="164" y="891"/>
                    </a:lnTo>
                    <a:lnTo>
                      <a:pt x="171" y="895"/>
                    </a:lnTo>
                    <a:lnTo>
                      <a:pt x="178" y="898"/>
                    </a:lnTo>
                    <a:lnTo>
                      <a:pt x="186" y="899"/>
                    </a:lnTo>
                    <a:lnTo>
                      <a:pt x="194" y="899"/>
                    </a:lnTo>
                    <a:lnTo>
                      <a:pt x="203" y="899"/>
                    </a:lnTo>
                    <a:lnTo>
                      <a:pt x="212" y="896"/>
                    </a:lnTo>
                    <a:lnTo>
                      <a:pt x="220" y="893"/>
                    </a:lnTo>
                    <a:lnTo>
                      <a:pt x="230" y="888"/>
                    </a:lnTo>
                    <a:lnTo>
                      <a:pt x="240" y="881"/>
                    </a:lnTo>
                    <a:lnTo>
                      <a:pt x="250" y="873"/>
                    </a:lnTo>
                    <a:lnTo>
                      <a:pt x="262" y="863"/>
                    </a:lnTo>
                    <a:lnTo>
                      <a:pt x="274" y="851"/>
                    </a:lnTo>
                    <a:lnTo>
                      <a:pt x="287" y="838"/>
                    </a:lnTo>
                    <a:lnTo>
                      <a:pt x="303" y="815"/>
                    </a:lnTo>
                    <a:lnTo>
                      <a:pt x="317" y="793"/>
                    </a:lnTo>
                    <a:lnTo>
                      <a:pt x="328" y="770"/>
                    </a:lnTo>
                    <a:lnTo>
                      <a:pt x="338" y="748"/>
                    </a:lnTo>
                    <a:lnTo>
                      <a:pt x="347" y="724"/>
                    </a:lnTo>
                    <a:lnTo>
                      <a:pt x="353" y="700"/>
                    </a:lnTo>
                    <a:lnTo>
                      <a:pt x="359" y="678"/>
                    </a:lnTo>
                    <a:lnTo>
                      <a:pt x="363" y="654"/>
                    </a:lnTo>
                    <a:lnTo>
                      <a:pt x="369" y="611"/>
                    </a:lnTo>
                    <a:lnTo>
                      <a:pt x="373" y="569"/>
                    </a:lnTo>
                    <a:lnTo>
                      <a:pt x="375" y="532"/>
                    </a:lnTo>
                    <a:lnTo>
                      <a:pt x="380" y="501"/>
                    </a:lnTo>
                    <a:lnTo>
                      <a:pt x="381" y="486"/>
                    </a:lnTo>
                    <a:lnTo>
                      <a:pt x="381" y="470"/>
                    </a:lnTo>
                    <a:lnTo>
                      <a:pt x="380" y="450"/>
                    </a:lnTo>
                    <a:lnTo>
                      <a:pt x="379" y="430"/>
                    </a:lnTo>
                    <a:lnTo>
                      <a:pt x="375" y="388"/>
                    </a:lnTo>
                    <a:lnTo>
                      <a:pt x="369" y="350"/>
                    </a:lnTo>
                    <a:lnTo>
                      <a:pt x="363" y="317"/>
                    </a:lnTo>
                    <a:lnTo>
                      <a:pt x="356" y="295"/>
                    </a:lnTo>
                    <a:lnTo>
                      <a:pt x="354" y="289"/>
                    </a:lnTo>
                    <a:lnTo>
                      <a:pt x="352" y="287"/>
                    </a:lnTo>
                    <a:lnTo>
                      <a:pt x="350" y="291"/>
                    </a:lnTo>
                    <a:lnTo>
                      <a:pt x="350" y="299"/>
                    </a:lnTo>
                    <a:lnTo>
                      <a:pt x="352" y="337"/>
                    </a:lnTo>
                    <a:lnTo>
                      <a:pt x="352" y="377"/>
                    </a:lnTo>
                    <a:lnTo>
                      <a:pt x="349" y="420"/>
                    </a:lnTo>
                    <a:lnTo>
                      <a:pt x="345" y="462"/>
                    </a:lnTo>
                    <a:lnTo>
                      <a:pt x="340" y="503"/>
                    </a:lnTo>
                    <a:lnTo>
                      <a:pt x="333" y="543"/>
                    </a:lnTo>
                    <a:lnTo>
                      <a:pt x="325" y="581"/>
                    </a:lnTo>
                    <a:lnTo>
                      <a:pt x="318" y="616"/>
                    </a:lnTo>
                    <a:lnTo>
                      <a:pt x="309" y="646"/>
                    </a:lnTo>
                    <a:lnTo>
                      <a:pt x="299" y="672"/>
                    </a:lnTo>
                    <a:lnTo>
                      <a:pt x="295" y="682"/>
                    </a:lnTo>
                    <a:lnTo>
                      <a:pt x="290" y="692"/>
                    </a:lnTo>
                    <a:lnTo>
                      <a:pt x="285" y="698"/>
                    </a:lnTo>
                    <a:lnTo>
                      <a:pt x="282" y="704"/>
                    </a:lnTo>
                    <a:lnTo>
                      <a:pt x="277" y="708"/>
                    </a:lnTo>
                    <a:lnTo>
                      <a:pt x="273" y="709"/>
                    </a:lnTo>
                    <a:lnTo>
                      <a:pt x="269" y="708"/>
                    </a:lnTo>
                    <a:lnTo>
                      <a:pt x="265" y="705"/>
                    </a:lnTo>
                    <a:lnTo>
                      <a:pt x="262" y="700"/>
                    </a:lnTo>
                    <a:lnTo>
                      <a:pt x="258" y="693"/>
                    </a:lnTo>
                    <a:lnTo>
                      <a:pt x="254" y="683"/>
                    </a:lnTo>
                    <a:lnTo>
                      <a:pt x="252" y="669"/>
                    </a:lnTo>
                    <a:lnTo>
                      <a:pt x="253" y="655"/>
                    </a:lnTo>
                    <a:lnTo>
                      <a:pt x="254" y="617"/>
                    </a:lnTo>
                    <a:lnTo>
                      <a:pt x="258" y="561"/>
                    </a:lnTo>
                    <a:lnTo>
                      <a:pt x="263" y="494"/>
                    </a:lnTo>
                    <a:lnTo>
                      <a:pt x="269" y="423"/>
                    </a:lnTo>
                    <a:lnTo>
                      <a:pt x="274" y="355"/>
                    </a:lnTo>
                    <a:lnTo>
                      <a:pt x="280" y="295"/>
                    </a:lnTo>
                    <a:lnTo>
                      <a:pt x="287" y="250"/>
                    </a:lnTo>
                    <a:lnTo>
                      <a:pt x="290" y="210"/>
                    </a:lnTo>
                    <a:lnTo>
                      <a:pt x="294" y="164"/>
                    </a:lnTo>
                    <a:lnTo>
                      <a:pt x="295" y="116"/>
                    </a:lnTo>
                    <a:lnTo>
                      <a:pt x="295" y="71"/>
                    </a:lnTo>
                    <a:lnTo>
                      <a:pt x="294" y="34"/>
                    </a:lnTo>
                    <a:lnTo>
                      <a:pt x="293" y="9"/>
                    </a:lnTo>
                    <a:lnTo>
                      <a:pt x="290" y="1"/>
                    </a:lnTo>
                    <a:lnTo>
                      <a:pt x="289" y="0"/>
                    </a:lnTo>
                    <a:lnTo>
                      <a:pt x="288" y="3"/>
                    </a:lnTo>
                    <a:lnTo>
                      <a:pt x="287" y="11"/>
                    </a:lnTo>
                    <a:lnTo>
                      <a:pt x="283" y="38"/>
                    </a:lnTo>
                    <a:lnTo>
                      <a:pt x="280" y="68"/>
                    </a:lnTo>
                    <a:lnTo>
                      <a:pt x="279" y="100"/>
                    </a:lnTo>
                    <a:lnTo>
                      <a:pt x="277" y="134"/>
                    </a:lnTo>
                    <a:lnTo>
                      <a:pt x="273" y="167"/>
                    </a:lnTo>
                    <a:lnTo>
                      <a:pt x="268" y="202"/>
                    </a:lnTo>
                    <a:lnTo>
                      <a:pt x="265" y="220"/>
                    </a:lnTo>
                    <a:lnTo>
                      <a:pt x="262" y="236"/>
                    </a:lnTo>
                    <a:lnTo>
                      <a:pt x="257" y="254"/>
                    </a:lnTo>
                    <a:lnTo>
                      <a:pt x="252" y="269"/>
                    </a:lnTo>
                    <a:lnTo>
                      <a:pt x="245" y="287"/>
                    </a:lnTo>
                    <a:lnTo>
                      <a:pt x="240" y="311"/>
                    </a:lnTo>
                    <a:lnTo>
                      <a:pt x="234" y="338"/>
                    </a:lnTo>
                    <a:lnTo>
                      <a:pt x="228" y="370"/>
                    </a:lnTo>
                    <a:lnTo>
                      <a:pt x="215" y="437"/>
                    </a:lnTo>
                    <a:lnTo>
                      <a:pt x="203" y="503"/>
                    </a:lnTo>
                    <a:lnTo>
                      <a:pt x="197" y="534"/>
                    </a:lnTo>
                    <a:lnTo>
                      <a:pt x="192" y="562"/>
                    </a:lnTo>
                    <a:lnTo>
                      <a:pt x="186" y="584"/>
                    </a:lnTo>
                    <a:lnTo>
                      <a:pt x="181" y="602"/>
                    </a:lnTo>
                    <a:lnTo>
                      <a:pt x="178" y="607"/>
                    </a:lnTo>
                    <a:lnTo>
                      <a:pt x="176" y="612"/>
                    </a:lnTo>
                    <a:lnTo>
                      <a:pt x="173" y="614"/>
                    </a:lnTo>
                    <a:lnTo>
                      <a:pt x="171" y="614"/>
                    </a:lnTo>
                    <a:lnTo>
                      <a:pt x="168" y="612"/>
                    </a:lnTo>
                    <a:lnTo>
                      <a:pt x="167" y="607"/>
                    </a:lnTo>
                    <a:lnTo>
                      <a:pt x="164" y="601"/>
                    </a:lnTo>
                    <a:lnTo>
                      <a:pt x="163" y="591"/>
                    </a:lnTo>
                    <a:lnTo>
                      <a:pt x="161" y="567"/>
                    </a:lnTo>
                    <a:lnTo>
                      <a:pt x="158" y="542"/>
                    </a:lnTo>
                    <a:lnTo>
                      <a:pt x="157" y="517"/>
                    </a:lnTo>
                    <a:lnTo>
                      <a:pt x="157" y="489"/>
                    </a:lnTo>
                    <a:lnTo>
                      <a:pt x="157" y="435"/>
                    </a:lnTo>
                    <a:lnTo>
                      <a:pt x="159" y="378"/>
                    </a:lnTo>
                    <a:lnTo>
                      <a:pt x="163" y="325"/>
                    </a:lnTo>
                    <a:lnTo>
                      <a:pt x="169" y="276"/>
                    </a:lnTo>
                    <a:lnTo>
                      <a:pt x="176" y="234"/>
                    </a:lnTo>
                    <a:lnTo>
                      <a:pt x="182" y="200"/>
                    </a:lnTo>
                    <a:lnTo>
                      <a:pt x="188" y="170"/>
                    </a:lnTo>
                    <a:lnTo>
                      <a:pt x="196" y="135"/>
                    </a:lnTo>
                    <a:lnTo>
                      <a:pt x="201" y="103"/>
                    </a:lnTo>
                    <a:lnTo>
                      <a:pt x="204" y="75"/>
                    </a:lnTo>
                    <a:lnTo>
                      <a:pt x="204" y="65"/>
                    </a:lnTo>
                    <a:lnTo>
                      <a:pt x="203" y="60"/>
                    </a:lnTo>
                    <a:lnTo>
                      <a:pt x="202" y="58"/>
                    </a:lnTo>
                    <a:lnTo>
                      <a:pt x="201" y="58"/>
                    </a:lnTo>
                    <a:lnTo>
                      <a:pt x="199" y="59"/>
                    </a:lnTo>
                    <a:lnTo>
                      <a:pt x="197" y="61"/>
                    </a:lnTo>
                    <a:lnTo>
                      <a:pt x="192" y="70"/>
                    </a:lnTo>
                    <a:lnTo>
                      <a:pt x="184" y="85"/>
                    </a:lnTo>
                    <a:lnTo>
                      <a:pt x="174" y="106"/>
                    </a:lnTo>
                    <a:lnTo>
                      <a:pt x="163" y="135"/>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72" name="Google Shape;572;p12"/>
              <p:cNvSpPr/>
              <p:nvPr/>
            </p:nvSpPr>
            <p:spPr>
              <a:xfrm>
                <a:off x="3959" y="1535"/>
                <a:ext cx="222" cy="110"/>
              </a:xfrm>
              <a:custGeom>
                <a:rect b="b" l="l" r="r" t="t"/>
                <a:pathLst>
                  <a:path extrusionOk="0" h="551" w="1111">
                    <a:moveTo>
                      <a:pt x="109" y="125"/>
                    </a:moveTo>
                    <a:lnTo>
                      <a:pt x="136" y="111"/>
                    </a:lnTo>
                    <a:lnTo>
                      <a:pt x="166" y="97"/>
                    </a:lnTo>
                    <a:lnTo>
                      <a:pt x="198" y="82"/>
                    </a:lnTo>
                    <a:lnTo>
                      <a:pt x="232" y="68"/>
                    </a:lnTo>
                    <a:lnTo>
                      <a:pt x="268" y="56"/>
                    </a:lnTo>
                    <a:lnTo>
                      <a:pt x="306" y="43"/>
                    </a:lnTo>
                    <a:lnTo>
                      <a:pt x="346" y="32"/>
                    </a:lnTo>
                    <a:lnTo>
                      <a:pt x="388" y="22"/>
                    </a:lnTo>
                    <a:lnTo>
                      <a:pt x="430" y="13"/>
                    </a:lnTo>
                    <a:lnTo>
                      <a:pt x="475" y="7"/>
                    </a:lnTo>
                    <a:lnTo>
                      <a:pt x="522" y="2"/>
                    </a:lnTo>
                    <a:lnTo>
                      <a:pt x="569" y="0"/>
                    </a:lnTo>
                    <a:lnTo>
                      <a:pt x="593" y="0"/>
                    </a:lnTo>
                    <a:lnTo>
                      <a:pt x="616" y="0"/>
                    </a:lnTo>
                    <a:lnTo>
                      <a:pt x="641" y="1"/>
                    </a:lnTo>
                    <a:lnTo>
                      <a:pt x="665" y="2"/>
                    </a:lnTo>
                    <a:lnTo>
                      <a:pt x="690" y="5"/>
                    </a:lnTo>
                    <a:lnTo>
                      <a:pt x="716" y="7"/>
                    </a:lnTo>
                    <a:lnTo>
                      <a:pt x="741" y="11"/>
                    </a:lnTo>
                    <a:lnTo>
                      <a:pt x="766" y="16"/>
                    </a:lnTo>
                    <a:lnTo>
                      <a:pt x="816" y="25"/>
                    </a:lnTo>
                    <a:lnTo>
                      <a:pt x="862" y="32"/>
                    </a:lnTo>
                    <a:lnTo>
                      <a:pt x="906" y="38"/>
                    </a:lnTo>
                    <a:lnTo>
                      <a:pt x="946" y="43"/>
                    </a:lnTo>
                    <a:lnTo>
                      <a:pt x="982" y="47"/>
                    </a:lnTo>
                    <a:lnTo>
                      <a:pt x="1013" y="51"/>
                    </a:lnTo>
                    <a:lnTo>
                      <a:pt x="1042" y="56"/>
                    </a:lnTo>
                    <a:lnTo>
                      <a:pt x="1066" y="61"/>
                    </a:lnTo>
                    <a:lnTo>
                      <a:pt x="1076" y="63"/>
                    </a:lnTo>
                    <a:lnTo>
                      <a:pt x="1084" y="67"/>
                    </a:lnTo>
                    <a:lnTo>
                      <a:pt x="1092" y="71"/>
                    </a:lnTo>
                    <a:lnTo>
                      <a:pt x="1098" y="75"/>
                    </a:lnTo>
                    <a:lnTo>
                      <a:pt x="1103" y="80"/>
                    </a:lnTo>
                    <a:lnTo>
                      <a:pt x="1107" y="85"/>
                    </a:lnTo>
                    <a:lnTo>
                      <a:pt x="1109" y="91"/>
                    </a:lnTo>
                    <a:lnTo>
                      <a:pt x="1111" y="97"/>
                    </a:lnTo>
                    <a:lnTo>
                      <a:pt x="1111" y="105"/>
                    </a:lnTo>
                    <a:lnTo>
                      <a:pt x="1109" y="112"/>
                    </a:lnTo>
                    <a:lnTo>
                      <a:pt x="1106" y="121"/>
                    </a:lnTo>
                    <a:lnTo>
                      <a:pt x="1102" y="131"/>
                    </a:lnTo>
                    <a:lnTo>
                      <a:pt x="1096" y="141"/>
                    </a:lnTo>
                    <a:lnTo>
                      <a:pt x="1088" y="153"/>
                    </a:lnTo>
                    <a:lnTo>
                      <a:pt x="1078" y="166"/>
                    </a:lnTo>
                    <a:lnTo>
                      <a:pt x="1068" y="179"/>
                    </a:lnTo>
                    <a:lnTo>
                      <a:pt x="1042" y="208"/>
                    </a:lnTo>
                    <a:lnTo>
                      <a:pt x="1012" y="239"/>
                    </a:lnTo>
                    <a:lnTo>
                      <a:pt x="978" y="269"/>
                    </a:lnTo>
                    <a:lnTo>
                      <a:pt x="941" y="300"/>
                    </a:lnTo>
                    <a:lnTo>
                      <a:pt x="901" y="332"/>
                    </a:lnTo>
                    <a:lnTo>
                      <a:pt x="858" y="363"/>
                    </a:lnTo>
                    <a:lnTo>
                      <a:pt x="814" y="392"/>
                    </a:lnTo>
                    <a:lnTo>
                      <a:pt x="767" y="420"/>
                    </a:lnTo>
                    <a:lnTo>
                      <a:pt x="720" y="447"/>
                    </a:lnTo>
                    <a:lnTo>
                      <a:pt x="670" y="470"/>
                    </a:lnTo>
                    <a:lnTo>
                      <a:pt x="645" y="481"/>
                    </a:lnTo>
                    <a:lnTo>
                      <a:pt x="620" y="493"/>
                    </a:lnTo>
                    <a:lnTo>
                      <a:pt x="595" y="503"/>
                    </a:lnTo>
                    <a:lnTo>
                      <a:pt x="570" y="511"/>
                    </a:lnTo>
                    <a:lnTo>
                      <a:pt x="545" y="520"/>
                    </a:lnTo>
                    <a:lnTo>
                      <a:pt x="519" y="526"/>
                    </a:lnTo>
                    <a:lnTo>
                      <a:pt x="494" y="534"/>
                    </a:lnTo>
                    <a:lnTo>
                      <a:pt x="469" y="539"/>
                    </a:lnTo>
                    <a:lnTo>
                      <a:pt x="444" y="543"/>
                    </a:lnTo>
                    <a:lnTo>
                      <a:pt x="419" y="546"/>
                    </a:lnTo>
                    <a:lnTo>
                      <a:pt x="396" y="549"/>
                    </a:lnTo>
                    <a:lnTo>
                      <a:pt x="371" y="550"/>
                    </a:lnTo>
                    <a:lnTo>
                      <a:pt x="324" y="551"/>
                    </a:lnTo>
                    <a:lnTo>
                      <a:pt x="281" y="550"/>
                    </a:lnTo>
                    <a:lnTo>
                      <a:pt x="242" y="548"/>
                    </a:lnTo>
                    <a:lnTo>
                      <a:pt x="207" y="544"/>
                    </a:lnTo>
                    <a:lnTo>
                      <a:pt x="175" y="538"/>
                    </a:lnTo>
                    <a:lnTo>
                      <a:pt x="147" y="530"/>
                    </a:lnTo>
                    <a:lnTo>
                      <a:pt x="133" y="526"/>
                    </a:lnTo>
                    <a:lnTo>
                      <a:pt x="122" y="521"/>
                    </a:lnTo>
                    <a:lnTo>
                      <a:pt x="111" y="516"/>
                    </a:lnTo>
                    <a:lnTo>
                      <a:pt x="100" y="510"/>
                    </a:lnTo>
                    <a:lnTo>
                      <a:pt x="90" y="504"/>
                    </a:lnTo>
                    <a:lnTo>
                      <a:pt x="81" y="498"/>
                    </a:lnTo>
                    <a:lnTo>
                      <a:pt x="72" y="491"/>
                    </a:lnTo>
                    <a:lnTo>
                      <a:pt x="64" y="484"/>
                    </a:lnTo>
                    <a:lnTo>
                      <a:pt x="56" y="476"/>
                    </a:lnTo>
                    <a:lnTo>
                      <a:pt x="50" y="468"/>
                    </a:lnTo>
                    <a:lnTo>
                      <a:pt x="44" y="460"/>
                    </a:lnTo>
                    <a:lnTo>
                      <a:pt x="39" y="452"/>
                    </a:lnTo>
                    <a:lnTo>
                      <a:pt x="29" y="433"/>
                    </a:lnTo>
                    <a:lnTo>
                      <a:pt x="21" y="412"/>
                    </a:lnTo>
                    <a:lnTo>
                      <a:pt x="15" y="390"/>
                    </a:lnTo>
                    <a:lnTo>
                      <a:pt x="10" y="367"/>
                    </a:lnTo>
                    <a:lnTo>
                      <a:pt x="5" y="325"/>
                    </a:lnTo>
                    <a:lnTo>
                      <a:pt x="1" y="288"/>
                    </a:lnTo>
                    <a:lnTo>
                      <a:pt x="0" y="272"/>
                    </a:lnTo>
                    <a:lnTo>
                      <a:pt x="0" y="256"/>
                    </a:lnTo>
                    <a:lnTo>
                      <a:pt x="1" y="241"/>
                    </a:lnTo>
                    <a:lnTo>
                      <a:pt x="4" y="226"/>
                    </a:lnTo>
                    <a:lnTo>
                      <a:pt x="9" y="212"/>
                    </a:lnTo>
                    <a:lnTo>
                      <a:pt x="15" y="198"/>
                    </a:lnTo>
                    <a:lnTo>
                      <a:pt x="24" y="186"/>
                    </a:lnTo>
                    <a:lnTo>
                      <a:pt x="35" y="173"/>
                    </a:lnTo>
                    <a:lnTo>
                      <a:pt x="49" y="161"/>
                    </a:lnTo>
                    <a:lnTo>
                      <a:pt x="66" y="148"/>
                    </a:lnTo>
                    <a:lnTo>
                      <a:pt x="86" y="137"/>
                    </a:lnTo>
                    <a:lnTo>
                      <a:pt x="109" y="125"/>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73" name="Google Shape;573;p12"/>
              <p:cNvSpPr/>
              <p:nvPr/>
            </p:nvSpPr>
            <p:spPr>
              <a:xfrm>
                <a:off x="3959" y="1535"/>
                <a:ext cx="222" cy="110"/>
              </a:xfrm>
              <a:custGeom>
                <a:rect b="b" l="l" r="r" t="t"/>
                <a:pathLst>
                  <a:path extrusionOk="0" h="551" w="1111">
                    <a:moveTo>
                      <a:pt x="109" y="125"/>
                    </a:moveTo>
                    <a:lnTo>
                      <a:pt x="136" y="111"/>
                    </a:lnTo>
                    <a:lnTo>
                      <a:pt x="166" y="97"/>
                    </a:lnTo>
                    <a:lnTo>
                      <a:pt x="198" y="82"/>
                    </a:lnTo>
                    <a:lnTo>
                      <a:pt x="232" y="68"/>
                    </a:lnTo>
                    <a:lnTo>
                      <a:pt x="268" y="56"/>
                    </a:lnTo>
                    <a:lnTo>
                      <a:pt x="306" y="43"/>
                    </a:lnTo>
                    <a:lnTo>
                      <a:pt x="346" y="32"/>
                    </a:lnTo>
                    <a:lnTo>
                      <a:pt x="388" y="22"/>
                    </a:lnTo>
                    <a:lnTo>
                      <a:pt x="430" y="13"/>
                    </a:lnTo>
                    <a:lnTo>
                      <a:pt x="475" y="7"/>
                    </a:lnTo>
                    <a:lnTo>
                      <a:pt x="522" y="2"/>
                    </a:lnTo>
                    <a:lnTo>
                      <a:pt x="569" y="0"/>
                    </a:lnTo>
                    <a:lnTo>
                      <a:pt x="593" y="0"/>
                    </a:lnTo>
                    <a:lnTo>
                      <a:pt x="616" y="0"/>
                    </a:lnTo>
                    <a:lnTo>
                      <a:pt x="641" y="1"/>
                    </a:lnTo>
                    <a:lnTo>
                      <a:pt x="665" y="2"/>
                    </a:lnTo>
                    <a:lnTo>
                      <a:pt x="690" y="5"/>
                    </a:lnTo>
                    <a:lnTo>
                      <a:pt x="716" y="7"/>
                    </a:lnTo>
                    <a:lnTo>
                      <a:pt x="741" y="11"/>
                    </a:lnTo>
                    <a:lnTo>
                      <a:pt x="766" y="16"/>
                    </a:lnTo>
                    <a:lnTo>
                      <a:pt x="816" y="25"/>
                    </a:lnTo>
                    <a:lnTo>
                      <a:pt x="862" y="32"/>
                    </a:lnTo>
                    <a:lnTo>
                      <a:pt x="906" y="38"/>
                    </a:lnTo>
                    <a:lnTo>
                      <a:pt x="946" y="43"/>
                    </a:lnTo>
                    <a:lnTo>
                      <a:pt x="982" y="47"/>
                    </a:lnTo>
                    <a:lnTo>
                      <a:pt x="1013" y="51"/>
                    </a:lnTo>
                    <a:lnTo>
                      <a:pt x="1042" y="56"/>
                    </a:lnTo>
                    <a:lnTo>
                      <a:pt x="1066" y="61"/>
                    </a:lnTo>
                    <a:lnTo>
                      <a:pt x="1076" y="63"/>
                    </a:lnTo>
                    <a:lnTo>
                      <a:pt x="1084" y="67"/>
                    </a:lnTo>
                    <a:lnTo>
                      <a:pt x="1092" y="71"/>
                    </a:lnTo>
                    <a:lnTo>
                      <a:pt x="1098" y="75"/>
                    </a:lnTo>
                    <a:lnTo>
                      <a:pt x="1103" y="80"/>
                    </a:lnTo>
                    <a:lnTo>
                      <a:pt x="1107" y="85"/>
                    </a:lnTo>
                    <a:lnTo>
                      <a:pt x="1109" y="91"/>
                    </a:lnTo>
                    <a:lnTo>
                      <a:pt x="1111" y="97"/>
                    </a:lnTo>
                    <a:lnTo>
                      <a:pt x="1111" y="105"/>
                    </a:lnTo>
                    <a:lnTo>
                      <a:pt x="1109" y="112"/>
                    </a:lnTo>
                    <a:lnTo>
                      <a:pt x="1106" y="121"/>
                    </a:lnTo>
                    <a:lnTo>
                      <a:pt x="1102" y="131"/>
                    </a:lnTo>
                    <a:lnTo>
                      <a:pt x="1096" y="141"/>
                    </a:lnTo>
                    <a:lnTo>
                      <a:pt x="1088" y="153"/>
                    </a:lnTo>
                    <a:lnTo>
                      <a:pt x="1078" y="166"/>
                    </a:lnTo>
                    <a:lnTo>
                      <a:pt x="1068" y="179"/>
                    </a:lnTo>
                    <a:lnTo>
                      <a:pt x="1042" y="208"/>
                    </a:lnTo>
                    <a:lnTo>
                      <a:pt x="1012" y="239"/>
                    </a:lnTo>
                    <a:lnTo>
                      <a:pt x="978" y="269"/>
                    </a:lnTo>
                    <a:lnTo>
                      <a:pt x="941" y="300"/>
                    </a:lnTo>
                    <a:lnTo>
                      <a:pt x="901" y="332"/>
                    </a:lnTo>
                    <a:lnTo>
                      <a:pt x="858" y="363"/>
                    </a:lnTo>
                    <a:lnTo>
                      <a:pt x="814" y="392"/>
                    </a:lnTo>
                    <a:lnTo>
                      <a:pt x="767" y="420"/>
                    </a:lnTo>
                    <a:lnTo>
                      <a:pt x="720" y="447"/>
                    </a:lnTo>
                    <a:lnTo>
                      <a:pt x="670" y="470"/>
                    </a:lnTo>
                    <a:lnTo>
                      <a:pt x="645" y="481"/>
                    </a:lnTo>
                    <a:lnTo>
                      <a:pt x="620" y="493"/>
                    </a:lnTo>
                    <a:lnTo>
                      <a:pt x="595" y="503"/>
                    </a:lnTo>
                    <a:lnTo>
                      <a:pt x="570" y="511"/>
                    </a:lnTo>
                    <a:lnTo>
                      <a:pt x="545" y="520"/>
                    </a:lnTo>
                    <a:lnTo>
                      <a:pt x="519" y="526"/>
                    </a:lnTo>
                    <a:lnTo>
                      <a:pt x="494" y="534"/>
                    </a:lnTo>
                    <a:lnTo>
                      <a:pt x="469" y="539"/>
                    </a:lnTo>
                    <a:lnTo>
                      <a:pt x="444" y="543"/>
                    </a:lnTo>
                    <a:lnTo>
                      <a:pt x="419" y="546"/>
                    </a:lnTo>
                    <a:lnTo>
                      <a:pt x="396" y="549"/>
                    </a:lnTo>
                    <a:lnTo>
                      <a:pt x="371" y="550"/>
                    </a:lnTo>
                    <a:lnTo>
                      <a:pt x="324" y="551"/>
                    </a:lnTo>
                    <a:lnTo>
                      <a:pt x="281" y="550"/>
                    </a:lnTo>
                    <a:lnTo>
                      <a:pt x="242" y="548"/>
                    </a:lnTo>
                    <a:lnTo>
                      <a:pt x="207" y="544"/>
                    </a:lnTo>
                    <a:lnTo>
                      <a:pt x="175" y="538"/>
                    </a:lnTo>
                    <a:lnTo>
                      <a:pt x="147" y="530"/>
                    </a:lnTo>
                    <a:lnTo>
                      <a:pt x="133" y="526"/>
                    </a:lnTo>
                    <a:lnTo>
                      <a:pt x="122" y="521"/>
                    </a:lnTo>
                    <a:lnTo>
                      <a:pt x="111" y="516"/>
                    </a:lnTo>
                    <a:lnTo>
                      <a:pt x="100" y="510"/>
                    </a:lnTo>
                    <a:lnTo>
                      <a:pt x="90" y="504"/>
                    </a:lnTo>
                    <a:lnTo>
                      <a:pt x="81" y="498"/>
                    </a:lnTo>
                    <a:lnTo>
                      <a:pt x="72" y="491"/>
                    </a:lnTo>
                    <a:lnTo>
                      <a:pt x="64" y="484"/>
                    </a:lnTo>
                    <a:lnTo>
                      <a:pt x="56" y="476"/>
                    </a:lnTo>
                    <a:lnTo>
                      <a:pt x="50" y="468"/>
                    </a:lnTo>
                    <a:lnTo>
                      <a:pt x="44" y="460"/>
                    </a:lnTo>
                    <a:lnTo>
                      <a:pt x="39" y="452"/>
                    </a:lnTo>
                    <a:lnTo>
                      <a:pt x="29" y="433"/>
                    </a:lnTo>
                    <a:lnTo>
                      <a:pt x="21" y="412"/>
                    </a:lnTo>
                    <a:lnTo>
                      <a:pt x="15" y="390"/>
                    </a:lnTo>
                    <a:lnTo>
                      <a:pt x="10" y="367"/>
                    </a:lnTo>
                    <a:lnTo>
                      <a:pt x="5" y="325"/>
                    </a:lnTo>
                    <a:lnTo>
                      <a:pt x="1" y="288"/>
                    </a:lnTo>
                    <a:lnTo>
                      <a:pt x="0" y="272"/>
                    </a:lnTo>
                    <a:lnTo>
                      <a:pt x="0" y="256"/>
                    </a:lnTo>
                    <a:lnTo>
                      <a:pt x="1" y="241"/>
                    </a:lnTo>
                    <a:lnTo>
                      <a:pt x="4" y="226"/>
                    </a:lnTo>
                    <a:lnTo>
                      <a:pt x="9" y="212"/>
                    </a:lnTo>
                    <a:lnTo>
                      <a:pt x="15" y="198"/>
                    </a:lnTo>
                    <a:lnTo>
                      <a:pt x="24" y="186"/>
                    </a:lnTo>
                    <a:lnTo>
                      <a:pt x="35" y="173"/>
                    </a:lnTo>
                    <a:lnTo>
                      <a:pt x="49" y="161"/>
                    </a:lnTo>
                    <a:lnTo>
                      <a:pt x="66" y="148"/>
                    </a:lnTo>
                    <a:lnTo>
                      <a:pt x="86" y="137"/>
                    </a:lnTo>
                    <a:lnTo>
                      <a:pt x="109" y="125"/>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74" name="Google Shape;574;p12"/>
              <p:cNvSpPr/>
              <p:nvPr/>
            </p:nvSpPr>
            <p:spPr>
              <a:xfrm>
                <a:off x="3959" y="1550"/>
                <a:ext cx="178" cy="79"/>
              </a:xfrm>
              <a:custGeom>
                <a:rect b="b" l="l" r="r" t="t"/>
                <a:pathLst>
                  <a:path extrusionOk="0" h="393" w="892">
                    <a:moveTo>
                      <a:pt x="766" y="201"/>
                    </a:moveTo>
                    <a:lnTo>
                      <a:pt x="749" y="207"/>
                    </a:lnTo>
                    <a:lnTo>
                      <a:pt x="726" y="214"/>
                    </a:lnTo>
                    <a:lnTo>
                      <a:pt x="701" y="221"/>
                    </a:lnTo>
                    <a:lnTo>
                      <a:pt x="671" y="227"/>
                    </a:lnTo>
                    <a:lnTo>
                      <a:pt x="640" y="233"/>
                    </a:lnTo>
                    <a:lnTo>
                      <a:pt x="606" y="240"/>
                    </a:lnTo>
                    <a:lnTo>
                      <a:pt x="570" y="245"/>
                    </a:lnTo>
                    <a:lnTo>
                      <a:pt x="534" y="251"/>
                    </a:lnTo>
                    <a:lnTo>
                      <a:pt x="457" y="260"/>
                    </a:lnTo>
                    <a:lnTo>
                      <a:pt x="379" y="266"/>
                    </a:lnTo>
                    <a:lnTo>
                      <a:pt x="342" y="268"/>
                    </a:lnTo>
                    <a:lnTo>
                      <a:pt x="306" y="270"/>
                    </a:lnTo>
                    <a:lnTo>
                      <a:pt x="271" y="271"/>
                    </a:lnTo>
                    <a:lnTo>
                      <a:pt x="237" y="270"/>
                    </a:lnTo>
                    <a:lnTo>
                      <a:pt x="253" y="282"/>
                    </a:lnTo>
                    <a:lnTo>
                      <a:pt x="293" y="308"/>
                    </a:lnTo>
                    <a:lnTo>
                      <a:pt x="318" y="322"/>
                    </a:lnTo>
                    <a:lnTo>
                      <a:pt x="344" y="335"/>
                    </a:lnTo>
                    <a:lnTo>
                      <a:pt x="357" y="340"/>
                    </a:lnTo>
                    <a:lnTo>
                      <a:pt x="368" y="345"/>
                    </a:lnTo>
                    <a:lnTo>
                      <a:pt x="381" y="347"/>
                    </a:lnTo>
                    <a:lnTo>
                      <a:pt x="391" y="350"/>
                    </a:lnTo>
                    <a:lnTo>
                      <a:pt x="409" y="350"/>
                    </a:lnTo>
                    <a:lnTo>
                      <a:pt x="427" y="352"/>
                    </a:lnTo>
                    <a:lnTo>
                      <a:pt x="434" y="355"/>
                    </a:lnTo>
                    <a:lnTo>
                      <a:pt x="440" y="356"/>
                    </a:lnTo>
                    <a:lnTo>
                      <a:pt x="445" y="358"/>
                    </a:lnTo>
                    <a:lnTo>
                      <a:pt x="449" y="361"/>
                    </a:lnTo>
                    <a:lnTo>
                      <a:pt x="450" y="363"/>
                    </a:lnTo>
                    <a:lnTo>
                      <a:pt x="449" y="366"/>
                    </a:lnTo>
                    <a:lnTo>
                      <a:pt x="445" y="368"/>
                    </a:lnTo>
                    <a:lnTo>
                      <a:pt x="439" y="370"/>
                    </a:lnTo>
                    <a:lnTo>
                      <a:pt x="430" y="372"/>
                    </a:lnTo>
                    <a:lnTo>
                      <a:pt x="417" y="375"/>
                    </a:lnTo>
                    <a:lnTo>
                      <a:pt x="400" y="377"/>
                    </a:lnTo>
                    <a:lnTo>
                      <a:pt x="381" y="380"/>
                    </a:lnTo>
                    <a:lnTo>
                      <a:pt x="337" y="385"/>
                    </a:lnTo>
                    <a:lnTo>
                      <a:pt x="294" y="389"/>
                    </a:lnTo>
                    <a:lnTo>
                      <a:pt x="273" y="392"/>
                    </a:lnTo>
                    <a:lnTo>
                      <a:pt x="254" y="393"/>
                    </a:lnTo>
                    <a:lnTo>
                      <a:pt x="235" y="393"/>
                    </a:lnTo>
                    <a:lnTo>
                      <a:pt x="217" y="393"/>
                    </a:lnTo>
                    <a:lnTo>
                      <a:pt x="201" y="393"/>
                    </a:lnTo>
                    <a:lnTo>
                      <a:pt x="185" y="391"/>
                    </a:lnTo>
                    <a:lnTo>
                      <a:pt x="171" y="387"/>
                    </a:lnTo>
                    <a:lnTo>
                      <a:pt x="158" y="383"/>
                    </a:lnTo>
                    <a:lnTo>
                      <a:pt x="147" y="377"/>
                    </a:lnTo>
                    <a:lnTo>
                      <a:pt x="137" y="370"/>
                    </a:lnTo>
                    <a:lnTo>
                      <a:pt x="133" y="366"/>
                    </a:lnTo>
                    <a:lnTo>
                      <a:pt x="130" y="361"/>
                    </a:lnTo>
                    <a:lnTo>
                      <a:pt x="126" y="355"/>
                    </a:lnTo>
                    <a:lnTo>
                      <a:pt x="123" y="350"/>
                    </a:lnTo>
                    <a:lnTo>
                      <a:pt x="121" y="343"/>
                    </a:lnTo>
                    <a:lnTo>
                      <a:pt x="118" y="337"/>
                    </a:lnTo>
                    <a:lnTo>
                      <a:pt x="113" y="331"/>
                    </a:lnTo>
                    <a:lnTo>
                      <a:pt x="110" y="326"/>
                    </a:lnTo>
                    <a:lnTo>
                      <a:pt x="97" y="315"/>
                    </a:lnTo>
                    <a:lnTo>
                      <a:pt x="84" y="303"/>
                    </a:lnTo>
                    <a:lnTo>
                      <a:pt x="55" y="283"/>
                    </a:lnTo>
                    <a:lnTo>
                      <a:pt x="26" y="261"/>
                    </a:lnTo>
                    <a:lnTo>
                      <a:pt x="20" y="255"/>
                    </a:lnTo>
                    <a:lnTo>
                      <a:pt x="15" y="248"/>
                    </a:lnTo>
                    <a:lnTo>
                      <a:pt x="10" y="242"/>
                    </a:lnTo>
                    <a:lnTo>
                      <a:pt x="6" y="235"/>
                    </a:lnTo>
                    <a:lnTo>
                      <a:pt x="4" y="228"/>
                    </a:lnTo>
                    <a:lnTo>
                      <a:pt x="1" y="221"/>
                    </a:lnTo>
                    <a:lnTo>
                      <a:pt x="0" y="212"/>
                    </a:lnTo>
                    <a:lnTo>
                      <a:pt x="0" y="204"/>
                    </a:lnTo>
                    <a:lnTo>
                      <a:pt x="1" y="195"/>
                    </a:lnTo>
                    <a:lnTo>
                      <a:pt x="5" y="186"/>
                    </a:lnTo>
                    <a:lnTo>
                      <a:pt x="9" y="176"/>
                    </a:lnTo>
                    <a:lnTo>
                      <a:pt x="15" y="165"/>
                    </a:lnTo>
                    <a:lnTo>
                      <a:pt x="21" y="154"/>
                    </a:lnTo>
                    <a:lnTo>
                      <a:pt x="31" y="142"/>
                    </a:lnTo>
                    <a:lnTo>
                      <a:pt x="42" y="130"/>
                    </a:lnTo>
                    <a:lnTo>
                      <a:pt x="55" y="117"/>
                    </a:lnTo>
                    <a:lnTo>
                      <a:pt x="76" y="100"/>
                    </a:lnTo>
                    <a:lnTo>
                      <a:pt x="97" y="85"/>
                    </a:lnTo>
                    <a:lnTo>
                      <a:pt x="120" y="71"/>
                    </a:lnTo>
                    <a:lnTo>
                      <a:pt x="142" y="60"/>
                    </a:lnTo>
                    <a:lnTo>
                      <a:pt x="165" y="51"/>
                    </a:lnTo>
                    <a:lnTo>
                      <a:pt x="187" y="43"/>
                    </a:lnTo>
                    <a:lnTo>
                      <a:pt x="211" y="36"/>
                    </a:lnTo>
                    <a:lnTo>
                      <a:pt x="233" y="30"/>
                    </a:lnTo>
                    <a:lnTo>
                      <a:pt x="277" y="23"/>
                    </a:lnTo>
                    <a:lnTo>
                      <a:pt x="318" y="15"/>
                    </a:lnTo>
                    <a:lnTo>
                      <a:pt x="354" y="10"/>
                    </a:lnTo>
                    <a:lnTo>
                      <a:pt x="386" y="4"/>
                    </a:lnTo>
                    <a:lnTo>
                      <a:pt x="400" y="1"/>
                    </a:lnTo>
                    <a:lnTo>
                      <a:pt x="417" y="0"/>
                    </a:lnTo>
                    <a:lnTo>
                      <a:pt x="435" y="0"/>
                    </a:lnTo>
                    <a:lnTo>
                      <a:pt x="455" y="0"/>
                    </a:lnTo>
                    <a:lnTo>
                      <a:pt x="495" y="3"/>
                    </a:lnTo>
                    <a:lnTo>
                      <a:pt x="535" y="8"/>
                    </a:lnTo>
                    <a:lnTo>
                      <a:pt x="569" y="13"/>
                    </a:lnTo>
                    <a:lnTo>
                      <a:pt x="591" y="18"/>
                    </a:lnTo>
                    <a:lnTo>
                      <a:pt x="598" y="20"/>
                    </a:lnTo>
                    <a:lnTo>
                      <a:pt x="599" y="21"/>
                    </a:lnTo>
                    <a:lnTo>
                      <a:pt x="596" y="23"/>
                    </a:lnTo>
                    <a:lnTo>
                      <a:pt x="589" y="23"/>
                    </a:lnTo>
                    <a:lnTo>
                      <a:pt x="550" y="24"/>
                    </a:lnTo>
                    <a:lnTo>
                      <a:pt x="509" y="28"/>
                    </a:lnTo>
                    <a:lnTo>
                      <a:pt x="468" y="33"/>
                    </a:lnTo>
                    <a:lnTo>
                      <a:pt x="427" y="39"/>
                    </a:lnTo>
                    <a:lnTo>
                      <a:pt x="386" y="46"/>
                    </a:lnTo>
                    <a:lnTo>
                      <a:pt x="346" y="55"/>
                    </a:lnTo>
                    <a:lnTo>
                      <a:pt x="308" y="65"/>
                    </a:lnTo>
                    <a:lnTo>
                      <a:pt x="274" y="75"/>
                    </a:lnTo>
                    <a:lnTo>
                      <a:pt x="245" y="85"/>
                    </a:lnTo>
                    <a:lnTo>
                      <a:pt x="221" y="95"/>
                    </a:lnTo>
                    <a:lnTo>
                      <a:pt x="210" y="100"/>
                    </a:lnTo>
                    <a:lnTo>
                      <a:pt x="201" y="105"/>
                    </a:lnTo>
                    <a:lnTo>
                      <a:pt x="195" y="110"/>
                    </a:lnTo>
                    <a:lnTo>
                      <a:pt x="190" y="115"/>
                    </a:lnTo>
                    <a:lnTo>
                      <a:pt x="186" y="119"/>
                    </a:lnTo>
                    <a:lnTo>
                      <a:pt x="186" y="124"/>
                    </a:lnTo>
                    <a:lnTo>
                      <a:pt x="186" y="127"/>
                    </a:lnTo>
                    <a:lnTo>
                      <a:pt x="190" y="131"/>
                    </a:lnTo>
                    <a:lnTo>
                      <a:pt x="196" y="134"/>
                    </a:lnTo>
                    <a:lnTo>
                      <a:pt x="203" y="137"/>
                    </a:lnTo>
                    <a:lnTo>
                      <a:pt x="215" y="140"/>
                    </a:lnTo>
                    <a:lnTo>
                      <a:pt x="228" y="141"/>
                    </a:lnTo>
                    <a:lnTo>
                      <a:pt x="242" y="140"/>
                    </a:lnTo>
                    <a:lnTo>
                      <a:pt x="279" y="135"/>
                    </a:lnTo>
                    <a:lnTo>
                      <a:pt x="334" y="129"/>
                    </a:lnTo>
                    <a:lnTo>
                      <a:pt x="400" y="120"/>
                    </a:lnTo>
                    <a:lnTo>
                      <a:pt x="470" y="110"/>
                    </a:lnTo>
                    <a:lnTo>
                      <a:pt x="538" y="100"/>
                    </a:lnTo>
                    <a:lnTo>
                      <a:pt x="598" y="91"/>
                    </a:lnTo>
                    <a:lnTo>
                      <a:pt x="643" y="82"/>
                    </a:lnTo>
                    <a:lnTo>
                      <a:pt x="683" y="76"/>
                    </a:lnTo>
                    <a:lnTo>
                      <a:pt x="729" y="70"/>
                    </a:lnTo>
                    <a:lnTo>
                      <a:pt x="776" y="66"/>
                    </a:lnTo>
                    <a:lnTo>
                      <a:pt x="821" y="65"/>
                    </a:lnTo>
                    <a:lnTo>
                      <a:pt x="857" y="64"/>
                    </a:lnTo>
                    <a:lnTo>
                      <a:pt x="883" y="65"/>
                    </a:lnTo>
                    <a:lnTo>
                      <a:pt x="890" y="66"/>
                    </a:lnTo>
                    <a:lnTo>
                      <a:pt x="892" y="67"/>
                    </a:lnTo>
                    <a:lnTo>
                      <a:pt x="888" y="70"/>
                    </a:lnTo>
                    <a:lnTo>
                      <a:pt x="880" y="72"/>
                    </a:lnTo>
                    <a:lnTo>
                      <a:pt x="853" y="76"/>
                    </a:lnTo>
                    <a:lnTo>
                      <a:pt x="825" y="79"/>
                    </a:lnTo>
                    <a:lnTo>
                      <a:pt x="792" y="81"/>
                    </a:lnTo>
                    <a:lnTo>
                      <a:pt x="760" y="85"/>
                    </a:lnTo>
                    <a:lnTo>
                      <a:pt x="725" y="90"/>
                    </a:lnTo>
                    <a:lnTo>
                      <a:pt x="691" y="97"/>
                    </a:lnTo>
                    <a:lnTo>
                      <a:pt x="675" y="101"/>
                    </a:lnTo>
                    <a:lnTo>
                      <a:pt x="659" y="106"/>
                    </a:lnTo>
                    <a:lnTo>
                      <a:pt x="643" y="111"/>
                    </a:lnTo>
                    <a:lnTo>
                      <a:pt x="628" y="117"/>
                    </a:lnTo>
                    <a:lnTo>
                      <a:pt x="609" y="124"/>
                    </a:lnTo>
                    <a:lnTo>
                      <a:pt x="585" y="131"/>
                    </a:lnTo>
                    <a:lnTo>
                      <a:pt x="558" y="139"/>
                    </a:lnTo>
                    <a:lnTo>
                      <a:pt x="527" y="147"/>
                    </a:lnTo>
                    <a:lnTo>
                      <a:pt x="459" y="164"/>
                    </a:lnTo>
                    <a:lnTo>
                      <a:pt x="394" y="181"/>
                    </a:lnTo>
                    <a:lnTo>
                      <a:pt x="364" y="189"/>
                    </a:lnTo>
                    <a:lnTo>
                      <a:pt x="337" y="196"/>
                    </a:lnTo>
                    <a:lnTo>
                      <a:pt x="316" y="204"/>
                    </a:lnTo>
                    <a:lnTo>
                      <a:pt x="299" y="210"/>
                    </a:lnTo>
                    <a:lnTo>
                      <a:pt x="293" y="212"/>
                    </a:lnTo>
                    <a:lnTo>
                      <a:pt x="289" y="215"/>
                    </a:lnTo>
                    <a:lnTo>
                      <a:pt x="288" y="217"/>
                    </a:lnTo>
                    <a:lnTo>
                      <a:pt x="288" y="220"/>
                    </a:lnTo>
                    <a:lnTo>
                      <a:pt x="291" y="221"/>
                    </a:lnTo>
                    <a:lnTo>
                      <a:pt x="294" y="223"/>
                    </a:lnTo>
                    <a:lnTo>
                      <a:pt x="302" y="225"/>
                    </a:lnTo>
                    <a:lnTo>
                      <a:pt x="312" y="226"/>
                    </a:lnTo>
                    <a:lnTo>
                      <a:pt x="334" y="227"/>
                    </a:lnTo>
                    <a:lnTo>
                      <a:pt x="358" y="227"/>
                    </a:lnTo>
                    <a:lnTo>
                      <a:pt x="383" y="227"/>
                    </a:lnTo>
                    <a:lnTo>
                      <a:pt x="410" y="226"/>
                    </a:lnTo>
                    <a:lnTo>
                      <a:pt x="465" y="222"/>
                    </a:lnTo>
                    <a:lnTo>
                      <a:pt x="522" y="217"/>
                    </a:lnTo>
                    <a:lnTo>
                      <a:pt x="575" y="210"/>
                    </a:lnTo>
                    <a:lnTo>
                      <a:pt x="624" y="202"/>
                    </a:lnTo>
                    <a:lnTo>
                      <a:pt x="665" y="194"/>
                    </a:lnTo>
                    <a:lnTo>
                      <a:pt x="697" y="186"/>
                    </a:lnTo>
                    <a:lnTo>
                      <a:pt x="727" y="177"/>
                    </a:lnTo>
                    <a:lnTo>
                      <a:pt x="761" y="169"/>
                    </a:lnTo>
                    <a:lnTo>
                      <a:pt x="795" y="161"/>
                    </a:lnTo>
                    <a:lnTo>
                      <a:pt x="822" y="156"/>
                    </a:lnTo>
                    <a:lnTo>
                      <a:pt x="832" y="156"/>
                    </a:lnTo>
                    <a:lnTo>
                      <a:pt x="838" y="156"/>
                    </a:lnTo>
                    <a:lnTo>
                      <a:pt x="840" y="157"/>
                    </a:lnTo>
                    <a:lnTo>
                      <a:pt x="841" y="159"/>
                    </a:lnTo>
                    <a:lnTo>
                      <a:pt x="840" y="160"/>
                    </a:lnTo>
                    <a:lnTo>
                      <a:pt x="838" y="162"/>
                    </a:lnTo>
                    <a:lnTo>
                      <a:pt x="830" y="169"/>
                    </a:lnTo>
                    <a:lnTo>
                      <a:pt x="816" y="177"/>
                    </a:lnTo>
                    <a:lnTo>
                      <a:pt x="795" y="187"/>
                    </a:lnTo>
                    <a:lnTo>
                      <a:pt x="766" y="201"/>
                    </a:lnTo>
                    <a:close/>
                  </a:path>
                </a:pathLst>
              </a:custGeom>
              <a:solidFill>
                <a:srgbClr val="951F5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75" name="Google Shape;575;p12"/>
              <p:cNvSpPr/>
              <p:nvPr/>
            </p:nvSpPr>
            <p:spPr>
              <a:xfrm>
                <a:off x="4002" y="1660"/>
                <a:ext cx="233" cy="103"/>
              </a:xfrm>
              <a:custGeom>
                <a:rect b="b" l="l" r="r" t="t"/>
                <a:pathLst>
                  <a:path extrusionOk="0" h="516" w="1166">
                    <a:moveTo>
                      <a:pt x="1072" y="116"/>
                    </a:moveTo>
                    <a:lnTo>
                      <a:pt x="1058" y="119"/>
                    </a:lnTo>
                    <a:lnTo>
                      <a:pt x="1045" y="119"/>
                    </a:lnTo>
                    <a:lnTo>
                      <a:pt x="1030" y="116"/>
                    </a:lnTo>
                    <a:lnTo>
                      <a:pt x="1016" y="113"/>
                    </a:lnTo>
                    <a:lnTo>
                      <a:pt x="986" y="103"/>
                    </a:lnTo>
                    <a:lnTo>
                      <a:pt x="954" y="89"/>
                    </a:lnTo>
                    <a:lnTo>
                      <a:pt x="917" y="74"/>
                    </a:lnTo>
                    <a:lnTo>
                      <a:pt x="876" y="58"/>
                    </a:lnTo>
                    <a:lnTo>
                      <a:pt x="854" y="50"/>
                    </a:lnTo>
                    <a:lnTo>
                      <a:pt x="829" y="44"/>
                    </a:lnTo>
                    <a:lnTo>
                      <a:pt x="804" y="38"/>
                    </a:lnTo>
                    <a:lnTo>
                      <a:pt x="775" y="33"/>
                    </a:lnTo>
                    <a:lnTo>
                      <a:pt x="745" y="28"/>
                    </a:lnTo>
                    <a:lnTo>
                      <a:pt x="710" y="25"/>
                    </a:lnTo>
                    <a:lnTo>
                      <a:pt x="673" y="25"/>
                    </a:lnTo>
                    <a:lnTo>
                      <a:pt x="632" y="25"/>
                    </a:lnTo>
                    <a:lnTo>
                      <a:pt x="543" y="29"/>
                    </a:lnTo>
                    <a:lnTo>
                      <a:pt x="452" y="33"/>
                    </a:lnTo>
                    <a:lnTo>
                      <a:pt x="408" y="35"/>
                    </a:lnTo>
                    <a:lnTo>
                      <a:pt x="365" y="36"/>
                    </a:lnTo>
                    <a:lnTo>
                      <a:pt x="324" y="36"/>
                    </a:lnTo>
                    <a:lnTo>
                      <a:pt x="286" y="35"/>
                    </a:lnTo>
                    <a:lnTo>
                      <a:pt x="269" y="33"/>
                    </a:lnTo>
                    <a:lnTo>
                      <a:pt x="251" y="31"/>
                    </a:lnTo>
                    <a:lnTo>
                      <a:pt x="236" y="29"/>
                    </a:lnTo>
                    <a:lnTo>
                      <a:pt x="221" y="26"/>
                    </a:lnTo>
                    <a:lnTo>
                      <a:pt x="209" y="23"/>
                    </a:lnTo>
                    <a:lnTo>
                      <a:pt x="196" y="19"/>
                    </a:lnTo>
                    <a:lnTo>
                      <a:pt x="186" y="14"/>
                    </a:lnTo>
                    <a:lnTo>
                      <a:pt x="178" y="8"/>
                    </a:lnTo>
                    <a:lnTo>
                      <a:pt x="170" y="3"/>
                    </a:lnTo>
                    <a:lnTo>
                      <a:pt x="161" y="0"/>
                    </a:lnTo>
                    <a:lnTo>
                      <a:pt x="151" y="0"/>
                    </a:lnTo>
                    <a:lnTo>
                      <a:pt x="141" y="2"/>
                    </a:lnTo>
                    <a:lnTo>
                      <a:pt x="131" y="4"/>
                    </a:lnTo>
                    <a:lnTo>
                      <a:pt x="121" y="9"/>
                    </a:lnTo>
                    <a:lnTo>
                      <a:pt x="111" y="16"/>
                    </a:lnTo>
                    <a:lnTo>
                      <a:pt x="100" y="24"/>
                    </a:lnTo>
                    <a:lnTo>
                      <a:pt x="90" y="34"/>
                    </a:lnTo>
                    <a:lnTo>
                      <a:pt x="80" y="45"/>
                    </a:lnTo>
                    <a:lnTo>
                      <a:pt x="69" y="58"/>
                    </a:lnTo>
                    <a:lnTo>
                      <a:pt x="60" y="71"/>
                    </a:lnTo>
                    <a:lnTo>
                      <a:pt x="50" y="85"/>
                    </a:lnTo>
                    <a:lnTo>
                      <a:pt x="41" y="101"/>
                    </a:lnTo>
                    <a:lnTo>
                      <a:pt x="33" y="118"/>
                    </a:lnTo>
                    <a:lnTo>
                      <a:pt x="25" y="134"/>
                    </a:lnTo>
                    <a:lnTo>
                      <a:pt x="19" y="151"/>
                    </a:lnTo>
                    <a:lnTo>
                      <a:pt x="13" y="169"/>
                    </a:lnTo>
                    <a:lnTo>
                      <a:pt x="8" y="187"/>
                    </a:lnTo>
                    <a:lnTo>
                      <a:pt x="4" y="206"/>
                    </a:lnTo>
                    <a:lnTo>
                      <a:pt x="2" y="225"/>
                    </a:lnTo>
                    <a:lnTo>
                      <a:pt x="0" y="244"/>
                    </a:lnTo>
                    <a:lnTo>
                      <a:pt x="0" y="262"/>
                    </a:lnTo>
                    <a:lnTo>
                      <a:pt x="2" y="280"/>
                    </a:lnTo>
                    <a:lnTo>
                      <a:pt x="4" y="299"/>
                    </a:lnTo>
                    <a:lnTo>
                      <a:pt x="9" y="316"/>
                    </a:lnTo>
                    <a:lnTo>
                      <a:pt x="14" y="334"/>
                    </a:lnTo>
                    <a:lnTo>
                      <a:pt x="23" y="350"/>
                    </a:lnTo>
                    <a:lnTo>
                      <a:pt x="33" y="366"/>
                    </a:lnTo>
                    <a:lnTo>
                      <a:pt x="44" y="381"/>
                    </a:lnTo>
                    <a:lnTo>
                      <a:pt x="58" y="395"/>
                    </a:lnTo>
                    <a:lnTo>
                      <a:pt x="74" y="408"/>
                    </a:lnTo>
                    <a:lnTo>
                      <a:pt x="96" y="423"/>
                    </a:lnTo>
                    <a:lnTo>
                      <a:pt x="119" y="436"/>
                    </a:lnTo>
                    <a:lnTo>
                      <a:pt x="143" y="448"/>
                    </a:lnTo>
                    <a:lnTo>
                      <a:pt x="165" y="460"/>
                    </a:lnTo>
                    <a:lnTo>
                      <a:pt x="189" y="470"/>
                    </a:lnTo>
                    <a:lnTo>
                      <a:pt x="212" y="478"/>
                    </a:lnTo>
                    <a:lnTo>
                      <a:pt x="236" y="487"/>
                    </a:lnTo>
                    <a:lnTo>
                      <a:pt x="261" y="493"/>
                    </a:lnTo>
                    <a:lnTo>
                      <a:pt x="285" y="500"/>
                    </a:lnTo>
                    <a:lnTo>
                      <a:pt x="310" y="504"/>
                    </a:lnTo>
                    <a:lnTo>
                      <a:pt x="333" y="508"/>
                    </a:lnTo>
                    <a:lnTo>
                      <a:pt x="358" y="511"/>
                    </a:lnTo>
                    <a:lnTo>
                      <a:pt x="383" y="513"/>
                    </a:lnTo>
                    <a:lnTo>
                      <a:pt x="408" y="514"/>
                    </a:lnTo>
                    <a:lnTo>
                      <a:pt x="433" y="516"/>
                    </a:lnTo>
                    <a:lnTo>
                      <a:pt x="457" y="516"/>
                    </a:lnTo>
                    <a:lnTo>
                      <a:pt x="482" y="514"/>
                    </a:lnTo>
                    <a:lnTo>
                      <a:pt x="507" y="513"/>
                    </a:lnTo>
                    <a:lnTo>
                      <a:pt x="531" y="511"/>
                    </a:lnTo>
                    <a:lnTo>
                      <a:pt x="556" y="508"/>
                    </a:lnTo>
                    <a:lnTo>
                      <a:pt x="604" y="501"/>
                    </a:lnTo>
                    <a:lnTo>
                      <a:pt x="652" y="492"/>
                    </a:lnTo>
                    <a:lnTo>
                      <a:pt x="698" y="481"/>
                    </a:lnTo>
                    <a:lnTo>
                      <a:pt x="743" y="467"/>
                    </a:lnTo>
                    <a:lnTo>
                      <a:pt x="788" y="453"/>
                    </a:lnTo>
                    <a:lnTo>
                      <a:pt x="830" y="438"/>
                    </a:lnTo>
                    <a:lnTo>
                      <a:pt x="901" y="408"/>
                    </a:lnTo>
                    <a:lnTo>
                      <a:pt x="954" y="387"/>
                    </a:lnTo>
                    <a:lnTo>
                      <a:pt x="992" y="370"/>
                    </a:lnTo>
                    <a:lnTo>
                      <a:pt x="1019" y="357"/>
                    </a:lnTo>
                    <a:lnTo>
                      <a:pt x="1029" y="351"/>
                    </a:lnTo>
                    <a:lnTo>
                      <a:pt x="1036" y="345"/>
                    </a:lnTo>
                    <a:lnTo>
                      <a:pt x="1043" y="338"/>
                    </a:lnTo>
                    <a:lnTo>
                      <a:pt x="1050" y="331"/>
                    </a:lnTo>
                    <a:lnTo>
                      <a:pt x="1062" y="316"/>
                    </a:lnTo>
                    <a:lnTo>
                      <a:pt x="1077" y="295"/>
                    </a:lnTo>
                    <a:lnTo>
                      <a:pt x="1097" y="266"/>
                    </a:lnTo>
                    <a:lnTo>
                      <a:pt x="1121" y="232"/>
                    </a:lnTo>
                    <a:lnTo>
                      <a:pt x="1132" y="215"/>
                    </a:lnTo>
                    <a:lnTo>
                      <a:pt x="1143" y="197"/>
                    </a:lnTo>
                    <a:lnTo>
                      <a:pt x="1152" y="180"/>
                    </a:lnTo>
                    <a:lnTo>
                      <a:pt x="1160" y="163"/>
                    </a:lnTo>
                    <a:lnTo>
                      <a:pt x="1162" y="155"/>
                    </a:lnTo>
                    <a:lnTo>
                      <a:pt x="1165" y="148"/>
                    </a:lnTo>
                    <a:lnTo>
                      <a:pt x="1166" y="141"/>
                    </a:lnTo>
                    <a:lnTo>
                      <a:pt x="1166" y="134"/>
                    </a:lnTo>
                    <a:lnTo>
                      <a:pt x="1165" y="129"/>
                    </a:lnTo>
                    <a:lnTo>
                      <a:pt x="1163" y="123"/>
                    </a:lnTo>
                    <a:lnTo>
                      <a:pt x="1161" y="119"/>
                    </a:lnTo>
                    <a:lnTo>
                      <a:pt x="1156" y="115"/>
                    </a:lnTo>
                    <a:lnTo>
                      <a:pt x="1151" y="111"/>
                    </a:lnTo>
                    <a:lnTo>
                      <a:pt x="1145" y="109"/>
                    </a:lnTo>
                    <a:lnTo>
                      <a:pt x="1136" y="108"/>
                    </a:lnTo>
                    <a:lnTo>
                      <a:pt x="1127" y="108"/>
                    </a:lnTo>
                    <a:lnTo>
                      <a:pt x="1116" y="108"/>
                    </a:lnTo>
                    <a:lnTo>
                      <a:pt x="1102" y="110"/>
                    </a:lnTo>
                    <a:lnTo>
                      <a:pt x="1088" y="113"/>
                    </a:lnTo>
                    <a:lnTo>
                      <a:pt x="1072" y="116"/>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76" name="Google Shape;576;p12"/>
              <p:cNvSpPr/>
              <p:nvPr/>
            </p:nvSpPr>
            <p:spPr>
              <a:xfrm>
                <a:off x="4002" y="1660"/>
                <a:ext cx="233" cy="103"/>
              </a:xfrm>
              <a:custGeom>
                <a:rect b="b" l="l" r="r" t="t"/>
                <a:pathLst>
                  <a:path extrusionOk="0" h="516" w="1166">
                    <a:moveTo>
                      <a:pt x="1072" y="116"/>
                    </a:moveTo>
                    <a:lnTo>
                      <a:pt x="1058" y="119"/>
                    </a:lnTo>
                    <a:lnTo>
                      <a:pt x="1045" y="119"/>
                    </a:lnTo>
                    <a:lnTo>
                      <a:pt x="1030" y="116"/>
                    </a:lnTo>
                    <a:lnTo>
                      <a:pt x="1016" y="113"/>
                    </a:lnTo>
                    <a:lnTo>
                      <a:pt x="986" y="103"/>
                    </a:lnTo>
                    <a:lnTo>
                      <a:pt x="954" y="89"/>
                    </a:lnTo>
                    <a:lnTo>
                      <a:pt x="917" y="74"/>
                    </a:lnTo>
                    <a:lnTo>
                      <a:pt x="876" y="58"/>
                    </a:lnTo>
                    <a:lnTo>
                      <a:pt x="854" y="50"/>
                    </a:lnTo>
                    <a:lnTo>
                      <a:pt x="829" y="44"/>
                    </a:lnTo>
                    <a:lnTo>
                      <a:pt x="804" y="38"/>
                    </a:lnTo>
                    <a:lnTo>
                      <a:pt x="775" y="33"/>
                    </a:lnTo>
                    <a:lnTo>
                      <a:pt x="745" y="28"/>
                    </a:lnTo>
                    <a:lnTo>
                      <a:pt x="710" y="25"/>
                    </a:lnTo>
                    <a:lnTo>
                      <a:pt x="673" y="25"/>
                    </a:lnTo>
                    <a:lnTo>
                      <a:pt x="632" y="25"/>
                    </a:lnTo>
                    <a:lnTo>
                      <a:pt x="543" y="29"/>
                    </a:lnTo>
                    <a:lnTo>
                      <a:pt x="452" y="33"/>
                    </a:lnTo>
                    <a:lnTo>
                      <a:pt x="408" y="35"/>
                    </a:lnTo>
                    <a:lnTo>
                      <a:pt x="365" y="36"/>
                    </a:lnTo>
                    <a:lnTo>
                      <a:pt x="324" y="36"/>
                    </a:lnTo>
                    <a:lnTo>
                      <a:pt x="286" y="35"/>
                    </a:lnTo>
                    <a:lnTo>
                      <a:pt x="269" y="33"/>
                    </a:lnTo>
                    <a:lnTo>
                      <a:pt x="251" y="31"/>
                    </a:lnTo>
                    <a:lnTo>
                      <a:pt x="236" y="29"/>
                    </a:lnTo>
                    <a:lnTo>
                      <a:pt x="221" y="26"/>
                    </a:lnTo>
                    <a:lnTo>
                      <a:pt x="209" y="23"/>
                    </a:lnTo>
                    <a:lnTo>
                      <a:pt x="196" y="19"/>
                    </a:lnTo>
                    <a:lnTo>
                      <a:pt x="186" y="14"/>
                    </a:lnTo>
                    <a:lnTo>
                      <a:pt x="178" y="8"/>
                    </a:lnTo>
                    <a:lnTo>
                      <a:pt x="170" y="3"/>
                    </a:lnTo>
                    <a:lnTo>
                      <a:pt x="161" y="0"/>
                    </a:lnTo>
                    <a:lnTo>
                      <a:pt x="151" y="0"/>
                    </a:lnTo>
                    <a:lnTo>
                      <a:pt x="141" y="2"/>
                    </a:lnTo>
                    <a:lnTo>
                      <a:pt x="131" y="4"/>
                    </a:lnTo>
                    <a:lnTo>
                      <a:pt x="121" y="9"/>
                    </a:lnTo>
                    <a:lnTo>
                      <a:pt x="111" y="16"/>
                    </a:lnTo>
                    <a:lnTo>
                      <a:pt x="100" y="24"/>
                    </a:lnTo>
                    <a:lnTo>
                      <a:pt x="90" y="34"/>
                    </a:lnTo>
                    <a:lnTo>
                      <a:pt x="80" y="45"/>
                    </a:lnTo>
                    <a:lnTo>
                      <a:pt x="69" y="58"/>
                    </a:lnTo>
                    <a:lnTo>
                      <a:pt x="60" y="71"/>
                    </a:lnTo>
                    <a:lnTo>
                      <a:pt x="50" y="85"/>
                    </a:lnTo>
                    <a:lnTo>
                      <a:pt x="41" y="101"/>
                    </a:lnTo>
                    <a:lnTo>
                      <a:pt x="33" y="118"/>
                    </a:lnTo>
                    <a:lnTo>
                      <a:pt x="25" y="134"/>
                    </a:lnTo>
                    <a:lnTo>
                      <a:pt x="19" y="151"/>
                    </a:lnTo>
                    <a:lnTo>
                      <a:pt x="13" y="169"/>
                    </a:lnTo>
                    <a:lnTo>
                      <a:pt x="8" y="187"/>
                    </a:lnTo>
                    <a:lnTo>
                      <a:pt x="4" y="206"/>
                    </a:lnTo>
                    <a:lnTo>
                      <a:pt x="2" y="225"/>
                    </a:lnTo>
                    <a:lnTo>
                      <a:pt x="0" y="244"/>
                    </a:lnTo>
                    <a:lnTo>
                      <a:pt x="0" y="262"/>
                    </a:lnTo>
                    <a:lnTo>
                      <a:pt x="2" y="280"/>
                    </a:lnTo>
                    <a:lnTo>
                      <a:pt x="4" y="299"/>
                    </a:lnTo>
                    <a:lnTo>
                      <a:pt x="9" y="316"/>
                    </a:lnTo>
                    <a:lnTo>
                      <a:pt x="14" y="334"/>
                    </a:lnTo>
                    <a:lnTo>
                      <a:pt x="23" y="350"/>
                    </a:lnTo>
                    <a:lnTo>
                      <a:pt x="33" y="366"/>
                    </a:lnTo>
                    <a:lnTo>
                      <a:pt x="44" y="381"/>
                    </a:lnTo>
                    <a:lnTo>
                      <a:pt x="58" y="395"/>
                    </a:lnTo>
                    <a:lnTo>
                      <a:pt x="74" y="408"/>
                    </a:lnTo>
                    <a:lnTo>
                      <a:pt x="96" y="423"/>
                    </a:lnTo>
                    <a:lnTo>
                      <a:pt x="119" y="436"/>
                    </a:lnTo>
                    <a:lnTo>
                      <a:pt x="143" y="448"/>
                    </a:lnTo>
                    <a:lnTo>
                      <a:pt x="165" y="460"/>
                    </a:lnTo>
                    <a:lnTo>
                      <a:pt x="189" y="470"/>
                    </a:lnTo>
                    <a:lnTo>
                      <a:pt x="212" y="478"/>
                    </a:lnTo>
                    <a:lnTo>
                      <a:pt x="236" y="487"/>
                    </a:lnTo>
                    <a:lnTo>
                      <a:pt x="261" y="493"/>
                    </a:lnTo>
                    <a:lnTo>
                      <a:pt x="285" y="500"/>
                    </a:lnTo>
                    <a:lnTo>
                      <a:pt x="310" y="504"/>
                    </a:lnTo>
                    <a:lnTo>
                      <a:pt x="333" y="508"/>
                    </a:lnTo>
                    <a:lnTo>
                      <a:pt x="358" y="511"/>
                    </a:lnTo>
                    <a:lnTo>
                      <a:pt x="383" y="513"/>
                    </a:lnTo>
                    <a:lnTo>
                      <a:pt x="408" y="514"/>
                    </a:lnTo>
                    <a:lnTo>
                      <a:pt x="433" y="516"/>
                    </a:lnTo>
                    <a:lnTo>
                      <a:pt x="457" y="516"/>
                    </a:lnTo>
                    <a:lnTo>
                      <a:pt x="482" y="514"/>
                    </a:lnTo>
                    <a:lnTo>
                      <a:pt x="507" y="513"/>
                    </a:lnTo>
                    <a:lnTo>
                      <a:pt x="531" y="511"/>
                    </a:lnTo>
                    <a:lnTo>
                      <a:pt x="556" y="508"/>
                    </a:lnTo>
                    <a:lnTo>
                      <a:pt x="604" y="501"/>
                    </a:lnTo>
                    <a:lnTo>
                      <a:pt x="652" y="492"/>
                    </a:lnTo>
                    <a:lnTo>
                      <a:pt x="698" y="481"/>
                    </a:lnTo>
                    <a:lnTo>
                      <a:pt x="743" y="467"/>
                    </a:lnTo>
                    <a:lnTo>
                      <a:pt x="788" y="453"/>
                    </a:lnTo>
                    <a:lnTo>
                      <a:pt x="830" y="438"/>
                    </a:lnTo>
                    <a:lnTo>
                      <a:pt x="901" y="408"/>
                    </a:lnTo>
                    <a:lnTo>
                      <a:pt x="954" y="387"/>
                    </a:lnTo>
                    <a:lnTo>
                      <a:pt x="992" y="370"/>
                    </a:lnTo>
                    <a:lnTo>
                      <a:pt x="1019" y="357"/>
                    </a:lnTo>
                    <a:lnTo>
                      <a:pt x="1029" y="351"/>
                    </a:lnTo>
                    <a:lnTo>
                      <a:pt x="1036" y="345"/>
                    </a:lnTo>
                    <a:lnTo>
                      <a:pt x="1043" y="338"/>
                    </a:lnTo>
                    <a:lnTo>
                      <a:pt x="1050" y="331"/>
                    </a:lnTo>
                    <a:lnTo>
                      <a:pt x="1062" y="316"/>
                    </a:lnTo>
                    <a:lnTo>
                      <a:pt x="1077" y="295"/>
                    </a:lnTo>
                    <a:lnTo>
                      <a:pt x="1097" y="266"/>
                    </a:lnTo>
                    <a:lnTo>
                      <a:pt x="1121" y="232"/>
                    </a:lnTo>
                    <a:lnTo>
                      <a:pt x="1132" y="215"/>
                    </a:lnTo>
                    <a:lnTo>
                      <a:pt x="1143" y="197"/>
                    </a:lnTo>
                    <a:lnTo>
                      <a:pt x="1152" y="180"/>
                    </a:lnTo>
                    <a:lnTo>
                      <a:pt x="1160" y="163"/>
                    </a:lnTo>
                    <a:lnTo>
                      <a:pt x="1162" y="155"/>
                    </a:lnTo>
                    <a:lnTo>
                      <a:pt x="1165" y="148"/>
                    </a:lnTo>
                    <a:lnTo>
                      <a:pt x="1166" y="141"/>
                    </a:lnTo>
                    <a:lnTo>
                      <a:pt x="1166" y="134"/>
                    </a:lnTo>
                    <a:lnTo>
                      <a:pt x="1165" y="129"/>
                    </a:lnTo>
                    <a:lnTo>
                      <a:pt x="1163" y="123"/>
                    </a:lnTo>
                    <a:lnTo>
                      <a:pt x="1161" y="119"/>
                    </a:lnTo>
                    <a:lnTo>
                      <a:pt x="1156" y="115"/>
                    </a:lnTo>
                    <a:lnTo>
                      <a:pt x="1151" y="111"/>
                    </a:lnTo>
                    <a:lnTo>
                      <a:pt x="1145" y="109"/>
                    </a:lnTo>
                    <a:lnTo>
                      <a:pt x="1136" y="108"/>
                    </a:lnTo>
                    <a:lnTo>
                      <a:pt x="1127" y="108"/>
                    </a:lnTo>
                    <a:lnTo>
                      <a:pt x="1116" y="108"/>
                    </a:lnTo>
                    <a:lnTo>
                      <a:pt x="1102" y="110"/>
                    </a:lnTo>
                    <a:lnTo>
                      <a:pt x="1088" y="113"/>
                    </a:lnTo>
                    <a:lnTo>
                      <a:pt x="1072" y="116"/>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77" name="Google Shape;577;p12"/>
              <p:cNvSpPr/>
              <p:nvPr/>
            </p:nvSpPr>
            <p:spPr>
              <a:xfrm>
                <a:off x="3741" y="1332"/>
                <a:ext cx="79" cy="213"/>
              </a:xfrm>
              <a:custGeom>
                <a:rect b="b" l="l" r="r" t="t"/>
                <a:pathLst>
                  <a:path extrusionOk="0" h="1062" w="396">
                    <a:moveTo>
                      <a:pt x="169" y="41"/>
                    </a:moveTo>
                    <a:lnTo>
                      <a:pt x="152" y="71"/>
                    </a:lnTo>
                    <a:lnTo>
                      <a:pt x="135" y="110"/>
                    </a:lnTo>
                    <a:lnTo>
                      <a:pt x="115" y="155"/>
                    </a:lnTo>
                    <a:lnTo>
                      <a:pt x="94" y="205"/>
                    </a:lnTo>
                    <a:lnTo>
                      <a:pt x="72" y="261"/>
                    </a:lnTo>
                    <a:lnTo>
                      <a:pt x="53" y="321"/>
                    </a:lnTo>
                    <a:lnTo>
                      <a:pt x="43" y="352"/>
                    </a:lnTo>
                    <a:lnTo>
                      <a:pt x="34" y="385"/>
                    </a:lnTo>
                    <a:lnTo>
                      <a:pt x="26" y="417"/>
                    </a:lnTo>
                    <a:lnTo>
                      <a:pt x="19" y="451"/>
                    </a:lnTo>
                    <a:lnTo>
                      <a:pt x="13" y="484"/>
                    </a:lnTo>
                    <a:lnTo>
                      <a:pt x="8" y="518"/>
                    </a:lnTo>
                    <a:lnTo>
                      <a:pt x="4" y="552"/>
                    </a:lnTo>
                    <a:lnTo>
                      <a:pt x="1" y="586"/>
                    </a:lnTo>
                    <a:lnTo>
                      <a:pt x="0" y="619"/>
                    </a:lnTo>
                    <a:lnTo>
                      <a:pt x="0" y="653"/>
                    </a:lnTo>
                    <a:lnTo>
                      <a:pt x="3" y="687"/>
                    </a:lnTo>
                    <a:lnTo>
                      <a:pt x="6" y="720"/>
                    </a:lnTo>
                    <a:lnTo>
                      <a:pt x="11" y="753"/>
                    </a:lnTo>
                    <a:lnTo>
                      <a:pt x="19" y="784"/>
                    </a:lnTo>
                    <a:lnTo>
                      <a:pt x="29" y="815"/>
                    </a:lnTo>
                    <a:lnTo>
                      <a:pt x="41" y="845"/>
                    </a:lnTo>
                    <a:lnTo>
                      <a:pt x="55" y="875"/>
                    </a:lnTo>
                    <a:lnTo>
                      <a:pt x="72" y="903"/>
                    </a:lnTo>
                    <a:lnTo>
                      <a:pt x="92" y="930"/>
                    </a:lnTo>
                    <a:lnTo>
                      <a:pt x="114" y="956"/>
                    </a:lnTo>
                    <a:lnTo>
                      <a:pt x="137" y="979"/>
                    </a:lnTo>
                    <a:lnTo>
                      <a:pt x="160" y="1000"/>
                    </a:lnTo>
                    <a:lnTo>
                      <a:pt x="180" y="1016"/>
                    </a:lnTo>
                    <a:lnTo>
                      <a:pt x="200" y="1030"/>
                    </a:lnTo>
                    <a:lnTo>
                      <a:pt x="218" y="1041"/>
                    </a:lnTo>
                    <a:lnTo>
                      <a:pt x="235" y="1050"/>
                    </a:lnTo>
                    <a:lnTo>
                      <a:pt x="251" y="1056"/>
                    </a:lnTo>
                    <a:lnTo>
                      <a:pt x="266" y="1060"/>
                    </a:lnTo>
                    <a:lnTo>
                      <a:pt x="280" y="1062"/>
                    </a:lnTo>
                    <a:lnTo>
                      <a:pt x="292" y="1061"/>
                    </a:lnTo>
                    <a:lnTo>
                      <a:pt x="305" y="1060"/>
                    </a:lnTo>
                    <a:lnTo>
                      <a:pt x="315" y="1056"/>
                    </a:lnTo>
                    <a:lnTo>
                      <a:pt x="325" y="1050"/>
                    </a:lnTo>
                    <a:lnTo>
                      <a:pt x="333" y="1044"/>
                    </a:lnTo>
                    <a:lnTo>
                      <a:pt x="342" y="1036"/>
                    </a:lnTo>
                    <a:lnTo>
                      <a:pt x="349" y="1027"/>
                    </a:lnTo>
                    <a:lnTo>
                      <a:pt x="356" y="1017"/>
                    </a:lnTo>
                    <a:lnTo>
                      <a:pt x="362" y="1006"/>
                    </a:lnTo>
                    <a:lnTo>
                      <a:pt x="367" y="996"/>
                    </a:lnTo>
                    <a:lnTo>
                      <a:pt x="372" y="984"/>
                    </a:lnTo>
                    <a:lnTo>
                      <a:pt x="379" y="960"/>
                    </a:lnTo>
                    <a:lnTo>
                      <a:pt x="386" y="938"/>
                    </a:lnTo>
                    <a:lnTo>
                      <a:pt x="393" y="896"/>
                    </a:lnTo>
                    <a:lnTo>
                      <a:pt x="396" y="871"/>
                    </a:lnTo>
                    <a:lnTo>
                      <a:pt x="396" y="859"/>
                    </a:lnTo>
                    <a:lnTo>
                      <a:pt x="396" y="845"/>
                    </a:lnTo>
                    <a:lnTo>
                      <a:pt x="394" y="830"/>
                    </a:lnTo>
                    <a:lnTo>
                      <a:pt x="392" y="815"/>
                    </a:lnTo>
                    <a:lnTo>
                      <a:pt x="384" y="782"/>
                    </a:lnTo>
                    <a:lnTo>
                      <a:pt x="374" y="747"/>
                    </a:lnTo>
                    <a:lnTo>
                      <a:pt x="349" y="670"/>
                    </a:lnTo>
                    <a:lnTo>
                      <a:pt x="321" y="589"/>
                    </a:lnTo>
                    <a:lnTo>
                      <a:pt x="307" y="548"/>
                    </a:lnTo>
                    <a:lnTo>
                      <a:pt x="293" y="508"/>
                    </a:lnTo>
                    <a:lnTo>
                      <a:pt x="281" y="467"/>
                    </a:lnTo>
                    <a:lnTo>
                      <a:pt x="270" y="428"/>
                    </a:lnTo>
                    <a:lnTo>
                      <a:pt x="266" y="408"/>
                    </a:lnTo>
                    <a:lnTo>
                      <a:pt x="262" y="390"/>
                    </a:lnTo>
                    <a:lnTo>
                      <a:pt x="258" y="372"/>
                    </a:lnTo>
                    <a:lnTo>
                      <a:pt x="257" y="353"/>
                    </a:lnTo>
                    <a:lnTo>
                      <a:pt x="256" y="336"/>
                    </a:lnTo>
                    <a:lnTo>
                      <a:pt x="255" y="320"/>
                    </a:lnTo>
                    <a:lnTo>
                      <a:pt x="256" y="304"/>
                    </a:lnTo>
                    <a:lnTo>
                      <a:pt x="257" y="289"/>
                    </a:lnTo>
                    <a:lnTo>
                      <a:pt x="261" y="259"/>
                    </a:lnTo>
                    <a:lnTo>
                      <a:pt x="262" y="227"/>
                    </a:lnTo>
                    <a:lnTo>
                      <a:pt x="263" y="196"/>
                    </a:lnTo>
                    <a:lnTo>
                      <a:pt x="263" y="165"/>
                    </a:lnTo>
                    <a:lnTo>
                      <a:pt x="261" y="135"/>
                    </a:lnTo>
                    <a:lnTo>
                      <a:pt x="258" y="106"/>
                    </a:lnTo>
                    <a:lnTo>
                      <a:pt x="255" y="80"/>
                    </a:lnTo>
                    <a:lnTo>
                      <a:pt x="250" y="56"/>
                    </a:lnTo>
                    <a:lnTo>
                      <a:pt x="243" y="35"/>
                    </a:lnTo>
                    <a:lnTo>
                      <a:pt x="237" y="19"/>
                    </a:lnTo>
                    <a:lnTo>
                      <a:pt x="232" y="13"/>
                    </a:lnTo>
                    <a:lnTo>
                      <a:pt x="228" y="8"/>
                    </a:lnTo>
                    <a:lnTo>
                      <a:pt x="223" y="4"/>
                    </a:lnTo>
                    <a:lnTo>
                      <a:pt x="218" y="1"/>
                    </a:lnTo>
                    <a:lnTo>
                      <a:pt x="213" y="0"/>
                    </a:lnTo>
                    <a:lnTo>
                      <a:pt x="207" y="1"/>
                    </a:lnTo>
                    <a:lnTo>
                      <a:pt x="202" y="4"/>
                    </a:lnTo>
                    <a:lnTo>
                      <a:pt x="196" y="8"/>
                    </a:lnTo>
                    <a:lnTo>
                      <a:pt x="190" y="13"/>
                    </a:lnTo>
                    <a:lnTo>
                      <a:pt x="182" y="20"/>
                    </a:lnTo>
                    <a:lnTo>
                      <a:pt x="176" y="30"/>
                    </a:lnTo>
                    <a:lnTo>
                      <a:pt x="169" y="41"/>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78" name="Google Shape;578;p12"/>
              <p:cNvSpPr/>
              <p:nvPr/>
            </p:nvSpPr>
            <p:spPr>
              <a:xfrm>
                <a:off x="3741" y="1332"/>
                <a:ext cx="79" cy="213"/>
              </a:xfrm>
              <a:custGeom>
                <a:rect b="b" l="l" r="r" t="t"/>
                <a:pathLst>
                  <a:path extrusionOk="0" h="1062" w="396">
                    <a:moveTo>
                      <a:pt x="169" y="41"/>
                    </a:moveTo>
                    <a:lnTo>
                      <a:pt x="152" y="71"/>
                    </a:lnTo>
                    <a:lnTo>
                      <a:pt x="135" y="110"/>
                    </a:lnTo>
                    <a:lnTo>
                      <a:pt x="115" y="155"/>
                    </a:lnTo>
                    <a:lnTo>
                      <a:pt x="94" y="205"/>
                    </a:lnTo>
                    <a:lnTo>
                      <a:pt x="72" y="261"/>
                    </a:lnTo>
                    <a:lnTo>
                      <a:pt x="53" y="321"/>
                    </a:lnTo>
                    <a:lnTo>
                      <a:pt x="43" y="352"/>
                    </a:lnTo>
                    <a:lnTo>
                      <a:pt x="34" y="385"/>
                    </a:lnTo>
                    <a:lnTo>
                      <a:pt x="26" y="417"/>
                    </a:lnTo>
                    <a:lnTo>
                      <a:pt x="19" y="451"/>
                    </a:lnTo>
                    <a:lnTo>
                      <a:pt x="13" y="484"/>
                    </a:lnTo>
                    <a:lnTo>
                      <a:pt x="8" y="518"/>
                    </a:lnTo>
                    <a:lnTo>
                      <a:pt x="4" y="552"/>
                    </a:lnTo>
                    <a:lnTo>
                      <a:pt x="1" y="586"/>
                    </a:lnTo>
                    <a:lnTo>
                      <a:pt x="0" y="619"/>
                    </a:lnTo>
                    <a:lnTo>
                      <a:pt x="0" y="653"/>
                    </a:lnTo>
                    <a:lnTo>
                      <a:pt x="3" y="687"/>
                    </a:lnTo>
                    <a:lnTo>
                      <a:pt x="6" y="720"/>
                    </a:lnTo>
                    <a:lnTo>
                      <a:pt x="11" y="753"/>
                    </a:lnTo>
                    <a:lnTo>
                      <a:pt x="19" y="784"/>
                    </a:lnTo>
                    <a:lnTo>
                      <a:pt x="29" y="815"/>
                    </a:lnTo>
                    <a:lnTo>
                      <a:pt x="41" y="845"/>
                    </a:lnTo>
                    <a:lnTo>
                      <a:pt x="55" y="875"/>
                    </a:lnTo>
                    <a:lnTo>
                      <a:pt x="72" y="903"/>
                    </a:lnTo>
                    <a:lnTo>
                      <a:pt x="92" y="930"/>
                    </a:lnTo>
                    <a:lnTo>
                      <a:pt x="114" y="956"/>
                    </a:lnTo>
                    <a:lnTo>
                      <a:pt x="137" y="979"/>
                    </a:lnTo>
                    <a:lnTo>
                      <a:pt x="160" y="1000"/>
                    </a:lnTo>
                    <a:lnTo>
                      <a:pt x="180" y="1016"/>
                    </a:lnTo>
                    <a:lnTo>
                      <a:pt x="200" y="1030"/>
                    </a:lnTo>
                    <a:lnTo>
                      <a:pt x="218" y="1041"/>
                    </a:lnTo>
                    <a:lnTo>
                      <a:pt x="235" y="1050"/>
                    </a:lnTo>
                    <a:lnTo>
                      <a:pt x="251" y="1056"/>
                    </a:lnTo>
                    <a:lnTo>
                      <a:pt x="266" y="1060"/>
                    </a:lnTo>
                    <a:lnTo>
                      <a:pt x="280" y="1062"/>
                    </a:lnTo>
                    <a:lnTo>
                      <a:pt x="292" y="1061"/>
                    </a:lnTo>
                    <a:lnTo>
                      <a:pt x="305" y="1060"/>
                    </a:lnTo>
                    <a:lnTo>
                      <a:pt x="315" y="1056"/>
                    </a:lnTo>
                    <a:lnTo>
                      <a:pt x="325" y="1050"/>
                    </a:lnTo>
                    <a:lnTo>
                      <a:pt x="333" y="1044"/>
                    </a:lnTo>
                    <a:lnTo>
                      <a:pt x="342" y="1036"/>
                    </a:lnTo>
                    <a:lnTo>
                      <a:pt x="349" y="1027"/>
                    </a:lnTo>
                    <a:lnTo>
                      <a:pt x="356" y="1017"/>
                    </a:lnTo>
                    <a:lnTo>
                      <a:pt x="362" y="1006"/>
                    </a:lnTo>
                    <a:lnTo>
                      <a:pt x="367" y="996"/>
                    </a:lnTo>
                    <a:lnTo>
                      <a:pt x="372" y="984"/>
                    </a:lnTo>
                    <a:lnTo>
                      <a:pt x="379" y="960"/>
                    </a:lnTo>
                    <a:lnTo>
                      <a:pt x="386" y="938"/>
                    </a:lnTo>
                    <a:lnTo>
                      <a:pt x="393" y="896"/>
                    </a:lnTo>
                    <a:lnTo>
                      <a:pt x="396" y="871"/>
                    </a:lnTo>
                    <a:lnTo>
                      <a:pt x="396" y="859"/>
                    </a:lnTo>
                    <a:lnTo>
                      <a:pt x="396" y="845"/>
                    </a:lnTo>
                    <a:lnTo>
                      <a:pt x="394" y="830"/>
                    </a:lnTo>
                    <a:lnTo>
                      <a:pt x="392" y="815"/>
                    </a:lnTo>
                    <a:lnTo>
                      <a:pt x="384" y="782"/>
                    </a:lnTo>
                    <a:lnTo>
                      <a:pt x="374" y="747"/>
                    </a:lnTo>
                    <a:lnTo>
                      <a:pt x="349" y="670"/>
                    </a:lnTo>
                    <a:lnTo>
                      <a:pt x="321" y="589"/>
                    </a:lnTo>
                    <a:lnTo>
                      <a:pt x="307" y="548"/>
                    </a:lnTo>
                    <a:lnTo>
                      <a:pt x="293" y="508"/>
                    </a:lnTo>
                    <a:lnTo>
                      <a:pt x="281" y="467"/>
                    </a:lnTo>
                    <a:lnTo>
                      <a:pt x="270" y="428"/>
                    </a:lnTo>
                    <a:lnTo>
                      <a:pt x="266" y="408"/>
                    </a:lnTo>
                    <a:lnTo>
                      <a:pt x="262" y="390"/>
                    </a:lnTo>
                    <a:lnTo>
                      <a:pt x="258" y="372"/>
                    </a:lnTo>
                    <a:lnTo>
                      <a:pt x="257" y="353"/>
                    </a:lnTo>
                    <a:lnTo>
                      <a:pt x="256" y="336"/>
                    </a:lnTo>
                    <a:lnTo>
                      <a:pt x="255" y="320"/>
                    </a:lnTo>
                    <a:lnTo>
                      <a:pt x="256" y="304"/>
                    </a:lnTo>
                    <a:lnTo>
                      <a:pt x="257" y="289"/>
                    </a:lnTo>
                    <a:lnTo>
                      <a:pt x="261" y="259"/>
                    </a:lnTo>
                    <a:lnTo>
                      <a:pt x="262" y="227"/>
                    </a:lnTo>
                    <a:lnTo>
                      <a:pt x="263" y="196"/>
                    </a:lnTo>
                    <a:lnTo>
                      <a:pt x="263" y="165"/>
                    </a:lnTo>
                    <a:lnTo>
                      <a:pt x="261" y="135"/>
                    </a:lnTo>
                    <a:lnTo>
                      <a:pt x="258" y="106"/>
                    </a:lnTo>
                    <a:lnTo>
                      <a:pt x="255" y="80"/>
                    </a:lnTo>
                    <a:lnTo>
                      <a:pt x="250" y="56"/>
                    </a:lnTo>
                    <a:lnTo>
                      <a:pt x="243" y="35"/>
                    </a:lnTo>
                    <a:lnTo>
                      <a:pt x="237" y="19"/>
                    </a:lnTo>
                    <a:lnTo>
                      <a:pt x="232" y="13"/>
                    </a:lnTo>
                    <a:lnTo>
                      <a:pt x="228" y="8"/>
                    </a:lnTo>
                    <a:lnTo>
                      <a:pt x="223" y="4"/>
                    </a:lnTo>
                    <a:lnTo>
                      <a:pt x="218" y="1"/>
                    </a:lnTo>
                    <a:lnTo>
                      <a:pt x="213" y="0"/>
                    </a:lnTo>
                    <a:lnTo>
                      <a:pt x="207" y="1"/>
                    </a:lnTo>
                    <a:lnTo>
                      <a:pt x="202" y="4"/>
                    </a:lnTo>
                    <a:lnTo>
                      <a:pt x="196" y="8"/>
                    </a:lnTo>
                    <a:lnTo>
                      <a:pt x="190" y="13"/>
                    </a:lnTo>
                    <a:lnTo>
                      <a:pt x="182" y="20"/>
                    </a:lnTo>
                    <a:lnTo>
                      <a:pt x="176" y="30"/>
                    </a:lnTo>
                    <a:lnTo>
                      <a:pt x="169" y="41"/>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79" name="Google Shape;579;p12"/>
              <p:cNvSpPr/>
              <p:nvPr/>
            </p:nvSpPr>
            <p:spPr>
              <a:xfrm>
                <a:off x="3878" y="1494"/>
                <a:ext cx="97" cy="89"/>
              </a:xfrm>
              <a:custGeom>
                <a:rect b="b" l="l" r="r" t="t"/>
                <a:pathLst>
                  <a:path extrusionOk="0" h="447" w="487">
                    <a:moveTo>
                      <a:pt x="323" y="19"/>
                    </a:moveTo>
                    <a:lnTo>
                      <a:pt x="331" y="21"/>
                    </a:lnTo>
                    <a:lnTo>
                      <a:pt x="350" y="29"/>
                    </a:lnTo>
                    <a:lnTo>
                      <a:pt x="362" y="36"/>
                    </a:lnTo>
                    <a:lnTo>
                      <a:pt x="376" y="44"/>
                    </a:lnTo>
                    <a:lnTo>
                      <a:pt x="391" y="55"/>
                    </a:lnTo>
                    <a:lnTo>
                      <a:pt x="407" y="67"/>
                    </a:lnTo>
                    <a:lnTo>
                      <a:pt x="422" y="82"/>
                    </a:lnTo>
                    <a:lnTo>
                      <a:pt x="437" y="100"/>
                    </a:lnTo>
                    <a:lnTo>
                      <a:pt x="444" y="109"/>
                    </a:lnTo>
                    <a:lnTo>
                      <a:pt x="451" y="119"/>
                    </a:lnTo>
                    <a:lnTo>
                      <a:pt x="457" y="130"/>
                    </a:lnTo>
                    <a:lnTo>
                      <a:pt x="463" y="141"/>
                    </a:lnTo>
                    <a:lnTo>
                      <a:pt x="468" y="154"/>
                    </a:lnTo>
                    <a:lnTo>
                      <a:pt x="473" y="167"/>
                    </a:lnTo>
                    <a:lnTo>
                      <a:pt x="477" y="181"/>
                    </a:lnTo>
                    <a:lnTo>
                      <a:pt x="481" y="195"/>
                    </a:lnTo>
                    <a:lnTo>
                      <a:pt x="483" y="210"/>
                    </a:lnTo>
                    <a:lnTo>
                      <a:pt x="486" y="226"/>
                    </a:lnTo>
                    <a:lnTo>
                      <a:pt x="487" y="243"/>
                    </a:lnTo>
                    <a:lnTo>
                      <a:pt x="487" y="261"/>
                    </a:lnTo>
                    <a:lnTo>
                      <a:pt x="484" y="278"/>
                    </a:lnTo>
                    <a:lnTo>
                      <a:pt x="479" y="296"/>
                    </a:lnTo>
                    <a:lnTo>
                      <a:pt x="473" y="311"/>
                    </a:lnTo>
                    <a:lnTo>
                      <a:pt x="463" y="327"/>
                    </a:lnTo>
                    <a:lnTo>
                      <a:pt x="451" y="341"/>
                    </a:lnTo>
                    <a:lnTo>
                      <a:pt x="437" y="354"/>
                    </a:lnTo>
                    <a:lnTo>
                      <a:pt x="421" y="368"/>
                    </a:lnTo>
                    <a:lnTo>
                      <a:pt x="404" y="379"/>
                    </a:lnTo>
                    <a:lnTo>
                      <a:pt x="384" y="391"/>
                    </a:lnTo>
                    <a:lnTo>
                      <a:pt x="365" y="401"/>
                    </a:lnTo>
                    <a:lnTo>
                      <a:pt x="343" y="409"/>
                    </a:lnTo>
                    <a:lnTo>
                      <a:pt x="322" y="418"/>
                    </a:lnTo>
                    <a:lnTo>
                      <a:pt x="300" y="424"/>
                    </a:lnTo>
                    <a:lnTo>
                      <a:pt x="276" y="431"/>
                    </a:lnTo>
                    <a:lnTo>
                      <a:pt x="253" y="437"/>
                    </a:lnTo>
                    <a:lnTo>
                      <a:pt x="230" y="441"/>
                    </a:lnTo>
                    <a:lnTo>
                      <a:pt x="206" y="443"/>
                    </a:lnTo>
                    <a:lnTo>
                      <a:pt x="184" y="446"/>
                    </a:lnTo>
                    <a:lnTo>
                      <a:pt x="161" y="447"/>
                    </a:lnTo>
                    <a:lnTo>
                      <a:pt x="139" y="446"/>
                    </a:lnTo>
                    <a:lnTo>
                      <a:pt x="117" y="444"/>
                    </a:lnTo>
                    <a:lnTo>
                      <a:pt x="99" y="442"/>
                    </a:lnTo>
                    <a:lnTo>
                      <a:pt x="80" y="438"/>
                    </a:lnTo>
                    <a:lnTo>
                      <a:pt x="63" y="433"/>
                    </a:lnTo>
                    <a:lnTo>
                      <a:pt x="48" y="428"/>
                    </a:lnTo>
                    <a:lnTo>
                      <a:pt x="34" y="421"/>
                    </a:lnTo>
                    <a:lnTo>
                      <a:pt x="23" y="412"/>
                    </a:lnTo>
                    <a:lnTo>
                      <a:pt x="13" y="402"/>
                    </a:lnTo>
                    <a:lnTo>
                      <a:pt x="6" y="391"/>
                    </a:lnTo>
                    <a:lnTo>
                      <a:pt x="1" y="378"/>
                    </a:lnTo>
                    <a:lnTo>
                      <a:pt x="0" y="364"/>
                    </a:lnTo>
                    <a:lnTo>
                      <a:pt x="3" y="349"/>
                    </a:lnTo>
                    <a:lnTo>
                      <a:pt x="8" y="318"/>
                    </a:lnTo>
                    <a:lnTo>
                      <a:pt x="15" y="285"/>
                    </a:lnTo>
                    <a:lnTo>
                      <a:pt x="23" y="251"/>
                    </a:lnTo>
                    <a:lnTo>
                      <a:pt x="31" y="216"/>
                    </a:lnTo>
                    <a:lnTo>
                      <a:pt x="43" y="182"/>
                    </a:lnTo>
                    <a:lnTo>
                      <a:pt x="54" y="150"/>
                    </a:lnTo>
                    <a:lnTo>
                      <a:pt x="61" y="134"/>
                    </a:lnTo>
                    <a:lnTo>
                      <a:pt x="69" y="119"/>
                    </a:lnTo>
                    <a:lnTo>
                      <a:pt x="76" y="104"/>
                    </a:lnTo>
                    <a:lnTo>
                      <a:pt x="85" y="90"/>
                    </a:lnTo>
                    <a:lnTo>
                      <a:pt x="94" y="76"/>
                    </a:lnTo>
                    <a:lnTo>
                      <a:pt x="104" y="64"/>
                    </a:lnTo>
                    <a:lnTo>
                      <a:pt x="114" y="52"/>
                    </a:lnTo>
                    <a:lnTo>
                      <a:pt x="125" y="41"/>
                    </a:lnTo>
                    <a:lnTo>
                      <a:pt x="137" y="31"/>
                    </a:lnTo>
                    <a:lnTo>
                      <a:pt x="150" y="22"/>
                    </a:lnTo>
                    <a:lnTo>
                      <a:pt x="164" y="16"/>
                    </a:lnTo>
                    <a:lnTo>
                      <a:pt x="177" y="10"/>
                    </a:lnTo>
                    <a:lnTo>
                      <a:pt x="192" y="5"/>
                    </a:lnTo>
                    <a:lnTo>
                      <a:pt x="209" y="2"/>
                    </a:lnTo>
                    <a:lnTo>
                      <a:pt x="225" y="0"/>
                    </a:lnTo>
                    <a:lnTo>
                      <a:pt x="242" y="0"/>
                    </a:lnTo>
                    <a:lnTo>
                      <a:pt x="261" y="2"/>
                    </a:lnTo>
                    <a:lnTo>
                      <a:pt x="281" y="6"/>
                    </a:lnTo>
                    <a:lnTo>
                      <a:pt x="302" y="11"/>
                    </a:lnTo>
                    <a:lnTo>
                      <a:pt x="323" y="19"/>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80" name="Google Shape;580;p12"/>
              <p:cNvSpPr/>
              <p:nvPr/>
            </p:nvSpPr>
            <p:spPr>
              <a:xfrm>
                <a:off x="3878" y="1494"/>
                <a:ext cx="97" cy="89"/>
              </a:xfrm>
              <a:custGeom>
                <a:rect b="b" l="l" r="r" t="t"/>
                <a:pathLst>
                  <a:path extrusionOk="0" h="447" w="487">
                    <a:moveTo>
                      <a:pt x="323" y="19"/>
                    </a:moveTo>
                    <a:lnTo>
                      <a:pt x="331" y="21"/>
                    </a:lnTo>
                    <a:lnTo>
                      <a:pt x="350" y="29"/>
                    </a:lnTo>
                    <a:lnTo>
                      <a:pt x="362" y="36"/>
                    </a:lnTo>
                    <a:lnTo>
                      <a:pt x="376" y="44"/>
                    </a:lnTo>
                    <a:lnTo>
                      <a:pt x="391" y="55"/>
                    </a:lnTo>
                    <a:lnTo>
                      <a:pt x="407" y="67"/>
                    </a:lnTo>
                    <a:lnTo>
                      <a:pt x="422" y="82"/>
                    </a:lnTo>
                    <a:lnTo>
                      <a:pt x="437" y="100"/>
                    </a:lnTo>
                    <a:lnTo>
                      <a:pt x="444" y="109"/>
                    </a:lnTo>
                    <a:lnTo>
                      <a:pt x="451" y="119"/>
                    </a:lnTo>
                    <a:lnTo>
                      <a:pt x="457" y="130"/>
                    </a:lnTo>
                    <a:lnTo>
                      <a:pt x="463" y="141"/>
                    </a:lnTo>
                    <a:lnTo>
                      <a:pt x="468" y="154"/>
                    </a:lnTo>
                    <a:lnTo>
                      <a:pt x="473" y="167"/>
                    </a:lnTo>
                    <a:lnTo>
                      <a:pt x="477" y="181"/>
                    </a:lnTo>
                    <a:lnTo>
                      <a:pt x="481" y="195"/>
                    </a:lnTo>
                    <a:lnTo>
                      <a:pt x="483" y="210"/>
                    </a:lnTo>
                    <a:lnTo>
                      <a:pt x="486" y="226"/>
                    </a:lnTo>
                    <a:lnTo>
                      <a:pt x="487" y="243"/>
                    </a:lnTo>
                    <a:lnTo>
                      <a:pt x="487" y="261"/>
                    </a:lnTo>
                    <a:lnTo>
                      <a:pt x="484" y="278"/>
                    </a:lnTo>
                    <a:lnTo>
                      <a:pt x="479" y="296"/>
                    </a:lnTo>
                    <a:lnTo>
                      <a:pt x="473" y="311"/>
                    </a:lnTo>
                    <a:lnTo>
                      <a:pt x="463" y="327"/>
                    </a:lnTo>
                    <a:lnTo>
                      <a:pt x="451" y="341"/>
                    </a:lnTo>
                    <a:lnTo>
                      <a:pt x="437" y="354"/>
                    </a:lnTo>
                    <a:lnTo>
                      <a:pt x="421" y="368"/>
                    </a:lnTo>
                    <a:lnTo>
                      <a:pt x="404" y="379"/>
                    </a:lnTo>
                    <a:lnTo>
                      <a:pt x="384" y="391"/>
                    </a:lnTo>
                    <a:lnTo>
                      <a:pt x="365" y="401"/>
                    </a:lnTo>
                    <a:lnTo>
                      <a:pt x="343" y="409"/>
                    </a:lnTo>
                    <a:lnTo>
                      <a:pt x="322" y="418"/>
                    </a:lnTo>
                    <a:lnTo>
                      <a:pt x="300" y="424"/>
                    </a:lnTo>
                    <a:lnTo>
                      <a:pt x="276" y="431"/>
                    </a:lnTo>
                    <a:lnTo>
                      <a:pt x="253" y="437"/>
                    </a:lnTo>
                    <a:lnTo>
                      <a:pt x="230" y="441"/>
                    </a:lnTo>
                    <a:lnTo>
                      <a:pt x="206" y="443"/>
                    </a:lnTo>
                    <a:lnTo>
                      <a:pt x="184" y="446"/>
                    </a:lnTo>
                    <a:lnTo>
                      <a:pt x="161" y="447"/>
                    </a:lnTo>
                    <a:lnTo>
                      <a:pt x="139" y="446"/>
                    </a:lnTo>
                    <a:lnTo>
                      <a:pt x="117" y="444"/>
                    </a:lnTo>
                    <a:lnTo>
                      <a:pt x="99" y="442"/>
                    </a:lnTo>
                    <a:lnTo>
                      <a:pt x="80" y="438"/>
                    </a:lnTo>
                    <a:lnTo>
                      <a:pt x="63" y="433"/>
                    </a:lnTo>
                    <a:lnTo>
                      <a:pt x="48" y="428"/>
                    </a:lnTo>
                    <a:lnTo>
                      <a:pt x="34" y="421"/>
                    </a:lnTo>
                    <a:lnTo>
                      <a:pt x="23" y="412"/>
                    </a:lnTo>
                    <a:lnTo>
                      <a:pt x="13" y="402"/>
                    </a:lnTo>
                    <a:lnTo>
                      <a:pt x="6" y="391"/>
                    </a:lnTo>
                    <a:lnTo>
                      <a:pt x="1" y="378"/>
                    </a:lnTo>
                    <a:lnTo>
                      <a:pt x="0" y="364"/>
                    </a:lnTo>
                    <a:lnTo>
                      <a:pt x="3" y="349"/>
                    </a:lnTo>
                    <a:lnTo>
                      <a:pt x="8" y="318"/>
                    </a:lnTo>
                    <a:lnTo>
                      <a:pt x="15" y="285"/>
                    </a:lnTo>
                    <a:lnTo>
                      <a:pt x="23" y="251"/>
                    </a:lnTo>
                    <a:lnTo>
                      <a:pt x="31" y="216"/>
                    </a:lnTo>
                    <a:lnTo>
                      <a:pt x="43" y="182"/>
                    </a:lnTo>
                    <a:lnTo>
                      <a:pt x="54" y="150"/>
                    </a:lnTo>
                    <a:lnTo>
                      <a:pt x="61" y="134"/>
                    </a:lnTo>
                    <a:lnTo>
                      <a:pt x="69" y="119"/>
                    </a:lnTo>
                    <a:lnTo>
                      <a:pt x="76" y="104"/>
                    </a:lnTo>
                    <a:lnTo>
                      <a:pt x="85" y="90"/>
                    </a:lnTo>
                    <a:lnTo>
                      <a:pt x="94" y="76"/>
                    </a:lnTo>
                    <a:lnTo>
                      <a:pt x="104" y="64"/>
                    </a:lnTo>
                    <a:lnTo>
                      <a:pt x="114" y="52"/>
                    </a:lnTo>
                    <a:lnTo>
                      <a:pt x="125" y="41"/>
                    </a:lnTo>
                    <a:lnTo>
                      <a:pt x="137" y="31"/>
                    </a:lnTo>
                    <a:lnTo>
                      <a:pt x="150" y="22"/>
                    </a:lnTo>
                    <a:lnTo>
                      <a:pt x="164" y="16"/>
                    </a:lnTo>
                    <a:lnTo>
                      <a:pt x="177" y="10"/>
                    </a:lnTo>
                    <a:lnTo>
                      <a:pt x="192" y="5"/>
                    </a:lnTo>
                    <a:lnTo>
                      <a:pt x="209" y="2"/>
                    </a:lnTo>
                    <a:lnTo>
                      <a:pt x="225" y="0"/>
                    </a:lnTo>
                    <a:lnTo>
                      <a:pt x="242" y="0"/>
                    </a:lnTo>
                    <a:lnTo>
                      <a:pt x="261" y="2"/>
                    </a:lnTo>
                    <a:lnTo>
                      <a:pt x="281" y="6"/>
                    </a:lnTo>
                    <a:lnTo>
                      <a:pt x="302" y="11"/>
                    </a:lnTo>
                    <a:lnTo>
                      <a:pt x="323" y="1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81" name="Google Shape;581;p12"/>
              <p:cNvSpPr/>
              <p:nvPr/>
            </p:nvSpPr>
            <p:spPr>
              <a:xfrm>
                <a:off x="3869" y="1530"/>
                <a:ext cx="113" cy="111"/>
              </a:xfrm>
              <a:custGeom>
                <a:rect b="b" l="l" r="r" t="t"/>
                <a:pathLst>
                  <a:path extrusionOk="0" h="556" w="569">
                    <a:moveTo>
                      <a:pt x="101" y="199"/>
                    </a:moveTo>
                    <a:lnTo>
                      <a:pt x="135" y="196"/>
                    </a:lnTo>
                    <a:lnTo>
                      <a:pt x="167" y="194"/>
                    </a:lnTo>
                    <a:lnTo>
                      <a:pt x="199" y="193"/>
                    </a:lnTo>
                    <a:lnTo>
                      <a:pt x="229" y="192"/>
                    </a:lnTo>
                    <a:lnTo>
                      <a:pt x="257" y="192"/>
                    </a:lnTo>
                    <a:lnTo>
                      <a:pt x="285" y="189"/>
                    </a:lnTo>
                    <a:lnTo>
                      <a:pt x="311" y="188"/>
                    </a:lnTo>
                    <a:lnTo>
                      <a:pt x="335" y="184"/>
                    </a:lnTo>
                    <a:lnTo>
                      <a:pt x="358" y="179"/>
                    </a:lnTo>
                    <a:lnTo>
                      <a:pt x="381" y="172"/>
                    </a:lnTo>
                    <a:lnTo>
                      <a:pt x="391" y="168"/>
                    </a:lnTo>
                    <a:lnTo>
                      <a:pt x="402" y="163"/>
                    </a:lnTo>
                    <a:lnTo>
                      <a:pt x="412" y="157"/>
                    </a:lnTo>
                    <a:lnTo>
                      <a:pt x="421" y="151"/>
                    </a:lnTo>
                    <a:lnTo>
                      <a:pt x="431" y="143"/>
                    </a:lnTo>
                    <a:lnTo>
                      <a:pt x="439" y="135"/>
                    </a:lnTo>
                    <a:lnTo>
                      <a:pt x="448" y="126"/>
                    </a:lnTo>
                    <a:lnTo>
                      <a:pt x="457" y="116"/>
                    </a:lnTo>
                    <a:lnTo>
                      <a:pt x="464" y="105"/>
                    </a:lnTo>
                    <a:lnTo>
                      <a:pt x="472" y="93"/>
                    </a:lnTo>
                    <a:lnTo>
                      <a:pt x="479" y="80"/>
                    </a:lnTo>
                    <a:lnTo>
                      <a:pt x="487" y="66"/>
                    </a:lnTo>
                    <a:lnTo>
                      <a:pt x="501" y="40"/>
                    </a:lnTo>
                    <a:lnTo>
                      <a:pt x="513" y="21"/>
                    </a:lnTo>
                    <a:lnTo>
                      <a:pt x="519" y="13"/>
                    </a:lnTo>
                    <a:lnTo>
                      <a:pt x="524" y="8"/>
                    </a:lnTo>
                    <a:lnTo>
                      <a:pt x="531" y="3"/>
                    </a:lnTo>
                    <a:lnTo>
                      <a:pt x="534" y="1"/>
                    </a:lnTo>
                    <a:lnTo>
                      <a:pt x="539" y="0"/>
                    </a:lnTo>
                    <a:lnTo>
                      <a:pt x="543" y="0"/>
                    </a:lnTo>
                    <a:lnTo>
                      <a:pt x="547" y="0"/>
                    </a:lnTo>
                    <a:lnTo>
                      <a:pt x="551" y="2"/>
                    </a:lnTo>
                    <a:lnTo>
                      <a:pt x="553" y="5"/>
                    </a:lnTo>
                    <a:lnTo>
                      <a:pt x="557" y="8"/>
                    </a:lnTo>
                    <a:lnTo>
                      <a:pt x="559" y="13"/>
                    </a:lnTo>
                    <a:lnTo>
                      <a:pt x="561" y="18"/>
                    </a:lnTo>
                    <a:lnTo>
                      <a:pt x="564" y="32"/>
                    </a:lnTo>
                    <a:lnTo>
                      <a:pt x="567" y="47"/>
                    </a:lnTo>
                    <a:lnTo>
                      <a:pt x="568" y="63"/>
                    </a:lnTo>
                    <a:lnTo>
                      <a:pt x="569" y="81"/>
                    </a:lnTo>
                    <a:lnTo>
                      <a:pt x="568" y="100"/>
                    </a:lnTo>
                    <a:lnTo>
                      <a:pt x="567" y="117"/>
                    </a:lnTo>
                    <a:lnTo>
                      <a:pt x="564" y="135"/>
                    </a:lnTo>
                    <a:lnTo>
                      <a:pt x="561" y="150"/>
                    </a:lnTo>
                    <a:lnTo>
                      <a:pt x="543" y="219"/>
                    </a:lnTo>
                    <a:lnTo>
                      <a:pt x="521" y="296"/>
                    </a:lnTo>
                    <a:lnTo>
                      <a:pt x="508" y="333"/>
                    </a:lnTo>
                    <a:lnTo>
                      <a:pt x="493" y="370"/>
                    </a:lnTo>
                    <a:lnTo>
                      <a:pt x="486" y="389"/>
                    </a:lnTo>
                    <a:lnTo>
                      <a:pt x="477" y="407"/>
                    </a:lnTo>
                    <a:lnTo>
                      <a:pt x="468" y="424"/>
                    </a:lnTo>
                    <a:lnTo>
                      <a:pt x="458" y="440"/>
                    </a:lnTo>
                    <a:lnTo>
                      <a:pt x="448" y="457"/>
                    </a:lnTo>
                    <a:lnTo>
                      <a:pt x="438" y="472"/>
                    </a:lnTo>
                    <a:lnTo>
                      <a:pt x="427" y="485"/>
                    </a:lnTo>
                    <a:lnTo>
                      <a:pt x="415" y="498"/>
                    </a:lnTo>
                    <a:lnTo>
                      <a:pt x="402" y="510"/>
                    </a:lnTo>
                    <a:lnTo>
                      <a:pt x="390" y="521"/>
                    </a:lnTo>
                    <a:lnTo>
                      <a:pt x="376" y="530"/>
                    </a:lnTo>
                    <a:lnTo>
                      <a:pt x="361" y="539"/>
                    </a:lnTo>
                    <a:lnTo>
                      <a:pt x="346" y="545"/>
                    </a:lnTo>
                    <a:lnTo>
                      <a:pt x="330" y="551"/>
                    </a:lnTo>
                    <a:lnTo>
                      <a:pt x="312" y="555"/>
                    </a:lnTo>
                    <a:lnTo>
                      <a:pt x="295" y="556"/>
                    </a:lnTo>
                    <a:lnTo>
                      <a:pt x="276" y="556"/>
                    </a:lnTo>
                    <a:lnTo>
                      <a:pt x="257" y="555"/>
                    </a:lnTo>
                    <a:lnTo>
                      <a:pt x="236" y="551"/>
                    </a:lnTo>
                    <a:lnTo>
                      <a:pt x="215" y="545"/>
                    </a:lnTo>
                    <a:lnTo>
                      <a:pt x="194" y="538"/>
                    </a:lnTo>
                    <a:lnTo>
                      <a:pt x="174" y="529"/>
                    </a:lnTo>
                    <a:lnTo>
                      <a:pt x="155" y="520"/>
                    </a:lnTo>
                    <a:lnTo>
                      <a:pt x="136" y="510"/>
                    </a:lnTo>
                    <a:lnTo>
                      <a:pt x="120" y="499"/>
                    </a:lnTo>
                    <a:lnTo>
                      <a:pt x="104" y="488"/>
                    </a:lnTo>
                    <a:lnTo>
                      <a:pt x="89" y="475"/>
                    </a:lnTo>
                    <a:lnTo>
                      <a:pt x="75" y="463"/>
                    </a:lnTo>
                    <a:lnTo>
                      <a:pt x="63" y="449"/>
                    </a:lnTo>
                    <a:lnTo>
                      <a:pt x="51" y="437"/>
                    </a:lnTo>
                    <a:lnTo>
                      <a:pt x="41" y="423"/>
                    </a:lnTo>
                    <a:lnTo>
                      <a:pt x="31" y="408"/>
                    </a:lnTo>
                    <a:lnTo>
                      <a:pt x="24" y="394"/>
                    </a:lnTo>
                    <a:lnTo>
                      <a:pt x="16" y="380"/>
                    </a:lnTo>
                    <a:lnTo>
                      <a:pt x="11" y="365"/>
                    </a:lnTo>
                    <a:lnTo>
                      <a:pt x="6" y="352"/>
                    </a:lnTo>
                    <a:lnTo>
                      <a:pt x="3" y="338"/>
                    </a:lnTo>
                    <a:lnTo>
                      <a:pt x="1" y="324"/>
                    </a:lnTo>
                    <a:lnTo>
                      <a:pt x="0" y="311"/>
                    </a:lnTo>
                    <a:lnTo>
                      <a:pt x="0" y="298"/>
                    </a:lnTo>
                    <a:lnTo>
                      <a:pt x="1" y="286"/>
                    </a:lnTo>
                    <a:lnTo>
                      <a:pt x="4" y="273"/>
                    </a:lnTo>
                    <a:lnTo>
                      <a:pt x="9" y="262"/>
                    </a:lnTo>
                    <a:lnTo>
                      <a:pt x="14" y="251"/>
                    </a:lnTo>
                    <a:lnTo>
                      <a:pt x="20" y="242"/>
                    </a:lnTo>
                    <a:lnTo>
                      <a:pt x="28" y="232"/>
                    </a:lnTo>
                    <a:lnTo>
                      <a:pt x="36" y="224"/>
                    </a:lnTo>
                    <a:lnTo>
                      <a:pt x="48" y="217"/>
                    </a:lnTo>
                    <a:lnTo>
                      <a:pt x="59" y="211"/>
                    </a:lnTo>
                    <a:lnTo>
                      <a:pt x="71" y="206"/>
                    </a:lnTo>
                    <a:lnTo>
                      <a:pt x="86" y="202"/>
                    </a:lnTo>
                    <a:lnTo>
                      <a:pt x="101" y="199"/>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82" name="Google Shape;582;p12"/>
              <p:cNvSpPr/>
              <p:nvPr/>
            </p:nvSpPr>
            <p:spPr>
              <a:xfrm>
                <a:off x="3869" y="1530"/>
                <a:ext cx="113" cy="111"/>
              </a:xfrm>
              <a:custGeom>
                <a:rect b="b" l="l" r="r" t="t"/>
                <a:pathLst>
                  <a:path extrusionOk="0" h="556" w="569">
                    <a:moveTo>
                      <a:pt x="101" y="199"/>
                    </a:moveTo>
                    <a:lnTo>
                      <a:pt x="135" y="196"/>
                    </a:lnTo>
                    <a:lnTo>
                      <a:pt x="167" y="194"/>
                    </a:lnTo>
                    <a:lnTo>
                      <a:pt x="199" y="193"/>
                    </a:lnTo>
                    <a:lnTo>
                      <a:pt x="229" y="192"/>
                    </a:lnTo>
                    <a:lnTo>
                      <a:pt x="257" y="192"/>
                    </a:lnTo>
                    <a:lnTo>
                      <a:pt x="285" y="189"/>
                    </a:lnTo>
                    <a:lnTo>
                      <a:pt x="311" y="188"/>
                    </a:lnTo>
                    <a:lnTo>
                      <a:pt x="335" y="184"/>
                    </a:lnTo>
                    <a:lnTo>
                      <a:pt x="358" y="179"/>
                    </a:lnTo>
                    <a:lnTo>
                      <a:pt x="381" y="172"/>
                    </a:lnTo>
                    <a:lnTo>
                      <a:pt x="391" y="168"/>
                    </a:lnTo>
                    <a:lnTo>
                      <a:pt x="402" y="163"/>
                    </a:lnTo>
                    <a:lnTo>
                      <a:pt x="412" y="157"/>
                    </a:lnTo>
                    <a:lnTo>
                      <a:pt x="421" y="151"/>
                    </a:lnTo>
                    <a:lnTo>
                      <a:pt x="431" y="143"/>
                    </a:lnTo>
                    <a:lnTo>
                      <a:pt x="439" y="135"/>
                    </a:lnTo>
                    <a:lnTo>
                      <a:pt x="448" y="126"/>
                    </a:lnTo>
                    <a:lnTo>
                      <a:pt x="457" y="116"/>
                    </a:lnTo>
                    <a:lnTo>
                      <a:pt x="464" y="105"/>
                    </a:lnTo>
                    <a:lnTo>
                      <a:pt x="472" y="93"/>
                    </a:lnTo>
                    <a:lnTo>
                      <a:pt x="479" y="80"/>
                    </a:lnTo>
                    <a:lnTo>
                      <a:pt x="487" y="66"/>
                    </a:lnTo>
                    <a:lnTo>
                      <a:pt x="501" y="40"/>
                    </a:lnTo>
                    <a:lnTo>
                      <a:pt x="513" y="21"/>
                    </a:lnTo>
                    <a:lnTo>
                      <a:pt x="519" y="13"/>
                    </a:lnTo>
                    <a:lnTo>
                      <a:pt x="524" y="8"/>
                    </a:lnTo>
                    <a:lnTo>
                      <a:pt x="531" y="3"/>
                    </a:lnTo>
                    <a:lnTo>
                      <a:pt x="534" y="1"/>
                    </a:lnTo>
                    <a:lnTo>
                      <a:pt x="539" y="0"/>
                    </a:lnTo>
                    <a:lnTo>
                      <a:pt x="543" y="0"/>
                    </a:lnTo>
                    <a:lnTo>
                      <a:pt x="547" y="0"/>
                    </a:lnTo>
                    <a:lnTo>
                      <a:pt x="551" y="2"/>
                    </a:lnTo>
                    <a:lnTo>
                      <a:pt x="553" y="5"/>
                    </a:lnTo>
                    <a:lnTo>
                      <a:pt x="557" y="8"/>
                    </a:lnTo>
                    <a:lnTo>
                      <a:pt x="559" y="13"/>
                    </a:lnTo>
                    <a:lnTo>
                      <a:pt x="561" y="18"/>
                    </a:lnTo>
                    <a:lnTo>
                      <a:pt x="564" y="32"/>
                    </a:lnTo>
                    <a:lnTo>
                      <a:pt x="567" y="47"/>
                    </a:lnTo>
                    <a:lnTo>
                      <a:pt x="568" y="63"/>
                    </a:lnTo>
                    <a:lnTo>
                      <a:pt x="569" y="81"/>
                    </a:lnTo>
                    <a:lnTo>
                      <a:pt x="568" y="100"/>
                    </a:lnTo>
                    <a:lnTo>
                      <a:pt x="567" y="117"/>
                    </a:lnTo>
                    <a:lnTo>
                      <a:pt x="564" y="135"/>
                    </a:lnTo>
                    <a:lnTo>
                      <a:pt x="561" y="150"/>
                    </a:lnTo>
                    <a:lnTo>
                      <a:pt x="543" y="219"/>
                    </a:lnTo>
                    <a:lnTo>
                      <a:pt x="521" y="296"/>
                    </a:lnTo>
                    <a:lnTo>
                      <a:pt x="508" y="333"/>
                    </a:lnTo>
                    <a:lnTo>
                      <a:pt x="493" y="370"/>
                    </a:lnTo>
                    <a:lnTo>
                      <a:pt x="486" y="389"/>
                    </a:lnTo>
                    <a:lnTo>
                      <a:pt x="477" y="407"/>
                    </a:lnTo>
                    <a:lnTo>
                      <a:pt x="468" y="424"/>
                    </a:lnTo>
                    <a:lnTo>
                      <a:pt x="458" y="440"/>
                    </a:lnTo>
                    <a:lnTo>
                      <a:pt x="448" y="457"/>
                    </a:lnTo>
                    <a:lnTo>
                      <a:pt x="438" y="472"/>
                    </a:lnTo>
                    <a:lnTo>
                      <a:pt x="427" y="485"/>
                    </a:lnTo>
                    <a:lnTo>
                      <a:pt x="415" y="498"/>
                    </a:lnTo>
                    <a:lnTo>
                      <a:pt x="402" y="510"/>
                    </a:lnTo>
                    <a:lnTo>
                      <a:pt x="390" y="521"/>
                    </a:lnTo>
                    <a:lnTo>
                      <a:pt x="376" y="530"/>
                    </a:lnTo>
                    <a:lnTo>
                      <a:pt x="361" y="539"/>
                    </a:lnTo>
                    <a:lnTo>
                      <a:pt x="346" y="545"/>
                    </a:lnTo>
                    <a:lnTo>
                      <a:pt x="330" y="551"/>
                    </a:lnTo>
                    <a:lnTo>
                      <a:pt x="312" y="555"/>
                    </a:lnTo>
                    <a:lnTo>
                      <a:pt x="295" y="556"/>
                    </a:lnTo>
                    <a:lnTo>
                      <a:pt x="276" y="556"/>
                    </a:lnTo>
                    <a:lnTo>
                      <a:pt x="257" y="555"/>
                    </a:lnTo>
                    <a:lnTo>
                      <a:pt x="236" y="551"/>
                    </a:lnTo>
                    <a:lnTo>
                      <a:pt x="215" y="545"/>
                    </a:lnTo>
                    <a:lnTo>
                      <a:pt x="194" y="538"/>
                    </a:lnTo>
                    <a:lnTo>
                      <a:pt x="174" y="529"/>
                    </a:lnTo>
                    <a:lnTo>
                      <a:pt x="155" y="520"/>
                    </a:lnTo>
                    <a:lnTo>
                      <a:pt x="136" y="510"/>
                    </a:lnTo>
                    <a:lnTo>
                      <a:pt x="120" y="499"/>
                    </a:lnTo>
                    <a:lnTo>
                      <a:pt x="104" y="488"/>
                    </a:lnTo>
                    <a:lnTo>
                      <a:pt x="89" y="475"/>
                    </a:lnTo>
                    <a:lnTo>
                      <a:pt x="75" y="463"/>
                    </a:lnTo>
                    <a:lnTo>
                      <a:pt x="63" y="449"/>
                    </a:lnTo>
                    <a:lnTo>
                      <a:pt x="51" y="437"/>
                    </a:lnTo>
                    <a:lnTo>
                      <a:pt x="41" y="423"/>
                    </a:lnTo>
                    <a:lnTo>
                      <a:pt x="31" y="408"/>
                    </a:lnTo>
                    <a:lnTo>
                      <a:pt x="24" y="394"/>
                    </a:lnTo>
                    <a:lnTo>
                      <a:pt x="16" y="380"/>
                    </a:lnTo>
                    <a:lnTo>
                      <a:pt x="11" y="365"/>
                    </a:lnTo>
                    <a:lnTo>
                      <a:pt x="6" y="352"/>
                    </a:lnTo>
                    <a:lnTo>
                      <a:pt x="3" y="338"/>
                    </a:lnTo>
                    <a:lnTo>
                      <a:pt x="1" y="324"/>
                    </a:lnTo>
                    <a:lnTo>
                      <a:pt x="0" y="311"/>
                    </a:lnTo>
                    <a:lnTo>
                      <a:pt x="0" y="298"/>
                    </a:lnTo>
                    <a:lnTo>
                      <a:pt x="1" y="286"/>
                    </a:lnTo>
                    <a:lnTo>
                      <a:pt x="4" y="273"/>
                    </a:lnTo>
                    <a:lnTo>
                      <a:pt x="9" y="262"/>
                    </a:lnTo>
                    <a:lnTo>
                      <a:pt x="14" y="251"/>
                    </a:lnTo>
                    <a:lnTo>
                      <a:pt x="20" y="242"/>
                    </a:lnTo>
                    <a:lnTo>
                      <a:pt x="28" y="232"/>
                    </a:lnTo>
                    <a:lnTo>
                      <a:pt x="36" y="224"/>
                    </a:lnTo>
                    <a:lnTo>
                      <a:pt x="48" y="217"/>
                    </a:lnTo>
                    <a:lnTo>
                      <a:pt x="59" y="211"/>
                    </a:lnTo>
                    <a:lnTo>
                      <a:pt x="71" y="206"/>
                    </a:lnTo>
                    <a:lnTo>
                      <a:pt x="86" y="202"/>
                    </a:lnTo>
                    <a:lnTo>
                      <a:pt x="101" y="19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83" name="Google Shape;583;p12"/>
              <p:cNvSpPr/>
              <p:nvPr/>
            </p:nvSpPr>
            <p:spPr>
              <a:xfrm>
                <a:off x="3800" y="1454"/>
                <a:ext cx="74" cy="144"/>
              </a:xfrm>
              <a:custGeom>
                <a:rect b="b" l="l" r="r" t="t"/>
                <a:pathLst>
                  <a:path extrusionOk="0" h="720" w="369">
                    <a:moveTo>
                      <a:pt x="293" y="30"/>
                    </a:moveTo>
                    <a:lnTo>
                      <a:pt x="264" y="48"/>
                    </a:lnTo>
                    <a:lnTo>
                      <a:pt x="234" y="69"/>
                    </a:lnTo>
                    <a:lnTo>
                      <a:pt x="202" y="91"/>
                    </a:lnTo>
                    <a:lnTo>
                      <a:pt x="168" y="119"/>
                    </a:lnTo>
                    <a:lnTo>
                      <a:pt x="152" y="133"/>
                    </a:lnTo>
                    <a:lnTo>
                      <a:pt x="136" y="148"/>
                    </a:lnTo>
                    <a:lnTo>
                      <a:pt x="120" y="163"/>
                    </a:lnTo>
                    <a:lnTo>
                      <a:pt x="103" y="179"/>
                    </a:lnTo>
                    <a:lnTo>
                      <a:pt x="88" y="196"/>
                    </a:lnTo>
                    <a:lnTo>
                      <a:pt x="75" y="214"/>
                    </a:lnTo>
                    <a:lnTo>
                      <a:pt x="61" y="232"/>
                    </a:lnTo>
                    <a:lnTo>
                      <a:pt x="48" y="251"/>
                    </a:lnTo>
                    <a:lnTo>
                      <a:pt x="37" y="270"/>
                    </a:lnTo>
                    <a:lnTo>
                      <a:pt x="27" y="290"/>
                    </a:lnTo>
                    <a:lnTo>
                      <a:pt x="19" y="310"/>
                    </a:lnTo>
                    <a:lnTo>
                      <a:pt x="11" y="331"/>
                    </a:lnTo>
                    <a:lnTo>
                      <a:pt x="6" y="352"/>
                    </a:lnTo>
                    <a:lnTo>
                      <a:pt x="2" y="375"/>
                    </a:lnTo>
                    <a:lnTo>
                      <a:pt x="0" y="397"/>
                    </a:lnTo>
                    <a:lnTo>
                      <a:pt x="0" y="420"/>
                    </a:lnTo>
                    <a:lnTo>
                      <a:pt x="2" y="443"/>
                    </a:lnTo>
                    <a:lnTo>
                      <a:pt x="7" y="467"/>
                    </a:lnTo>
                    <a:lnTo>
                      <a:pt x="14" y="491"/>
                    </a:lnTo>
                    <a:lnTo>
                      <a:pt x="24" y="516"/>
                    </a:lnTo>
                    <a:lnTo>
                      <a:pt x="36" y="541"/>
                    </a:lnTo>
                    <a:lnTo>
                      <a:pt x="51" y="567"/>
                    </a:lnTo>
                    <a:lnTo>
                      <a:pt x="68" y="592"/>
                    </a:lnTo>
                    <a:lnTo>
                      <a:pt x="90" y="619"/>
                    </a:lnTo>
                    <a:lnTo>
                      <a:pt x="111" y="643"/>
                    </a:lnTo>
                    <a:lnTo>
                      <a:pt x="131" y="664"/>
                    </a:lnTo>
                    <a:lnTo>
                      <a:pt x="150" y="682"/>
                    </a:lnTo>
                    <a:lnTo>
                      <a:pt x="166" y="696"/>
                    </a:lnTo>
                    <a:lnTo>
                      <a:pt x="181" y="705"/>
                    </a:lnTo>
                    <a:lnTo>
                      <a:pt x="194" y="713"/>
                    </a:lnTo>
                    <a:lnTo>
                      <a:pt x="207" y="718"/>
                    </a:lnTo>
                    <a:lnTo>
                      <a:pt x="218" y="720"/>
                    </a:lnTo>
                    <a:lnTo>
                      <a:pt x="228" y="720"/>
                    </a:lnTo>
                    <a:lnTo>
                      <a:pt x="238" y="717"/>
                    </a:lnTo>
                    <a:lnTo>
                      <a:pt x="246" y="713"/>
                    </a:lnTo>
                    <a:lnTo>
                      <a:pt x="252" y="705"/>
                    </a:lnTo>
                    <a:lnTo>
                      <a:pt x="258" y="697"/>
                    </a:lnTo>
                    <a:lnTo>
                      <a:pt x="263" y="687"/>
                    </a:lnTo>
                    <a:lnTo>
                      <a:pt x="268" y="676"/>
                    </a:lnTo>
                    <a:lnTo>
                      <a:pt x="272" y="663"/>
                    </a:lnTo>
                    <a:lnTo>
                      <a:pt x="277" y="636"/>
                    </a:lnTo>
                    <a:lnTo>
                      <a:pt x="279" y="604"/>
                    </a:lnTo>
                    <a:lnTo>
                      <a:pt x="282" y="572"/>
                    </a:lnTo>
                    <a:lnTo>
                      <a:pt x="282" y="539"/>
                    </a:lnTo>
                    <a:lnTo>
                      <a:pt x="281" y="481"/>
                    </a:lnTo>
                    <a:lnTo>
                      <a:pt x="283" y="441"/>
                    </a:lnTo>
                    <a:lnTo>
                      <a:pt x="286" y="402"/>
                    </a:lnTo>
                    <a:lnTo>
                      <a:pt x="288" y="365"/>
                    </a:lnTo>
                    <a:lnTo>
                      <a:pt x="292" y="330"/>
                    </a:lnTo>
                    <a:lnTo>
                      <a:pt x="294" y="297"/>
                    </a:lnTo>
                    <a:lnTo>
                      <a:pt x="298" y="264"/>
                    </a:lnTo>
                    <a:lnTo>
                      <a:pt x="303" y="231"/>
                    </a:lnTo>
                    <a:lnTo>
                      <a:pt x="309" y="199"/>
                    </a:lnTo>
                    <a:lnTo>
                      <a:pt x="317" y="164"/>
                    </a:lnTo>
                    <a:lnTo>
                      <a:pt x="332" y="123"/>
                    </a:lnTo>
                    <a:lnTo>
                      <a:pt x="347" y="84"/>
                    </a:lnTo>
                    <a:lnTo>
                      <a:pt x="359" y="50"/>
                    </a:lnTo>
                    <a:lnTo>
                      <a:pt x="368" y="23"/>
                    </a:lnTo>
                    <a:lnTo>
                      <a:pt x="369" y="13"/>
                    </a:lnTo>
                    <a:lnTo>
                      <a:pt x="368" y="7"/>
                    </a:lnTo>
                    <a:lnTo>
                      <a:pt x="367" y="3"/>
                    </a:lnTo>
                    <a:lnTo>
                      <a:pt x="364" y="2"/>
                    </a:lnTo>
                    <a:lnTo>
                      <a:pt x="362" y="0"/>
                    </a:lnTo>
                    <a:lnTo>
                      <a:pt x="358" y="0"/>
                    </a:lnTo>
                    <a:lnTo>
                      <a:pt x="347" y="2"/>
                    </a:lnTo>
                    <a:lnTo>
                      <a:pt x="333" y="8"/>
                    </a:lnTo>
                    <a:lnTo>
                      <a:pt x="316" y="17"/>
                    </a:lnTo>
                    <a:lnTo>
                      <a:pt x="293" y="30"/>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84" name="Google Shape;584;p12"/>
              <p:cNvSpPr/>
              <p:nvPr/>
            </p:nvSpPr>
            <p:spPr>
              <a:xfrm>
                <a:off x="3800" y="1454"/>
                <a:ext cx="74" cy="144"/>
              </a:xfrm>
              <a:custGeom>
                <a:rect b="b" l="l" r="r" t="t"/>
                <a:pathLst>
                  <a:path extrusionOk="0" h="720" w="369">
                    <a:moveTo>
                      <a:pt x="293" y="30"/>
                    </a:moveTo>
                    <a:lnTo>
                      <a:pt x="264" y="48"/>
                    </a:lnTo>
                    <a:lnTo>
                      <a:pt x="234" y="69"/>
                    </a:lnTo>
                    <a:lnTo>
                      <a:pt x="202" y="91"/>
                    </a:lnTo>
                    <a:lnTo>
                      <a:pt x="168" y="119"/>
                    </a:lnTo>
                    <a:lnTo>
                      <a:pt x="152" y="133"/>
                    </a:lnTo>
                    <a:lnTo>
                      <a:pt x="136" y="148"/>
                    </a:lnTo>
                    <a:lnTo>
                      <a:pt x="120" y="163"/>
                    </a:lnTo>
                    <a:lnTo>
                      <a:pt x="103" y="179"/>
                    </a:lnTo>
                    <a:lnTo>
                      <a:pt x="88" y="196"/>
                    </a:lnTo>
                    <a:lnTo>
                      <a:pt x="75" y="214"/>
                    </a:lnTo>
                    <a:lnTo>
                      <a:pt x="61" y="232"/>
                    </a:lnTo>
                    <a:lnTo>
                      <a:pt x="48" y="251"/>
                    </a:lnTo>
                    <a:lnTo>
                      <a:pt x="37" y="270"/>
                    </a:lnTo>
                    <a:lnTo>
                      <a:pt x="27" y="290"/>
                    </a:lnTo>
                    <a:lnTo>
                      <a:pt x="19" y="310"/>
                    </a:lnTo>
                    <a:lnTo>
                      <a:pt x="11" y="331"/>
                    </a:lnTo>
                    <a:lnTo>
                      <a:pt x="6" y="352"/>
                    </a:lnTo>
                    <a:lnTo>
                      <a:pt x="2" y="375"/>
                    </a:lnTo>
                    <a:lnTo>
                      <a:pt x="0" y="397"/>
                    </a:lnTo>
                    <a:lnTo>
                      <a:pt x="0" y="420"/>
                    </a:lnTo>
                    <a:lnTo>
                      <a:pt x="2" y="443"/>
                    </a:lnTo>
                    <a:lnTo>
                      <a:pt x="7" y="467"/>
                    </a:lnTo>
                    <a:lnTo>
                      <a:pt x="14" y="491"/>
                    </a:lnTo>
                    <a:lnTo>
                      <a:pt x="24" y="516"/>
                    </a:lnTo>
                    <a:lnTo>
                      <a:pt x="36" y="541"/>
                    </a:lnTo>
                    <a:lnTo>
                      <a:pt x="51" y="567"/>
                    </a:lnTo>
                    <a:lnTo>
                      <a:pt x="68" y="592"/>
                    </a:lnTo>
                    <a:lnTo>
                      <a:pt x="90" y="619"/>
                    </a:lnTo>
                    <a:lnTo>
                      <a:pt x="111" y="643"/>
                    </a:lnTo>
                    <a:lnTo>
                      <a:pt x="131" y="664"/>
                    </a:lnTo>
                    <a:lnTo>
                      <a:pt x="150" y="682"/>
                    </a:lnTo>
                    <a:lnTo>
                      <a:pt x="166" y="696"/>
                    </a:lnTo>
                    <a:lnTo>
                      <a:pt x="181" y="705"/>
                    </a:lnTo>
                    <a:lnTo>
                      <a:pt x="194" y="713"/>
                    </a:lnTo>
                    <a:lnTo>
                      <a:pt x="207" y="718"/>
                    </a:lnTo>
                    <a:lnTo>
                      <a:pt x="218" y="720"/>
                    </a:lnTo>
                    <a:lnTo>
                      <a:pt x="228" y="720"/>
                    </a:lnTo>
                    <a:lnTo>
                      <a:pt x="238" y="717"/>
                    </a:lnTo>
                    <a:lnTo>
                      <a:pt x="246" y="713"/>
                    </a:lnTo>
                    <a:lnTo>
                      <a:pt x="252" y="705"/>
                    </a:lnTo>
                    <a:lnTo>
                      <a:pt x="258" y="697"/>
                    </a:lnTo>
                    <a:lnTo>
                      <a:pt x="263" y="687"/>
                    </a:lnTo>
                    <a:lnTo>
                      <a:pt x="268" y="676"/>
                    </a:lnTo>
                    <a:lnTo>
                      <a:pt x="272" y="663"/>
                    </a:lnTo>
                    <a:lnTo>
                      <a:pt x="277" y="636"/>
                    </a:lnTo>
                    <a:lnTo>
                      <a:pt x="279" y="604"/>
                    </a:lnTo>
                    <a:lnTo>
                      <a:pt x="282" y="572"/>
                    </a:lnTo>
                    <a:lnTo>
                      <a:pt x="282" y="539"/>
                    </a:lnTo>
                    <a:lnTo>
                      <a:pt x="281" y="481"/>
                    </a:lnTo>
                    <a:lnTo>
                      <a:pt x="283" y="441"/>
                    </a:lnTo>
                    <a:lnTo>
                      <a:pt x="286" y="402"/>
                    </a:lnTo>
                    <a:lnTo>
                      <a:pt x="288" y="365"/>
                    </a:lnTo>
                    <a:lnTo>
                      <a:pt x="292" y="330"/>
                    </a:lnTo>
                    <a:lnTo>
                      <a:pt x="294" y="297"/>
                    </a:lnTo>
                    <a:lnTo>
                      <a:pt x="298" y="264"/>
                    </a:lnTo>
                    <a:lnTo>
                      <a:pt x="303" y="231"/>
                    </a:lnTo>
                    <a:lnTo>
                      <a:pt x="309" y="199"/>
                    </a:lnTo>
                    <a:lnTo>
                      <a:pt x="317" y="164"/>
                    </a:lnTo>
                    <a:lnTo>
                      <a:pt x="332" y="123"/>
                    </a:lnTo>
                    <a:lnTo>
                      <a:pt x="347" y="84"/>
                    </a:lnTo>
                    <a:lnTo>
                      <a:pt x="359" y="50"/>
                    </a:lnTo>
                    <a:lnTo>
                      <a:pt x="368" y="23"/>
                    </a:lnTo>
                    <a:lnTo>
                      <a:pt x="369" y="13"/>
                    </a:lnTo>
                    <a:lnTo>
                      <a:pt x="368" y="7"/>
                    </a:lnTo>
                    <a:lnTo>
                      <a:pt x="367" y="3"/>
                    </a:lnTo>
                    <a:lnTo>
                      <a:pt x="364" y="2"/>
                    </a:lnTo>
                    <a:lnTo>
                      <a:pt x="362" y="0"/>
                    </a:lnTo>
                    <a:lnTo>
                      <a:pt x="358" y="0"/>
                    </a:lnTo>
                    <a:lnTo>
                      <a:pt x="347" y="2"/>
                    </a:lnTo>
                    <a:lnTo>
                      <a:pt x="333" y="8"/>
                    </a:lnTo>
                    <a:lnTo>
                      <a:pt x="316" y="17"/>
                    </a:lnTo>
                    <a:lnTo>
                      <a:pt x="293" y="3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85" name="Google Shape;585;p12"/>
              <p:cNvSpPr/>
              <p:nvPr/>
            </p:nvSpPr>
            <p:spPr>
              <a:xfrm>
                <a:off x="3938" y="1633"/>
                <a:ext cx="206" cy="108"/>
              </a:xfrm>
              <a:custGeom>
                <a:rect b="b" l="l" r="r" t="t"/>
                <a:pathLst>
                  <a:path extrusionOk="0" h="541" w="1027">
                    <a:moveTo>
                      <a:pt x="989" y="141"/>
                    </a:moveTo>
                    <a:lnTo>
                      <a:pt x="962" y="163"/>
                    </a:lnTo>
                    <a:lnTo>
                      <a:pt x="928" y="192"/>
                    </a:lnTo>
                    <a:lnTo>
                      <a:pt x="888" y="226"/>
                    </a:lnTo>
                    <a:lnTo>
                      <a:pt x="841" y="264"/>
                    </a:lnTo>
                    <a:lnTo>
                      <a:pt x="791" y="306"/>
                    </a:lnTo>
                    <a:lnTo>
                      <a:pt x="737" y="348"/>
                    </a:lnTo>
                    <a:lnTo>
                      <a:pt x="707" y="369"/>
                    </a:lnTo>
                    <a:lnTo>
                      <a:pt x="678" y="389"/>
                    </a:lnTo>
                    <a:lnTo>
                      <a:pt x="647" y="409"/>
                    </a:lnTo>
                    <a:lnTo>
                      <a:pt x="617" y="429"/>
                    </a:lnTo>
                    <a:lnTo>
                      <a:pt x="586" y="448"/>
                    </a:lnTo>
                    <a:lnTo>
                      <a:pt x="553" y="465"/>
                    </a:lnTo>
                    <a:lnTo>
                      <a:pt x="521" y="481"/>
                    </a:lnTo>
                    <a:lnTo>
                      <a:pt x="488" y="495"/>
                    </a:lnTo>
                    <a:lnTo>
                      <a:pt x="456" y="509"/>
                    </a:lnTo>
                    <a:lnTo>
                      <a:pt x="423" y="520"/>
                    </a:lnTo>
                    <a:lnTo>
                      <a:pt x="391" y="529"/>
                    </a:lnTo>
                    <a:lnTo>
                      <a:pt x="358" y="535"/>
                    </a:lnTo>
                    <a:lnTo>
                      <a:pt x="326" y="540"/>
                    </a:lnTo>
                    <a:lnTo>
                      <a:pt x="295" y="541"/>
                    </a:lnTo>
                    <a:lnTo>
                      <a:pt x="262" y="541"/>
                    </a:lnTo>
                    <a:lnTo>
                      <a:pt x="232" y="536"/>
                    </a:lnTo>
                    <a:lnTo>
                      <a:pt x="201" y="530"/>
                    </a:lnTo>
                    <a:lnTo>
                      <a:pt x="171" y="519"/>
                    </a:lnTo>
                    <a:lnTo>
                      <a:pt x="143" y="505"/>
                    </a:lnTo>
                    <a:lnTo>
                      <a:pt x="114" y="486"/>
                    </a:lnTo>
                    <a:lnTo>
                      <a:pt x="89" y="467"/>
                    </a:lnTo>
                    <a:lnTo>
                      <a:pt x="67" y="445"/>
                    </a:lnTo>
                    <a:lnTo>
                      <a:pt x="48" y="425"/>
                    </a:lnTo>
                    <a:lnTo>
                      <a:pt x="33" y="404"/>
                    </a:lnTo>
                    <a:lnTo>
                      <a:pt x="20" y="383"/>
                    </a:lnTo>
                    <a:lnTo>
                      <a:pt x="12" y="362"/>
                    </a:lnTo>
                    <a:lnTo>
                      <a:pt x="5" y="342"/>
                    </a:lnTo>
                    <a:lnTo>
                      <a:pt x="2" y="320"/>
                    </a:lnTo>
                    <a:lnTo>
                      <a:pt x="0" y="301"/>
                    </a:lnTo>
                    <a:lnTo>
                      <a:pt x="2" y="281"/>
                    </a:lnTo>
                    <a:lnTo>
                      <a:pt x="4" y="261"/>
                    </a:lnTo>
                    <a:lnTo>
                      <a:pt x="9" y="241"/>
                    </a:lnTo>
                    <a:lnTo>
                      <a:pt x="15" y="222"/>
                    </a:lnTo>
                    <a:lnTo>
                      <a:pt x="24" y="203"/>
                    </a:lnTo>
                    <a:lnTo>
                      <a:pt x="34" y="184"/>
                    </a:lnTo>
                    <a:lnTo>
                      <a:pt x="44" y="167"/>
                    </a:lnTo>
                    <a:lnTo>
                      <a:pt x="57" y="149"/>
                    </a:lnTo>
                    <a:lnTo>
                      <a:pt x="69" y="133"/>
                    </a:lnTo>
                    <a:lnTo>
                      <a:pt x="81" y="118"/>
                    </a:lnTo>
                    <a:lnTo>
                      <a:pt x="95" y="103"/>
                    </a:lnTo>
                    <a:lnTo>
                      <a:pt x="123" y="76"/>
                    </a:lnTo>
                    <a:lnTo>
                      <a:pt x="150" y="52"/>
                    </a:lnTo>
                    <a:lnTo>
                      <a:pt x="175" y="32"/>
                    </a:lnTo>
                    <a:lnTo>
                      <a:pt x="196" y="17"/>
                    </a:lnTo>
                    <a:lnTo>
                      <a:pt x="213" y="7"/>
                    </a:lnTo>
                    <a:lnTo>
                      <a:pt x="222" y="2"/>
                    </a:lnTo>
                    <a:lnTo>
                      <a:pt x="236" y="1"/>
                    </a:lnTo>
                    <a:lnTo>
                      <a:pt x="249" y="0"/>
                    </a:lnTo>
                    <a:lnTo>
                      <a:pt x="262" y="0"/>
                    </a:lnTo>
                    <a:lnTo>
                      <a:pt x="277" y="0"/>
                    </a:lnTo>
                    <a:lnTo>
                      <a:pt x="307" y="2"/>
                    </a:lnTo>
                    <a:lnTo>
                      <a:pt x="339" y="7"/>
                    </a:lnTo>
                    <a:lnTo>
                      <a:pt x="371" y="15"/>
                    </a:lnTo>
                    <a:lnTo>
                      <a:pt x="405" y="22"/>
                    </a:lnTo>
                    <a:lnTo>
                      <a:pt x="440" y="32"/>
                    </a:lnTo>
                    <a:lnTo>
                      <a:pt x="475" y="41"/>
                    </a:lnTo>
                    <a:lnTo>
                      <a:pt x="544" y="61"/>
                    </a:lnTo>
                    <a:lnTo>
                      <a:pt x="613" y="78"/>
                    </a:lnTo>
                    <a:lnTo>
                      <a:pt x="645" y="85"/>
                    </a:lnTo>
                    <a:lnTo>
                      <a:pt x="678" y="90"/>
                    </a:lnTo>
                    <a:lnTo>
                      <a:pt x="693" y="91"/>
                    </a:lnTo>
                    <a:lnTo>
                      <a:pt x="708" y="92"/>
                    </a:lnTo>
                    <a:lnTo>
                      <a:pt x="723" y="92"/>
                    </a:lnTo>
                    <a:lnTo>
                      <a:pt x="737" y="92"/>
                    </a:lnTo>
                    <a:lnTo>
                      <a:pt x="800" y="86"/>
                    </a:lnTo>
                    <a:lnTo>
                      <a:pt x="863" y="80"/>
                    </a:lnTo>
                    <a:lnTo>
                      <a:pt x="894" y="77"/>
                    </a:lnTo>
                    <a:lnTo>
                      <a:pt x="923" y="76"/>
                    </a:lnTo>
                    <a:lnTo>
                      <a:pt x="949" y="75"/>
                    </a:lnTo>
                    <a:lnTo>
                      <a:pt x="972" y="76"/>
                    </a:lnTo>
                    <a:lnTo>
                      <a:pt x="992" y="77"/>
                    </a:lnTo>
                    <a:lnTo>
                      <a:pt x="1009" y="80"/>
                    </a:lnTo>
                    <a:lnTo>
                      <a:pt x="1015" y="82"/>
                    </a:lnTo>
                    <a:lnTo>
                      <a:pt x="1020" y="85"/>
                    </a:lnTo>
                    <a:lnTo>
                      <a:pt x="1024" y="88"/>
                    </a:lnTo>
                    <a:lnTo>
                      <a:pt x="1026" y="92"/>
                    </a:lnTo>
                    <a:lnTo>
                      <a:pt x="1027" y="96"/>
                    </a:lnTo>
                    <a:lnTo>
                      <a:pt x="1027" y="101"/>
                    </a:lnTo>
                    <a:lnTo>
                      <a:pt x="1025" y="106"/>
                    </a:lnTo>
                    <a:lnTo>
                      <a:pt x="1021" y="111"/>
                    </a:lnTo>
                    <a:lnTo>
                      <a:pt x="1016" y="117"/>
                    </a:lnTo>
                    <a:lnTo>
                      <a:pt x="1009" y="125"/>
                    </a:lnTo>
                    <a:lnTo>
                      <a:pt x="1000" y="132"/>
                    </a:lnTo>
                    <a:lnTo>
                      <a:pt x="989" y="141"/>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86" name="Google Shape;586;p12"/>
              <p:cNvSpPr/>
              <p:nvPr/>
            </p:nvSpPr>
            <p:spPr>
              <a:xfrm>
                <a:off x="3938" y="1633"/>
                <a:ext cx="206" cy="108"/>
              </a:xfrm>
              <a:custGeom>
                <a:rect b="b" l="l" r="r" t="t"/>
                <a:pathLst>
                  <a:path extrusionOk="0" h="541" w="1027">
                    <a:moveTo>
                      <a:pt x="989" y="141"/>
                    </a:moveTo>
                    <a:lnTo>
                      <a:pt x="962" y="163"/>
                    </a:lnTo>
                    <a:lnTo>
                      <a:pt x="928" y="192"/>
                    </a:lnTo>
                    <a:lnTo>
                      <a:pt x="888" y="226"/>
                    </a:lnTo>
                    <a:lnTo>
                      <a:pt x="841" y="264"/>
                    </a:lnTo>
                    <a:lnTo>
                      <a:pt x="791" y="306"/>
                    </a:lnTo>
                    <a:lnTo>
                      <a:pt x="737" y="348"/>
                    </a:lnTo>
                    <a:lnTo>
                      <a:pt x="707" y="369"/>
                    </a:lnTo>
                    <a:lnTo>
                      <a:pt x="678" y="389"/>
                    </a:lnTo>
                    <a:lnTo>
                      <a:pt x="647" y="409"/>
                    </a:lnTo>
                    <a:lnTo>
                      <a:pt x="617" y="429"/>
                    </a:lnTo>
                    <a:lnTo>
                      <a:pt x="586" y="448"/>
                    </a:lnTo>
                    <a:lnTo>
                      <a:pt x="553" y="465"/>
                    </a:lnTo>
                    <a:lnTo>
                      <a:pt x="521" y="481"/>
                    </a:lnTo>
                    <a:lnTo>
                      <a:pt x="488" y="495"/>
                    </a:lnTo>
                    <a:lnTo>
                      <a:pt x="456" y="509"/>
                    </a:lnTo>
                    <a:lnTo>
                      <a:pt x="423" y="520"/>
                    </a:lnTo>
                    <a:lnTo>
                      <a:pt x="391" y="529"/>
                    </a:lnTo>
                    <a:lnTo>
                      <a:pt x="358" y="535"/>
                    </a:lnTo>
                    <a:lnTo>
                      <a:pt x="326" y="540"/>
                    </a:lnTo>
                    <a:lnTo>
                      <a:pt x="295" y="541"/>
                    </a:lnTo>
                    <a:lnTo>
                      <a:pt x="262" y="541"/>
                    </a:lnTo>
                    <a:lnTo>
                      <a:pt x="232" y="536"/>
                    </a:lnTo>
                    <a:lnTo>
                      <a:pt x="201" y="530"/>
                    </a:lnTo>
                    <a:lnTo>
                      <a:pt x="171" y="519"/>
                    </a:lnTo>
                    <a:lnTo>
                      <a:pt x="143" y="505"/>
                    </a:lnTo>
                    <a:lnTo>
                      <a:pt x="114" y="486"/>
                    </a:lnTo>
                    <a:lnTo>
                      <a:pt x="89" y="467"/>
                    </a:lnTo>
                    <a:lnTo>
                      <a:pt x="67" y="445"/>
                    </a:lnTo>
                    <a:lnTo>
                      <a:pt x="48" y="425"/>
                    </a:lnTo>
                    <a:lnTo>
                      <a:pt x="33" y="404"/>
                    </a:lnTo>
                    <a:lnTo>
                      <a:pt x="20" y="383"/>
                    </a:lnTo>
                    <a:lnTo>
                      <a:pt x="12" y="362"/>
                    </a:lnTo>
                    <a:lnTo>
                      <a:pt x="5" y="342"/>
                    </a:lnTo>
                    <a:lnTo>
                      <a:pt x="2" y="320"/>
                    </a:lnTo>
                    <a:lnTo>
                      <a:pt x="0" y="301"/>
                    </a:lnTo>
                    <a:lnTo>
                      <a:pt x="2" y="281"/>
                    </a:lnTo>
                    <a:lnTo>
                      <a:pt x="4" y="261"/>
                    </a:lnTo>
                    <a:lnTo>
                      <a:pt x="9" y="241"/>
                    </a:lnTo>
                    <a:lnTo>
                      <a:pt x="15" y="222"/>
                    </a:lnTo>
                    <a:lnTo>
                      <a:pt x="24" y="203"/>
                    </a:lnTo>
                    <a:lnTo>
                      <a:pt x="34" y="184"/>
                    </a:lnTo>
                    <a:lnTo>
                      <a:pt x="44" y="167"/>
                    </a:lnTo>
                    <a:lnTo>
                      <a:pt x="57" y="149"/>
                    </a:lnTo>
                    <a:lnTo>
                      <a:pt x="69" y="133"/>
                    </a:lnTo>
                    <a:lnTo>
                      <a:pt x="81" y="118"/>
                    </a:lnTo>
                    <a:lnTo>
                      <a:pt x="95" y="103"/>
                    </a:lnTo>
                    <a:lnTo>
                      <a:pt x="123" y="76"/>
                    </a:lnTo>
                    <a:lnTo>
                      <a:pt x="150" y="52"/>
                    </a:lnTo>
                    <a:lnTo>
                      <a:pt x="175" y="32"/>
                    </a:lnTo>
                    <a:lnTo>
                      <a:pt x="196" y="17"/>
                    </a:lnTo>
                    <a:lnTo>
                      <a:pt x="213" y="7"/>
                    </a:lnTo>
                    <a:lnTo>
                      <a:pt x="222" y="2"/>
                    </a:lnTo>
                    <a:lnTo>
                      <a:pt x="236" y="1"/>
                    </a:lnTo>
                    <a:lnTo>
                      <a:pt x="249" y="0"/>
                    </a:lnTo>
                    <a:lnTo>
                      <a:pt x="262" y="0"/>
                    </a:lnTo>
                    <a:lnTo>
                      <a:pt x="277" y="0"/>
                    </a:lnTo>
                    <a:lnTo>
                      <a:pt x="307" y="2"/>
                    </a:lnTo>
                    <a:lnTo>
                      <a:pt x="339" y="7"/>
                    </a:lnTo>
                    <a:lnTo>
                      <a:pt x="371" y="15"/>
                    </a:lnTo>
                    <a:lnTo>
                      <a:pt x="405" y="22"/>
                    </a:lnTo>
                    <a:lnTo>
                      <a:pt x="440" y="32"/>
                    </a:lnTo>
                    <a:lnTo>
                      <a:pt x="475" y="41"/>
                    </a:lnTo>
                    <a:lnTo>
                      <a:pt x="544" y="61"/>
                    </a:lnTo>
                    <a:lnTo>
                      <a:pt x="613" y="78"/>
                    </a:lnTo>
                    <a:lnTo>
                      <a:pt x="645" y="85"/>
                    </a:lnTo>
                    <a:lnTo>
                      <a:pt x="678" y="90"/>
                    </a:lnTo>
                    <a:lnTo>
                      <a:pt x="693" y="91"/>
                    </a:lnTo>
                    <a:lnTo>
                      <a:pt x="708" y="92"/>
                    </a:lnTo>
                    <a:lnTo>
                      <a:pt x="723" y="92"/>
                    </a:lnTo>
                    <a:lnTo>
                      <a:pt x="737" y="92"/>
                    </a:lnTo>
                    <a:lnTo>
                      <a:pt x="800" y="86"/>
                    </a:lnTo>
                    <a:lnTo>
                      <a:pt x="863" y="80"/>
                    </a:lnTo>
                    <a:lnTo>
                      <a:pt x="894" y="77"/>
                    </a:lnTo>
                    <a:lnTo>
                      <a:pt x="923" y="76"/>
                    </a:lnTo>
                    <a:lnTo>
                      <a:pt x="949" y="75"/>
                    </a:lnTo>
                    <a:lnTo>
                      <a:pt x="972" y="76"/>
                    </a:lnTo>
                    <a:lnTo>
                      <a:pt x="992" y="77"/>
                    </a:lnTo>
                    <a:lnTo>
                      <a:pt x="1009" y="80"/>
                    </a:lnTo>
                    <a:lnTo>
                      <a:pt x="1015" y="82"/>
                    </a:lnTo>
                    <a:lnTo>
                      <a:pt x="1020" y="85"/>
                    </a:lnTo>
                    <a:lnTo>
                      <a:pt x="1024" y="88"/>
                    </a:lnTo>
                    <a:lnTo>
                      <a:pt x="1026" y="92"/>
                    </a:lnTo>
                    <a:lnTo>
                      <a:pt x="1027" y="96"/>
                    </a:lnTo>
                    <a:lnTo>
                      <a:pt x="1027" y="101"/>
                    </a:lnTo>
                    <a:lnTo>
                      <a:pt x="1025" y="106"/>
                    </a:lnTo>
                    <a:lnTo>
                      <a:pt x="1021" y="111"/>
                    </a:lnTo>
                    <a:lnTo>
                      <a:pt x="1016" y="117"/>
                    </a:lnTo>
                    <a:lnTo>
                      <a:pt x="1009" y="125"/>
                    </a:lnTo>
                    <a:lnTo>
                      <a:pt x="1000" y="132"/>
                    </a:lnTo>
                    <a:lnTo>
                      <a:pt x="989" y="141"/>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87" name="Google Shape;587;p12"/>
              <p:cNvSpPr/>
              <p:nvPr/>
            </p:nvSpPr>
            <p:spPr>
              <a:xfrm>
                <a:off x="3884" y="1584"/>
                <a:ext cx="137" cy="84"/>
              </a:xfrm>
              <a:custGeom>
                <a:rect b="b" l="l" r="r" t="t"/>
                <a:pathLst>
                  <a:path extrusionOk="0" h="421" w="686">
                    <a:moveTo>
                      <a:pt x="53" y="201"/>
                    </a:moveTo>
                    <a:lnTo>
                      <a:pt x="112" y="191"/>
                    </a:lnTo>
                    <a:lnTo>
                      <a:pt x="181" y="178"/>
                    </a:lnTo>
                    <a:lnTo>
                      <a:pt x="217" y="171"/>
                    </a:lnTo>
                    <a:lnTo>
                      <a:pt x="255" y="162"/>
                    </a:lnTo>
                    <a:lnTo>
                      <a:pt x="294" y="152"/>
                    </a:lnTo>
                    <a:lnTo>
                      <a:pt x="334" y="142"/>
                    </a:lnTo>
                    <a:lnTo>
                      <a:pt x="374" y="131"/>
                    </a:lnTo>
                    <a:lnTo>
                      <a:pt x="413" y="119"/>
                    </a:lnTo>
                    <a:lnTo>
                      <a:pt x="451" y="107"/>
                    </a:lnTo>
                    <a:lnTo>
                      <a:pt x="487" y="93"/>
                    </a:lnTo>
                    <a:lnTo>
                      <a:pt x="522" y="79"/>
                    </a:lnTo>
                    <a:lnTo>
                      <a:pt x="555" y="64"/>
                    </a:lnTo>
                    <a:lnTo>
                      <a:pt x="585" y="48"/>
                    </a:lnTo>
                    <a:lnTo>
                      <a:pt x="611" y="32"/>
                    </a:lnTo>
                    <a:lnTo>
                      <a:pt x="635" y="18"/>
                    </a:lnTo>
                    <a:lnTo>
                      <a:pt x="652" y="8"/>
                    </a:lnTo>
                    <a:lnTo>
                      <a:pt x="666" y="2"/>
                    </a:lnTo>
                    <a:lnTo>
                      <a:pt x="676" y="0"/>
                    </a:lnTo>
                    <a:lnTo>
                      <a:pt x="680" y="1"/>
                    </a:lnTo>
                    <a:lnTo>
                      <a:pt x="682" y="1"/>
                    </a:lnTo>
                    <a:lnTo>
                      <a:pt x="683" y="3"/>
                    </a:lnTo>
                    <a:lnTo>
                      <a:pt x="685" y="6"/>
                    </a:lnTo>
                    <a:lnTo>
                      <a:pt x="686" y="12"/>
                    </a:lnTo>
                    <a:lnTo>
                      <a:pt x="683" y="22"/>
                    </a:lnTo>
                    <a:lnTo>
                      <a:pt x="678" y="32"/>
                    </a:lnTo>
                    <a:lnTo>
                      <a:pt x="673" y="45"/>
                    </a:lnTo>
                    <a:lnTo>
                      <a:pt x="666" y="58"/>
                    </a:lnTo>
                    <a:lnTo>
                      <a:pt x="657" y="72"/>
                    </a:lnTo>
                    <a:lnTo>
                      <a:pt x="640" y="99"/>
                    </a:lnTo>
                    <a:lnTo>
                      <a:pt x="621" y="126"/>
                    </a:lnTo>
                    <a:lnTo>
                      <a:pt x="600" y="161"/>
                    </a:lnTo>
                    <a:lnTo>
                      <a:pt x="571" y="211"/>
                    </a:lnTo>
                    <a:lnTo>
                      <a:pt x="552" y="238"/>
                    </a:lnTo>
                    <a:lnTo>
                      <a:pt x="532" y="267"/>
                    </a:lnTo>
                    <a:lnTo>
                      <a:pt x="511" y="295"/>
                    </a:lnTo>
                    <a:lnTo>
                      <a:pt x="486" y="323"/>
                    </a:lnTo>
                    <a:lnTo>
                      <a:pt x="474" y="335"/>
                    </a:lnTo>
                    <a:lnTo>
                      <a:pt x="461" y="348"/>
                    </a:lnTo>
                    <a:lnTo>
                      <a:pt x="448" y="360"/>
                    </a:lnTo>
                    <a:lnTo>
                      <a:pt x="433" y="372"/>
                    </a:lnTo>
                    <a:lnTo>
                      <a:pt x="418" y="382"/>
                    </a:lnTo>
                    <a:lnTo>
                      <a:pt x="403" y="391"/>
                    </a:lnTo>
                    <a:lnTo>
                      <a:pt x="388" y="399"/>
                    </a:lnTo>
                    <a:lnTo>
                      <a:pt x="371" y="406"/>
                    </a:lnTo>
                    <a:lnTo>
                      <a:pt x="355" y="413"/>
                    </a:lnTo>
                    <a:lnTo>
                      <a:pt x="338" y="416"/>
                    </a:lnTo>
                    <a:lnTo>
                      <a:pt x="320" y="420"/>
                    </a:lnTo>
                    <a:lnTo>
                      <a:pt x="303" y="421"/>
                    </a:lnTo>
                    <a:lnTo>
                      <a:pt x="284" y="420"/>
                    </a:lnTo>
                    <a:lnTo>
                      <a:pt x="265" y="418"/>
                    </a:lnTo>
                    <a:lnTo>
                      <a:pt x="245" y="414"/>
                    </a:lnTo>
                    <a:lnTo>
                      <a:pt x="227" y="408"/>
                    </a:lnTo>
                    <a:lnTo>
                      <a:pt x="188" y="393"/>
                    </a:lnTo>
                    <a:lnTo>
                      <a:pt x="153" y="378"/>
                    </a:lnTo>
                    <a:lnTo>
                      <a:pt x="122" y="362"/>
                    </a:lnTo>
                    <a:lnTo>
                      <a:pt x="93" y="345"/>
                    </a:lnTo>
                    <a:lnTo>
                      <a:pt x="69" y="329"/>
                    </a:lnTo>
                    <a:lnTo>
                      <a:pt x="48" y="312"/>
                    </a:lnTo>
                    <a:lnTo>
                      <a:pt x="31" y="295"/>
                    </a:lnTo>
                    <a:lnTo>
                      <a:pt x="17" y="279"/>
                    </a:lnTo>
                    <a:lnTo>
                      <a:pt x="12" y="272"/>
                    </a:lnTo>
                    <a:lnTo>
                      <a:pt x="8" y="264"/>
                    </a:lnTo>
                    <a:lnTo>
                      <a:pt x="5" y="258"/>
                    </a:lnTo>
                    <a:lnTo>
                      <a:pt x="2" y="250"/>
                    </a:lnTo>
                    <a:lnTo>
                      <a:pt x="1" y="244"/>
                    </a:lnTo>
                    <a:lnTo>
                      <a:pt x="0" y="238"/>
                    </a:lnTo>
                    <a:lnTo>
                      <a:pt x="1" y="232"/>
                    </a:lnTo>
                    <a:lnTo>
                      <a:pt x="2" y="227"/>
                    </a:lnTo>
                    <a:lnTo>
                      <a:pt x="5" y="222"/>
                    </a:lnTo>
                    <a:lnTo>
                      <a:pt x="8" y="217"/>
                    </a:lnTo>
                    <a:lnTo>
                      <a:pt x="13" y="212"/>
                    </a:lnTo>
                    <a:lnTo>
                      <a:pt x="20" y="209"/>
                    </a:lnTo>
                    <a:lnTo>
                      <a:pt x="26" y="206"/>
                    </a:lnTo>
                    <a:lnTo>
                      <a:pt x="35" y="203"/>
                    </a:lnTo>
                    <a:lnTo>
                      <a:pt x="43" y="202"/>
                    </a:lnTo>
                    <a:lnTo>
                      <a:pt x="53" y="201"/>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88" name="Google Shape;588;p12"/>
              <p:cNvSpPr/>
              <p:nvPr/>
            </p:nvSpPr>
            <p:spPr>
              <a:xfrm>
                <a:off x="3884" y="1584"/>
                <a:ext cx="137" cy="84"/>
              </a:xfrm>
              <a:custGeom>
                <a:rect b="b" l="l" r="r" t="t"/>
                <a:pathLst>
                  <a:path extrusionOk="0" h="421" w="686">
                    <a:moveTo>
                      <a:pt x="53" y="201"/>
                    </a:moveTo>
                    <a:lnTo>
                      <a:pt x="112" y="191"/>
                    </a:lnTo>
                    <a:lnTo>
                      <a:pt x="181" y="178"/>
                    </a:lnTo>
                    <a:lnTo>
                      <a:pt x="217" y="171"/>
                    </a:lnTo>
                    <a:lnTo>
                      <a:pt x="255" y="162"/>
                    </a:lnTo>
                    <a:lnTo>
                      <a:pt x="294" y="152"/>
                    </a:lnTo>
                    <a:lnTo>
                      <a:pt x="334" y="142"/>
                    </a:lnTo>
                    <a:lnTo>
                      <a:pt x="374" y="131"/>
                    </a:lnTo>
                    <a:lnTo>
                      <a:pt x="413" y="119"/>
                    </a:lnTo>
                    <a:lnTo>
                      <a:pt x="451" y="107"/>
                    </a:lnTo>
                    <a:lnTo>
                      <a:pt x="487" y="93"/>
                    </a:lnTo>
                    <a:lnTo>
                      <a:pt x="522" y="79"/>
                    </a:lnTo>
                    <a:lnTo>
                      <a:pt x="555" y="64"/>
                    </a:lnTo>
                    <a:lnTo>
                      <a:pt x="585" y="48"/>
                    </a:lnTo>
                    <a:lnTo>
                      <a:pt x="611" y="32"/>
                    </a:lnTo>
                    <a:lnTo>
                      <a:pt x="635" y="18"/>
                    </a:lnTo>
                    <a:lnTo>
                      <a:pt x="652" y="8"/>
                    </a:lnTo>
                    <a:lnTo>
                      <a:pt x="666" y="2"/>
                    </a:lnTo>
                    <a:lnTo>
                      <a:pt x="676" y="0"/>
                    </a:lnTo>
                    <a:lnTo>
                      <a:pt x="680" y="1"/>
                    </a:lnTo>
                    <a:lnTo>
                      <a:pt x="682" y="1"/>
                    </a:lnTo>
                    <a:lnTo>
                      <a:pt x="683" y="3"/>
                    </a:lnTo>
                    <a:lnTo>
                      <a:pt x="685" y="6"/>
                    </a:lnTo>
                    <a:lnTo>
                      <a:pt x="686" y="12"/>
                    </a:lnTo>
                    <a:lnTo>
                      <a:pt x="683" y="22"/>
                    </a:lnTo>
                    <a:lnTo>
                      <a:pt x="678" y="32"/>
                    </a:lnTo>
                    <a:lnTo>
                      <a:pt x="673" y="45"/>
                    </a:lnTo>
                    <a:lnTo>
                      <a:pt x="666" y="58"/>
                    </a:lnTo>
                    <a:lnTo>
                      <a:pt x="657" y="72"/>
                    </a:lnTo>
                    <a:lnTo>
                      <a:pt x="640" y="99"/>
                    </a:lnTo>
                    <a:lnTo>
                      <a:pt x="621" y="126"/>
                    </a:lnTo>
                    <a:lnTo>
                      <a:pt x="600" y="161"/>
                    </a:lnTo>
                    <a:lnTo>
                      <a:pt x="571" y="211"/>
                    </a:lnTo>
                    <a:lnTo>
                      <a:pt x="552" y="238"/>
                    </a:lnTo>
                    <a:lnTo>
                      <a:pt x="532" y="267"/>
                    </a:lnTo>
                    <a:lnTo>
                      <a:pt x="511" y="295"/>
                    </a:lnTo>
                    <a:lnTo>
                      <a:pt x="486" y="323"/>
                    </a:lnTo>
                    <a:lnTo>
                      <a:pt x="474" y="335"/>
                    </a:lnTo>
                    <a:lnTo>
                      <a:pt x="461" y="348"/>
                    </a:lnTo>
                    <a:lnTo>
                      <a:pt x="448" y="360"/>
                    </a:lnTo>
                    <a:lnTo>
                      <a:pt x="433" y="372"/>
                    </a:lnTo>
                    <a:lnTo>
                      <a:pt x="418" y="382"/>
                    </a:lnTo>
                    <a:lnTo>
                      <a:pt x="403" y="391"/>
                    </a:lnTo>
                    <a:lnTo>
                      <a:pt x="388" y="399"/>
                    </a:lnTo>
                    <a:lnTo>
                      <a:pt x="371" y="406"/>
                    </a:lnTo>
                    <a:lnTo>
                      <a:pt x="355" y="413"/>
                    </a:lnTo>
                    <a:lnTo>
                      <a:pt x="338" y="416"/>
                    </a:lnTo>
                    <a:lnTo>
                      <a:pt x="320" y="420"/>
                    </a:lnTo>
                    <a:lnTo>
                      <a:pt x="303" y="421"/>
                    </a:lnTo>
                    <a:lnTo>
                      <a:pt x="284" y="420"/>
                    </a:lnTo>
                    <a:lnTo>
                      <a:pt x="265" y="418"/>
                    </a:lnTo>
                    <a:lnTo>
                      <a:pt x="245" y="414"/>
                    </a:lnTo>
                    <a:lnTo>
                      <a:pt x="227" y="408"/>
                    </a:lnTo>
                    <a:lnTo>
                      <a:pt x="188" y="393"/>
                    </a:lnTo>
                    <a:lnTo>
                      <a:pt x="153" y="378"/>
                    </a:lnTo>
                    <a:lnTo>
                      <a:pt x="122" y="362"/>
                    </a:lnTo>
                    <a:lnTo>
                      <a:pt x="93" y="345"/>
                    </a:lnTo>
                    <a:lnTo>
                      <a:pt x="69" y="329"/>
                    </a:lnTo>
                    <a:lnTo>
                      <a:pt x="48" y="312"/>
                    </a:lnTo>
                    <a:lnTo>
                      <a:pt x="31" y="295"/>
                    </a:lnTo>
                    <a:lnTo>
                      <a:pt x="17" y="279"/>
                    </a:lnTo>
                    <a:lnTo>
                      <a:pt x="12" y="272"/>
                    </a:lnTo>
                    <a:lnTo>
                      <a:pt x="8" y="264"/>
                    </a:lnTo>
                    <a:lnTo>
                      <a:pt x="5" y="258"/>
                    </a:lnTo>
                    <a:lnTo>
                      <a:pt x="2" y="250"/>
                    </a:lnTo>
                    <a:lnTo>
                      <a:pt x="1" y="244"/>
                    </a:lnTo>
                    <a:lnTo>
                      <a:pt x="0" y="238"/>
                    </a:lnTo>
                    <a:lnTo>
                      <a:pt x="1" y="232"/>
                    </a:lnTo>
                    <a:lnTo>
                      <a:pt x="2" y="227"/>
                    </a:lnTo>
                    <a:lnTo>
                      <a:pt x="5" y="222"/>
                    </a:lnTo>
                    <a:lnTo>
                      <a:pt x="8" y="217"/>
                    </a:lnTo>
                    <a:lnTo>
                      <a:pt x="13" y="212"/>
                    </a:lnTo>
                    <a:lnTo>
                      <a:pt x="20" y="209"/>
                    </a:lnTo>
                    <a:lnTo>
                      <a:pt x="26" y="206"/>
                    </a:lnTo>
                    <a:lnTo>
                      <a:pt x="35" y="203"/>
                    </a:lnTo>
                    <a:lnTo>
                      <a:pt x="43" y="202"/>
                    </a:lnTo>
                    <a:lnTo>
                      <a:pt x="53" y="201"/>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89" name="Google Shape;589;p12"/>
              <p:cNvSpPr/>
              <p:nvPr/>
            </p:nvSpPr>
            <p:spPr>
              <a:xfrm>
                <a:off x="3838" y="1481"/>
                <a:ext cx="119" cy="136"/>
              </a:xfrm>
              <a:custGeom>
                <a:rect b="b" l="l" r="r" t="t"/>
                <a:pathLst>
                  <a:path extrusionOk="0" h="677" w="595">
                    <a:moveTo>
                      <a:pt x="53" y="186"/>
                    </a:moveTo>
                    <a:lnTo>
                      <a:pt x="68" y="166"/>
                    </a:lnTo>
                    <a:lnTo>
                      <a:pt x="87" y="146"/>
                    </a:lnTo>
                    <a:lnTo>
                      <a:pt x="107" y="126"/>
                    </a:lnTo>
                    <a:lnTo>
                      <a:pt x="131" y="106"/>
                    </a:lnTo>
                    <a:lnTo>
                      <a:pt x="155" y="89"/>
                    </a:lnTo>
                    <a:lnTo>
                      <a:pt x="182" y="71"/>
                    </a:lnTo>
                    <a:lnTo>
                      <a:pt x="209" y="57"/>
                    </a:lnTo>
                    <a:lnTo>
                      <a:pt x="238" y="42"/>
                    </a:lnTo>
                    <a:lnTo>
                      <a:pt x="268" y="29"/>
                    </a:lnTo>
                    <a:lnTo>
                      <a:pt x="298" y="19"/>
                    </a:lnTo>
                    <a:lnTo>
                      <a:pt x="328" y="10"/>
                    </a:lnTo>
                    <a:lnTo>
                      <a:pt x="358" y="4"/>
                    </a:lnTo>
                    <a:lnTo>
                      <a:pt x="373" y="2"/>
                    </a:lnTo>
                    <a:lnTo>
                      <a:pt x="386" y="0"/>
                    </a:lnTo>
                    <a:lnTo>
                      <a:pt x="401" y="0"/>
                    </a:lnTo>
                    <a:lnTo>
                      <a:pt x="415" y="0"/>
                    </a:lnTo>
                    <a:lnTo>
                      <a:pt x="429" y="2"/>
                    </a:lnTo>
                    <a:lnTo>
                      <a:pt x="442" y="3"/>
                    </a:lnTo>
                    <a:lnTo>
                      <a:pt x="455" y="5"/>
                    </a:lnTo>
                    <a:lnTo>
                      <a:pt x="469" y="8"/>
                    </a:lnTo>
                    <a:lnTo>
                      <a:pt x="492" y="15"/>
                    </a:lnTo>
                    <a:lnTo>
                      <a:pt x="514" y="22"/>
                    </a:lnTo>
                    <a:lnTo>
                      <a:pt x="534" y="29"/>
                    </a:lnTo>
                    <a:lnTo>
                      <a:pt x="550" y="37"/>
                    </a:lnTo>
                    <a:lnTo>
                      <a:pt x="565" y="44"/>
                    </a:lnTo>
                    <a:lnTo>
                      <a:pt x="576" y="50"/>
                    </a:lnTo>
                    <a:lnTo>
                      <a:pt x="586" y="58"/>
                    </a:lnTo>
                    <a:lnTo>
                      <a:pt x="591" y="64"/>
                    </a:lnTo>
                    <a:lnTo>
                      <a:pt x="593" y="66"/>
                    </a:lnTo>
                    <a:lnTo>
                      <a:pt x="595" y="70"/>
                    </a:lnTo>
                    <a:lnTo>
                      <a:pt x="595" y="73"/>
                    </a:lnTo>
                    <a:lnTo>
                      <a:pt x="595" y="75"/>
                    </a:lnTo>
                    <a:lnTo>
                      <a:pt x="593" y="76"/>
                    </a:lnTo>
                    <a:lnTo>
                      <a:pt x="591" y="79"/>
                    </a:lnTo>
                    <a:lnTo>
                      <a:pt x="588" y="80"/>
                    </a:lnTo>
                    <a:lnTo>
                      <a:pt x="585" y="81"/>
                    </a:lnTo>
                    <a:lnTo>
                      <a:pt x="575" y="84"/>
                    </a:lnTo>
                    <a:lnTo>
                      <a:pt x="561" y="85"/>
                    </a:lnTo>
                    <a:lnTo>
                      <a:pt x="544" y="84"/>
                    </a:lnTo>
                    <a:lnTo>
                      <a:pt x="522" y="83"/>
                    </a:lnTo>
                    <a:lnTo>
                      <a:pt x="511" y="81"/>
                    </a:lnTo>
                    <a:lnTo>
                      <a:pt x="500" y="80"/>
                    </a:lnTo>
                    <a:lnTo>
                      <a:pt x="487" y="81"/>
                    </a:lnTo>
                    <a:lnTo>
                      <a:pt x="476" y="83"/>
                    </a:lnTo>
                    <a:lnTo>
                      <a:pt x="466" y="85"/>
                    </a:lnTo>
                    <a:lnTo>
                      <a:pt x="455" y="88"/>
                    </a:lnTo>
                    <a:lnTo>
                      <a:pt x="444" y="91"/>
                    </a:lnTo>
                    <a:lnTo>
                      <a:pt x="434" y="96"/>
                    </a:lnTo>
                    <a:lnTo>
                      <a:pt x="423" y="103"/>
                    </a:lnTo>
                    <a:lnTo>
                      <a:pt x="413" y="109"/>
                    </a:lnTo>
                    <a:lnTo>
                      <a:pt x="403" y="116"/>
                    </a:lnTo>
                    <a:lnTo>
                      <a:pt x="394" y="124"/>
                    </a:lnTo>
                    <a:lnTo>
                      <a:pt x="384" y="133"/>
                    </a:lnTo>
                    <a:lnTo>
                      <a:pt x="375" y="141"/>
                    </a:lnTo>
                    <a:lnTo>
                      <a:pt x="366" y="153"/>
                    </a:lnTo>
                    <a:lnTo>
                      <a:pt x="358" y="163"/>
                    </a:lnTo>
                    <a:lnTo>
                      <a:pt x="350" y="174"/>
                    </a:lnTo>
                    <a:lnTo>
                      <a:pt x="343" y="186"/>
                    </a:lnTo>
                    <a:lnTo>
                      <a:pt x="335" y="199"/>
                    </a:lnTo>
                    <a:lnTo>
                      <a:pt x="329" y="213"/>
                    </a:lnTo>
                    <a:lnTo>
                      <a:pt x="323" y="226"/>
                    </a:lnTo>
                    <a:lnTo>
                      <a:pt x="316" y="241"/>
                    </a:lnTo>
                    <a:lnTo>
                      <a:pt x="311" y="256"/>
                    </a:lnTo>
                    <a:lnTo>
                      <a:pt x="306" y="271"/>
                    </a:lnTo>
                    <a:lnTo>
                      <a:pt x="303" y="287"/>
                    </a:lnTo>
                    <a:lnTo>
                      <a:pt x="299" y="304"/>
                    </a:lnTo>
                    <a:lnTo>
                      <a:pt x="296" y="321"/>
                    </a:lnTo>
                    <a:lnTo>
                      <a:pt x="294" y="339"/>
                    </a:lnTo>
                    <a:lnTo>
                      <a:pt x="291" y="357"/>
                    </a:lnTo>
                    <a:lnTo>
                      <a:pt x="290" y="376"/>
                    </a:lnTo>
                    <a:lnTo>
                      <a:pt x="290" y="395"/>
                    </a:lnTo>
                    <a:lnTo>
                      <a:pt x="290" y="413"/>
                    </a:lnTo>
                    <a:lnTo>
                      <a:pt x="291" y="450"/>
                    </a:lnTo>
                    <a:lnTo>
                      <a:pt x="293" y="482"/>
                    </a:lnTo>
                    <a:lnTo>
                      <a:pt x="293" y="510"/>
                    </a:lnTo>
                    <a:lnTo>
                      <a:pt x="293" y="535"/>
                    </a:lnTo>
                    <a:lnTo>
                      <a:pt x="290" y="557"/>
                    </a:lnTo>
                    <a:lnTo>
                      <a:pt x="288" y="577"/>
                    </a:lnTo>
                    <a:lnTo>
                      <a:pt x="285" y="593"/>
                    </a:lnTo>
                    <a:lnTo>
                      <a:pt x="280" y="607"/>
                    </a:lnTo>
                    <a:lnTo>
                      <a:pt x="274" y="621"/>
                    </a:lnTo>
                    <a:lnTo>
                      <a:pt x="268" y="631"/>
                    </a:lnTo>
                    <a:lnTo>
                      <a:pt x="259" y="641"/>
                    </a:lnTo>
                    <a:lnTo>
                      <a:pt x="250" y="648"/>
                    </a:lnTo>
                    <a:lnTo>
                      <a:pt x="239" y="656"/>
                    </a:lnTo>
                    <a:lnTo>
                      <a:pt x="227" y="663"/>
                    </a:lnTo>
                    <a:lnTo>
                      <a:pt x="212" y="669"/>
                    </a:lnTo>
                    <a:lnTo>
                      <a:pt x="197" y="676"/>
                    </a:lnTo>
                    <a:lnTo>
                      <a:pt x="188" y="677"/>
                    </a:lnTo>
                    <a:lnTo>
                      <a:pt x="179" y="677"/>
                    </a:lnTo>
                    <a:lnTo>
                      <a:pt x="169" y="676"/>
                    </a:lnTo>
                    <a:lnTo>
                      <a:pt x="159" y="672"/>
                    </a:lnTo>
                    <a:lnTo>
                      <a:pt x="149" y="667"/>
                    </a:lnTo>
                    <a:lnTo>
                      <a:pt x="139" y="661"/>
                    </a:lnTo>
                    <a:lnTo>
                      <a:pt x="128" y="652"/>
                    </a:lnTo>
                    <a:lnTo>
                      <a:pt x="117" y="643"/>
                    </a:lnTo>
                    <a:lnTo>
                      <a:pt x="106" y="632"/>
                    </a:lnTo>
                    <a:lnTo>
                      <a:pt x="96" y="619"/>
                    </a:lnTo>
                    <a:lnTo>
                      <a:pt x="84" y="607"/>
                    </a:lnTo>
                    <a:lnTo>
                      <a:pt x="73" y="592"/>
                    </a:lnTo>
                    <a:lnTo>
                      <a:pt x="63" y="577"/>
                    </a:lnTo>
                    <a:lnTo>
                      <a:pt x="53" y="561"/>
                    </a:lnTo>
                    <a:lnTo>
                      <a:pt x="44" y="543"/>
                    </a:lnTo>
                    <a:lnTo>
                      <a:pt x="36" y="526"/>
                    </a:lnTo>
                    <a:lnTo>
                      <a:pt x="28" y="507"/>
                    </a:lnTo>
                    <a:lnTo>
                      <a:pt x="21" y="487"/>
                    </a:lnTo>
                    <a:lnTo>
                      <a:pt x="14" y="467"/>
                    </a:lnTo>
                    <a:lnTo>
                      <a:pt x="9" y="447"/>
                    </a:lnTo>
                    <a:lnTo>
                      <a:pt x="4" y="426"/>
                    </a:lnTo>
                    <a:lnTo>
                      <a:pt x="2" y="405"/>
                    </a:lnTo>
                    <a:lnTo>
                      <a:pt x="0" y="382"/>
                    </a:lnTo>
                    <a:lnTo>
                      <a:pt x="0" y="361"/>
                    </a:lnTo>
                    <a:lnTo>
                      <a:pt x="0" y="339"/>
                    </a:lnTo>
                    <a:lnTo>
                      <a:pt x="2" y="316"/>
                    </a:lnTo>
                    <a:lnTo>
                      <a:pt x="6" y="295"/>
                    </a:lnTo>
                    <a:lnTo>
                      <a:pt x="12" y="272"/>
                    </a:lnTo>
                    <a:lnTo>
                      <a:pt x="19" y="250"/>
                    </a:lnTo>
                    <a:lnTo>
                      <a:pt x="28" y="229"/>
                    </a:lnTo>
                    <a:lnTo>
                      <a:pt x="39" y="208"/>
                    </a:lnTo>
                    <a:lnTo>
                      <a:pt x="53" y="186"/>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90" name="Google Shape;590;p12"/>
              <p:cNvSpPr/>
              <p:nvPr/>
            </p:nvSpPr>
            <p:spPr>
              <a:xfrm>
                <a:off x="3838" y="1481"/>
                <a:ext cx="119" cy="136"/>
              </a:xfrm>
              <a:custGeom>
                <a:rect b="b" l="l" r="r" t="t"/>
                <a:pathLst>
                  <a:path extrusionOk="0" h="677" w="595">
                    <a:moveTo>
                      <a:pt x="53" y="186"/>
                    </a:moveTo>
                    <a:lnTo>
                      <a:pt x="68" y="166"/>
                    </a:lnTo>
                    <a:lnTo>
                      <a:pt x="87" y="146"/>
                    </a:lnTo>
                    <a:lnTo>
                      <a:pt x="107" y="126"/>
                    </a:lnTo>
                    <a:lnTo>
                      <a:pt x="131" y="106"/>
                    </a:lnTo>
                    <a:lnTo>
                      <a:pt x="155" y="89"/>
                    </a:lnTo>
                    <a:lnTo>
                      <a:pt x="182" y="71"/>
                    </a:lnTo>
                    <a:lnTo>
                      <a:pt x="209" y="57"/>
                    </a:lnTo>
                    <a:lnTo>
                      <a:pt x="238" y="42"/>
                    </a:lnTo>
                    <a:lnTo>
                      <a:pt x="268" y="29"/>
                    </a:lnTo>
                    <a:lnTo>
                      <a:pt x="298" y="19"/>
                    </a:lnTo>
                    <a:lnTo>
                      <a:pt x="328" y="10"/>
                    </a:lnTo>
                    <a:lnTo>
                      <a:pt x="358" y="4"/>
                    </a:lnTo>
                    <a:lnTo>
                      <a:pt x="373" y="2"/>
                    </a:lnTo>
                    <a:lnTo>
                      <a:pt x="386" y="0"/>
                    </a:lnTo>
                    <a:lnTo>
                      <a:pt x="401" y="0"/>
                    </a:lnTo>
                    <a:lnTo>
                      <a:pt x="415" y="0"/>
                    </a:lnTo>
                    <a:lnTo>
                      <a:pt x="429" y="2"/>
                    </a:lnTo>
                    <a:lnTo>
                      <a:pt x="442" y="3"/>
                    </a:lnTo>
                    <a:lnTo>
                      <a:pt x="455" y="5"/>
                    </a:lnTo>
                    <a:lnTo>
                      <a:pt x="469" y="8"/>
                    </a:lnTo>
                    <a:lnTo>
                      <a:pt x="492" y="15"/>
                    </a:lnTo>
                    <a:lnTo>
                      <a:pt x="514" y="22"/>
                    </a:lnTo>
                    <a:lnTo>
                      <a:pt x="534" y="29"/>
                    </a:lnTo>
                    <a:lnTo>
                      <a:pt x="550" y="37"/>
                    </a:lnTo>
                    <a:lnTo>
                      <a:pt x="565" y="44"/>
                    </a:lnTo>
                    <a:lnTo>
                      <a:pt x="576" y="50"/>
                    </a:lnTo>
                    <a:lnTo>
                      <a:pt x="586" y="58"/>
                    </a:lnTo>
                    <a:lnTo>
                      <a:pt x="591" y="64"/>
                    </a:lnTo>
                    <a:lnTo>
                      <a:pt x="593" y="66"/>
                    </a:lnTo>
                    <a:lnTo>
                      <a:pt x="595" y="70"/>
                    </a:lnTo>
                    <a:lnTo>
                      <a:pt x="595" y="73"/>
                    </a:lnTo>
                    <a:lnTo>
                      <a:pt x="595" y="75"/>
                    </a:lnTo>
                    <a:lnTo>
                      <a:pt x="593" y="76"/>
                    </a:lnTo>
                    <a:lnTo>
                      <a:pt x="591" y="79"/>
                    </a:lnTo>
                    <a:lnTo>
                      <a:pt x="588" y="80"/>
                    </a:lnTo>
                    <a:lnTo>
                      <a:pt x="585" y="81"/>
                    </a:lnTo>
                    <a:lnTo>
                      <a:pt x="575" y="84"/>
                    </a:lnTo>
                    <a:lnTo>
                      <a:pt x="561" y="85"/>
                    </a:lnTo>
                    <a:lnTo>
                      <a:pt x="544" y="84"/>
                    </a:lnTo>
                    <a:lnTo>
                      <a:pt x="522" y="83"/>
                    </a:lnTo>
                    <a:lnTo>
                      <a:pt x="511" y="81"/>
                    </a:lnTo>
                    <a:lnTo>
                      <a:pt x="500" y="80"/>
                    </a:lnTo>
                    <a:lnTo>
                      <a:pt x="487" y="81"/>
                    </a:lnTo>
                    <a:lnTo>
                      <a:pt x="476" y="83"/>
                    </a:lnTo>
                    <a:lnTo>
                      <a:pt x="466" y="85"/>
                    </a:lnTo>
                    <a:lnTo>
                      <a:pt x="455" y="88"/>
                    </a:lnTo>
                    <a:lnTo>
                      <a:pt x="444" y="91"/>
                    </a:lnTo>
                    <a:lnTo>
                      <a:pt x="434" y="96"/>
                    </a:lnTo>
                    <a:lnTo>
                      <a:pt x="423" y="103"/>
                    </a:lnTo>
                    <a:lnTo>
                      <a:pt x="413" y="109"/>
                    </a:lnTo>
                    <a:lnTo>
                      <a:pt x="403" y="116"/>
                    </a:lnTo>
                    <a:lnTo>
                      <a:pt x="394" y="124"/>
                    </a:lnTo>
                    <a:lnTo>
                      <a:pt x="384" y="133"/>
                    </a:lnTo>
                    <a:lnTo>
                      <a:pt x="375" y="141"/>
                    </a:lnTo>
                    <a:lnTo>
                      <a:pt x="366" y="153"/>
                    </a:lnTo>
                    <a:lnTo>
                      <a:pt x="358" y="163"/>
                    </a:lnTo>
                    <a:lnTo>
                      <a:pt x="350" y="174"/>
                    </a:lnTo>
                    <a:lnTo>
                      <a:pt x="343" y="186"/>
                    </a:lnTo>
                    <a:lnTo>
                      <a:pt x="335" y="199"/>
                    </a:lnTo>
                    <a:lnTo>
                      <a:pt x="329" y="213"/>
                    </a:lnTo>
                    <a:lnTo>
                      <a:pt x="323" y="226"/>
                    </a:lnTo>
                    <a:lnTo>
                      <a:pt x="316" y="241"/>
                    </a:lnTo>
                    <a:lnTo>
                      <a:pt x="311" y="256"/>
                    </a:lnTo>
                    <a:lnTo>
                      <a:pt x="306" y="271"/>
                    </a:lnTo>
                    <a:lnTo>
                      <a:pt x="303" y="287"/>
                    </a:lnTo>
                    <a:lnTo>
                      <a:pt x="299" y="304"/>
                    </a:lnTo>
                    <a:lnTo>
                      <a:pt x="296" y="321"/>
                    </a:lnTo>
                    <a:lnTo>
                      <a:pt x="294" y="339"/>
                    </a:lnTo>
                    <a:lnTo>
                      <a:pt x="291" y="357"/>
                    </a:lnTo>
                    <a:lnTo>
                      <a:pt x="290" y="376"/>
                    </a:lnTo>
                    <a:lnTo>
                      <a:pt x="290" y="395"/>
                    </a:lnTo>
                    <a:lnTo>
                      <a:pt x="290" y="413"/>
                    </a:lnTo>
                    <a:lnTo>
                      <a:pt x="291" y="450"/>
                    </a:lnTo>
                    <a:lnTo>
                      <a:pt x="293" y="482"/>
                    </a:lnTo>
                    <a:lnTo>
                      <a:pt x="293" y="510"/>
                    </a:lnTo>
                    <a:lnTo>
                      <a:pt x="293" y="535"/>
                    </a:lnTo>
                    <a:lnTo>
                      <a:pt x="290" y="557"/>
                    </a:lnTo>
                    <a:lnTo>
                      <a:pt x="288" y="577"/>
                    </a:lnTo>
                    <a:lnTo>
                      <a:pt x="285" y="593"/>
                    </a:lnTo>
                    <a:lnTo>
                      <a:pt x="280" y="607"/>
                    </a:lnTo>
                    <a:lnTo>
                      <a:pt x="274" y="621"/>
                    </a:lnTo>
                    <a:lnTo>
                      <a:pt x="268" y="631"/>
                    </a:lnTo>
                    <a:lnTo>
                      <a:pt x="259" y="641"/>
                    </a:lnTo>
                    <a:lnTo>
                      <a:pt x="250" y="648"/>
                    </a:lnTo>
                    <a:lnTo>
                      <a:pt x="239" y="656"/>
                    </a:lnTo>
                    <a:lnTo>
                      <a:pt x="227" y="663"/>
                    </a:lnTo>
                    <a:lnTo>
                      <a:pt x="212" y="669"/>
                    </a:lnTo>
                    <a:lnTo>
                      <a:pt x="197" y="676"/>
                    </a:lnTo>
                    <a:lnTo>
                      <a:pt x="188" y="677"/>
                    </a:lnTo>
                    <a:lnTo>
                      <a:pt x="179" y="677"/>
                    </a:lnTo>
                    <a:lnTo>
                      <a:pt x="169" y="676"/>
                    </a:lnTo>
                    <a:lnTo>
                      <a:pt x="159" y="672"/>
                    </a:lnTo>
                    <a:lnTo>
                      <a:pt x="149" y="667"/>
                    </a:lnTo>
                    <a:lnTo>
                      <a:pt x="139" y="661"/>
                    </a:lnTo>
                    <a:lnTo>
                      <a:pt x="128" y="652"/>
                    </a:lnTo>
                    <a:lnTo>
                      <a:pt x="117" y="643"/>
                    </a:lnTo>
                    <a:lnTo>
                      <a:pt x="106" y="632"/>
                    </a:lnTo>
                    <a:lnTo>
                      <a:pt x="96" y="619"/>
                    </a:lnTo>
                    <a:lnTo>
                      <a:pt x="84" y="607"/>
                    </a:lnTo>
                    <a:lnTo>
                      <a:pt x="73" y="592"/>
                    </a:lnTo>
                    <a:lnTo>
                      <a:pt x="63" y="577"/>
                    </a:lnTo>
                    <a:lnTo>
                      <a:pt x="53" y="561"/>
                    </a:lnTo>
                    <a:lnTo>
                      <a:pt x="44" y="543"/>
                    </a:lnTo>
                    <a:lnTo>
                      <a:pt x="36" y="526"/>
                    </a:lnTo>
                    <a:lnTo>
                      <a:pt x="28" y="507"/>
                    </a:lnTo>
                    <a:lnTo>
                      <a:pt x="21" y="487"/>
                    </a:lnTo>
                    <a:lnTo>
                      <a:pt x="14" y="467"/>
                    </a:lnTo>
                    <a:lnTo>
                      <a:pt x="9" y="447"/>
                    </a:lnTo>
                    <a:lnTo>
                      <a:pt x="4" y="426"/>
                    </a:lnTo>
                    <a:lnTo>
                      <a:pt x="2" y="405"/>
                    </a:lnTo>
                    <a:lnTo>
                      <a:pt x="0" y="382"/>
                    </a:lnTo>
                    <a:lnTo>
                      <a:pt x="0" y="361"/>
                    </a:lnTo>
                    <a:lnTo>
                      <a:pt x="0" y="339"/>
                    </a:lnTo>
                    <a:lnTo>
                      <a:pt x="2" y="316"/>
                    </a:lnTo>
                    <a:lnTo>
                      <a:pt x="6" y="295"/>
                    </a:lnTo>
                    <a:lnTo>
                      <a:pt x="12" y="272"/>
                    </a:lnTo>
                    <a:lnTo>
                      <a:pt x="19" y="250"/>
                    </a:lnTo>
                    <a:lnTo>
                      <a:pt x="28" y="229"/>
                    </a:lnTo>
                    <a:lnTo>
                      <a:pt x="39" y="208"/>
                    </a:lnTo>
                    <a:lnTo>
                      <a:pt x="53" y="186"/>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91" name="Google Shape;591;p12"/>
              <p:cNvSpPr/>
              <p:nvPr/>
            </p:nvSpPr>
            <p:spPr>
              <a:xfrm>
                <a:off x="3731" y="1495"/>
                <a:ext cx="85" cy="89"/>
              </a:xfrm>
              <a:custGeom>
                <a:rect b="b" l="l" r="r" t="t"/>
                <a:pathLst>
                  <a:path extrusionOk="0" h="443" w="425">
                    <a:moveTo>
                      <a:pt x="81" y="131"/>
                    </a:moveTo>
                    <a:lnTo>
                      <a:pt x="89" y="124"/>
                    </a:lnTo>
                    <a:lnTo>
                      <a:pt x="110" y="104"/>
                    </a:lnTo>
                    <a:lnTo>
                      <a:pt x="125" y="91"/>
                    </a:lnTo>
                    <a:lnTo>
                      <a:pt x="142" y="78"/>
                    </a:lnTo>
                    <a:lnTo>
                      <a:pt x="161" y="64"/>
                    </a:lnTo>
                    <a:lnTo>
                      <a:pt x="182" y="49"/>
                    </a:lnTo>
                    <a:lnTo>
                      <a:pt x="205" y="36"/>
                    </a:lnTo>
                    <a:lnTo>
                      <a:pt x="228" y="24"/>
                    </a:lnTo>
                    <a:lnTo>
                      <a:pt x="241" y="19"/>
                    </a:lnTo>
                    <a:lnTo>
                      <a:pt x="252" y="14"/>
                    </a:lnTo>
                    <a:lnTo>
                      <a:pt x="264" y="9"/>
                    </a:lnTo>
                    <a:lnTo>
                      <a:pt x="277" y="6"/>
                    </a:lnTo>
                    <a:lnTo>
                      <a:pt x="289" y="3"/>
                    </a:lnTo>
                    <a:lnTo>
                      <a:pt x="302" y="1"/>
                    </a:lnTo>
                    <a:lnTo>
                      <a:pt x="314" y="0"/>
                    </a:lnTo>
                    <a:lnTo>
                      <a:pt x="326" y="0"/>
                    </a:lnTo>
                    <a:lnTo>
                      <a:pt x="338" y="1"/>
                    </a:lnTo>
                    <a:lnTo>
                      <a:pt x="349" y="4"/>
                    </a:lnTo>
                    <a:lnTo>
                      <a:pt x="362" y="8"/>
                    </a:lnTo>
                    <a:lnTo>
                      <a:pt x="373" y="13"/>
                    </a:lnTo>
                    <a:lnTo>
                      <a:pt x="383" y="19"/>
                    </a:lnTo>
                    <a:lnTo>
                      <a:pt x="392" y="25"/>
                    </a:lnTo>
                    <a:lnTo>
                      <a:pt x="400" y="34"/>
                    </a:lnTo>
                    <a:lnTo>
                      <a:pt x="407" y="41"/>
                    </a:lnTo>
                    <a:lnTo>
                      <a:pt x="413" y="51"/>
                    </a:lnTo>
                    <a:lnTo>
                      <a:pt x="417" y="61"/>
                    </a:lnTo>
                    <a:lnTo>
                      <a:pt x="420" y="73"/>
                    </a:lnTo>
                    <a:lnTo>
                      <a:pt x="423" y="84"/>
                    </a:lnTo>
                    <a:lnTo>
                      <a:pt x="424" y="96"/>
                    </a:lnTo>
                    <a:lnTo>
                      <a:pt x="425" y="109"/>
                    </a:lnTo>
                    <a:lnTo>
                      <a:pt x="425" y="121"/>
                    </a:lnTo>
                    <a:lnTo>
                      <a:pt x="424" y="135"/>
                    </a:lnTo>
                    <a:lnTo>
                      <a:pt x="420" y="162"/>
                    </a:lnTo>
                    <a:lnTo>
                      <a:pt x="415" y="190"/>
                    </a:lnTo>
                    <a:lnTo>
                      <a:pt x="408" y="219"/>
                    </a:lnTo>
                    <a:lnTo>
                      <a:pt x="399" y="249"/>
                    </a:lnTo>
                    <a:lnTo>
                      <a:pt x="389" y="276"/>
                    </a:lnTo>
                    <a:lnTo>
                      <a:pt x="379" y="305"/>
                    </a:lnTo>
                    <a:lnTo>
                      <a:pt x="359" y="356"/>
                    </a:lnTo>
                    <a:lnTo>
                      <a:pt x="343" y="398"/>
                    </a:lnTo>
                    <a:lnTo>
                      <a:pt x="338" y="407"/>
                    </a:lnTo>
                    <a:lnTo>
                      <a:pt x="332" y="415"/>
                    </a:lnTo>
                    <a:lnTo>
                      <a:pt x="322" y="422"/>
                    </a:lnTo>
                    <a:lnTo>
                      <a:pt x="311" y="428"/>
                    </a:lnTo>
                    <a:lnTo>
                      <a:pt x="297" y="433"/>
                    </a:lnTo>
                    <a:lnTo>
                      <a:pt x="283" y="437"/>
                    </a:lnTo>
                    <a:lnTo>
                      <a:pt x="267" y="441"/>
                    </a:lnTo>
                    <a:lnTo>
                      <a:pt x="249" y="442"/>
                    </a:lnTo>
                    <a:lnTo>
                      <a:pt x="231" y="443"/>
                    </a:lnTo>
                    <a:lnTo>
                      <a:pt x="212" y="443"/>
                    </a:lnTo>
                    <a:lnTo>
                      <a:pt x="193" y="442"/>
                    </a:lnTo>
                    <a:lnTo>
                      <a:pt x="173" y="441"/>
                    </a:lnTo>
                    <a:lnTo>
                      <a:pt x="153" y="437"/>
                    </a:lnTo>
                    <a:lnTo>
                      <a:pt x="135" y="432"/>
                    </a:lnTo>
                    <a:lnTo>
                      <a:pt x="116" y="427"/>
                    </a:lnTo>
                    <a:lnTo>
                      <a:pt x="97" y="420"/>
                    </a:lnTo>
                    <a:lnTo>
                      <a:pt x="80" y="412"/>
                    </a:lnTo>
                    <a:lnTo>
                      <a:pt x="64" y="403"/>
                    </a:lnTo>
                    <a:lnTo>
                      <a:pt x="49" y="392"/>
                    </a:lnTo>
                    <a:lnTo>
                      <a:pt x="35" y="381"/>
                    </a:lnTo>
                    <a:lnTo>
                      <a:pt x="24" y="367"/>
                    </a:lnTo>
                    <a:lnTo>
                      <a:pt x="15" y="353"/>
                    </a:lnTo>
                    <a:lnTo>
                      <a:pt x="7" y="337"/>
                    </a:lnTo>
                    <a:lnTo>
                      <a:pt x="2" y="320"/>
                    </a:lnTo>
                    <a:lnTo>
                      <a:pt x="0" y="301"/>
                    </a:lnTo>
                    <a:lnTo>
                      <a:pt x="1" y="281"/>
                    </a:lnTo>
                    <a:lnTo>
                      <a:pt x="5" y="260"/>
                    </a:lnTo>
                    <a:lnTo>
                      <a:pt x="12" y="237"/>
                    </a:lnTo>
                    <a:lnTo>
                      <a:pt x="24" y="214"/>
                    </a:lnTo>
                    <a:lnTo>
                      <a:pt x="39" y="187"/>
                    </a:lnTo>
                    <a:lnTo>
                      <a:pt x="57" y="160"/>
                    </a:lnTo>
                    <a:lnTo>
                      <a:pt x="81" y="131"/>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92" name="Google Shape;592;p12"/>
              <p:cNvSpPr/>
              <p:nvPr/>
            </p:nvSpPr>
            <p:spPr>
              <a:xfrm>
                <a:off x="3731" y="1495"/>
                <a:ext cx="85" cy="89"/>
              </a:xfrm>
              <a:custGeom>
                <a:rect b="b" l="l" r="r" t="t"/>
                <a:pathLst>
                  <a:path extrusionOk="0" h="443" w="425">
                    <a:moveTo>
                      <a:pt x="81" y="131"/>
                    </a:moveTo>
                    <a:lnTo>
                      <a:pt x="89" y="124"/>
                    </a:lnTo>
                    <a:lnTo>
                      <a:pt x="110" y="104"/>
                    </a:lnTo>
                    <a:lnTo>
                      <a:pt x="125" y="91"/>
                    </a:lnTo>
                    <a:lnTo>
                      <a:pt x="142" y="78"/>
                    </a:lnTo>
                    <a:lnTo>
                      <a:pt x="161" y="64"/>
                    </a:lnTo>
                    <a:lnTo>
                      <a:pt x="182" y="49"/>
                    </a:lnTo>
                    <a:lnTo>
                      <a:pt x="205" y="36"/>
                    </a:lnTo>
                    <a:lnTo>
                      <a:pt x="228" y="24"/>
                    </a:lnTo>
                    <a:lnTo>
                      <a:pt x="241" y="19"/>
                    </a:lnTo>
                    <a:lnTo>
                      <a:pt x="252" y="14"/>
                    </a:lnTo>
                    <a:lnTo>
                      <a:pt x="264" y="9"/>
                    </a:lnTo>
                    <a:lnTo>
                      <a:pt x="277" y="6"/>
                    </a:lnTo>
                    <a:lnTo>
                      <a:pt x="289" y="3"/>
                    </a:lnTo>
                    <a:lnTo>
                      <a:pt x="302" y="1"/>
                    </a:lnTo>
                    <a:lnTo>
                      <a:pt x="314" y="0"/>
                    </a:lnTo>
                    <a:lnTo>
                      <a:pt x="326" y="0"/>
                    </a:lnTo>
                    <a:lnTo>
                      <a:pt x="338" y="1"/>
                    </a:lnTo>
                    <a:lnTo>
                      <a:pt x="349" y="4"/>
                    </a:lnTo>
                    <a:lnTo>
                      <a:pt x="362" y="8"/>
                    </a:lnTo>
                    <a:lnTo>
                      <a:pt x="373" y="13"/>
                    </a:lnTo>
                    <a:lnTo>
                      <a:pt x="383" y="19"/>
                    </a:lnTo>
                    <a:lnTo>
                      <a:pt x="392" y="25"/>
                    </a:lnTo>
                    <a:lnTo>
                      <a:pt x="400" y="34"/>
                    </a:lnTo>
                    <a:lnTo>
                      <a:pt x="407" y="41"/>
                    </a:lnTo>
                    <a:lnTo>
                      <a:pt x="413" y="51"/>
                    </a:lnTo>
                    <a:lnTo>
                      <a:pt x="417" y="61"/>
                    </a:lnTo>
                    <a:lnTo>
                      <a:pt x="420" y="73"/>
                    </a:lnTo>
                    <a:lnTo>
                      <a:pt x="423" y="84"/>
                    </a:lnTo>
                    <a:lnTo>
                      <a:pt x="424" y="96"/>
                    </a:lnTo>
                    <a:lnTo>
                      <a:pt x="425" y="109"/>
                    </a:lnTo>
                    <a:lnTo>
                      <a:pt x="425" y="121"/>
                    </a:lnTo>
                    <a:lnTo>
                      <a:pt x="424" y="135"/>
                    </a:lnTo>
                    <a:lnTo>
                      <a:pt x="420" y="162"/>
                    </a:lnTo>
                    <a:lnTo>
                      <a:pt x="415" y="190"/>
                    </a:lnTo>
                    <a:lnTo>
                      <a:pt x="408" y="219"/>
                    </a:lnTo>
                    <a:lnTo>
                      <a:pt x="399" y="249"/>
                    </a:lnTo>
                    <a:lnTo>
                      <a:pt x="389" y="276"/>
                    </a:lnTo>
                    <a:lnTo>
                      <a:pt x="379" y="305"/>
                    </a:lnTo>
                    <a:lnTo>
                      <a:pt x="359" y="356"/>
                    </a:lnTo>
                    <a:lnTo>
                      <a:pt x="343" y="398"/>
                    </a:lnTo>
                    <a:lnTo>
                      <a:pt x="338" y="407"/>
                    </a:lnTo>
                    <a:lnTo>
                      <a:pt x="332" y="415"/>
                    </a:lnTo>
                    <a:lnTo>
                      <a:pt x="322" y="422"/>
                    </a:lnTo>
                    <a:lnTo>
                      <a:pt x="311" y="428"/>
                    </a:lnTo>
                    <a:lnTo>
                      <a:pt x="297" y="433"/>
                    </a:lnTo>
                    <a:lnTo>
                      <a:pt x="283" y="437"/>
                    </a:lnTo>
                    <a:lnTo>
                      <a:pt x="267" y="441"/>
                    </a:lnTo>
                    <a:lnTo>
                      <a:pt x="249" y="442"/>
                    </a:lnTo>
                    <a:lnTo>
                      <a:pt x="231" y="443"/>
                    </a:lnTo>
                    <a:lnTo>
                      <a:pt x="212" y="443"/>
                    </a:lnTo>
                    <a:lnTo>
                      <a:pt x="193" y="442"/>
                    </a:lnTo>
                    <a:lnTo>
                      <a:pt x="173" y="441"/>
                    </a:lnTo>
                    <a:lnTo>
                      <a:pt x="153" y="437"/>
                    </a:lnTo>
                    <a:lnTo>
                      <a:pt x="135" y="432"/>
                    </a:lnTo>
                    <a:lnTo>
                      <a:pt x="116" y="427"/>
                    </a:lnTo>
                    <a:lnTo>
                      <a:pt x="97" y="420"/>
                    </a:lnTo>
                    <a:lnTo>
                      <a:pt x="80" y="412"/>
                    </a:lnTo>
                    <a:lnTo>
                      <a:pt x="64" y="403"/>
                    </a:lnTo>
                    <a:lnTo>
                      <a:pt x="49" y="392"/>
                    </a:lnTo>
                    <a:lnTo>
                      <a:pt x="35" y="381"/>
                    </a:lnTo>
                    <a:lnTo>
                      <a:pt x="24" y="367"/>
                    </a:lnTo>
                    <a:lnTo>
                      <a:pt x="15" y="353"/>
                    </a:lnTo>
                    <a:lnTo>
                      <a:pt x="7" y="337"/>
                    </a:lnTo>
                    <a:lnTo>
                      <a:pt x="2" y="320"/>
                    </a:lnTo>
                    <a:lnTo>
                      <a:pt x="0" y="301"/>
                    </a:lnTo>
                    <a:lnTo>
                      <a:pt x="1" y="281"/>
                    </a:lnTo>
                    <a:lnTo>
                      <a:pt x="5" y="260"/>
                    </a:lnTo>
                    <a:lnTo>
                      <a:pt x="12" y="237"/>
                    </a:lnTo>
                    <a:lnTo>
                      <a:pt x="24" y="214"/>
                    </a:lnTo>
                    <a:lnTo>
                      <a:pt x="39" y="187"/>
                    </a:lnTo>
                    <a:lnTo>
                      <a:pt x="57" y="160"/>
                    </a:lnTo>
                    <a:lnTo>
                      <a:pt x="81" y="131"/>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93" name="Google Shape;593;p12"/>
              <p:cNvSpPr/>
              <p:nvPr/>
            </p:nvSpPr>
            <p:spPr>
              <a:xfrm>
                <a:off x="3912" y="1662"/>
                <a:ext cx="89" cy="84"/>
              </a:xfrm>
              <a:custGeom>
                <a:rect b="b" l="l" r="r" t="t"/>
                <a:pathLst>
                  <a:path extrusionOk="0" h="418" w="445">
                    <a:moveTo>
                      <a:pt x="333" y="315"/>
                    </a:moveTo>
                    <a:lnTo>
                      <a:pt x="339" y="308"/>
                    </a:lnTo>
                    <a:lnTo>
                      <a:pt x="358" y="288"/>
                    </a:lnTo>
                    <a:lnTo>
                      <a:pt x="369" y="275"/>
                    </a:lnTo>
                    <a:lnTo>
                      <a:pt x="381" y="258"/>
                    </a:lnTo>
                    <a:lnTo>
                      <a:pt x="394" y="240"/>
                    </a:lnTo>
                    <a:lnTo>
                      <a:pt x="406" y="221"/>
                    </a:lnTo>
                    <a:lnTo>
                      <a:pt x="419" y="200"/>
                    </a:lnTo>
                    <a:lnTo>
                      <a:pt x="429" y="178"/>
                    </a:lnTo>
                    <a:lnTo>
                      <a:pt x="434" y="167"/>
                    </a:lnTo>
                    <a:lnTo>
                      <a:pt x="438" y="156"/>
                    </a:lnTo>
                    <a:lnTo>
                      <a:pt x="440" y="145"/>
                    </a:lnTo>
                    <a:lnTo>
                      <a:pt x="443" y="134"/>
                    </a:lnTo>
                    <a:lnTo>
                      <a:pt x="444" y="122"/>
                    </a:lnTo>
                    <a:lnTo>
                      <a:pt x="445" y="111"/>
                    </a:lnTo>
                    <a:lnTo>
                      <a:pt x="445" y="100"/>
                    </a:lnTo>
                    <a:lnTo>
                      <a:pt x="444" y="90"/>
                    </a:lnTo>
                    <a:lnTo>
                      <a:pt x="441" y="79"/>
                    </a:lnTo>
                    <a:lnTo>
                      <a:pt x="438" y="69"/>
                    </a:lnTo>
                    <a:lnTo>
                      <a:pt x="433" y="59"/>
                    </a:lnTo>
                    <a:lnTo>
                      <a:pt x="426" y="49"/>
                    </a:lnTo>
                    <a:lnTo>
                      <a:pt x="419" y="39"/>
                    </a:lnTo>
                    <a:lnTo>
                      <a:pt x="410" y="30"/>
                    </a:lnTo>
                    <a:lnTo>
                      <a:pt x="401" y="22"/>
                    </a:lnTo>
                    <a:lnTo>
                      <a:pt x="391" y="17"/>
                    </a:lnTo>
                    <a:lnTo>
                      <a:pt x="381" y="12"/>
                    </a:lnTo>
                    <a:lnTo>
                      <a:pt x="370" y="7"/>
                    </a:lnTo>
                    <a:lnTo>
                      <a:pt x="358" y="5"/>
                    </a:lnTo>
                    <a:lnTo>
                      <a:pt x="345" y="2"/>
                    </a:lnTo>
                    <a:lnTo>
                      <a:pt x="333" y="1"/>
                    </a:lnTo>
                    <a:lnTo>
                      <a:pt x="319" y="0"/>
                    </a:lnTo>
                    <a:lnTo>
                      <a:pt x="305" y="1"/>
                    </a:lnTo>
                    <a:lnTo>
                      <a:pt x="292" y="1"/>
                    </a:lnTo>
                    <a:lnTo>
                      <a:pt x="263" y="5"/>
                    </a:lnTo>
                    <a:lnTo>
                      <a:pt x="234" y="11"/>
                    </a:lnTo>
                    <a:lnTo>
                      <a:pt x="204" y="19"/>
                    </a:lnTo>
                    <a:lnTo>
                      <a:pt x="176" y="29"/>
                    </a:lnTo>
                    <a:lnTo>
                      <a:pt x="147" y="39"/>
                    </a:lnTo>
                    <a:lnTo>
                      <a:pt x="119" y="50"/>
                    </a:lnTo>
                    <a:lnTo>
                      <a:pt x="94" y="61"/>
                    </a:lnTo>
                    <a:lnTo>
                      <a:pt x="71" y="72"/>
                    </a:lnTo>
                    <a:lnTo>
                      <a:pt x="50" y="82"/>
                    </a:lnTo>
                    <a:lnTo>
                      <a:pt x="31" y="92"/>
                    </a:lnTo>
                    <a:lnTo>
                      <a:pt x="22" y="99"/>
                    </a:lnTo>
                    <a:lnTo>
                      <a:pt x="16" y="107"/>
                    </a:lnTo>
                    <a:lnTo>
                      <a:pt x="10" y="117"/>
                    </a:lnTo>
                    <a:lnTo>
                      <a:pt x="6" y="130"/>
                    </a:lnTo>
                    <a:lnTo>
                      <a:pt x="2" y="144"/>
                    </a:lnTo>
                    <a:lnTo>
                      <a:pt x="0" y="159"/>
                    </a:lnTo>
                    <a:lnTo>
                      <a:pt x="0" y="175"/>
                    </a:lnTo>
                    <a:lnTo>
                      <a:pt x="0" y="192"/>
                    </a:lnTo>
                    <a:lnTo>
                      <a:pt x="1" y="210"/>
                    </a:lnTo>
                    <a:lnTo>
                      <a:pt x="3" y="228"/>
                    </a:lnTo>
                    <a:lnTo>
                      <a:pt x="7" y="248"/>
                    </a:lnTo>
                    <a:lnTo>
                      <a:pt x="12" y="267"/>
                    </a:lnTo>
                    <a:lnTo>
                      <a:pt x="18" y="286"/>
                    </a:lnTo>
                    <a:lnTo>
                      <a:pt x="25" y="305"/>
                    </a:lnTo>
                    <a:lnTo>
                      <a:pt x="33" y="322"/>
                    </a:lnTo>
                    <a:lnTo>
                      <a:pt x="42" y="339"/>
                    </a:lnTo>
                    <a:lnTo>
                      <a:pt x="53" y="356"/>
                    </a:lnTo>
                    <a:lnTo>
                      <a:pt x="64" y="369"/>
                    </a:lnTo>
                    <a:lnTo>
                      <a:pt x="77" y="383"/>
                    </a:lnTo>
                    <a:lnTo>
                      <a:pt x="91" y="394"/>
                    </a:lnTo>
                    <a:lnTo>
                      <a:pt x="106" y="404"/>
                    </a:lnTo>
                    <a:lnTo>
                      <a:pt x="121" y="412"/>
                    </a:lnTo>
                    <a:lnTo>
                      <a:pt x="138" y="417"/>
                    </a:lnTo>
                    <a:lnTo>
                      <a:pt x="156" y="418"/>
                    </a:lnTo>
                    <a:lnTo>
                      <a:pt x="174" y="418"/>
                    </a:lnTo>
                    <a:lnTo>
                      <a:pt x="193" y="414"/>
                    </a:lnTo>
                    <a:lnTo>
                      <a:pt x="214" y="407"/>
                    </a:lnTo>
                    <a:lnTo>
                      <a:pt x="235" y="397"/>
                    </a:lnTo>
                    <a:lnTo>
                      <a:pt x="259" y="383"/>
                    </a:lnTo>
                    <a:lnTo>
                      <a:pt x="282" y="364"/>
                    </a:lnTo>
                    <a:lnTo>
                      <a:pt x="307" y="342"/>
                    </a:lnTo>
                    <a:lnTo>
                      <a:pt x="333" y="315"/>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94" name="Google Shape;594;p12"/>
              <p:cNvSpPr/>
              <p:nvPr/>
            </p:nvSpPr>
            <p:spPr>
              <a:xfrm>
                <a:off x="3912" y="1662"/>
                <a:ext cx="89" cy="84"/>
              </a:xfrm>
              <a:custGeom>
                <a:rect b="b" l="l" r="r" t="t"/>
                <a:pathLst>
                  <a:path extrusionOk="0" h="418" w="445">
                    <a:moveTo>
                      <a:pt x="333" y="315"/>
                    </a:moveTo>
                    <a:lnTo>
                      <a:pt x="339" y="308"/>
                    </a:lnTo>
                    <a:lnTo>
                      <a:pt x="358" y="288"/>
                    </a:lnTo>
                    <a:lnTo>
                      <a:pt x="369" y="275"/>
                    </a:lnTo>
                    <a:lnTo>
                      <a:pt x="381" y="258"/>
                    </a:lnTo>
                    <a:lnTo>
                      <a:pt x="394" y="240"/>
                    </a:lnTo>
                    <a:lnTo>
                      <a:pt x="406" y="221"/>
                    </a:lnTo>
                    <a:lnTo>
                      <a:pt x="419" y="200"/>
                    </a:lnTo>
                    <a:lnTo>
                      <a:pt x="429" y="178"/>
                    </a:lnTo>
                    <a:lnTo>
                      <a:pt x="434" y="167"/>
                    </a:lnTo>
                    <a:lnTo>
                      <a:pt x="438" y="156"/>
                    </a:lnTo>
                    <a:lnTo>
                      <a:pt x="440" y="145"/>
                    </a:lnTo>
                    <a:lnTo>
                      <a:pt x="443" y="134"/>
                    </a:lnTo>
                    <a:lnTo>
                      <a:pt x="444" y="122"/>
                    </a:lnTo>
                    <a:lnTo>
                      <a:pt x="445" y="111"/>
                    </a:lnTo>
                    <a:lnTo>
                      <a:pt x="445" y="100"/>
                    </a:lnTo>
                    <a:lnTo>
                      <a:pt x="444" y="90"/>
                    </a:lnTo>
                    <a:lnTo>
                      <a:pt x="441" y="79"/>
                    </a:lnTo>
                    <a:lnTo>
                      <a:pt x="438" y="69"/>
                    </a:lnTo>
                    <a:lnTo>
                      <a:pt x="433" y="59"/>
                    </a:lnTo>
                    <a:lnTo>
                      <a:pt x="426" y="49"/>
                    </a:lnTo>
                    <a:lnTo>
                      <a:pt x="419" y="39"/>
                    </a:lnTo>
                    <a:lnTo>
                      <a:pt x="410" y="30"/>
                    </a:lnTo>
                    <a:lnTo>
                      <a:pt x="401" y="22"/>
                    </a:lnTo>
                    <a:lnTo>
                      <a:pt x="391" y="17"/>
                    </a:lnTo>
                    <a:lnTo>
                      <a:pt x="381" y="12"/>
                    </a:lnTo>
                    <a:lnTo>
                      <a:pt x="370" y="7"/>
                    </a:lnTo>
                    <a:lnTo>
                      <a:pt x="358" y="5"/>
                    </a:lnTo>
                    <a:lnTo>
                      <a:pt x="345" y="2"/>
                    </a:lnTo>
                    <a:lnTo>
                      <a:pt x="333" y="1"/>
                    </a:lnTo>
                    <a:lnTo>
                      <a:pt x="319" y="0"/>
                    </a:lnTo>
                    <a:lnTo>
                      <a:pt x="305" y="1"/>
                    </a:lnTo>
                    <a:lnTo>
                      <a:pt x="292" y="1"/>
                    </a:lnTo>
                    <a:lnTo>
                      <a:pt x="263" y="5"/>
                    </a:lnTo>
                    <a:lnTo>
                      <a:pt x="234" y="11"/>
                    </a:lnTo>
                    <a:lnTo>
                      <a:pt x="204" y="19"/>
                    </a:lnTo>
                    <a:lnTo>
                      <a:pt x="176" y="29"/>
                    </a:lnTo>
                    <a:lnTo>
                      <a:pt x="147" y="39"/>
                    </a:lnTo>
                    <a:lnTo>
                      <a:pt x="119" y="50"/>
                    </a:lnTo>
                    <a:lnTo>
                      <a:pt x="94" y="61"/>
                    </a:lnTo>
                    <a:lnTo>
                      <a:pt x="71" y="72"/>
                    </a:lnTo>
                    <a:lnTo>
                      <a:pt x="50" y="82"/>
                    </a:lnTo>
                    <a:lnTo>
                      <a:pt x="31" y="92"/>
                    </a:lnTo>
                    <a:lnTo>
                      <a:pt x="22" y="99"/>
                    </a:lnTo>
                    <a:lnTo>
                      <a:pt x="16" y="107"/>
                    </a:lnTo>
                    <a:lnTo>
                      <a:pt x="10" y="117"/>
                    </a:lnTo>
                    <a:lnTo>
                      <a:pt x="6" y="130"/>
                    </a:lnTo>
                    <a:lnTo>
                      <a:pt x="2" y="144"/>
                    </a:lnTo>
                    <a:lnTo>
                      <a:pt x="0" y="159"/>
                    </a:lnTo>
                    <a:lnTo>
                      <a:pt x="0" y="175"/>
                    </a:lnTo>
                    <a:lnTo>
                      <a:pt x="0" y="192"/>
                    </a:lnTo>
                    <a:lnTo>
                      <a:pt x="1" y="210"/>
                    </a:lnTo>
                    <a:lnTo>
                      <a:pt x="3" y="228"/>
                    </a:lnTo>
                    <a:lnTo>
                      <a:pt x="7" y="248"/>
                    </a:lnTo>
                    <a:lnTo>
                      <a:pt x="12" y="267"/>
                    </a:lnTo>
                    <a:lnTo>
                      <a:pt x="18" y="286"/>
                    </a:lnTo>
                    <a:lnTo>
                      <a:pt x="25" y="305"/>
                    </a:lnTo>
                    <a:lnTo>
                      <a:pt x="33" y="322"/>
                    </a:lnTo>
                    <a:lnTo>
                      <a:pt x="42" y="339"/>
                    </a:lnTo>
                    <a:lnTo>
                      <a:pt x="53" y="356"/>
                    </a:lnTo>
                    <a:lnTo>
                      <a:pt x="64" y="369"/>
                    </a:lnTo>
                    <a:lnTo>
                      <a:pt x="77" y="383"/>
                    </a:lnTo>
                    <a:lnTo>
                      <a:pt x="91" y="394"/>
                    </a:lnTo>
                    <a:lnTo>
                      <a:pt x="106" y="404"/>
                    </a:lnTo>
                    <a:lnTo>
                      <a:pt x="121" y="412"/>
                    </a:lnTo>
                    <a:lnTo>
                      <a:pt x="138" y="417"/>
                    </a:lnTo>
                    <a:lnTo>
                      <a:pt x="156" y="418"/>
                    </a:lnTo>
                    <a:lnTo>
                      <a:pt x="174" y="418"/>
                    </a:lnTo>
                    <a:lnTo>
                      <a:pt x="193" y="414"/>
                    </a:lnTo>
                    <a:lnTo>
                      <a:pt x="214" y="407"/>
                    </a:lnTo>
                    <a:lnTo>
                      <a:pt x="235" y="397"/>
                    </a:lnTo>
                    <a:lnTo>
                      <a:pt x="259" y="383"/>
                    </a:lnTo>
                    <a:lnTo>
                      <a:pt x="282" y="364"/>
                    </a:lnTo>
                    <a:lnTo>
                      <a:pt x="307" y="342"/>
                    </a:lnTo>
                    <a:lnTo>
                      <a:pt x="333" y="315"/>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95" name="Google Shape;595;p12"/>
              <p:cNvSpPr/>
              <p:nvPr/>
            </p:nvSpPr>
            <p:spPr>
              <a:xfrm>
                <a:off x="4004" y="1697"/>
                <a:ext cx="191" cy="102"/>
              </a:xfrm>
              <a:custGeom>
                <a:rect b="b" l="l" r="r" t="t"/>
                <a:pathLst>
                  <a:path extrusionOk="0" h="510" w="957">
                    <a:moveTo>
                      <a:pt x="102" y="370"/>
                    </a:moveTo>
                    <a:lnTo>
                      <a:pt x="132" y="394"/>
                    </a:lnTo>
                    <a:lnTo>
                      <a:pt x="162" y="416"/>
                    </a:lnTo>
                    <a:lnTo>
                      <a:pt x="193" y="436"/>
                    </a:lnTo>
                    <a:lnTo>
                      <a:pt x="224" y="454"/>
                    </a:lnTo>
                    <a:lnTo>
                      <a:pt x="257" y="470"/>
                    </a:lnTo>
                    <a:lnTo>
                      <a:pt x="289" y="484"/>
                    </a:lnTo>
                    <a:lnTo>
                      <a:pt x="307" y="488"/>
                    </a:lnTo>
                    <a:lnTo>
                      <a:pt x="323" y="495"/>
                    </a:lnTo>
                    <a:lnTo>
                      <a:pt x="340" y="498"/>
                    </a:lnTo>
                    <a:lnTo>
                      <a:pt x="356" y="502"/>
                    </a:lnTo>
                    <a:lnTo>
                      <a:pt x="374" y="505"/>
                    </a:lnTo>
                    <a:lnTo>
                      <a:pt x="391" y="507"/>
                    </a:lnTo>
                    <a:lnTo>
                      <a:pt x="408" y="508"/>
                    </a:lnTo>
                    <a:lnTo>
                      <a:pt x="425" y="510"/>
                    </a:lnTo>
                    <a:lnTo>
                      <a:pt x="444" y="510"/>
                    </a:lnTo>
                    <a:lnTo>
                      <a:pt x="461" y="508"/>
                    </a:lnTo>
                    <a:lnTo>
                      <a:pt x="479" y="507"/>
                    </a:lnTo>
                    <a:lnTo>
                      <a:pt x="497" y="505"/>
                    </a:lnTo>
                    <a:lnTo>
                      <a:pt x="515" y="502"/>
                    </a:lnTo>
                    <a:lnTo>
                      <a:pt x="534" y="497"/>
                    </a:lnTo>
                    <a:lnTo>
                      <a:pt x="551" y="492"/>
                    </a:lnTo>
                    <a:lnTo>
                      <a:pt x="570" y="486"/>
                    </a:lnTo>
                    <a:lnTo>
                      <a:pt x="589" y="480"/>
                    </a:lnTo>
                    <a:lnTo>
                      <a:pt x="607" y="472"/>
                    </a:lnTo>
                    <a:lnTo>
                      <a:pt x="626" y="464"/>
                    </a:lnTo>
                    <a:lnTo>
                      <a:pt x="645" y="454"/>
                    </a:lnTo>
                    <a:lnTo>
                      <a:pt x="682" y="432"/>
                    </a:lnTo>
                    <a:lnTo>
                      <a:pt x="717" y="411"/>
                    </a:lnTo>
                    <a:lnTo>
                      <a:pt x="748" y="391"/>
                    </a:lnTo>
                    <a:lnTo>
                      <a:pt x="776" y="371"/>
                    </a:lnTo>
                    <a:lnTo>
                      <a:pt x="802" y="351"/>
                    </a:lnTo>
                    <a:lnTo>
                      <a:pt x="826" y="330"/>
                    </a:lnTo>
                    <a:lnTo>
                      <a:pt x="846" y="310"/>
                    </a:lnTo>
                    <a:lnTo>
                      <a:pt x="864" y="289"/>
                    </a:lnTo>
                    <a:lnTo>
                      <a:pt x="882" y="268"/>
                    </a:lnTo>
                    <a:lnTo>
                      <a:pt x="895" y="246"/>
                    </a:lnTo>
                    <a:lnTo>
                      <a:pt x="909" y="225"/>
                    </a:lnTo>
                    <a:lnTo>
                      <a:pt x="920" y="201"/>
                    </a:lnTo>
                    <a:lnTo>
                      <a:pt x="929" y="179"/>
                    </a:lnTo>
                    <a:lnTo>
                      <a:pt x="938" y="154"/>
                    </a:lnTo>
                    <a:lnTo>
                      <a:pt x="945" y="129"/>
                    </a:lnTo>
                    <a:lnTo>
                      <a:pt x="952" y="103"/>
                    </a:lnTo>
                    <a:lnTo>
                      <a:pt x="955" y="78"/>
                    </a:lnTo>
                    <a:lnTo>
                      <a:pt x="957" y="57"/>
                    </a:lnTo>
                    <a:lnTo>
                      <a:pt x="957" y="48"/>
                    </a:lnTo>
                    <a:lnTo>
                      <a:pt x="955" y="39"/>
                    </a:lnTo>
                    <a:lnTo>
                      <a:pt x="954" y="32"/>
                    </a:lnTo>
                    <a:lnTo>
                      <a:pt x="952" y="25"/>
                    </a:lnTo>
                    <a:lnTo>
                      <a:pt x="949" y="19"/>
                    </a:lnTo>
                    <a:lnTo>
                      <a:pt x="945" y="15"/>
                    </a:lnTo>
                    <a:lnTo>
                      <a:pt x="942" y="10"/>
                    </a:lnTo>
                    <a:lnTo>
                      <a:pt x="938" y="7"/>
                    </a:lnTo>
                    <a:lnTo>
                      <a:pt x="933" y="4"/>
                    </a:lnTo>
                    <a:lnTo>
                      <a:pt x="927" y="3"/>
                    </a:lnTo>
                    <a:lnTo>
                      <a:pt x="920" y="2"/>
                    </a:lnTo>
                    <a:lnTo>
                      <a:pt x="914" y="0"/>
                    </a:lnTo>
                    <a:lnTo>
                      <a:pt x="898" y="2"/>
                    </a:lnTo>
                    <a:lnTo>
                      <a:pt x="882" y="4"/>
                    </a:lnTo>
                    <a:lnTo>
                      <a:pt x="862" y="9"/>
                    </a:lnTo>
                    <a:lnTo>
                      <a:pt x="841" y="15"/>
                    </a:lnTo>
                    <a:lnTo>
                      <a:pt x="793" y="34"/>
                    </a:lnTo>
                    <a:lnTo>
                      <a:pt x="738" y="58"/>
                    </a:lnTo>
                    <a:lnTo>
                      <a:pt x="676" y="88"/>
                    </a:lnTo>
                    <a:lnTo>
                      <a:pt x="600" y="122"/>
                    </a:lnTo>
                    <a:lnTo>
                      <a:pt x="516" y="159"/>
                    </a:lnTo>
                    <a:lnTo>
                      <a:pt x="426" y="195"/>
                    </a:lnTo>
                    <a:lnTo>
                      <a:pt x="380" y="213"/>
                    </a:lnTo>
                    <a:lnTo>
                      <a:pt x="334" y="229"/>
                    </a:lnTo>
                    <a:lnTo>
                      <a:pt x="289" y="243"/>
                    </a:lnTo>
                    <a:lnTo>
                      <a:pt x="245" y="255"/>
                    </a:lnTo>
                    <a:lnTo>
                      <a:pt x="202" y="266"/>
                    </a:lnTo>
                    <a:lnTo>
                      <a:pt x="161" y="274"/>
                    </a:lnTo>
                    <a:lnTo>
                      <a:pt x="142" y="276"/>
                    </a:lnTo>
                    <a:lnTo>
                      <a:pt x="123" y="279"/>
                    </a:lnTo>
                    <a:lnTo>
                      <a:pt x="104" y="280"/>
                    </a:lnTo>
                    <a:lnTo>
                      <a:pt x="87" y="280"/>
                    </a:lnTo>
                    <a:lnTo>
                      <a:pt x="56" y="281"/>
                    </a:lnTo>
                    <a:lnTo>
                      <a:pt x="32" y="283"/>
                    </a:lnTo>
                    <a:lnTo>
                      <a:pt x="23" y="285"/>
                    </a:lnTo>
                    <a:lnTo>
                      <a:pt x="16" y="286"/>
                    </a:lnTo>
                    <a:lnTo>
                      <a:pt x="10" y="288"/>
                    </a:lnTo>
                    <a:lnTo>
                      <a:pt x="5" y="290"/>
                    </a:lnTo>
                    <a:lnTo>
                      <a:pt x="2" y="293"/>
                    </a:lnTo>
                    <a:lnTo>
                      <a:pt x="0" y="295"/>
                    </a:lnTo>
                    <a:lnTo>
                      <a:pt x="0" y="298"/>
                    </a:lnTo>
                    <a:lnTo>
                      <a:pt x="0" y="301"/>
                    </a:lnTo>
                    <a:lnTo>
                      <a:pt x="3" y="308"/>
                    </a:lnTo>
                    <a:lnTo>
                      <a:pt x="11" y="314"/>
                    </a:lnTo>
                    <a:lnTo>
                      <a:pt x="32" y="329"/>
                    </a:lnTo>
                    <a:lnTo>
                      <a:pt x="58" y="342"/>
                    </a:lnTo>
                    <a:lnTo>
                      <a:pt x="83" y="357"/>
                    </a:lnTo>
                    <a:lnTo>
                      <a:pt x="102" y="370"/>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96" name="Google Shape;596;p12"/>
              <p:cNvSpPr/>
              <p:nvPr/>
            </p:nvSpPr>
            <p:spPr>
              <a:xfrm>
                <a:off x="4004" y="1697"/>
                <a:ext cx="191" cy="102"/>
              </a:xfrm>
              <a:custGeom>
                <a:rect b="b" l="l" r="r" t="t"/>
                <a:pathLst>
                  <a:path extrusionOk="0" h="510" w="957">
                    <a:moveTo>
                      <a:pt x="102" y="370"/>
                    </a:moveTo>
                    <a:lnTo>
                      <a:pt x="132" y="394"/>
                    </a:lnTo>
                    <a:lnTo>
                      <a:pt x="162" y="416"/>
                    </a:lnTo>
                    <a:lnTo>
                      <a:pt x="193" y="436"/>
                    </a:lnTo>
                    <a:lnTo>
                      <a:pt x="224" y="454"/>
                    </a:lnTo>
                    <a:lnTo>
                      <a:pt x="257" y="470"/>
                    </a:lnTo>
                    <a:lnTo>
                      <a:pt x="289" y="484"/>
                    </a:lnTo>
                    <a:lnTo>
                      <a:pt x="307" y="488"/>
                    </a:lnTo>
                    <a:lnTo>
                      <a:pt x="323" y="495"/>
                    </a:lnTo>
                    <a:lnTo>
                      <a:pt x="340" y="498"/>
                    </a:lnTo>
                    <a:lnTo>
                      <a:pt x="356" y="502"/>
                    </a:lnTo>
                    <a:lnTo>
                      <a:pt x="374" y="505"/>
                    </a:lnTo>
                    <a:lnTo>
                      <a:pt x="391" y="507"/>
                    </a:lnTo>
                    <a:lnTo>
                      <a:pt x="408" y="508"/>
                    </a:lnTo>
                    <a:lnTo>
                      <a:pt x="425" y="510"/>
                    </a:lnTo>
                    <a:lnTo>
                      <a:pt x="444" y="510"/>
                    </a:lnTo>
                    <a:lnTo>
                      <a:pt x="461" y="508"/>
                    </a:lnTo>
                    <a:lnTo>
                      <a:pt x="479" y="507"/>
                    </a:lnTo>
                    <a:lnTo>
                      <a:pt x="497" y="505"/>
                    </a:lnTo>
                    <a:lnTo>
                      <a:pt x="515" y="502"/>
                    </a:lnTo>
                    <a:lnTo>
                      <a:pt x="534" y="497"/>
                    </a:lnTo>
                    <a:lnTo>
                      <a:pt x="551" y="492"/>
                    </a:lnTo>
                    <a:lnTo>
                      <a:pt x="570" y="486"/>
                    </a:lnTo>
                    <a:lnTo>
                      <a:pt x="589" y="480"/>
                    </a:lnTo>
                    <a:lnTo>
                      <a:pt x="607" y="472"/>
                    </a:lnTo>
                    <a:lnTo>
                      <a:pt x="626" y="464"/>
                    </a:lnTo>
                    <a:lnTo>
                      <a:pt x="645" y="454"/>
                    </a:lnTo>
                    <a:lnTo>
                      <a:pt x="682" y="432"/>
                    </a:lnTo>
                    <a:lnTo>
                      <a:pt x="717" y="411"/>
                    </a:lnTo>
                    <a:lnTo>
                      <a:pt x="748" y="391"/>
                    </a:lnTo>
                    <a:lnTo>
                      <a:pt x="776" y="371"/>
                    </a:lnTo>
                    <a:lnTo>
                      <a:pt x="802" y="351"/>
                    </a:lnTo>
                    <a:lnTo>
                      <a:pt x="826" y="330"/>
                    </a:lnTo>
                    <a:lnTo>
                      <a:pt x="846" y="310"/>
                    </a:lnTo>
                    <a:lnTo>
                      <a:pt x="864" y="289"/>
                    </a:lnTo>
                    <a:lnTo>
                      <a:pt x="882" y="268"/>
                    </a:lnTo>
                    <a:lnTo>
                      <a:pt x="895" y="246"/>
                    </a:lnTo>
                    <a:lnTo>
                      <a:pt x="909" y="225"/>
                    </a:lnTo>
                    <a:lnTo>
                      <a:pt x="920" y="201"/>
                    </a:lnTo>
                    <a:lnTo>
                      <a:pt x="929" y="179"/>
                    </a:lnTo>
                    <a:lnTo>
                      <a:pt x="938" y="154"/>
                    </a:lnTo>
                    <a:lnTo>
                      <a:pt x="945" y="129"/>
                    </a:lnTo>
                    <a:lnTo>
                      <a:pt x="952" y="103"/>
                    </a:lnTo>
                    <a:lnTo>
                      <a:pt x="955" y="78"/>
                    </a:lnTo>
                    <a:lnTo>
                      <a:pt x="957" y="57"/>
                    </a:lnTo>
                    <a:lnTo>
                      <a:pt x="957" y="48"/>
                    </a:lnTo>
                    <a:lnTo>
                      <a:pt x="955" y="39"/>
                    </a:lnTo>
                    <a:lnTo>
                      <a:pt x="954" y="32"/>
                    </a:lnTo>
                    <a:lnTo>
                      <a:pt x="952" y="25"/>
                    </a:lnTo>
                    <a:lnTo>
                      <a:pt x="949" y="19"/>
                    </a:lnTo>
                    <a:lnTo>
                      <a:pt x="945" y="15"/>
                    </a:lnTo>
                    <a:lnTo>
                      <a:pt x="942" y="10"/>
                    </a:lnTo>
                    <a:lnTo>
                      <a:pt x="938" y="7"/>
                    </a:lnTo>
                    <a:lnTo>
                      <a:pt x="933" y="4"/>
                    </a:lnTo>
                    <a:lnTo>
                      <a:pt x="927" y="3"/>
                    </a:lnTo>
                    <a:lnTo>
                      <a:pt x="920" y="2"/>
                    </a:lnTo>
                    <a:lnTo>
                      <a:pt x="914" y="0"/>
                    </a:lnTo>
                    <a:lnTo>
                      <a:pt x="898" y="2"/>
                    </a:lnTo>
                    <a:lnTo>
                      <a:pt x="882" y="4"/>
                    </a:lnTo>
                    <a:lnTo>
                      <a:pt x="862" y="9"/>
                    </a:lnTo>
                    <a:lnTo>
                      <a:pt x="841" y="15"/>
                    </a:lnTo>
                    <a:lnTo>
                      <a:pt x="793" y="34"/>
                    </a:lnTo>
                    <a:lnTo>
                      <a:pt x="738" y="58"/>
                    </a:lnTo>
                    <a:lnTo>
                      <a:pt x="676" y="88"/>
                    </a:lnTo>
                    <a:lnTo>
                      <a:pt x="600" y="122"/>
                    </a:lnTo>
                    <a:lnTo>
                      <a:pt x="516" y="159"/>
                    </a:lnTo>
                    <a:lnTo>
                      <a:pt x="426" y="195"/>
                    </a:lnTo>
                    <a:lnTo>
                      <a:pt x="380" y="213"/>
                    </a:lnTo>
                    <a:lnTo>
                      <a:pt x="334" y="229"/>
                    </a:lnTo>
                    <a:lnTo>
                      <a:pt x="289" y="243"/>
                    </a:lnTo>
                    <a:lnTo>
                      <a:pt x="245" y="255"/>
                    </a:lnTo>
                    <a:lnTo>
                      <a:pt x="202" y="266"/>
                    </a:lnTo>
                    <a:lnTo>
                      <a:pt x="161" y="274"/>
                    </a:lnTo>
                    <a:lnTo>
                      <a:pt x="142" y="276"/>
                    </a:lnTo>
                    <a:lnTo>
                      <a:pt x="123" y="279"/>
                    </a:lnTo>
                    <a:lnTo>
                      <a:pt x="104" y="280"/>
                    </a:lnTo>
                    <a:lnTo>
                      <a:pt x="87" y="280"/>
                    </a:lnTo>
                    <a:lnTo>
                      <a:pt x="56" y="281"/>
                    </a:lnTo>
                    <a:lnTo>
                      <a:pt x="32" y="283"/>
                    </a:lnTo>
                    <a:lnTo>
                      <a:pt x="23" y="285"/>
                    </a:lnTo>
                    <a:lnTo>
                      <a:pt x="16" y="286"/>
                    </a:lnTo>
                    <a:lnTo>
                      <a:pt x="10" y="288"/>
                    </a:lnTo>
                    <a:lnTo>
                      <a:pt x="5" y="290"/>
                    </a:lnTo>
                    <a:lnTo>
                      <a:pt x="2" y="293"/>
                    </a:lnTo>
                    <a:lnTo>
                      <a:pt x="0" y="295"/>
                    </a:lnTo>
                    <a:lnTo>
                      <a:pt x="0" y="298"/>
                    </a:lnTo>
                    <a:lnTo>
                      <a:pt x="0" y="301"/>
                    </a:lnTo>
                    <a:lnTo>
                      <a:pt x="3" y="308"/>
                    </a:lnTo>
                    <a:lnTo>
                      <a:pt x="11" y="314"/>
                    </a:lnTo>
                    <a:lnTo>
                      <a:pt x="32" y="329"/>
                    </a:lnTo>
                    <a:lnTo>
                      <a:pt x="58" y="342"/>
                    </a:lnTo>
                    <a:lnTo>
                      <a:pt x="83" y="357"/>
                    </a:lnTo>
                    <a:lnTo>
                      <a:pt x="102" y="37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97" name="Google Shape;597;p12"/>
              <p:cNvSpPr/>
              <p:nvPr/>
            </p:nvSpPr>
            <p:spPr>
              <a:xfrm>
                <a:off x="3665" y="1432"/>
                <a:ext cx="119" cy="161"/>
              </a:xfrm>
              <a:custGeom>
                <a:rect b="b" l="l" r="r" t="t"/>
                <a:pathLst>
                  <a:path extrusionOk="0" h="807" w="595">
                    <a:moveTo>
                      <a:pt x="462" y="3"/>
                    </a:moveTo>
                    <a:lnTo>
                      <a:pt x="448" y="1"/>
                    </a:lnTo>
                    <a:lnTo>
                      <a:pt x="433" y="0"/>
                    </a:lnTo>
                    <a:lnTo>
                      <a:pt x="418" y="0"/>
                    </a:lnTo>
                    <a:lnTo>
                      <a:pt x="403" y="0"/>
                    </a:lnTo>
                    <a:lnTo>
                      <a:pt x="386" y="3"/>
                    </a:lnTo>
                    <a:lnTo>
                      <a:pt x="370" y="4"/>
                    </a:lnTo>
                    <a:lnTo>
                      <a:pt x="352" y="8"/>
                    </a:lnTo>
                    <a:lnTo>
                      <a:pt x="335" y="10"/>
                    </a:lnTo>
                    <a:lnTo>
                      <a:pt x="297" y="20"/>
                    </a:lnTo>
                    <a:lnTo>
                      <a:pt x="261" y="31"/>
                    </a:lnTo>
                    <a:lnTo>
                      <a:pt x="224" y="46"/>
                    </a:lnTo>
                    <a:lnTo>
                      <a:pt x="187" y="63"/>
                    </a:lnTo>
                    <a:lnTo>
                      <a:pt x="170" y="73"/>
                    </a:lnTo>
                    <a:lnTo>
                      <a:pt x="152" y="83"/>
                    </a:lnTo>
                    <a:lnTo>
                      <a:pt x="136" y="93"/>
                    </a:lnTo>
                    <a:lnTo>
                      <a:pt x="120" y="103"/>
                    </a:lnTo>
                    <a:lnTo>
                      <a:pt x="104" y="114"/>
                    </a:lnTo>
                    <a:lnTo>
                      <a:pt x="89" y="125"/>
                    </a:lnTo>
                    <a:lnTo>
                      <a:pt x="75" y="138"/>
                    </a:lnTo>
                    <a:lnTo>
                      <a:pt x="63" y="150"/>
                    </a:lnTo>
                    <a:lnTo>
                      <a:pt x="50" y="162"/>
                    </a:lnTo>
                    <a:lnTo>
                      <a:pt x="40" y="176"/>
                    </a:lnTo>
                    <a:lnTo>
                      <a:pt x="30" y="189"/>
                    </a:lnTo>
                    <a:lnTo>
                      <a:pt x="21" y="202"/>
                    </a:lnTo>
                    <a:lnTo>
                      <a:pt x="14" y="217"/>
                    </a:lnTo>
                    <a:lnTo>
                      <a:pt x="9" y="231"/>
                    </a:lnTo>
                    <a:lnTo>
                      <a:pt x="5" y="246"/>
                    </a:lnTo>
                    <a:lnTo>
                      <a:pt x="2" y="260"/>
                    </a:lnTo>
                    <a:lnTo>
                      <a:pt x="0" y="275"/>
                    </a:lnTo>
                    <a:lnTo>
                      <a:pt x="0" y="289"/>
                    </a:lnTo>
                    <a:lnTo>
                      <a:pt x="0" y="302"/>
                    </a:lnTo>
                    <a:lnTo>
                      <a:pt x="0" y="316"/>
                    </a:lnTo>
                    <a:lnTo>
                      <a:pt x="3" y="342"/>
                    </a:lnTo>
                    <a:lnTo>
                      <a:pt x="8" y="367"/>
                    </a:lnTo>
                    <a:lnTo>
                      <a:pt x="15" y="390"/>
                    </a:lnTo>
                    <a:lnTo>
                      <a:pt x="24" y="412"/>
                    </a:lnTo>
                    <a:lnTo>
                      <a:pt x="33" y="435"/>
                    </a:lnTo>
                    <a:lnTo>
                      <a:pt x="44" y="456"/>
                    </a:lnTo>
                    <a:lnTo>
                      <a:pt x="68" y="497"/>
                    </a:lnTo>
                    <a:lnTo>
                      <a:pt x="91" y="537"/>
                    </a:lnTo>
                    <a:lnTo>
                      <a:pt x="103" y="557"/>
                    </a:lnTo>
                    <a:lnTo>
                      <a:pt x="113" y="578"/>
                    </a:lnTo>
                    <a:lnTo>
                      <a:pt x="123" y="599"/>
                    </a:lnTo>
                    <a:lnTo>
                      <a:pt x="130" y="621"/>
                    </a:lnTo>
                    <a:lnTo>
                      <a:pt x="139" y="643"/>
                    </a:lnTo>
                    <a:lnTo>
                      <a:pt x="148" y="664"/>
                    </a:lnTo>
                    <a:lnTo>
                      <a:pt x="157" y="684"/>
                    </a:lnTo>
                    <a:lnTo>
                      <a:pt x="167" y="705"/>
                    </a:lnTo>
                    <a:lnTo>
                      <a:pt x="179" y="724"/>
                    </a:lnTo>
                    <a:lnTo>
                      <a:pt x="190" y="742"/>
                    </a:lnTo>
                    <a:lnTo>
                      <a:pt x="201" y="759"/>
                    </a:lnTo>
                    <a:lnTo>
                      <a:pt x="214" y="773"/>
                    </a:lnTo>
                    <a:lnTo>
                      <a:pt x="226" y="785"/>
                    </a:lnTo>
                    <a:lnTo>
                      <a:pt x="239" y="795"/>
                    </a:lnTo>
                    <a:lnTo>
                      <a:pt x="245" y="799"/>
                    </a:lnTo>
                    <a:lnTo>
                      <a:pt x="251" y="802"/>
                    </a:lnTo>
                    <a:lnTo>
                      <a:pt x="257" y="804"/>
                    </a:lnTo>
                    <a:lnTo>
                      <a:pt x="264" y="807"/>
                    </a:lnTo>
                    <a:lnTo>
                      <a:pt x="270" y="807"/>
                    </a:lnTo>
                    <a:lnTo>
                      <a:pt x="275" y="807"/>
                    </a:lnTo>
                    <a:lnTo>
                      <a:pt x="281" y="805"/>
                    </a:lnTo>
                    <a:lnTo>
                      <a:pt x="287" y="803"/>
                    </a:lnTo>
                    <a:lnTo>
                      <a:pt x="292" y="800"/>
                    </a:lnTo>
                    <a:lnTo>
                      <a:pt x="297" y="795"/>
                    </a:lnTo>
                    <a:lnTo>
                      <a:pt x="303" y="790"/>
                    </a:lnTo>
                    <a:lnTo>
                      <a:pt x="308" y="784"/>
                    </a:lnTo>
                    <a:lnTo>
                      <a:pt x="331" y="754"/>
                    </a:lnTo>
                    <a:lnTo>
                      <a:pt x="360" y="718"/>
                    </a:lnTo>
                    <a:lnTo>
                      <a:pt x="390" y="675"/>
                    </a:lnTo>
                    <a:lnTo>
                      <a:pt x="422" y="628"/>
                    </a:lnTo>
                    <a:lnTo>
                      <a:pt x="438" y="603"/>
                    </a:lnTo>
                    <a:lnTo>
                      <a:pt x="454" y="577"/>
                    </a:lnTo>
                    <a:lnTo>
                      <a:pt x="469" y="549"/>
                    </a:lnTo>
                    <a:lnTo>
                      <a:pt x="484" y="522"/>
                    </a:lnTo>
                    <a:lnTo>
                      <a:pt x="499" y="494"/>
                    </a:lnTo>
                    <a:lnTo>
                      <a:pt x="512" y="466"/>
                    </a:lnTo>
                    <a:lnTo>
                      <a:pt x="524" y="437"/>
                    </a:lnTo>
                    <a:lnTo>
                      <a:pt x="536" y="408"/>
                    </a:lnTo>
                    <a:lnTo>
                      <a:pt x="547" y="380"/>
                    </a:lnTo>
                    <a:lnTo>
                      <a:pt x="558" y="348"/>
                    </a:lnTo>
                    <a:lnTo>
                      <a:pt x="568" y="317"/>
                    </a:lnTo>
                    <a:lnTo>
                      <a:pt x="577" y="286"/>
                    </a:lnTo>
                    <a:lnTo>
                      <a:pt x="584" y="254"/>
                    </a:lnTo>
                    <a:lnTo>
                      <a:pt x="590" y="222"/>
                    </a:lnTo>
                    <a:lnTo>
                      <a:pt x="593" y="206"/>
                    </a:lnTo>
                    <a:lnTo>
                      <a:pt x="594" y="191"/>
                    </a:lnTo>
                    <a:lnTo>
                      <a:pt x="594" y="176"/>
                    </a:lnTo>
                    <a:lnTo>
                      <a:pt x="595" y="161"/>
                    </a:lnTo>
                    <a:lnTo>
                      <a:pt x="594" y="147"/>
                    </a:lnTo>
                    <a:lnTo>
                      <a:pt x="593" y="133"/>
                    </a:lnTo>
                    <a:lnTo>
                      <a:pt x="590" y="120"/>
                    </a:lnTo>
                    <a:lnTo>
                      <a:pt x="588" y="106"/>
                    </a:lnTo>
                    <a:lnTo>
                      <a:pt x="583" y="94"/>
                    </a:lnTo>
                    <a:lnTo>
                      <a:pt x="578" y="81"/>
                    </a:lnTo>
                    <a:lnTo>
                      <a:pt x="572" y="70"/>
                    </a:lnTo>
                    <a:lnTo>
                      <a:pt x="564" y="60"/>
                    </a:lnTo>
                    <a:lnTo>
                      <a:pt x="557" y="50"/>
                    </a:lnTo>
                    <a:lnTo>
                      <a:pt x="547" y="40"/>
                    </a:lnTo>
                    <a:lnTo>
                      <a:pt x="536" y="31"/>
                    </a:lnTo>
                    <a:lnTo>
                      <a:pt x="524" y="24"/>
                    </a:lnTo>
                    <a:lnTo>
                      <a:pt x="511" y="18"/>
                    </a:lnTo>
                    <a:lnTo>
                      <a:pt x="496" y="11"/>
                    </a:lnTo>
                    <a:lnTo>
                      <a:pt x="479" y="6"/>
                    </a:lnTo>
                    <a:lnTo>
                      <a:pt x="462" y="3"/>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98" name="Google Shape;598;p12"/>
              <p:cNvSpPr/>
              <p:nvPr/>
            </p:nvSpPr>
            <p:spPr>
              <a:xfrm>
                <a:off x="3665" y="1432"/>
                <a:ext cx="119" cy="161"/>
              </a:xfrm>
              <a:custGeom>
                <a:rect b="b" l="l" r="r" t="t"/>
                <a:pathLst>
                  <a:path extrusionOk="0" h="807" w="595">
                    <a:moveTo>
                      <a:pt x="462" y="3"/>
                    </a:moveTo>
                    <a:lnTo>
                      <a:pt x="448" y="1"/>
                    </a:lnTo>
                    <a:lnTo>
                      <a:pt x="433" y="0"/>
                    </a:lnTo>
                    <a:lnTo>
                      <a:pt x="418" y="0"/>
                    </a:lnTo>
                    <a:lnTo>
                      <a:pt x="403" y="0"/>
                    </a:lnTo>
                    <a:lnTo>
                      <a:pt x="386" y="3"/>
                    </a:lnTo>
                    <a:lnTo>
                      <a:pt x="370" y="4"/>
                    </a:lnTo>
                    <a:lnTo>
                      <a:pt x="352" y="8"/>
                    </a:lnTo>
                    <a:lnTo>
                      <a:pt x="335" y="10"/>
                    </a:lnTo>
                    <a:lnTo>
                      <a:pt x="297" y="20"/>
                    </a:lnTo>
                    <a:lnTo>
                      <a:pt x="261" y="31"/>
                    </a:lnTo>
                    <a:lnTo>
                      <a:pt x="224" y="46"/>
                    </a:lnTo>
                    <a:lnTo>
                      <a:pt x="187" y="63"/>
                    </a:lnTo>
                    <a:lnTo>
                      <a:pt x="170" y="73"/>
                    </a:lnTo>
                    <a:lnTo>
                      <a:pt x="152" y="83"/>
                    </a:lnTo>
                    <a:lnTo>
                      <a:pt x="136" y="93"/>
                    </a:lnTo>
                    <a:lnTo>
                      <a:pt x="120" y="103"/>
                    </a:lnTo>
                    <a:lnTo>
                      <a:pt x="104" y="114"/>
                    </a:lnTo>
                    <a:lnTo>
                      <a:pt x="89" y="125"/>
                    </a:lnTo>
                    <a:lnTo>
                      <a:pt x="75" y="138"/>
                    </a:lnTo>
                    <a:lnTo>
                      <a:pt x="63" y="150"/>
                    </a:lnTo>
                    <a:lnTo>
                      <a:pt x="50" y="162"/>
                    </a:lnTo>
                    <a:lnTo>
                      <a:pt x="40" y="176"/>
                    </a:lnTo>
                    <a:lnTo>
                      <a:pt x="30" y="189"/>
                    </a:lnTo>
                    <a:lnTo>
                      <a:pt x="21" y="202"/>
                    </a:lnTo>
                    <a:lnTo>
                      <a:pt x="14" y="217"/>
                    </a:lnTo>
                    <a:lnTo>
                      <a:pt x="9" y="231"/>
                    </a:lnTo>
                    <a:lnTo>
                      <a:pt x="5" y="246"/>
                    </a:lnTo>
                    <a:lnTo>
                      <a:pt x="2" y="260"/>
                    </a:lnTo>
                    <a:lnTo>
                      <a:pt x="0" y="275"/>
                    </a:lnTo>
                    <a:lnTo>
                      <a:pt x="0" y="289"/>
                    </a:lnTo>
                    <a:lnTo>
                      <a:pt x="0" y="302"/>
                    </a:lnTo>
                    <a:lnTo>
                      <a:pt x="0" y="316"/>
                    </a:lnTo>
                    <a:lnTo>
                      <a:pt x="3" y="342"/>
                    </a:lnTo>
                    <a:lnTo>
                      <a:pt x="8" y="367"/>
                    </a:lnTo>
                    <a:lnTo>
                      <a:pt x="15" y="390"/>
                    </a:lnTo>
                    <a:lnTo>
                      <a:pt x="24" y="412"/>
                    </a:lnTo>
                    <a:lnTo>
                      <a:pt x="33" y="435"/>
                    </a:lnTo>
                    <a:lnTo>
                      <a:pt x="44" y="456"/>
                    </a:lnTo>
                    <a:lnTo>
                      <a:pt x="68" y="497"/>
                    </a:lnTo>
                    <a:lnTo>
                      <a:pt x="91" y="537"/>
                    </a:lnTo>
                    <a:lnTo>
                      <a:pt x="103" y="557"/>
                    </a:lnTo>
                    <a:lnTo>
                      <a:pt x="113" y="578"/>
                    </a:lnTo>
                    <a:lnTo>
                      <a:pt x="123" y="599"/>
                    </a:lnTo>
                    <a:lnTo>
                      <a:pt x="130" y="621"/>
                    </a:lnTo>
                    <a:lnTo>
                      <a:pt x="139" y="643"/>
                    </a:lnTo>
                    <a:lnTo>
                      <a:pt x="148" y="664"/>
                    </a:lnTo>
                    <a:lnTo>
                      <a:pt x="157" y="684"/>
                    </a:lnTo>
                    <a:lnTo>
                      <a:pt x="167" y="705"/>
                    </a:lnTo>
                    <a:lnTo>
                      <a:pt x="179" y="724"/>
                    </a:lnTo>
                    <a:lnTo>
                      <a:pt x="190" y="742"/>
                    </a:lnTo>
                    <a:lnTo>
                      <a:pt x="201" y="759"/>
                    </a:lnTo>
                    <a:lnTo>
                      <a:pt x="214" y="773"/>
                    </a:lnTo>
                    <a:lnTo>
                      <a:pt x="226" y="785"/>
                    </a:lnTo>
                    <a:lnTo>
                      <a:pt x="239" y="795"/>
                    </a:lnTo>
                    <a:lnTo>
                      <a:pt x="245" y="799"/>
                    </a:lnTo>
                    <a:lnTo>
                      <a:pt x="251" y="802"/>
                    </a:lnTo>
                    <a:lnTo>
                      <a:pt x="257" y="804"/>
                    </a:lnTo>
                    <a:lnTo>
                      <a:pt x="264" y="807"/>
                    </a:lnTo>
                    <a:lnTo>
                      <a:pt x="270" y="807"/>
                    </a:lnTo>
                    <a:lnTo>
                      <a:pt x="275" y="807"/>
                    </a:lnTo>
                    <a:lnTo>
                      <a:pt x="281" y="805"/>
                    </a:lnTo>
                    <a:lnTo>
                      <a:pt x="287" y="803"/>
                    </a:lnTo>
                    <a:lnTo>
                      <a:pt x="292" y="800"/>
                    </a:lnTo>
                    <a:lnTo>
                      <a:pt x="297" y="795"/>
                    </a:lnTo>
                    <a:lnTo>
                      <a:pt x="303" y="790"/>
                    </a:lnTo>
                    <a:lnTo>
                      <a:pt x="308" y="784"/>
                    </a:lnTo>
                    <a:lnTo>
                      <a:pt x="331" y="754"/>
                    </a:lnTo>
                    <a:lnTo>
                      <a:pt x="360" y="718"/>
                    </a:lnTo>
                    <a:lnTo>
                      <a:pt x="390" y="675"/>
                    </a:lnTo>
                    <a:lnTo>
                      <a:pt x="422" y="628"/>
                    </a:lnTo>
                    <a:lnTo>
                      <a:pt x="438" y="603"/>
                    </a:lnTo>
                    <a:lnTo>
                      <a:pt x="454" y="577"/>
                    </a:lnTo>
                    <a:lnTo>
                      <a:pt x="469" y="549"/>
                    </a:lnTo>
                    <a:lnTo>
                      <a:pt x="484" y="522"/>
                    </a:lnTo>
                    <a:lnTo>
                      <a:pt x="499" y="494"/>
                    </a:lnTo>
                    <a:lnTo>
                      <a:pt x="512" y="466"/>
                    </a:lnTo>
                    <a:lnTo>
                      <a:pt x="524" y="437"/>
                    </a:lnTo>
                    <a:lnTo>
                      <a:pt x="536" y="408"/>
                    </a:lnTo>
                    <a:lnTo>
                      <a:pt x="547" y="380"/>
                    </a:lnTo>
                    <a:lnTo>
                      <a:pt x="558" y="348"/>
                    </a:lnTo>
                    <a:lnTo>
                      <a:pt x="568" y="317"/>
                    </a:lnTo>
                    <a:lnTo>
                      <a:pt x="577" y="286"/>
                    </a:lnTo>
                    <a:lnTo>
                      <a:pt x="584" y="254"/>
                    </a:lnTo>
                    <a:lnTo>
                      <a:pt x="590" y="222"/>
                    </a:lnTo>
                    <a:lnTo>
                      <a:pt x="593" y="206"/>
                    </a:lnTo>
                    <a:lnTo>
                      <a:pt x="594" y="191"/>
                    </a:lnTo>
                    <a:lnTo>
                      <a:pt x="594" y="176"/>
                    </a:lnTo>
                    <a:lnTo>
                      <a:pt x="595" y="161"/>
                    </a:lnTo>
                    <a:lnTo>
                      <a:pt x="594" y="147"/>
                    </a:lnTo>
                    <a:lnTo>
                      <a:pt x="593" y="133"/>
                    </a:lnTo>
                    <a:lnTo>
                      <a:pt x="590" y="120"/>
                    </a:lnTo>
                    <a:lnTo>
                      <a:pt x="588" y="106"/>
                    </a:lnTo>
                    <a:lnTo>
                      <a:pt x="583" y="94"/>
                    </a:lnTo>
                    <a:lnTo>
                      <a:pt x="578" y="81"/>
                    </a:lnTo>
                    <a:lnTo>
                      <a:pt x="572" y="70"/>
                    </a:lnTo>
                    <a:lnTo>
                      <a:pt x="564" y="60"/>
                    </a:lnTo>
                    <a:lnTo>
                      <a:pt x="557" y="50"/>
                    </a:lnTo>
                    <a:lnTo>
                      <a:pt x="547" y="40"/>
                    </a:lnTo>
                    <a:lnTo>
                      <a:pt x="536" y="31"/>
                    </a:lnTo>
                    <a:lnTo>
                      <a:pt x="524" y="24"/>
                    </a:lnTo>
                    <a:lnTo>
                      <a:pt x="511" y="18"/>
                    </a:lnTo>
                    <a:lnTo>
                      <a:pt x="496" y="11"/>
                    </a:lnTo>
                    <a:lnTo>
                      <a:pt x="479" y="6"/>
                    </a:lnTo>
                    <a:lnTo>
                      <a:pt x="462" y="3"/>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599" name="Google Shape;599;p12"/>
              <p:cNvSpPr/>
              <p:nvPr/>
            </p:nvSpPr>
            <p:spPr>
              <a:xfrm>
                <a:off x="3805" y="1578"/>
                <a:ext cx="103" cy="91"/>
              </a:xfrm>
              <a:custGeom>
                <a:rect b="b" l="l" r="r" t="t"/>
                <a:pathLst>
                  <a:path extrusionOk="0" h="453" w="515">
                    <a:moveTo>
                      <a:pt x="69" y="36"/>
                    </a:moveTo>
                    <a:lnTo>
                      <a:pt x="80" y="34"/>
                    </a:lnTo>
                    <a:lnTo>
                      <a:pt x="111" y="26"/>
                    </a:lnTo>
                    <a:lnTo>
                      <a:pt x="159" y="16"/>
                    </a:lnTo>
                    <a:lnTo>
                      <a:pt x="215" y="7"/>
                    </a:lnTo>
                    <a:lnTo>
                      <a:pt x="246" y="4"/>
                    </a:lnTo>
                    <a:lnTo>
                      <a:pt x="277" y="1"/>
                    </a:lnTo>
                    <a:lnTo>
                      <a:pt x="308" y="0"/>
                    </a:lnTo>
                    <a:lnTo>
                      <a:pt x="339" y="1"/>
                    </a:lnTo>
                    <a:lnTo>
                      <a:pt x="371" y="4"/>
                    </a:lnTo>
                    <a:lnTo>
                      <a:pt x="399" y="9"/>
                    </a:lnTo>
                    <a:lnTo>
                      <a:pt x="413" y="12"/>
                    </a:lnTo>
                    <a:lnTo>
                      <a:pt x="426" y="16"/>
                    </a:lnTo>
                    <a:lnTo>
                      <a:pt x="438" y="21"/>
                    </a:lnTo>
                    <a:lnTo>
                      <a:pt x="449" y="26"/>
                    </a:lnTo>
                    <a:lnTo>
                      <a:pt x="459" y="32"/>
                    </a:lnTo>
                    <a:lnTo>
                      <a:pt x="468" y="40"/>
                    </a:lnTo>
                    <a:lnTo>
                      <a:pt x="477" y="47"/>
                    </a:lnTo>
                    <a:lnTo>
                      <a:pt x="484" y="56"/>
                    </a:lnTo>
                    <a:lnTo>
                      <a:pt x="490" y="65"/>
                    </a:lnTo>
                    <a:lnTo>
                      <a:pt x="497" y="76"/>
                    </a:lnTo>
                    <a:lnTo>
                      <a:pt x="502" y="86"/>
                    </a:lnTo>
                    <a:lnTo>
                      <a:pt x="505" y="97"/>
                    </a:lnTo>
                    <a:lnTo>
                      <a:pt x="508" y="110"/>
                    </a:lnTo>
                    <a:lnTo>
                      <a:pt x="512" y="122"/>
                    </a:lnTo>
                    <a:lnTo>
                      <a:pt x="513" y="135"/>
                    </a:lnTo>
                    <a:lnTo>
                      <a:pt x="514" y="148"/>
                    </a:lnTo>
                    <a:lnTo>
                      <a:pt x="515" y="176"/>
                    </a:lnTo>
                    <a:lnTo>
                      <a:pt x="514" y="203"/>
                    </a:lnTo>
                    <a:lnTo>
                      <a:pt x="512" y="232"/>
                    </a:lnTo>
                    <a:lnTo>
                      <a:pt x="508" y="261"/>
                    </a:lnTo>
                    <a:lnTo>
                      <a:pt x="503" y="289"/>
                    </a:lnTo>
                    <a:lnTo>
                      <a:pt x="497" y="316"/>
                    </a:lnTo>
                    <a:lnTo>
                      <a:pt x="489" y="342"/>
                    </a:lnTo>
                    <a:lnTo>
                      <a:pt x="483" y="366"/>
                    </a:lnTo>
                    <a:lnTo>
                      <a:pt x="475" y="388"/>
                    </a:lnTo>
                    <a:lnTo>
                      <a:pt x="469" y="407"/>
                    </a:lnTo>
                    <a:lnTo>
                      <a:pt x="462" y="419"/>
                    </a:lnTo>
                    <a:lnTo>
                      <a:pt x="453" y="429"/>
                    </a:lnTo>
                    <a:lnTo>
                      <a:pt x="441" y="437"/>
                    </a:lnTo>
                    <a:lnTo>
                      <a:pt x="426" y="444"/>
                    </a:lnTo>
                    <a:lnTo>
                      <a:pt x="408" y="448"/>
                    </a:lnTo>
                    <a:lnTo>
                      <a:pt x="388" y="452"/>
                    </a:lnTo>
                    <a:lnTo>
                      <a:pt x="368" y="453"/>
                    </a:lnTo>
                    <a:lnTo>
                      <a:pt x="346" y="452"/>
                    </a:lnTo>
                    <a:lnTo>
                      <a:pt x="322" y="449"/>
                    </a:lnTo>
                    <a:lnTo>
                      <a:pt x="297" y="445"/>
                    </a:lnTo>
                    <a:lnTo>
                      <a:pt x="272" y="440"/>
                    </a:lnTo>
                    <a:lnTo>
                      <a:pt x="247" y="434"/>
                    </a:lnTo>
                    <a:lnTo>
                      <a:pt x="221" y="425"/>
                    </a:lnTo>
                    <a:lnTo>
                      <a:pt x="196" y="415"/>
                    </a:lnTo>
                    <a:lnTo>
                      <a:pt x="171" y="404"/>
                    </a:lnTo>
                    <a:lnTo>
                      <a:pt x="146" y="392"/>
                    </a:lnTo>
                    <a:lnTo>
                      <a:pt x="124" y="378"/>
                    </a:lnTo>
                    <a:lnTo>
                      <a:pt x="101" y="363"/>
                    </a:lnTo>
                    <a:lnTo>
                      <a:pt x="81" y="347"/>
                    </a:lnTo>
                    <a:lnTo>
                      <a:pt x="61" y="329"/>
                    </a:lnTo>
                    <a:lnTo>
                      <a:pt x="45" y="311"/>
                    </a:lnTo>
                    <a:lnTo>
                      <a:pt x="30" y="291"/>
                    </a:lnTo>
                    <a:lnTo>
                      <a:pt x="19" y="269"/>
                    </a:lnTo>
                    <a:lnTo>
                      <a:pt x="9" y="247"/>
                    </a:lnTo>
                    <a:lnTo>
                      <a:pt x="3" y="225"/>
                    </a:lnTo>
                    <a:lnTo>
                      <a:pt x="0" y="200"/>
                    </a:lnTo>
                    <a:lnTo>
                      <a:pt x="1" y="175"/>
                    </a:lnTo>
                    <a:lnTo>
                      <a:pt x="6" y="148"/>
                    </a:lnTo>
                    <a:lnTo>
                      <a:pt x="15" y="122"/>
                    </a:lnTo>
                    <a:lnTo>
                      <a:pt x="27" y="93"/>
                    </a:lnTo>
                    <a:lnTo>
                      <a:pt x="46" y="66"/>
                    </a:lnTo>
                    <a:lnTo>
                      <a:pt x="69" y="36"/>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00" name="Google Shape;600;p12"/>
              <p:cNvSpPr/>
              <p:nvPr/>
            </p:nvSpPr>
            <p:spPr>
              <a:xfrm>
                <a:off x="3805" y="1578"/>
                <a:ext cx="103" cy="91"/>
              </a:xfrm>
              <a:custGeom>
                <a:rect b="b" l="l" r="r" t="t"/>
                <a:pathLst>
                  <a:path extrusionOk="0" h="453" w="515">
                    <a:moveTo>
                      <a:pt x="69" y="36"/>
                    </a:moveTo>
                    <a:lnTo>
                      <a:pt x="80" y="34"/>
                    </a:lnTo>
                    <a:lnTo>
                      <a:pt x="111" y="26"/>
                    </a:lnTo>
                    <a:lnTo>
                      <a:pt x="159" y="16"/>
                    </a:lnTo>
                    <a:lnTo>
                      <a:pt x="215" y="7"/>
                    </a:lnTo>
                    <a:lnTo>
                      <a:pt x="246" y="4"/>
                    </a:lnTo>
                    <a:lnTo>
                      <a:pt x="277" y="1"/>
                    </a:lnTo>
                    <a:lnTo>
                      <a:pt x="308" y="0"/>
                    </a:lnTo>
                    <a:lnTo>
                      <a:pt x="339" y="1"/>
                    </a:lnTo>
                    <a:lnTo>
                      <a:pt x="371" y="4"/>
                    </a:lnTo>
                    <a:lnTo>
                      <a:pt x="399" y="9"/>
                    </a:lnTo>
                    <a:lnTo>
                      <a:pt x="413" y="12"/>
                    </a:lnTo>
                    <a:lnTo>
                      <a:pt x="426" y="16"/>
                    </a:lnTo>
                    <a:lnTo>
                      <a:pt x="438" y="21"/>
                    </a:lnTo>
                    <a:lnTo>
                      <a:pt x="449" y="26"/>
                    </a:lnTo>
                    <a:lnTo>
                      <a:pt x="459" y="32"/>
                    </a:lnTo>
                    <a:lnTo>
                      <a:pt x="468" y="40"/>
                    </a:lnTo>
                    <a:lnTo>
                      <a:pt x="477" y="47"/>
                    </a:lnTo>
                    <a:lnTo>
                      <a:pt x="484" y="56"/>
                    </a:lnTo>
                    <a:lnTo>
                      <a:pt x="490" y="65"/>
                    </a:lnTo>
                    <a:lnTo>
                      <a:pt x="497" y="76"/>
                    </a:lnTo>
                    <a:lnTo>
                      <a:pt x="502" y="86"/>
                    </a:lnTo>
                    <a:lnTo>
                      <a:pt x="505" y="97"/>
                    </a:lnTo>
                    <a:lnTo>
                      <a:pt x="508" y="110"/>
                    </a:lnTo>
                    <a:lnTo>
                      <a:pt x="512" y="122"/>
                    </a:lnTo>
                    <a:lnTo>
                      <a:pt x="513" y="135"/>
                    </a:lnTo>
                    <a:lnTo>
                      <a:pt x="514" y="148"/>
                    </a:lnTo>
                    <a:lnTo>
                      <a:pt x="515" y="176"/>
                    </a:lnTo>
                    <a:lnTo>
                      <a:pt x="514" y="203"/>
                    </a:lnTo>
                    <a:lnTo>
                      <a:pt x="512" y="232"/>
                    </a:lnTo>
                    <a:lnTo>
                      <a:pt x="508" y="261"/>
                    </a:lnTo>
                    <a:lnTo>
                      <a:pt x="503" y="289"/>
                    </a:lnTo>
                    <a:lnTo>
                      <a:pt x="497" y="316"/>
                    </a:lnTo>
                    <a:lnTo>
                      <a:pt x="489" y="342"/>
                    </a:lnTo>
                    <a:lnTo>
                      <a:pt x="483" y="366"/>
                    </a:lnTo>
                    <a:lnTo>
                      <a:pt x="475" y="388"/>
                    </a:lnTo>
                    <a:lnTo>
                      <a:pt x="469" y="407"/>
                    </a:lnTo>
                    <a:lnTo>
                      <a:pt x="462" y="419"/>
                    </a:lnTo>
                    <a:lnTo>
                      <a:pt x="453" y="429"/>
                    </a:lnTo>
                    <a:lnTo>
                      <a:pt x="441" y="437"/>
                    </a:lnTo>
                    <a:lnTo>
                      <a:pt x="426" y="444"/>
                    </a:lnTo>
                    <a:lnTo>
                      <a:pt x="408" y="448"/>
                    </a:lnTo>
                    <a:lnTo>
                      <a:pt x="388" y="452"/>
                    </a:lnTo>
                    <a:lnTo>
                      <a:pt x="368" y="453"/>
                    </a:lnTo>
                    <a:lnTo>
                      <a:pt x="346" y="452"/>
                    </a:lnTo>
                    <a:lnTo>
                      <a:pt x="322" y="449"/>
                    </a:lnTo>
                    <a:lnTo>
                      <a:pt x="297" y="445"/>
                    </a:lnTo>
                    <a:lnTo>
                      <a:pt x="272" y="440"/>
                    </a:lnTo>
                    <a:lnTo>
                      <a:pt x="247" y="434"/>
                    </a:lnTo>
                    <a:lnTo>
                      <a:pt x="221" y="425"/>
                    </a:lnTo>
                    <a:lnTo>
                      <a:pt x="196" y="415"/>
                    </a:lnTo>
                    <a:lnTo>
                      <a:pt x="171" y="404"/>
                    </a:lnTo>
                    <a:lnTo>
                      <a:pt x="146" y="392"/>
                    </a:lnTo>
                    <a:lnTo>
                      <a:pt x="124" y="378"/>
                    </a:lnTo>
                    <a:lnTo>
                      <a:pt x="101" y="363"/>
                    </a:lnTo>
                    <a:lnTo>
                      <a:pt x="81" y="347"/>
                    </a:lnTo>
                    <a:lnTo>
                      <a:pt x="61" y="329"/>
                    </a:lnTo>
                    <a:lnTo>
                      <a:pt x="45" y="311"/>
                    </a:lnTo>
                    <a:lnTo>
                      <a:pt x="30" y="291"/>
                    </a:lnTo>
                    <a:lnTo>
                      <a:pt x="19" y="269"/>
                    </a:lnTo>
                    <a:lnTo>
                      <a:pt x="9" y="247"/>
                    </a:lnTo>
                    <a:lnTo>
                      <a:pt x="3" y="225"/>
                    </a:lnTo>
                    <a:lnTo>
                      <a:pt x="0" y="200"/>
                    </a:lnTo>
                    <a:lnTo>
                      <a:pt x="1" y="175"/>
                    </a:lnTo>
                    <a:lnTo>
                      <a:pt x="6" y="148"/>
                    </a:lnTo>
                    <a:lnTo>
                      <a:pt x="15" y="122"/>
                    </a:lnTo>
                    <a:lnTo>
                      <a:pt x="27" y="93"/>
                    </a:lnTo>
                    <a:lnTo>
                      <a:pt x="46" y="66"/>
                    </a:lnTo>
                    <a:lnTo>
                      <a:pt x="69" y="36"/>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01" name="Google Shape;601;p12"/>
              <p:cNvSpPr/>
              <p:nvPr/>
            </p:nvSpPr>
            <p:spPr>
              <a:xfrm>
                <a:off x="3725" y="1553"/>
                <a:ext cx="120" cy="119"/>
              </a:xfrm>
              <a:custGeom>
                <a:rect b="b" l="l" r="r" t="t"/>
                <a:pathLst>
                  <a:path extrusionOk="0" h="594" w="603">
                    <a:moveTo>
                      <a:pt x="20" y="158"/>
                    </a:moveTo>
                    <a:lnTo>
                      <a:pt x="33" y="134"/>
                    </a:lnTo>
                    <a:lnTo>
                      <a:pt x="45" y="112"/>
                    </a:lnTo>
                    <a:lnTo>
                      <a:pt x="57" y="92"/>
                    </a:lnTo>
                    <a:lnTo>
                      <a:pt x="68" y="73"/>
                    </a:lnTo>
                    <a:lnTo>
                      <a:pt x="80" y="56"/>
                    </a:lnTo>
                    <a:lnTo>
                      <a:pt x="93" y="42"/>
                    </a:lnTo>
                    <a:lnTo>
                      <a:pt x="107" y="30"/>
                    </a:lnTo>
                    <a:lnTo>
                      <a:pt x="120" y="18"/>
                    </a:lnTo>
                    <a:lnTo>
                      <a:pt x="128" y="15"/>
                    </a:lnTo>
                    <a:lnTo>
                      <a:pt x="135" y="11"/>
                    </a:lnTo>
                    <a:lnTo>
                      <a:pt x="144" y="7"/>
                    </a:lnTo>
                    <a:lnTo>
                      <a:pt x="153" y="5"/>
                    </a:lnTo>
                    <a:lnTo>
                      <a:pt x="161" y="2"/>
                    </a:lnTo>
                    <a:lnTo>
                      <a:pt x="171" y="1"/>
                    </a:lnTo>
                    <a:lnTo>
                      <a:pt x="181" y="1"/>
                    </a:lnTo>
                    <a:lnTo>
                      <a:pt x="193" y="0"/>
                    </a:lnTo>
                    <a:lnTo>
                      <a:pt x="215" y="1"/>
                    </a:lnTo>
                    <a:lnTo>
                      <a:pt x="241" y="5"/>
                    </a:lnTo>
                    <a:lnTo>
                      <a:pt x="270" y="11"/>
                    </a:lnTo>
                    <a:lnTo>
                      <a:pt x="302" y="20"/>
                    </a:lnTo>
                    <a:lnTo>
                      <a:pt x="334" y="28"/>
                    </a:lnTo>
                    <a:lnTo>
                      <a:pt x="365" y="33"/>
                    </a:lnTo>
                    <a:lnTo>
                      <a:pt x="395" y="36"/>
                    </a:lnTo>
                    <a:lnTo>
                      <a:pt x="422" y="38"/>
                    </a:lnTo>
                    <a:lnTo>
                      <a:pt x="475" y="38"/>
                    </a:lnTo>
                    <a:lnTo>
                      <a:pt x="520" y="40"/>
                    </a:lnTo>
                    <a:lnTo>
                      <a:pt x="538" y="41"/>
                    </a:lnTo>
                    <a:lnTo>
                      <a:pt x="556" y="44"/>
                    </a:lnTo>
                    <a:lnTo>
                      <a:pt x="563" y="47"/>
                    </a:lnTo>
                    <a:lnTo>
                      <a:pt x="571" y="49"/>
                    </a:lnTo>
                    <a:lnTo>
                      <a:pt x="577" y="53"/>
                    </a:lnTo>
                    <a:lnTo>
                      <a:pt x="582" y="58"/>
                    </a:lnTo>
                    <a:lnTo>
                      <a:pt x="588" y="63"/>
                    </a:lnTo>
                    <a:lnTo>
                      <a:pt x="592" y="69"/>
                    </a:lnTo>
                    <a:lnTo>
                      <a:pt x="596" y="77"/>
                    </a:lnTo>
                    <a:lnTo>
                      <a:pt x="598" y="84"/>
                    </a:lnTo>
                    <a:lnTo>
                      <a:pt x="601" y="94"/>
                    </a:lnTo>
                    <a:lnTo>
                      <a:pt x="602" y="104"/>
                    </a:lnTo>
                    <a:lnTo>
                      <a:pt x="603" y="116"/>
                    </a:lnTo>
                    <a:lnTo>
                      <a:pt x="603" y="128"/>
                    </a:lnTo>
                    <a:lnTo>
                      <a:pt x="601" y="163"/>
                    </a:lnTo>
                    <a:lnTo>
                      <a:pt x="601" y="194"/>
                    </a:lnTo>
                    <a:lnTo>
                      <a:pt x="599" y="224"/>
                    </a:lnTo>
                    <a:lnTo>
                      <a:pt x="601" y="252"/>
                    </a:lnTo>
                    <a:lnTo>
                      <a:pt x="602" y="300"/>
                    </a:lnTo>
                    <a:lnTo>
                      <a:pt x="602" y="345"/>
                    </a:lnTo>
                    <a:lnTo>
                      <a:pt x="601" y="365"/>
                    </a:lnTo>
                    <a:lnTo>
                      <a:pt x="599" y="385"/>
                    </a:lnTo>
                    <a:lnTo>
                      <a:pt x="596" y="404"/>
                    </a:lnTo>
                    <a:lnTo>
                      <a:pt x="591" y="421"/>
                    </a:lnTo>
                    <a:lnTo>
                      <a:pt x="583" y="440"/>
                    </a:lnTo>
                    <a:lnTo>
                      <a:pt x="574" y="458"/>
                    </a:lnTo>
                    <a:lnTo>
                      <a:pt x="563" y="476"/>
                    </a:lnTo>
                    <a:lnTo>
                      <a:pt x="548" y="494"/>
                    </a:lnTo>
                    <a:lnTo>
                      <a:pt x="533" y="514"/>
                    </a:lnTo>
                    <a:lnTo>
                      <a:pt x="517" y="531"/>
                    </a:lnTo>
                    <a:lnTo>
                      <a:pt x="500" y="546"/>
                    </a:lnTo>
                    <a:lnTo>
                      <a:pt x="483" y="560"/>
                    </a:lnTo>
                    <a:lnTo>
                      <a:pt x="466" y="571"/>
                    </a:lnTo>
                    <a:lnTo>
                      <a:pt x="448" y="580"/>
                    </a:lnTo>
                    <a:lnTo>
                      <a:pt x="430" y="587"/>
                    </a:lnTo>
                    <a:lnTo>
                      <a:pt x="411" y="591"/>
                    </a:lnTo>
                    <a:lnTo>
                      <a:pt x="392" y="594"/>
                    </a:lnTo>
                    <a:lnTo>
                      <a:pt x="372" y="594"/>
                    </a:lnTo>
                    <a:lnTo>
                      <a:pt x="354" y="591"/>
                    </a:lnTo>
                    <a:lnTo>
                      <a:pt x="332" y="587"/>
                    </a:lnTo>
                    <a:lnTo>
                      <a:pt x="312" y="580"/>
                    </a:lnTo>
                    <a:lnTo>
                      <a:pt x="291" y="570"/>
                    </a:lnTo>
                    <a:lnTo>
                      <a:pt x="270" y="559"/>
                    </a:lnTo>
                    <a:lnTo>
                      <a:pt x="248" y="544"/>
                    </a:lnTo>
                    <a:lnTo>
                      <a:pt x="201" y="508"/>
                    </a:lnTo>
                    <a:lnTo>
                      <a:pt x="153" y="468"/>
                    </a:lnTo>
                    <a:lnTo>
                      <a:pt x="128" y="446"/>
                    </a:lnTo>
                    <a:lnTo>
                      <a:pt x="104" y="423"/>
                    </a:lnTo>
                    <a:lnTo>
                      <a:pt x="80" y="400"/>
                    </a:lnTo>
                    <a:lnTo>
                      <a:pt x="59" y="375"/>
                    </a:lnTo>
                    <a:lnTo>
                      <a:pt x="50" y="363"/>
                    </a:lnTo>
                    <a:lnTo>
                      <a:pt x="42" y="350"/>
                    </a:lnTo>
                    <a:lnTo>
                      <a:pt x="33" y="338"/>
                    </a:lnTo>
                    <a:lnTo>
                      <a:pt x="25" y="324"/>
                    </a:lnTo>
                    <a:lnTo>
                      <a:pt x="18" y="312"/>
                    </a:lnTo>
                    <a:lnTo>
                      <a:pt x="13" y="298"/>
                    </a:lnTo>
                    <a:lnTo>
                      <a:pt x="8" y="284"/>
                    </a:lnTo>
                    <a:lnTo>
                      <a:pt x="4" y="270"/>
                    </a:lnTo>
                    <a:lnTo>
                      <a:pt x="2" y="257"/>
                    </a:lnTo>
                    <a:lnTo>
                      <a:pt x="0" y="243"/>
                    </a:lnTo>
                    <a:lnTo>
                      <a:pt x="0" y="229"/>
                    </a:lnTo>
                    <a:lnTo>
                      <a:pt x="2" y="215"/>
                    </a:lnTo>
                    <a:lnTo>
                      <a:pt x="4" y="202"/>
                    </a:lnTo>
                    <a:lnTo>
                      <a:pt x="8" y="187"/>
                    </a:lnTo>
                    <a:lnTo>
                      <a:pt x="13" y="173"/>
                    </a:lnTo>
                    <a:lnTo>
                      <a:pt x="20" y="158"/>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02" name="Google Shape;602;p12"/>
              <p:cNvSpPr/>
              <p:nvPr/>
            </p:nvSpPr>
            <p:spPr>
              <a:xfrm>
                <a:off x="3725" y="1553"/>
                <a:ext cx="120" cy="119"/>
              </a:xfrm>
              <a:custGeom>
                <a:rect b="b" l="l" r="r" t="t"/>
                <a:pathLst>
                  <a:path extrusionOk="0" h="594" w="603">
                    <a:moveTo>
                      <a:pt x="20" y="158"/>
                    </a:moveTo>
                    <a:lnTo>
                      <a:pt x="33" y="134"/>
                    </a:lnTo>
                    <a:lnTo>
                      <a:pt x="45" y="112"/>
                    </a:lnTo>
                    <a:lnTo>
                      <a:pt x="57" y="92"/>
                    </a:lnTo>
                    <a:lnTo>
                      <a:pt x="68" y="73"/>
                    </a:lnTo>
                    <a:lnTo>
                      <a:pt x="80" y="56"/>
                    </a:lnTo>
                    <a:lnTo>
                      <a:pt x="93" y="42"/>
                    </a:lnTo>
                    <a:lnTo>
                      <a:pt x="107" y="30"/>
                    </a:lnTo>
                    <a:lnTo>
                      <a:pt x="120" y="18"/>
                    </a:lnTo>
                    <a:lnTo>
                      <a:pt x="128" y="15"/>
                    </a:lnTo>
                    <a:lnTo>
                      <a:pt x="135" y="11"/>
                    </a:lnTo>
                    <a:lnTo>
                      <a:pt x="144" y="7"/>
                    </a:lnTo>
                    <a:lnTo>
                      <a:pt x="153" y="5"/>
                    </a:lnTo>
                    <a:lnTo>
                      <a:pt x="161" y="2"/>
                    </a:lnTo>
                    <a:lnTo>
                      <a:pt x="171" y="1"/>
                    </a:lnTo>
                    <a:lnTo>
                      <a:pt x="181" y="1"/>
                    </a:lnTo>
                    <a:lnTo>
                      <a:pt x="193" y="0"/>
                    </a:lnTo>
                    <a:lnTo>
                      <a:pt x="215" y="1"/>
                    </a:lnTo>
                    <a:lnTo>
                      <a:pt x="241" y="5"/>
                    </a:lnTo>
                    <a:lnTo>
                      <a:pt x="270" y="11"/>
                    </a:lnTo>
                    <a:lnTo>
                      <a:pt x="302" y="20"/>
                    </a:lnTo>
                    <a:lnTo>
                      <a:pt x="334" y="28"/>
                    </a:lnTo>
                    <a:lnTo>
                      <a:pt x="365" y="33"/>
                    </a:lnTo>
                    <a:lnTo>
                      <a:pt x="395" y="36"/>
                    </a:lnTo>
                    <a:lnTo>
                      <a:pt x="422" y="38"/>
                    </a:lnTo>
                    <a:lnTo>
                      <a:pt x="475" y="38"/>
                    </a:lnTo>
                    <a:lnTo>
                      <a:pt x="520" y="40"/>
                    </a:lnTo>
                    <a:lnTo>
                      <a:pt x="538" y="41"/>
                    </a:lnTo>
                    <a:lnTo>
                      <a:pt x="556" y="44"/>
                    </a:lnTo>
                    <a:lnTo>
                      <a:pt x="563" y="47"/>
                    </a:lnTo>
                    <a:lnTo>
                      <a:pt x="571" y="49"/>
                    </a:lnTo>
                    <a:lnTo>
                      <a:pt x="577" y="53"/>
                    </a:lnTo>
                    <a:lnTo>
                      <a:pt x="582" y="58"/>
                    </a:lnTo>
                    <a:lnTo>
                      <a:pt x="588" y="63"/>
                    </a:lnTo>
                    <a:lnTo>
                      <a:pt x="592" y="69"/>
                    </a:lnTo>
                    <a:lnTo>
                      <a:pt x="596" y="77"/>
                    </a:lnTo>
                    <a:lnTo>
                      <a:pt x="598" y="84"/>
                    </a:lnTo>
                    <a:lnTo>
                      <a:pt x="601" y="94"/>
                    </a:lnTo>
                    <a:lnTo>
                      <a:pt x="602" y="104"/>
                    </a:lnTo>
                    <a:lnTo>
                      <a:pt x="603" y="116"/>
                    </a:lnTo>
                    <a:lnTo>
                      <a:pt x="603" y="128"/>
                    </a:lnTo>
                    <a:lnTo>
                      <a:pt x="601" y="163"/>
                    </a:lnTo>
                    <a:lnTo>
                      <a:pt x="601" y="194"/>
                    </a:lnTo>
                    <a:lnTo>
                      <a:pt x="599" y="224"/>
                    </a:lnTo>
                    <a:lnTo>
                      <a:pt x="601" y="252"/>
                    </a:lnTo>
                    <a:lnTo>
                      <a:pt x="602" y="300"/>
                    </a:lnTo>
                    <a:lnTo>
                      <a:pt x="602" y="345"/>
                    </a:lnTo>
                    <a:lnTo>
                      <a:pt x="601" y="365"/>
                    </a:lnTo>
                    <a:lnTo>
                      <a:pt x="599" y="385"/>
                    </a:lnTo>
                    <a:lnTo>
                      <a:pt x="596" y="404"/>
                    </a:lnTo>
                    <a:lnTo>
                      <a:pt x="591" y="421"/>
                    </a:lnTo>
                    <a:lnTo>
                      <a:pt x="583" y="440"/>
                    </a:lnTo>
                    <a:lnTo>
                      <a:pt x="574" y="458"/>
                    </a:lnTo>
                    <a:lnTo>
                      <a:pt x="563" y="476"/>
                    </a:lnTo>
                    <a:lnTo>
                      <a:pt x="548" y="494"/>
                    </a:lnTo>
                    <a:lnTo>
                      <a:pt x="533" y="514"/>
                    </a:lnTo>
                    <a:lnTo>
                      <a:pt x="517" y="531"/>
                    </a:lnTo>
                    <a:lnTo>
                      <a:pt x="500" y="546"/>
                    </a:lnTo>
                    <a:lnTo>
                      <a:pt x="483" y="560"/>
                    </a:lnTo>
                    <a:lnTo>
                      <a:pt x="466" y="571"/>
                    </a:lnTo>
                    <a:lnTo>
                      <a:pt x="448" y="580"/>
                    </a:lnTo>
                    <a:lnTo>
                      <a:pt x="430" y="587"/>
                    </a:lnTo>
                    <a:lnTo>
                      <a:pt x="411" y="591"/>
                    </a:lnTo>
                    <a:lnTo>
                      <a:pt x="392" y="594"/>
                    </a:lnTo>
                    <a:lnTo>
                      <a:pt x="372" y="594"/>
                    </a:lnTo>
                    <a:lnTo>
                      <a:pt x="354" y="591"/>
                    </a:lnTo>
                    <a:lnTo>
                      <a:pt x="332" y="587"/>
                    </a:lnTo>
                    <a:lnTo>
                      <a:pt x="312" y="580"/>
                    </a:lnTo>
                    <a:lnTo>
                      <a:pt x="291" y="570"/>
                    </a:lnTo>
                    <a:lnTo>
                      <a:pt x="270" y="559"/>
                    </a:lnTo>
                    <a:lnTo>
                      <a:pt x="248" y="544"/>
                    </a:lnTo>
                    <a:lnTo>
                      <a:pt x="201" y="508"/>
                    </a:lnTo>
                    <a:lnTo>
                      <a:pt x="153" y="468"/>
                    </a:lnTo>
                    <a:lnTo>
                      <a:pt x="128" y="446"/>
                    </a:lnTo>
                    <a:lnTo>
                      <a:pt x="104" y="423"/>
                    </a:lnTo>
                    <a:lnTo>
                      <a:pt x="80" y="400"/>
                    </a:lnTo>
                    <a:lnTo>
                      <a:pt x="59" y="375"/>
                    </a:lnTo>
                    <a:lnTo>
                      <a:pt x="50" y="363"/>
                    </a:lnTo>
                    <a:lnTo>
                      <a:pt x="42" y="350"/>
                    </a:lnTo>
                    <a:lnTo>
                      <a:pt x="33" y="338"/>
                    </a:lnTo>
                    <a:lnTo>
                      <a:pt x="25" y="324"/>
                    </a:lnTo>
                    <a:lnTo>
                      <a:pt x="18" y="312"/>
                    </a:lnTo>
                    <a:lnTo>
                      <a:pt x="13" y="298"/>
                    </a:lnTo>
                    <a:lnTo>
                      <a:pt x="8" y="284"/>
                    </a:lnTo>
                    <a:lnTo>
                      <a:pt x="4" y="270"/>
                    </a:lnTo>
                    <a:lnTo>
                      <a:pt x="2" y="257"/>
                    </a:lnTo>
                    <a:lnTo>
                      <a:pt x="0" y="243"/>
                    </a:lnTo>
                    <a:lnTo>
                      <a:pt x="0" y="229"/>
                    </a:lnTo>
                    <a:lnTo>
                      <a:pt x="2" y="215"/>
                    </a:lnTo>
                    <a:lnTo>
                      <a:pt x="4" y="202"/>
                    </a:lnTo>
                    <a:lnTo>
                      <a:pt x="8" y="187"/>
                    </a:lnTo>
                    <a:lnTo>
                      <a:pt x="13" y="173"/>
                    </a:lnTo>
                    <a:lnTo>
                      <a:pt x="20" y="158"/>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03" name="Google Shape;603;p12"/>
              <p:cNvSpPr/>
              <p:nvPr/>
            </p:nvSpPr>
            <p:spPr>
              <a:xfrm>
                <a:off x="3917" y="1714"/>
                <a:ext cx="158" cy="83"/>
              </a:xfrm>
              <a:custGeom>
                <a:rect b="b" l="l" r="r" t="t"/>
                <a:pathLst>
                  <a:path extrusionOk="0" h="416" w="789">
                    <a:moveTo>
                      <a:pt x="59" y="101"/>
                    </a:moveTo>
                    <a:lnTo>
                      <a:pt x="65" y="103"/>
                    </a:lnTo>
                    <a:lnTo>
                      <a:pt x="85" y="105"/>
                    </a:lnTo>
                    <a:lnTo>
                      <a:pt x="117" y="109"/>
                    </a:lnTo>
                    <a:lnTo>
                      <a:pt x="161" y="109"/>
                    </a:lnTo>
                    <a:lnTo>
                      <a:pt x="186" y="108"/>
                    </a:lnTo>
                    <a:lnTo>
                      <a:pt x="213" y="106"/>
                    </a:lnTo>
                    <a:lnTo>
                      <a:pt x="243" y="103"/>
                    </a:lnTo>
                    <a:lnTo>
                      <a:pt x="275" y="98"/>
                    </a:lnTo>
                    <a:lnTo>
                      <a:pt x="308" y="90"/>
                    </a:lnTo>
                    <a:lnTo>
                      <a:pt x="343" y="81"/>
                    </a:lnTo>
                    <a:lnTo>
                      <a:pt x="381" y="70"/>
                    </a:lnTo>
                    <a:lnTo>
                      <a:pt x="419" y="57"/>
                    </a:lnTo>
                    <a:lnTo>
                      <a:pt x="458" y="43"/>
                    </a:lnTo>
                    <a:lnTo>
                      <a:pt x="499" y="29"/>
                    </a:lnTo>
                    <a:lnTo>
                      <a:pt x="539" y="18"/>
                    </a:lnTo>
                    <a:lnTo>
                      <a:pt x="579" y="9"/>
                    </a:lnTo>
                    <a:lnTo>
                      <a:pt x="599" y="7"/>
                    </a:lnTo>
                    <a:lnTo>
                      <a:pt x="618" y="3"/>
                    </a:lnTo>
                    <a:lnTo>
                      <a:pt x="636" y="2"/>
                    </a:lnTo>
                    <a:lnTo>
                      <a:pt x="655" y="0"/>
                    </a:lnTo>
                    <a:lnTo>
                      <a:pt x="671" y="0"/>
                    </a:lnTo>
                    <a:lnTo>
                      <a:pt x="689" y="0"/>
                    </a:lnTo>
                    <a:lnTo>
                      <a:pt x="704" y="2"/>
                    </a:lnTo>
                    <a:lnTo>
                      <a:pt x="719" y="4"/>
                    </a:lnTo>
                    <a:lnTo>
                      <a:pt x="731" y="8"/>
                    </a:lnTo>
                    <a:lnTo>
                      <a:pt x="744" y="13"/>
                    </a:lnTo>
                    <a:lnTo>
                      <a:pt x="755" y="18"/>
                    </a:lnTo>
                    <a:lnTo>
                      <a:pt x="765" y="24"/>
                    </a:lnTo>
                    <a:lnTo>
                      <a:pt x="772" y="32"/>
                    </a:lnTo>
                    <a:lnTo>
                      <a:pt x="780" y="40"/>
                    </a:lnTo>
                    <a:lnTo>
                      <a:pt x="785" y="50"/>
                    </a:lnTo>
                    <a:lnTo>
                      <a:pt x="787" y="62"/>
                    </a:lnTo>
                    <a:lnTo>
                      <a:pt x="789" y="74"/>
                    </a:lnTo>
                    <a:lnTo>
                      <a:pt x="789" y="88"/>
                    </a:lnTo>
                    <a:lnTo>
                      <a:pt x="786" y="104"/>
                    </a:lnTo>
                    <a:lnTo>
                      <a:pt x="781" y="120"/>
                    </a:lnTo>
                    <a:lnTo>
                      <a:pt x="775" y="138"/>
                    </a:lnTo>
                    <a:lnTo>
                      <a:pt x="765" y="158"/>
                    </a:lnTo>
                    <a:lnTo>
                      <a:pt x="754" y="178"/>
                    </a:lnTo>
                    <a:lnTo>
                      <a:pt x="740" y="200"/>
                    </a:lnTo>
                    <a:lnTo>
                      <a:pt x="719" y="234"/>
                    </a:lnTo>
                    <a:lnTo>
                      <a:pt x="698" y="265"/>
                    </a:lnTo>
                    <a:lnTo>
                      <a:pt x="676" y="294"/>
                    </a:lnTo>
                    <a:lnTo>
                      <a:pt x="655" y="319"/>
                    </a:lnTo>
                    <a:lnTo>
                      <a:pt x="634" y="342"/>
                    </a:lnTo>
                    <a:lnTo>
                      <a:pt x="613" y="362"/>
                    </a:lnTo>
                    <a:lnTo>
                      <a:pt x="602" y="372"/>
                    </a:lnTo>
                    <a:lnTo>
                      <a:pt x="590" y="380"/>
                    </a:lnTo>
                    <a:lnTo>
                      <a:pt x="579" y="387"/>
                    </a:lnTo>
                    <a:lnTo>
                      <a:pt x="567" y="395"/>
                    </a:lnTo>
                    <a:lnTo>
                      <a:pt x="554" y="400"/>
                    </a:lnTo>
                    <a:lnTo>
                      <a:pt x="542" y="405"/>
                    </a:lnTo>
                    <a:lnTo>
                      <a:pt x="528" y="410"/>
                    </a:lnTo>
                    <a:lnTo>
                      <a:pt x="514" y="412"/>
                    </a:lnTo>
                    <a:lnTo>
                      <a:pt x="500" y="415"/>
                    </a:lnTo>
                    <a:lnTo>
                      <a:pt x="485" y="416"/>
                    </a:lnTo>
                    <a:lnTo>
                      <a:pt x="470" y="416"/>
                    </a:lnTo>
                    <a:lnTo>
                      <a:pt x="454" y="416"/>
                    </a:lnTo>
                    <a:lnTo>
                      <a:pt x="438" y="415"/>
                    </a:lnTo>
                    <a:lnTo>
                      <a:pt x="421" y="412"/>
                    </a:lnTo>
                    <a:lnTo>
                      <a:pt x="403" y="408"/>
                    </a:lnTo>
                    <a:lnTo>
                      <a:pt x="384" y="403"/>
                    </a:lnTo>
                    <a:lnTo>
                      <a:pt x="364" y="397"/>
                    </a:lnTo>
                    <a:lnTo>
                      <a:pt x="344" y="391"/>
                    </a:lnTo>
                    <a:lnTo>
                      <a:pt x="322" y="382"/>
                    </a:lnTo>
                    <a:lnTo>
                      <a:pt x="301" y="374"/>
                    </a:lnTo>
                    <a:lnTo>
                      <a:pt x="257" y="354"/>
                    </a:lnTo>
                    <a:lnTo>
                      <a:pt x="216" y="334"/>
                    </a:lnTo>
                    <a:lnTo>
                      <a:pt x="177" y="315"/>
                    </a:lnTo>
                    <a:lnTo>
                      <a:pt x="141" y="295"/>
                    </a:lnTo>
                    <a:lnTo>
                      <a:pt x="109" y="275"/>
                    </a:lnTo>
                    <a:lnTo>
                      <a:pt x="80" y="256"/>
                    </a:lnTo>
                    <a:lnTo>
                      <a:pt x="55" y="237"/>
                    </a:lnTo>
                    <a:lnTo>
                      <a:pt x="35" y="219"/>
                    </a:lnTo>
                    <a:lnTo>
                      <a:pt x="26" y="210"/>
                    </a:lnTo>
                    <a:lnTo>
                      <a:pt x="19" y="201"/>
                    </a:lnTo>
                    <a:lnTo>
                      <a:pt x="13" y="193"/>
                    </a:lnTo>
                    <a:lnTo>
                      <a:pt x="8" y="184"/>
                    </a:lnTo>
                    <a:lnTo>
                      <a:pt x="4" y="176"/>
                    </a:lnTo>
                    <a:lnTo>
                      <a:pt x="1" y="168"/>
                    </a:lnTo>
                    <a:lnTo>
                      <a:pt x="0" y="160"/>
                    </a:lnTo>
                    <a:lnTo>
                      <a:pt x="0" y="153"/>
                    </a:lnTo>
                    <a:lnTo>
                      <a:pt x="3" y="145"/>
                    </a:lnTo>
                    <a:lnTo>
                      <a:pt x="5" y="138"/>
                    </a:lnTo>
                    <a:lnTo>
                      <a:pt x="10" y="131"/>
                    </a:lnTo>
                    <a:lnTo>
                      <a:pt x="16" y="125"/>
                    </a:lnTo>
                    <a:lnTo>
                      <a:pt x="24" y="119"/>
                    </a:lnTo>
                    <a:lnTo>
                      <a:pt x="34" y="113"/>
                    </a:lnTo>
                    <a:lnTo>
                      <a:pt x="45" y="106"/>
                    </a:lnTo>
                    <a:lnTo>
                      <a:pt x="59" y="101"/>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04" name="Google Shape;604;p12"/>
              <p:cNvSpPr/>
              <p:nvPr/>
            </p:nvSpPr>
            <p:spPr>
              <a:xfrm>
                <a:off x="3917" y="1714"/>
                <a:ext cx="158" cy="83"/>
              </a:xfrm>
              <a:custGeom>
                <a:rect b="b" l="l" r="r" t="t"/>
                <a:pathLst>
                  <a:path extrusionOk="0" h="416" w="789">
                    <a:moveTo>
                      <a:pt x="59" y="101"/>
                    </a:moveTo>
                    <a:lnTo>
                      <a:pt x="65" y="103"/>
                    </a:lnTo>
                    <a:lnTo>
                      <a:pt x="85" y="105"/>
                    </a:lnTo>
                    <a:lnTo>
                      <a:pt x="117" y="109"/>
                    </a:lnTo>
                    <a:lnTo>
                      <a:pt x="161" y="109"/>
                    </a:lnTo>
                    <a:lnTo>
                      <a:pt x="186" y="108"/>
                    </a:lnTo>
                    <a:lnTo>
                      <a:pt x="213" y="106"/>
                    </a:lnTo>
                    <a:lnTo>
                      <a:pt x="243" y="103"/>
                    </a:lnTo>
                    <a:lnTo>
                      <a:pt x="275" y="98"/>
                    </a:lnTo>
                    <a:lnTo>
                      <a:pt x="308" y="90"/>
                    </a:lnTo>
                    <a:lnTo>
                      <a:pt x="343" y="81"/>
                    </a:lnTo>
                    <a:lnTo>
                      <a:pt x="381" y="70"/>
                    </a:lnTo>
                    <a:lnTo>
                      <a:pt x="419" y="57"/>
                    </a:lnTo>
                    <a:lnTo>
                      <a:pt x="458" y="43"/>
                    </a:lnTo>
                    <a:lnTo>
                      <a:pt x="499" y="29"/>
                    </a:lnTo>
                    <a:lnTo>
                      <a:pt x="539" y="18"/>
                    </a:lnTo>
                    <a:lnTo>
                      <a:pt x="579" y="9"/>
                    </a:lnTo>
                    <a:lnTo>
                      <a:pt x="599" y="7"/>
                    </a:lnTo>
                    <a:lnTo>
                      <a:pt x="618" y="3"/>
                    </a:lnTo>
                    <a:lnTo>
                      <a:pt x="636" y="2"/>
                    </a:lnTo>
                    <a:lnTo>
                      <a:pt x="655" y="0"/>
                    </a:lnTo>
                    <a:lnTo>
                      <a:pt x="671" y="0"/>
                    </a:lnTo>
                    <a:lnTo>
                      <a:pt x="689" y="0"/>
                    </a:lnTo>
                    <a:lnTo>
                      <a:pt x="704" y="2"/>
                    </a:lnTo>
                    <a:lnTo>
                      <a:pt x="719" y="4"/>
                    </a:lnTo>
                    <a:lnTo>
                      <a:pt x="731" y="8"/>
                    </a:lnTo>
                    <a:lnTo>
                      <a:pt x="744" y="13"/>
                    </a:lnTo>
                    <a:lnTo>
                      <a:pt x="755" y="18"/>
                    </a:lnTo>
                    <a:lnTo>
                      <a:pt x="765" y="24"/>
                    </a:lnTo>
                    <a:lnTo>
                      <a:pt x="772" y="32"/>
                    </a:lnTo>
                    <a:lnTo>
                      <a:pt x="780" y="40"/>
                    </a:lnTo>
                    <a:lnTo>
                      <a:pt x="785" y="50"/>
                    </a:lnTo>
                    <a:lnTo>
                      <a:pt x="787" y="62"/>
                    </a:lnTo>
                    <a:lnTo>
                      <a:pt x="789" y="74"/>
                    </a:lnTo>
                    <a:lnTo>
                      <a:pt x="789" y="88"/>
                    </a:lnTo>
                    <a:lnTo>
                      <a:pt x="786" y="104"/>
                    </a:lnTo>
                    <a:lnTo>
                      <a:pt x="781" y="120"/>
                    </a:lnTo>
                    <a:lnTo>
                      <a:pt x="775" y="138"/>
                    </a:lnTo>
                    <a:lnTo>
                      <a:pt x="765" y="158"/>
                    </a:lnTo>
                    <a:lnTo>
                      <a:pt x="754" y="178"/>
                    </a:lnTo>
                    <a:lnTo>
                      <a:pt x="740" y="200"/>
                    </a:lnTo>
                    <a:lnTo>
                      <a:pt x="719" y="234"/>
                    </a:lnTo>
                    <a:lnTo>
                      <a:pt x="698" y="265"/>
                    </a:lnTo>
                    <a:lnTo>
                      <a:pt x="676" y="294"/>
                    </a:lnTo>
                    <a:lnTo>
                      <a:pt x="655" y="319"/>
                    </a:lnTo>
                    <a:lnTo>
                      <a:pt x="634" y="342"/>
                    </a:lnTo>
                    <a:lnTo>
                      <a:pt x="613" y="362"/>
                    </a:lnTo>
                    <a:lnTo>
                      <a:pt x="602" y="372"/>
                    </a:lnTo>
                    <a:lnTo>
                      <a:pt x="590" y="380"/>
                    </a:lnTo>
                    <a:lnTo>
                      <a:pt x="579" y="387"/>
                    </a:lnTo>
                    <a:lnTo>
                      <a:pt x="567" y="395"/>
                    </a:lnTo>
                    <a:lnTo>
                      <a:pt x="554" y="400"/>
                    </a:lnTo>
                    <a:lnTo>
                      <a:pt x="542" y="405"/>
                    </a:lnTo>
                    <a:lnTo>
                      <a:pt x="528" y="410"/>
                    </a:lnTo>
                    <a:lnTo>
                      <a:pt x="514" y="412"/>
                    </a:lnTo>
                    <a:lnTo>
                      <a:pt x="500" y="415"/>
                    </a:lnTo>
                    <a:lnTo>
                      <a:pt x="485" y="416"/>
                    </a:lnTo>
                    <a:lnTo>
                      <a:pt x="470" y="416"/>
                    </a:lnTo>
                    <a:lnTo>
                      <a:pt x="454" y="416"/>
                    </a:lnTo>
                    <a:lnTo>
                      <a:pt x="438" y="415"/>
                    </a:lnTo>
                    <a:lnTo>
                      <a:pt x="421" y="412"/>
                    </a:lnTo>
                    <a:lnTo>
                      <a:pt x="403" y="408"/>
                    </a:lnTo>
                    <a:lnTo>
                      <a:pt x="384" y="403"/>
                    </a:lnTo>
                    <a:lnTo>
                      <a:pt x="364" y="397"/>
                    </a:lnTo>
                    <a:lnTo>
                      <a:pt x="344" y="391"/>
                    </a:lnTo>
                    <a:lnTo>
                      <a:pt x="322" y="382"/>
                    </a:lnTo>
                    <a:lnTo>
                      <a:pt x="301" y="374"/>
                    </a:lnTo>
                    <a:lnTo>
                      <a:pt x="257" y="354"/>
                    </a:lnTo>
                    <a:lnTo>
                      <a:pt x="216" y="334"/>
                    </a:lnTo>
                    <a:lnTo>
                      <a:pt x="177" y="315"/>
                    </a:lnTo>
                    <a:lnTo>
                      <a:pt x="141" y="295"/>
                    </a:lnTo>
                    <a:lnTo>
                      <a:pt x="109" y="275"/>
                    </a:lnTo>
                    <a:lnTo>
                      <a:pt x="80" y="256"/>
                    </a:lnTo>
                    <a:lnTo>
                      <a:pt x="55" y="237"/>
                    </a:lnTo>
                    <a:lnTo>
                      <a:pt x="35" y="219"/>
                    </a:lnTo>
                    <a:lnTo>
                      <a:pt x="26" y="210"/>
                    </a:lnTo>
                    <a:lnTo>
                      <a:pt x="19" y="201"/>
                    </a:lnTo>
                    <a:lnTo>
                      <a:pt x="13" y="193"/>
                    </a:lnTo>
                    <a:lnTo>
                      <a:pt x="8" y="184"/>
                    </a:lnTo>
                    <a:lnTo>
                      <a:pt x="4" y="176"/>
                    </a:lnTo>
                    <a:lnTo>
                      <a:pt x="1" y="168"/>
                    </a:lnTo>
                    <a:lnTo>
                      <a:pt x="0" y="160"/>
                    </a:lnTo>
                    <a:lnTo>
                      <a:pt x="0" y="153"/>
                    </a:lnTo>
                    <a:lnTo>
                      <a:pt x="3" y="145"/>
                    </a:lnTo>
                    <a:lnTo>
                      <a:pt x="5" y="138"/>
                    </a:lnTo>
                    <a:lnTo>
                      <a:pt x="10" y="131"/>
                    </a:lnTo>
                    <a:lnTo>
                      <a:pt x="16" y="125"/>
                    </a:lnTo>
                    <a:lnTo>
                      <a:pt x="24" y="119"/>
                    </a:lnTo>
                    <a:lnTo>
                      <a:pt x="34" y="113"/>
                    </a:lnTo>
                    <a:lnTo>
                      <a:pt x="45" y="106"/>
                    </a:lnTo>
                    <a:lnTo>
                      <a:pt x="59" y="101"/>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05" name="Google Shape;605;p12"/>
              <p:cNvSpPr/>
              <p:nvPr/>
            </p:nvSpPr>
            <p:spPr>
              <a:xfrm>
                <a:off x="3809" y="1643"/>
                <a:ext cx="144" cy="113"/>
              </a:xfrm>
              <a:custGeom>
                <a:rect b="b" l="l" r="r" t="t"/>
                <a:pathLst>
                  <a:path extrusionOk="0" h="568" w="721">
                    <a:moveTo>
                      <a:pt x="8" y="130"/>
                    </a:moveTo>
                    <a:lnTo>
                      <a:pt x="4" y="146"/>
                    </a:lnTo>
                    <a:lnTo>
                      <a:pt x="1" y="161"/>
                    </a:lnTo>
                    <a:lnTo>
                      <a:pt x="0" y="177"/>
                    </a:lnTo>
                    <a:lnTo>
                      <a:pt x="1" y="193"/>
                    </a:lnTo>
                    <a:lnTo>
                      <a:pt x="4" y="210"/>
                    </a:lnTo>
                    <a:lnTo>
                      <a:pt x="9" y="227"/>
                    </a:lnTo>
                    <a:lnTo>
                      <a:pt x="15" y="243"/>
                    </a:lnTo>
                    <a:lnTo>
                      <a:pt x="24" y="259"/>
                    </a:lnTo>
                    <a:lnTo>
                      <a:pt x="34" y="276"/>
                    </a:lnTo>
                    <a:lnTo>
                      <a:pt x="45" y="291"/>
                    </a:lnTo>
                    <a:lnTo>
                      <a:pt x="58" y="307"/>
                    </a:lnTo>
                    <a:lnTo>
                      <a:pt x="73" y="323"/>
                    </a:lnTo>
                    <a:lnTo>
                      <a:pt x="89" y="338"/>
                    </a:lnTo>
                    <a:lnTo>
                      <a:pt x="106" y="353"/>
                    </a:lnTo>
                    <a:lnTo>
                      <a:pt x="126" y="367"/>
                    </a:lnTo>
                    <a:lnTo>
                      <a:pt x="146" y="382"/>
                    </a:lnTo>
                    <a:lnTo>
                      <a:pt x="185" y="408"/>
                    </a:lnTo>
                    <a:lnTo>
                      <a:pt x="219" y="430"/>
                    </a:lnTo>
                    <a:lnTo>
                      <a:pt x="249" y="448"/>
                    </a:lnTo>
                    <a:lnTo>
                      <a:pt x="275" y="464"/>
                    </a:lnTo>
                    <a:lnTo>
                      <a:pt x="300" y="478"/>
                    </a:lnTo>
                    <a:lnTo>
                      <a:pt x="325" y="490"/>
                    </a:lnTo>
                    <a:lnTo>
                      <a:pt x="348" y="504"/>
                    </a:lnTo>
                    <a:lnTo>
                      <a:pt x="373" y="520"/>
                    </a:lnTo>
                    <a:lnTo>
                      <a:pt x="386" y="528"/>
                    </a:lnTo>
                    <a:lnTo>
                      <a:pt x="398" y="535"/>
                    </a:lnTo>
                    <a:lnTo>
                      <a:pt x="411" y="542"/>
                    </a:lnTo>
                    <a:lnTo>
                      <a:pt x="423" y="548"/>
                    </a:lnTo>
                    <a:lnTo>
                      <a:pt x="436" y="553"/>
                    </a:lnTo>
                    <a:lnTo>
                      <a:pt x="448" y="557"/>
                    </a:lnTo>
                    <a:lnTo>
                      <a:pt x="462" y="560"/>
                    </a:lnTo>
                    <a:lnTo>
                      <a:pt x="474" y="564"/>
                    </a:lnTo>
                    <a:lnTo>
                      <a:pt x="488" y="565"/>
                    </a:lnTo>
                    <a:lnTo>
                      <a:pt x="502" y="568"/>
                    </a:lnTo>
                    <a:lnTo>
                      <a:pt x="514" y="568"/>
                    </a:lnTo>
                    <a:lnTo>
                      <a:pt x="529" y="568"/>
                    </a:lnTo>
                    <a:lnTo>
                      <a:pt x="543" y="567"/>
                    </a:lnTo>
                    <a:lnTo>
                      <a:pt x="557" y="565"/>
                    </a:lnTo>
                    <a:lnTo>
                      <a:pt x="572" y="563"/>
                    </a:lnTo>
                    <a:lnTo>
                      <a:pt x="587" y="559"/>
                    </a:lnTo>
                    <a:lnTo>
                      <a:pt x="593" y="558"/>
                    </a:lnTo>
                    <a:lnTo>
                      <a:pt x="600" y="555"/>
                    </a:lnTo>
                    <a:lnTo>
                      <a:pt x="607" y="552"/>
                    </a:lnTo>
                    <a:lnTo>
                      <a:pt x="612" y="547"/>
                    </a:lnTo>
                    <a:lnTo>
                      <a:pt x="618" y="542"/>
                    </a:lnTo>
                    <a:lnTo>
                      <a:pt x="623" y="537"/>
                    </a:lnTo>
                    <a:lnTo>
                      <a:pt x="627" y="530"/>
                    </a:lnTo>
                    <a:lnTo>
                      <a:pt x="632" y="523"/>
                    </a:lnTo>
                    <a:lnTo>
                      <a:pt x="639" y="507"/>
                    </a:lnTo>
                    <a:lnTo>
                      <a:pt x="645" y="488"/>
                    </a:lnTo>
                    <a:lnTo>
                      <a:pt x="652" y="468"/>
                    </a:lnTo>
                    <a:lnTo>
                      <a:pt x="657" y="447"/>
                    </a:lnTo>
                    <a:lnTo>
                      <a:pt x="665" y="401"/>
                    </a:lnTo>
                    <a:lnTo>
                      <a:pt x="674" y="351"/>
                    </a:lnTo>
                    <a:lnTo>
                      <a:pt x="680" y="326"/>
                    </a:lnTo>
                    <a:lnTo>
                      <a:pt x="685" y="301"/>
                    </a:lnTo>
                    <a:lnTo>
                      <a:pt x="693" y="277"/>
                    </a:lnTo>
                    <a:lnTo>
                      <a:pt x="700" y="253"/>
                    </a:lnTo>
                    <a:lnTo>
                      <a:pt x="708" y="231"/>
                    </a:lnTo>
                    <a:lnTo>
                      <a:pt x="714" y="210"/>
                    </a:lnTo>
                    <a:lnTo>
                      <a:pt x="718" y="190"/>
                    </a:lnTo>
                    <a:lnTo>
                      <a:pt x="721" y="172"/>
                    </a:lnTo>
                    <a:lnTo>
                      <a:pt x="721" y="156"/>
                    </a:lnTo>
                    <a:lnTo>
                      <a:pt x="720" y="141"/>
                    </a:lnTo>
                    <a:lnTo>
                      <a:pt x="719" y="133"/>
                    </a:lnTo>
                    <a:lnTo>
                      <a:pt x="718" y="127"/>
                    </a:lnTo>
                    <a:lnTo>
                      <a:pt x="715" y="121"/>
                    </a:lnTo>
                    <a:lnTo>
                      <a:pt x="712" y="115"/>
                    </a:lnTo>
                    <a:lnTo>
                      <a:pt x="708" y="110"/>
                    </a:lnTo>
                    <a:lnTo>
                      <a:pt x="704" y="105"/>
                    </a:lnTo>
                    <a:lnTo>
                      <a:pt x="699" y="100"/>
                    </a:lnTo>
                    <a:lnTo>
                      <a:pt x="693" y="96"/>
                    </a:lnTo>
                    <a:lnTo>
                      <a:pt x="680" y="87"/>
                    </a:lnTo>
                    <a:lnTo>
                      <a:pt x="664" y="81"/>
                    </a:lnTo>
                    <a:lnTo>
                      <a:pt x="645" y="76"/>
                    </a:lnTo>
                    <a:lnTo>
                      <a:pt x="624" y="74"/>
                    </a:lnTo>
                    <a:lnTo>
                      <a:pt x="599" y="71"/>
                    </a:lnTo>
                    <a:lnTo>
                      <a:pt x="572" y="70"/>
                    </a:lnTo>
                    <a:lnTo>
                      <a:pt x="543" y="69"/>
                    </a:lnTo>
                    <a:lnTo>
                      <a:pt x="516" y="64"/>
                    </a:lnTo>
                    <a:lnTo>
                      <a:pt x="489" y="59"/>
                    </a:lnTo>
                    <a:lnTo>
                      <a:pt x="463" y="52"/>
                    </a:lnTo>
                    <a:lnTo>
                      <a:pt x="415" y="36"/>
                    </a:lnTo>
                    <a:lnTo>
                      <a:pt x="367" y="21"/>
                    </a:lnTo>
                    <a:lnTo>
                      <a:pt x="345" y="14"/>
                    </a:lnTo>
                    <a:lnTo>
                      <a:pt x="322" y="7"/>
                    </a:lnTo>
                    <a:lnTo>
                      <a:pt x="301" y="4"/>
                    </a:lnTo>
                    <a:lnTo>
                      <a:pt x="279" y="1"/>
                    </a:lnTo>
                    <a:lnTo>
                      <a:pt x="269" y="0"/>
                    </a:lnTo>
                    <a:lnTo>
                      <a:pt x="257" y="0"/>
                    </a:lnTo>
                    <a:lnTo>
                      <a:pt x="247" y="1"/>
                    </a:lnTo>
                    <a:lnTo>
                      <a:pt x="237" y="2"/>
                    </a:lnTo>
                    <a:lnTo>
                      <a:pt x="227" y="5"/>
                    </a:lnTo>
                    <a:lnTo>
                      <a:pt x="216" y="7"/>
                    </a:lnTo>
                    <a:lnTo>
                      <a:pt x="206" y="11"/>
                    </a:lnTo>
                    <a:lnTo>
                      <a:pt x="196" y="16"/>
                    </a:lnTo>
                    <a:lnTo>
                      <a:pt x="175" y="24"/>
                    </a:lnTo>
                    <a:lnTo>
                      <a:pt x="156" y="31"/>
                    </a:lnTo>
                    <a:lnTo>
                      <a:pt x="139" y="37"/>
                    </a:lnTo>
                    <a:lnTo>
                      <a:pt x="123" y="42"/>
                    </a:lnTo>
                    <a:lnTo>
                      <a:pt x="95" y="50"/>
                    </a:lnTo>
                    <a:lnTo>
                      <a:pt x="70" y="57"/>
                    </a:lnTo>
                    <a:lnTo>
                      <a:pt x="60" y="62"/>
                    </a:lnTo>
                    <a:lnTo>
                      <a:pt x="50" y="67"/>
                    </a:lnTo>
                    <a:lnTo>
                      <a:pt x="43" y="74"/>
                    </a:lnTo>
                    <a:lnTo>
                      <a:pt x="34" y="81"/>
                    </a:lnTo>
                    <a:lnTo>
                      <a:pt x="26" y="90"/>
                    </a:lnTo>
                    <a:lnTo>
                      <a:pt x="20" y="101"/>
                    </a:lnTo>
                    <a:lnTo>
                      <a:pt x="14" y="113"/>
                    </a:lnTo>
                    <a:lnTo>
                      <a:pt x="8" y="130"/>
                    </a:lnTo>
                    <a:close/>
                  </a:path>
                </a:pathLst>
              </a:custGeom>
              <a:solidFill>
                <a:srgbClr val="B321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06" name="Google Shape;606;p12"/>
              <p:cNvSpPr/>
              <p:nvPr/>
            </p:nvSpPr>
            <p:spPr>
              <a:xfrm>
                <a:off x="3809" y="1643"/>
                <a:ext cx="144" cy="113"/>
              </a:xfrm>
              <a:custGeom>
                <a:rect b="b" l="l" r="r" t="t"/>
                <a:pathLst>
                  <a:path extrusionOk="0" h="568" w="721">
                    <a:moveTo>
                      <a:pt x="8" y="130"/>
                    </a:moveTo>
                    <a:lnTo>
                      <a:pt x="4" y="146"/>
                    </a:lnTo>
                    <a:lnTo>
                      <a:pt x="1" y="161"/>
                    </a:lnTo>
                    <a:lnTo>
                      <a:pt x="0" y="177"/>
                    </a:lnTo>
                    <a:lnTo>
                      <a:pt x="1" y="193"/>
                    </a:lnTo>
                    <a:lnTo>
                      <a:pt x="4" y="210"/>
                    </a:lnTo>
                    <a:lnTo>
                      <a:pt x="9" y="227"/>
                    </a:lnTo>
                    <a:lnTo>
                      <a:pt x="15" y="243"/>
                    </a:lnTo>
                    <a:lnTo>
                      <a:pt x="24" y="259"/>
                    </a:lnTo>
                    <a:lnTo>
                      <a:pt x="34" y="276"/>
                    </a:lnTo>
                    <a:lnTo>
                      <a:pt x="45" y="291"/>
                    </a:lnTo>
                    <a:lnTo>
                      <a:pt x="58" y="307"/>
                    </a:lnTo>
                    <a:lnTo>
                      <a:pt x="73" y="323"/>
                    </a:lnTo>
                    <a:lnTo>
                      <a:pt x="89" y="338"/>
                    </a:lnTo>
                    <a:lnTo>
                      <a:pt x="106" y="353"/>
                    </a:lnTo>
                    <a:lnTo>
                      <a:pt x="126" y="367"/>
                    </a:lnTo>
                    <a:lnTo>
                      <a:pt x="146" y="382"/>
                    </a:lnTo>
                    <a:lnTo>
                      <a:pt x="185" y="408"/>
                    </a:lnTo>
                    <a:lnTo>
                      <a:pt x="219" y="430"/>
                    </a:lnTo>
                    <a:lnTo>
                      <a:pt x="249" y="448"/>
                    </a:lnTo>
                    <a:lnTo>
                      <a:pt x="275" y="464"/>
                    </a:lnTo>
                    <a:lnTo>
                      <a:pt x="300" y="478"/>
                    </a:lnTo>
                    <a:lnTo>
                      <a:pt x="325" y="490"/>
                    </a:lnTo>
                    <a:lnTo>
                      <a:pt x="348" y="504"/>
                    </a:lnTo>
                    <a:lnTo>
                      <a:pt x="373" y="520"/>
                    </a:lnTo>
                    <a:lnTo>
                      <a:pt x="386" y="528"/>
                    </a:lnTo>
                    <a:lnTo>
                      <a:pt x="398" y="535"/>
                    </a:lnTo>
                    <a:lnTo>
                      <a:pt x="411" y="542"/>
                    </a:lnTo>
                    <a:lnTo>
                      <a:pt x="423" y="548"/>
                    </a:lnTo>
                    <a:lnTo>
                      <a:pt x="436" y="553"/>
                    </a:lnTo>
                    <a:lnTo>
                      <a:pt x="448" y="557"/>
                    </a:lnTo>
                    <a:lnTo>
                      <a:pt x="462" y="560"/>
                    </a:lnTo>
                    <a:lnTo>
                      <a:pt x="474" y="564"/>
                    </a:lnTo>
                    <a:lnTo>
                      <a:pt x="488" y="565"/>
                    </a:lnTo>
                    <a:lnTo>
                      <a:pt x="502" y="568"/>
                    </a:lnTo>
                    <a:lnTo>
                      <a:pt x="514" y="568"/>
                    </a:lnTo>
                    <a:lnTo>
                      <a:pt x="529" y="568"/>
                    </a:lnTo>
                    <a:lnTo>
                      <a:pt x="543" y="567"/>
                    </a:lnTo>
                    <a:lnTo>
                      <a:pt x="557" y="565"/>
                    </a:lnTo>
                    <a:lnTo>
                      <a:pt x="572" y="563"/>
                    </a:lnTo>
                    <a:lnTo>
                      <a:pt x="587" y="559"/>
                    </a:lnTo>
                    <a:lnTo>
                      <a:pt x="593" y="558"/>
                    </a:lnTo>
                    <a:lnTo>
                      <a:pt x="600" y="555"/>
                    </a:lnTo>
                    <a:lnTo>
                      <a:pt x="607" y="552"/>
                    </a:lnTo>
                    <a:lnTo>
                      <a:pt x="612" y="547"/>
                    </a:lnTo>
                    <a:lnTo>
                      <a:pt x="618" y="542"/>
                    </a:lnTo>
                    <a:lnTo>
                      <a:pt x="623" y="537"/>
                    </a:lnTo>
                    <a:lnTo>
                      <a:pt x="627" y="530"/>
                    </a:lnTo>
                    <a:lnTo>
                      <a:pt x="632" y="523"/>
                    </a:lnTo>
                    <a:lnTo>
                      <a:pt x="639" y="507"/>
                    </a:lnTo>
                    <a:lnTo>
                      <a:pt x="645" y="488"/>
                    </a:lnTo>
                    <a:lnTo>
                      <a:pt x="652" y="468"/>
                    </a:lnTo>
                    <a:lnTo>
                      <a:pt x="657" y="447"/>
                    </a:lnTo>
                    <a:lnTo>
                      <a:pt x="665" y="401"/>
                    </a:lnTo>
                    <a:lnTo>
                      <a:pt x="674" y="351"/>
                    </a:lnTo>
                    <a:lnTo>
                      <a:pt x="680" y="326"/>
                    </a:lnTo>
                    <a:lnTo>
                      <a:pt x="685" y="301"/>
                    </a:lnTo>
                    <a:lnTo>
                      <a:pt x="693" y="277"/>
                    </a:lnTo>
                    <a:lnTo>
                      <a:pt x="700" y="253"/>
                    </a:lnTo>
                    <a:lnTo>
                      <a:pt x="708" y="231"/>
                    </a:lnTo>
                    <a:lnTo>
                      <a:pt x="714" y="210"/>
                    </a:lnTo>
                    <a:lnTo>
                      <a:pt x="718" y="190"/>
                    </a:lnTo>
                    <a:lnTo>
                      <a:pt x="721" y="172"/>
                    </a:lnTo>
                    <a:lnTo>
                      <a:pt x="721" y="156"/>
                    </a:lnTo>
                    <a:lnTo>
                      <a:pt x="720" y="141"/>
                    </a:lnTo>
                    <a:lnTo>
                      <a:pt x="719" y="133"/>
                    </a:lnTo>
                    <a:lnTo>
                      <a:pt x="718" y="127"/>
                    </a:lnTo>
                    <a:lnTo>
                      <a:pt x="715" y="121"/>
                    </a:lnTo>
                    <a:lnTo>
                      <a:pt x="712" y="115"/>
                    </a:lnTo>
                    <a:lnTo>
                      <a:pt x="708" y="110"/>
                    </a:lnTo>
                    <a:lnTo>
                      <a:pt x="704" y="105"/>
                    </a:lnTo>
                    <a:lnTo>
                      <a:pt x="699" y="100"/>
                    </a:lnTo>
                    <a:lnTo>
                      <a:pt x="693" y="96"/>
                    </a:lnTo>
                    <a:lnTo>
                      <a:pt x="680" y="87"/>
                    </a:lnTo>
                    <a:lnTo>
                      <a:pt x="664" y="81"/>
                    </a:lnTo>
                    <a:lnTo>
                      <a:pt x="645" y="76"/>
                    </a:lnTo>
                    <a:lnTo>
                      <a:pt x="624" y="74"/>
                    </a:lnTo>
                    <a:lnTo>
                      <a:pt x="599" y="71"/>
                    </a:lnTo>
                    <a:lnTo>
                      <a:pt x="572" y="70"/>
                    </a:lnTo>
                    <a:lnTo>
                      <a:pt x="543" y="69"/>
                    </a:lnTo>
                    <a:lnTo>
                      <a:pt x="516" y="64"/>
                    </a:lnTo>
                    <a:lnTo>
                      <a:pt x="489" y="59"/>
                    </a:lnTo>
                    <a:lnTo>
                      <a:pt x="463" y="52"/>
                    </a:lnTo>
                    <a:lnTo>
                      <a:pt x="415" y="36"/>
                    </a:lnTo>
                    <a:lnTo>
                      <a:pt x="367" y="21"/>
                    </a:lnTo>
                    <a:lnTo>
                      <a:pt x="345" y="14"/>
                    </a:lnTo>
                    <a:lnTo>
                      <a:pt x="322" y="7"/>
                    </a:lnTo>
                    <a:lnTo>
                      <a:pt x="301" y="4"/>
                    </a:lnTo>
                    <a:lnTo>
                      <a:pt x="279" y="1"/>
                    </a:lnTo>
                    <a:lnTo>
                      <a:pt x="269" y="0"/>
                    </a:lnTo>
                    <a:lnTo>
                      <a:pt x="257" y="0"/>
                    </a:lnTo>
                    <a:lnTo>
                      <a:pt x="247" y="1"/>
                    </a:lnTo>
                    <a:lnTo>
                      <a:pt x="237" y="2"/>
                    </a:lnTo>
                    <a:lnTo>
                      <a:pt x="227" y="5"/>
                    </a:lnTo>
                    <a:lnTo>
                      <a:pt x="216" y="7"/>
                    </a:lnTo>
                    <a:lnTo>
                      <a:pt x="206" y="11"/>
                    </a:lnTo>
                    <a:lnTo>
                      <a:pt x="196" y="16"/>
                    </a:lnTo>
                    <a:lnTo>
                      <a:pt x="175" y="24"/>
                    </a:lnTo>
                    <a:lnTo>
                      <a:pt x="156" y="31"/>
                    </a:lnTo>
                    <a:lnTo>
                      <a:pt x="139" y="37"/>
                    </a:lnTo>
                    <a:lnTo>
                      <a:pt x="123" y="42"/>
                    </a:lnTo>
                    <a:lnTo>
                      <a:pt x="95" y="50"/>
                    </a:lnTo>
                    <a:lnTo>
                      <a:pt x="70" y="57"/>
                    </a:lnTo>
                    <a:lnTo>
                      <a:pt x="60" y="62"/>
                    </a:lnTo>
                    <a:lnTo>
                      <a:pt x="50" y="67"/>
                    </a:lnTo>
                    <a:lnTo>
                      <a:pt x="43" y="74"/>
                    </a:lnTo>
                    <a:lnTo>
                      <a:pt x="34" y="81"/>
                    </a:lnTo>
                    <a:lnTo>
                      <a:pt x="26" y="90"/>
                    </a:lnTo>
                    <a:lnTo>
                      <a:pt x="20" y="101"/>
                    </a:lnTo>
                    <a:lnTo>
                      <a:pt x="14" y="113"/>
                    </a:lnTo>
                    <a:lnTo>
                      <a:pt x="8" y="13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07" name="Google Shape;607;p12"/>
              <p:cNvSpPr/>
              <p:nvPr/>
            </p:nvSpPr>
            <p:spPr>
              <a:xfrm>
                <a:off x="3136" y="1779"/>
                <a:ext cx="433" cy="872"/>
              </a:xfrm>
              <a:custGeom>
                <a:rect b="b" l="l" r="r" t="t"/>
                <a:pathLst>
                  <a:path extrusionOk="0" h="4359" w="2163">
                    <a:moveTo>
                      <a:pt x="2163" y="0"/>
                    </a:moveTo>
                    <a:lnTo>
                      <a:pt x="2130" y="31"/>
                    </a:lnTo>
                    <a:lnTo>
                      <a:pt x="2091" y="70"/>
                    </a:lnTo>
                    <a:lnTo>
                      <a:pt x="2047" y="117"/>
                    </a:lnTo>
                    <a:lnTo>
                      <a:pt x="1999" y="172"/>
                    </a:lnTo>
                    <a:lnTo>
                      <a:pt x="1945" y="237"/>
                    </a:lnTo>
                    <a:lnTo>
                      <a:pt x="1889" y="308"/>
                    </a:lnTo>
                    <a:lnTo>
                      <a:pt x="1828" y="388"/>
                    </a:lnTo>
                    <a:lnTo>
                      <a:pt x="1764" y="475"/>
                    </a:lnTo>
                    <a:lnTo>
                      <a:pt x="1697" y="569"/>
                    </a:lnTo>
                    <a:lnTo>
                      <a:pt x="1627" y="671"/>
                    </a:lnTo>
                    <a:lnTo>
                      <a:pt x="1554" y="780"/>
                    </a:lnTo>
                    <a:lnTo>
                      <a:pt x="1480" y="895"/>
                    </a:lnTo>
                    <a:lnTo>
                      <a:pt x="1403" y="1017"/>
                    </a:lnTo>
                    <a:lnTo>
                      <a:pt x="1325" y="1145"/>
                    </a:lnTo>
                    <a:lnTo>
                      <a:pt x="1245" y="1280"/>
                    </a:lnTo>
                    <a:lnTo>
                      <a:pt x="1165" y="1421"/>
                    </a:lnTo>
                    <a:lnTo>
                      <a:pt x="1084" y="1569"/>
                    </a:lnTo>
                    <a:lnTo>
                      <a:pt x="1003" y="1721"/>
                    </a:lnTo>
                    <a:lnTo>
                      <a:pt x="922" y="1879"/>
                    </a:lnTo>
                    <a:lnTo>
                      <a:pt x="841" y="2043"/>
                    </a:lnTo>
                    <a:lnTo>
                      <a:pt x="760" y="2211"/>
                    </a:lnTo>
                    <a:lnTo>
                      <a:pt x="680" y="2385"/>
                    </a:lnTo>
                    <a:lnTo>
                      <a:pt x="602" y="2565"/>
                    </a:lnTo>
                    <a:lnTo>
                      <a:pt x="525" y="2747"/>
                    </a:lnTo>
                    <a:lnTo>
                      <a:pt x="450" y="2935"/>
                    </a:lnTo>
                    <a:lnTo>
                      <a:pt x="376" y="3127"/>
                    </a:lnTo>
                    <a:lnTo>
                      <a:pt x="305" y="3323"/>
                    </a:lnTo>
                    <a:lnTo>
                      <a:pt x="238" y="3523"/>
                    </a:lnTo>
                    <a:lnTo>
                      <a:pt x="173" y="3727"/>
                    </a:lnTo>
                    <a:lnTo>
                      <a:pt x="112" y="3934"/>
                    </a:lnTo>
                    <a:lnTo>
                      <a:pt x="53" y="4145"/>
                    </a:lnTo>
                    <a:lnTo>
                      <a:pt x="0" y="4359"/>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08" name="Google Shape;608;p12"/>
              <p:cNvSpPr/>
              <p:nvPr/>
            </p:nvSpPr>
            <p:spPr>
              <a:xfrm>
                <a:off x="3226" y="1803"/>
                <a:ext cx="498" cy="796"/>
              </a:xfrm>
              <a:custGeom>
                <a:rect b="b" l="l" r="r" t="t"/>
                <a:pathLst>
                  <a:path extrusionOk="0" h="3979" w="2490">
                    <a:moveTo>
                      <a:pt x="2490" y="0"/>
                    </a:moveTo>
                    <a:lnTo>
                      <a:pt x="2451" y="36"/>
                    </a:lnTo>
                    <a:lnTo>
                      <a:pt x="2407" y="74"/>
                    </a:lnTo>
                    <a:lnTo>
                      <a:pt x="2357" y="114"/>
                    </a:lnTo>
                    <a:lnTo>
                      <a:pt x="2305" y="157"/>
                    </a:lnTo>
                    <a:lnTo>
                      <a:pt x="2246" y="205"/>
                    </a:lnTo>
                    <a:lnTo>
                      <a:pt x="2185" y="255"/>
                    </a:lnTo>
                    <a:lnTo>
                      <a:pt x="2120" y="310"/>
                    </a:lnTo>
                    <a:lnTo>
                      <a:pt x="2051" y="368"/>
                    </a:lnTo>
                    <a:lnTo>
                      <a:pt x="1980" y="432"/>
                    </a:lnTo>
                    <a:lnTo>
                      <a:pt x="1905" y="501"/>
                    </a:lnTo>
                    <a:lnTo>
                      <a:pt x="1828" y="576"/>
                    </a:lnTo>
                    <a:lnTo>
                      <a:pt x="1748" y="655"/>
                    </a:lnTo>
                    <a:lnTo>
                      <a:pt x="1666" y="742"/>
                    </a:lnTo>
                    <a:lnTo>
                      <a:pt x="1582" y="834"/>
                    </a:lnTo>
                    <a:lnTo>
                      <a:pt x="1496" y="933"/>
                    </a:lnTo>
                    <a:lnTo>
                      <a:pt x="1409" y="1039"/>
                    </a:lnTo>
                    <a:lnTo>
                      <a:pt x="1320" y="1152"/>
                    </a:lnTo>
                    <a:lnTo>
                      <a:pt x="1230" y="1275"/>
                    </a:lnTo>
                    <a:lnTo>
                      <a:pt x="1140" y="1404"/>
                    </a:lnTo>
                    <a:lnTo>
                      <a:pt x="1049" y="1542"/>
                    </a:lnTo>
                    <a:lnTo>
                      <a:pt x="957" y="1689"/>
                    </a:lnTo>
                    <a:lnTo>
                      <a:pt x="866" y="1845"/>
                    </a:lnTo>
                    <a:lnTo>
                      <a:pt x="775" y="2010"/>
                    </a:lnTo>
                    <a:lnTo>
                      <a:pt x="684" y="2184"/>
                    </a:lnTo>
                    <a:lnTo>
                      <a:pt x="594" y="2370"/>
                    </a:lnTo>
                    <a:lnTo>
                      <a:pt x="504" y="2566"/>
                    </a:lnTo>
                    <a:lnTo>
                      <a:pt x="417" y="2772"/>
                    </a:lnTo>
                    <a:lnTo>
                      <a:pt x="329" y="2989"/>
                    </a:lnTo>
                    <a:lnTo>
                      <a:pt x="244" y="3219"/>
                    </a:lnTo>
                    <a:lnTo>
                      <a:pt x="161" y="3460"/>
                    </a:lnTo>
                    <a:lnTo>
                      <a:pt x="80" y="3713"/>
                    </a:lnTo>
                    <a:lnTo>
                      <a:pt x="0" y="3979"/>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09" name="Google Shape;609;p12"/>
              <p:cNvSpPr/>
              <p:nvPr/>
            </p:nvSpPr>
            <p:spPr>
              <a:xfrm>
                <a:off x="3302" y="1942"/>
                <a:ext cx="415" cy="647"/>
              </a:xfrm>
              <a:custGeom>
                <a:rect b="b" l="l" r="r" t="t"/>
                <a:pathLst>
                  <a:path extrusionOk="0" h="3236" w="2076">
                    <a:moveTo>
                      <a:pt x="2076" y="0"/>
                    </a:moveTo>
                    <a:lnTo>
                      <a:pt x="2041" y="20"/>
                    </a:lnTo>
                    <a:lnTo>
                      <a:pt x="1999" y="47"/>
                    </a:lnTo>
                    <a:lnTo>
                      <a:pt x="1953" y="80"/>
                    </a:lnTo>
                    <a:lnTo>
                      <a:pt x="1902" y="118"/>
                    </a:lnTo>
                    <a:lnTo>
                      <a:pt x="1847" y="162"/>
                    </a:lnTo>
                    <a:lnTo>
                      <a:pt x="1787" y="211"/>
                    </a:lnTo>
                    <a:lnTo>
                      <a:pt x="1724" y="266"/>
                    </a:lnTo>
                    <a:lnTo>
                      <a:pt x="1656" y="327"/>
                    </a:lnTo>
                    <a:lnTo>
                      <a:pt x="1586" y="392"/>
                    </a:lnTo>
                    <a:lnTo>
                      <a:pt x="1514" y="463"/>
                    </a:lnTo>
                    <a:lnTo>
                      <a:pt x="1439" y="539"/>
                    </a:lnTo>
                    <a:lnTo>
                      <a:pt x="1363" y="621"/>
                    </a:lnTo>
                    <a:lnTo>
                      <a:pt x="1284" y="708"/>
                    </a:lnTo>
                    <a:lnTo>
                      <a:pt x="1205" y="799"/>
                    </a:lnTo>
                    <a:lnTo>
                      <a:pt x="1125" y="896"/>
                    </a:lnTo>
                    <a:lnTo>
                      <a:pt x="1044" y="997"/>
                    </a:lnTo>
                    <a:lnTo>
                      <a:pt x="964" y="1103"/>
                    </a:lnTo>
                    <a:lnTo>
                      <a:pt x="883" y="1214"/>
                    </a:lnTo>
                    <a:lnTo>
                      <a:pt x="803" y="1330"/>
                    </a:lnTo>
                    <a:lnTo>
                      <a:pt x="724" y="1450"/>
                    </a:lnTo>
                    <a:lnTo>
                      <a:pt x="648" y="1576"/>
                    </a:lnTo>
                    <a:lnTo>
                      <a:pt x="572" y="1706"/>
                    </a:lnTo>
                    <a:lnTo>
                      <a:pt x="500" y="1840"/>
                    </a:lnTo>
                    <a:lnTo>
                      <a:pt x="428" y="1978"/>
                    </a:lnTo>
                    <a:lnTo>
                      <a:pt x="361" y="2120"/>
                    </a:lnTo>
                    <a:lnTo>
                      <a:pt x="296" y="2268"/>
                    </a:lnTo>
                    <a:lnTo>
                      <a:pt x="236" y="2419"/>
                    </a:lnTo>
                    <a:lnTo>
                      <a:pt x="179" y="2575"/>
                    </a:lnTo>
                    <a:lnTo>
                      <a:pt x="128" y="2735"/>
                    </a:lnTo>
                    <a:lnTo>
                      <a:pt x="80" y="2898"/>
                    </a:lnTo>
                    <a:lnTo>
                      <a:pt x="38" y="3065"/>
                    </a:lnTo>
                    <a:lnTo>
                      <a:pt x="0" y="3236"/>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10" name="Google Shape;610;p12"/>
              <p:cNvSpPr/>
              <p:nvPr/>
            </p:nvSpPr>
            <p:spPr>
              <a:xfrm>
                <a:off x="3314" y="1959"/>
                <a:ext cx="101" cy="395"/>
              </a:xfrm>
              <a:custGeom>
                <a:rect b="b" l="l" r="r" t="t"/>
                <a:pathLst>
                  <a:path extrusionOk="0" h="1976" w="503">
                    <a:moveTo>
                      <a:pt x="407" y="1840"/>
                    </a:moveTo>
                    <a:lnTo>
                      <a:pt x="415" y="1770"/>
                    </a:lnTo>
                    <a:lnTo>
                      <a:pt x="424" y="1695"/>
                    </a:lnTo>
                    <a:lnTo>
                      <a:pt x="433" y="1618"/>
                    </a:lnTo>
                    <a:lnTo>
                      <a:pt x="443" y="1537"/>
                    </a:lnTo>
                    <a:lnTo>
                      <a:pt x="453" y="1452"/>
                    </a:lnTo>
                    <a:lnTo>
                      <a:pt x="463" y="1366"/>
                    </a:lnTo>
                    <a:lnTo>
                      <a:pt x="472" y="1278"/>
                    </a:lnTo>
                    <a:lnTo>
                      <a:pt x="480" y="1190"/>
                    </a:lnTo>
                    <a:lnTo>
                      <a:pt x="488" y="1101"/>
                    </a:lnTo>
                    <a:lnTo>
                      <a:pt x="494" y="1011"/>
                    </a:lnTo>
                    <a:lnTo>
                      <a:pt x="499" y="924"/>
                    </a:lnTo>
                    <a:lnTo>
                      <a:pt x="503" y="837"/>
                    </a:lnTo>
                    <a:lnTo>
                      <a:pt x="503" y="750"/>
                    </a:lnTo>
                    <a:lnTo>
                      <a:pt x="501" y="668"/>
                    </a:lnTo>
                    <a:lnTo>
                      <a:pt x="500" y="627"/>
                    </a:lnTo>
                    <a:lnTo>
                      <a:pt x="498" y="587"/>
                    </a:lnTo>
                    <a:lnTo>
                      <a:pt x="495" y="548"/>
                    </a:lnTo>
                    <a:lnTo>
                      <a:pt x="491" y="511"/>
                    </a:lnTo>
                    <a:lnTo>
                      <a:pt x="484" y="443"/>
                    </a:lnTo>
                    <a:lnTo>
                      <a:pt x="474" y="382"/>
                    </a:lnTo>
                    <a:lnTo>
                      <a:pt x="463" y="325"/>
                    </a:lnTo>
                    <a:lnTo>
                      <a:pt x="452" y="272"/>
                    </a:lnTo>
                    <a:lnTo>
                      <a:pt x="438" y="225"/>
                    </a:lnTo>
                    <a:lnTo>
                      <a:pt x="424" y="182"/>
                    </a:lnTo>
                    <a:lnTo>
                      <a:pt x="408" y="144"/>
                    </a:lnTo>
                    <a:lnTo>
                      <a:pt x="392" y="110"/>
                    </a:lnTo>
                    <a:lnTo>
                      <a:pt x="374" y="81"/>
                    </a:lnTo>
                    <a:lnTo>
                      <a:pt x="357" y="56"/>
                    </a:lnTo>
                    <a:lnTo>
                      <a:pt x="338" y="36"/>
                    </a:lnTo>
                    <a:lnTo>
                      <a:pt x="319" y="20"/>
                    </a:lnTo>
                    <a:lnTo>
                      <a:pt x="301" y="9"/>
                    </a:lnTo>
                    <a:lnTo>
                      <a:pt x="281" y="3"/>
                    </a:lnTo>
                    <a:lnTo>
                      <a:pt x="262" y="0"/>
                    </a:lnTo>
                    <a:lnTo>
                      <a:pt x="242" y="2"/>
                    </a:lnTo>
                    <a:lnTo>
                      <a:pt x="222" y="8"/>
                    </a:lnTo>
                    <a:lnTo>
                      <a:pt x="202" y="19"/>
                    </a:lnTo>
                    <a:lnTo>
                      <a:pt x="183" y="34"/>
                    </a:lnTo>
                    <a:lnTo>
                      <a:pt x="165" y="53"/>
                    </a:lnTo>
                    <a:lnTo>
                      <a:pt x="146" y="75"/>
                    </a:lnTo>
                    <a:lnTo>
                      <a:pt x="128" y="103"/>
                    </a:lnTo>
                    <a:lnTo>
                      <a:pt x="111" y="134"/>
                    </a:lnTo>
                    <a:lnTo>
                      <a:pt x="95" y="169"/>
                    </a:lnTo>
                    <a:lnTo>
                      <a:pt x="80" y="209"/>
                    </a:lnTo>
                    <a:lnTo>
                      <a:pt x="66" y="252"/>
                    </a:lnTo>
                    <a:lnTo>
                      <a:pt x="52" y="300"/>
                    </a:lnTo>
                    <a:lnTo>
                      <a:pt x="40" y="351"/>
                    </a:lnTo>
                    <a:lnTo>
                      <a:pt x="30" y="406"/>
                    </a:lnTo>
                    <a:lnTo>
                      <a:pt x="21" y="465"/>
                    </a:lnTo>
                    <a:lnTo>
                      <a:pt x="14" y="528"/>
                    </a:lnTo>
                    <a:lnTo>
                      <a:pt x="7" y="594"/>
                    </a:lnTo>
                    <a:lnTo>
                      <a:pt x="4" y="642"/>
                    </a:lnTo>
                    <a:lnTo>
                      <a:pt x="2" y="690"/>
                    </a:lnTo>
                    <a:lnTo>
                      <a:pt x="1" y="739"/>
                    </a:lnTo>
                    <a:lnTo>
                      <a:pt x="0" y="789"/>
                    </a:lnTo>
                    <a:lnTo>
                      <a:pt x="1" y="889"/>
                    </a:lnTo>
                    <a:lnTo>
                      <a:pt x="5" y="990"/>
                    </a:lnTo>
                    <a:lnTo>
                      <a:pt x="10" y="1090"/>
                    </a:lnTo>
                    <a:lnTo>
                      <a:pt x="17" y="1190"/>
                    </a:lnTo>
                    <a:lnTo>
                      <a:pt x="26" y="1286"/>
                    </a:lnTo>
                    <a:lnTo>
                      <a:pt x="36" y="1379"/>
                    </a:lnTo>
                    <a:lnTo>
                      <a:pt x="46" y="1468"/>
                    </a:lnTo>
                    <a:lnTo>
                      <a:pt x="57" y="1552"/>
                    </a:lnTo>
                    <a:lnTo>
                      <a:pt x="68" y="1629"/>
                    </a:lnTo>
                    <a:lnTo>
                      <a:pt x="80" y="1699"/>
                    </a:lnTo>
                    <a:lnTo>
                      <a:pt x="90" y="1761"/>
                    </a:lnTo>
                    <a:lnTo>
                      <a:pt x="100" y="1815"/>
                    </a:lnTo>
                    <a:lnTo>
                      <a:pt x="108" y="1857"/>
                    </a:lnTo>
                    <a:lnTo>
                      <a:pt x="116" y="1889"/>
                    </a:lnTo>
                    <a:lnTo>
                      <a:pt x="120" y="1901"/>
                    </a:lnTo>
                    <a:lnTo>
                      <a:pt x="125" y="1914"/>
                    </a:lnTo>
                    <a:lnTo>
                      <a:pt x="131" y="1924"/>
                    </a:lnTo>
                    <a:lnTo>
                      <a:pt x="137" y="1934"/>
                    </a:lnTo>
                    <a:lnTo>
                      <a:pt x="146" y="1941"/>
                    </a:lnTo>
                    <a:lnTo>
                      <a:pt x="155" y="1949"/>
                    </a:lnTo>
                    <a:lnTo>
                      <a:pt x="163" y="1956"/>
                    </a:lnTo>
                    <a:lnTo>
                      <a:pt x="173" y="1961"/>
                    </a:lnTo>
                    <a:lnTo>
                      <a:pt x="185" y="1966"/>
                    </a:lnTo>
                    <a:lnTo>
                      <a:pt x="196" y="1970"/>
                    </a:lnTo>
                    <a:lnTo>
                      <a:pt x="207" y="1972"/>
                    </a:lnTo>
                    <a:lnTo>
                      <a:pt x="219" y="1975"/>
                    </a:lnTo>
                    <a:lnTo>
                      <a:pt x="232" y="1976"/>
                    </a:lnTo>
                    <a:lnTo>
                      <a:pt x="244" y="1976"/>
                    </a:lnTo>
                    <a:lnTo>
                      <a:pt x="257" y="1975"/>
                    </a:lnTo>
                    <a:lnTo>
                      <a:pt x="269" y="1974"/>
                    </a:lnTo>
                    <a:lnTo>
                      <a:pt x="282" y="1971"/>
                    </a:lnTo>
                    <a:lnTo>
                      <a:pt x="293" y="1969"/>
                    </a:lnTo>
                    <a:lnTo>
                      <a:pt x="306" y="1964"/>
                    </a:lnTo>
                    <a:lnTo>
                      <a:pt x="318" y="1960"/>
                    </a:lnTo>
                    <a:lnTo>
                      <a:pt x="329" y="1954"/>
                    </a:lnTo>
                    <a:lnTo>
                      <a:pt x="340" y="1947"/>
                    </a:lnTo>
                    <a:lnTo>
                      <a:pt x="350" y="1940"/>
                    </a:lnTo>
                    <a:lnTo>
                      <a:pt x="360" y="1931"/>
                    </a:lnTo>
                    <a:lnTo>
                      <a:pt x="369" y="1922"/>
                    </a:lnTo>
                    <a:lnTo>
                      <a:pt x="378" y="1914"/>
                    </a:lnTo>
                    <a:lnTo>
                      <a:pt x="385" y="1902"/>
                    </a:lnTo>
                    <a:lnTo>
                      <a:pt x="392" y="1891"/>
                    </a:lnTo>
                    <a:lnTo>
                      <a:pt x="398" y="1880"/>
                    </a:lnTo>
                    <a:lnTo>
                      <a:pt x="402" y="1867"/>
                    </a:lnTo>
                    <a:lnTo>
                      <a:pt x="405" y="1854"/>
                    </a:lnTo>
                    <a:lnTo>
                      <a:pt x="407" y="1840"/>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11" name="Google Shape;611;p12"/>
              <p:cNvSpPr/>
              <p:nvPr/>
            </p:nvSpPr>
            <p:spPr>
              <a:xfrm>
                <a:off x="3314" y="1959"/>
                <a:ext cx="101" cy="395"/>
              </a:xfrm>
              <a:custGeom>
                <a:rect b="b" l="l" r="r" t="t"/>
                <a:pathLst>
                  <a:path extrusionOk="0" h="1976" w="503">
                    <a:moveTo>
                      <a:pt x="407" y="1840"/>
                    </a:moveTo>
                    <a:lnTo>
                      <a:pt x="415" y="1770"/>
                    </a:lnTo>
                    <a:lnTo>
                      <a:pt x="424" y="1695"/>
                    </a:lnTo>
                    <a:lnTo>
                      <a:pt x="433" y="1618"/>
                    </a:lnTo>
                    <a:lnTo>
                      <a:pt x="443" y="1537"/>
                    </a:lnTo>
                    <a:lnTo>
                      <a:pt x="453" y="1452"/>
                    </a:lnTo>
                    <a:lnTo>
                      <a:pt x="463" y="1366"/>
                    </a:lnTo>
                    <a:lnTo>
                      <a:pt x="472" y="1278"/>
                    </a:lnTo>
                    <a:lnTo>
                      <a:pt x="480" y="1190"/>
                    </a:lnTo>
                    <a:lnTo>
                      <a:pt x="488" y="1101"/>
                    </a:lnTo>
                    <a:lnTo>
                      <a:pt x="494" y="1011"/>
                    </a:lnTo>
                    <a:lnTo>
                      <a:pt x="499" y="924"/>
                    </a:lnTo>
                    <a:lnTo>
                      <a:pt x="503" y="837"/>
                    </a:lnTo>
                    <a:lnTo>
                      <a:pt x="503" y="750"/>
                    </a:lnTo>
                    <a:lnTo>
                      <a:pt x="501" y="668"/>
                    </a:lnTo>
                    <a:lnTo>
                      <a:pt x="500" y="627"/>
                    </a:lnTo>
                    <a:lnTo>
                      <a:pt x="498" y="587"/>
                    </a:lnTo>
                    <a:lnTo>
                      <a:pt x="495" y="548"/>
                    </a:lnTo>
                    <a:lnTo>
                      <a:pt x="491" y="511"/>
                    </a:lnTo>
                    <a:lnTo>
                      <a:pt x="484" y="443"/>
                    </a:lnTo>
                    <a:lnTo>
                      <a:pt x="474" y="382"/>
                    </a:lnTo>
                    <a:lnTo>
                      <a:pt x="463" y="325"/>
                    </a:lnTo>
                    <a:lnTo>
                      <a:pt x="452" y="272"/>
                    </a:lnTo>
                    <a:lnTo>
                      <a:pt x="438" y="225"/>
                    </a:lnTo>
                    <a:lnTo>
                      <a:pt x="424" y="182"/>
                    </a:lnTo>
                    <a:lnTo>
                      <a:pt x="408" y="144"/>
                    </a:lnTo>
                    <a:lnTo>
                      <a:pt x="392" y="110"/>
                    </a:lnTo>
                    <a:lnTo>
                      <a:pt x="374" y="81"/>
                    </a:lnTo>
                    <a:lnTo>
                      <a:pt x="357" y="56"/>
                    </a:lnTo>
                    <a:lnTo>
                      <a:pt x="338" y="36"/>
                    </a:lnTo>
                    <a:lnTo>
                      <a:pt x="319" y="20"/>
                    </a:lnTo>
                    <a:lnTo>
                      <a:pt x="301" y="9"/>
                    </a:lnTo>
                    <a:lnTo>
                      <a:pt x="281" y="3"/>
                    </a:lnTo>
                    <a:lnTo>
                      <a:pt x="262" y="0"/>
                    </a:lnTo>
                    <a:lnTo>
                      <a:pt x="242" y="2"/>
                    </a:lnTo>
                    <a:lnTo>
                      <a:pt x="222" y="8"/>
                    </a:lnTo>
                    <a:lnTo>
                      <a:pt x="202" y="19"/>
                    </a:lnTo>
                    <a:lnTo>
                      <a:pt x="183" y="34"/>
                    </a:lnTo>
                    <a:lnTo>
                      <a:pt x="165" y="53"/>
                    </a:lnTo>
                    <a:lnTo>
                      <a:pt x="146" y="75"/>
                    </a:lnTo>
                    <a:lnTo>
                      <a:pt x="128" y="103"/>
                    </a:lnTo>
                    <a:lnTo>
                      <a:pt x="111" y="134"/>
                    </a:lnTo>
                    <a:lnTo>
                      <a:pt x="95" y="169"/>
                    </a:lnTo>
                    <a:lnTo>
                      <a:pt x="80" y="209"/>
                    </a:lnTo>
                    <a:lnTo>
                      <a:pt x="66" y="252"/>
                    </a:lnTo>
                    <a:lnTo>
                      <a:pt x="52" y="300"/>
                    </a:lnTo>
                    <a:lnTo>
                      <a:pt x="40" y="351"/>
                    </a:lnTo>
                    <a:lnTo>
                      <a:pt x="30" y="406"/>
                    </a:lnTo>
                    <a:lnTo>
                      <a:pt x="21" y="465"/>
                    </a:lnTo>
                    <a:lnTo>
                      <a:pt x="14" y="528"/>
                    </a:lnTo>
                    <a:lnTo>
                      <a:pt x="7" y="594"/>
                    </a:lnTo>
                    <a:lnTo>
                      <a:pt x="4" y="642"/>
                    </a:lnTo>
                    <a:lnTo>
                      <a:pt x="2" y="690"/>
                    </a:lnTo>
                    <a:lnTo>
                      <a:pt x="1" y="739"/>
                    </a:lnTo>
                    <a:lnTo>
                      <a:pt x="0" y="789"/>
                    </a:lnTo>
                    <a:lnTo>
                      <a:pt x="1" y="889"/>
                    </a:lnTo>
                    <a:lnTo>
                      <a:pt x="5" y="990"/>
                    </a:lnTo>
                    <a:lnTo>
                      <a:pt x="10" y="1090"/>
                    </a:lnTo>
                    <a:lnTo>
                      <a:pt x="17" y="1190"/>
                    </a:lnTo>
                    <a:lnTo>
                      <a:pt x="26" y="1286"/>
                    </a:lnTo>
                    <a:lnTo>
                      <a:pt x="36" y="1379"/>
                    </a:lnTo>
                    <a:lnTo>
                      <a:pt x="46" y="1468"/>
                    </a:lnTo>
                    <a:lnTo>
                      <a:pt x="57" y="1552"/>
                    </a:lnTo>
                    <a:lnTo>
                      <a:pt x="68" y="1629"/>
                    </a:lnTo>
                    <a:lnTo>
                      <a:pt x="80" y="1699"/>
                    </a:lnTo>
                    <a:lnTo>
                      <a:pt x="90" y="1761"/>
                    </a:lnTo>
                    <a:lnTo>
                      <a:pt x="100" y="1815"/>
                    </a:lnTo>
                    <a:lnTo>
                      <a:pt x="108" y="1857"/>
                    </a:lnTo>
                    <a:lnTo>
                      <a:pt x="116" y="1889"/>
                    </a:lnTo>
                    <a:lnTo>
                      <a:pt x="120" y="1901"/>
                    </a:lnTo>
                    <a:lnTo>
                      <a:pt x="125" y="1914"/>
                    </a:lnTo>
                    <a:lnTo>
                      <a:pt x="131" y="1924"/>
                    </a:lnTo>
                    <a:lnTo>
                      <a:pt x="137" y="1934"/>
                    </a:lnTo>
                    <a:lnTo>
                      <a:pt x="146" y="1941"/>
                    </a:lnTo>
                    <a:lnTo>
                      <a:pt x="155" y="1949"/>
                    </a:lnTo>
                    <a:lnTo>
                      <a:pt x="163" y="1956"/>
                    </a:lnTo>
                    <a:lnTo>
                      <a:pt x="173" y="1961"/>
                    </a:lnTo>
                    <a:lnTo>
                      <a:pt x="185" y="1966"/>
                    </a:lnTo>
                    <a:lnTo>
                      <a:pt x="196" y="1970"/>
                    </a:lnTo>
                    <a:lnTo>
                      <a:pt x="207" y="1972"/>
                    </a:lnTo>
                    <a:lnTo>
                      <a:pt x="219" y="1975"/>
                    </a:lnTo>
                    <a:lnTo>
                      <a:pt x="232" y="1976"/>
                    </a:lnTo>
                    <a:lnTo>
                      <a:pt x="244" y="1976"/>
                    </a:lnTo>
                    <a:lnTo>
                      <a:pt x="257" y="1975"/>
                    </a:lnTo>
                    <a:lnTo>
                      <a:pt x="269" y="1974"/>
                    </a:lnTo>
                    <a:lnTo>
                      <a:pt x="282" y="1971"/>
                    </a:lnTo>
                    <a:lnTo>
                      <a:pt x="293" y="1969"/>
                    </a:lnTo>
                    <a:lnTo>
                      <a:pt x="306" y="1964"/>
                    </a:lnTo>
                    <a:lnTo>
                      <a:pt x="318" y="1960"/>
                    </a:lnTo>
                    <a:lnTo>
                      <a:pt x="329" y="1954"/>
                    </a:lnTo>
                    <a:lnTo>
                      <a:pt x="340" y="1947"/>
                    </a:lnTo>
                    <a:lnTo>
                      <a:pt x="350" y="1940"/>
                    </a:lnTo>
                    <a:lnTo>
                      <a:pt x="360" y="1931"/>
                    </a:lnTo>
                    <a:lnTo>
                      <a:pt x="369" y="1922"/>
                    </a:lnTo>
                    <a:lnTo>
                      <a:pt x="378" y="1914"/>
                    </a:lnTo>
                    <a:lnTo>
                      <a:pt x="385" y="1902"/>
                    </a:lnTo>
                    <a:lnTo>
                      <a:pt x="392" y="1891"/>
                    </a:lnTo>
                    <a:lnTo>
                      <a:pt x="398" y="1880"/>
                    </a:lnTo>
                    <a:lnTo>
                      <a:pt x="402" y="1867"/>
                    </a:lnTo>
                    <a:lnTo>
                      <a:pt x="405" y="1854"/>
                    </a:lnTo>
                    <a:lnTo>
                      <a:pt x="407" y="1840"/>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12" name="Google Shape;612;p12"/>
              <p:cNvSpPr/>
              <p:nvPr/>
            </p:nvSpPr>
            <p:spPr>
              <a:xfrm>
                <a:off x="3347" y="2174"/>
                <a:ext cx="34" cy="161"/>
              </a:xfrm>
              <a:custGeom>
                <a:rect b="b" l="l" r="r" t="t"/>
                <a:pathLst>
                  <a:path extrusionOk="0" h="805" w="171">
                    <a:moveTo>
                      <a:pt x="171" y="766"/>
                    </a:moveTo>
                    <a:lnTo>
                      <a:pt x="168" y="760"/>
                    </a:lnTo>
                    <a:lnTo>
                      <a:pt x="164" y="740"/>
                    </a:lnTo>
                    <a:lnTo>
                      <a:pt x="156" y="709"/>
                    </a:lnTo>
                    <a:lnTo>
                      <a:pt x="146" y="665"/>
                    </a:lnTo>
                    <a:lnTo>
                      <a:pt x="142" y="640"/>
                    </a:lnTo>
                    <a:lnTo>
                      <a:pt x="137" y="611"/>
                    </a:lnTo>
                    <a:lnTo>
                      <a:pt x="134" y="580"/>
                    </a:lnTo>
                    <a:lnTo>
                      <a:pt x="130" y="546"/>
                    </a:lnTo>
                    <a:lnTo>
                      <a:pt x="126" y="511"/>
                    </a:lnTo>
                    <a:lnTo>
                      <a:pt x="124" y="473"/>
                    </a:lnTo>
                    <a:lnTo>
                      <a:pt x="122" y="433"/>
                    </a:lnTo>
                    <a:lnTo>
                      <a:pt x="121" y="390"/>
                    </a:lnTo>
                    <a:lnTo>
                      <a:pt x="121" y="345"/>
                    </a:lnTo>
                    <a:lnTo>
                      <a:pt x="121" y="298"/>
                    </a:lnTo>
                    <a:lnTo>
                      <a:pt x="121" y="249"/>
                    </a:lnTo>
                    <a:lnTo>
                      <a:pt x="120" y="202"/>
                    </a:lnTo>
                    <a:lnTo>
                      <a:pt x="119" y="156"/>
                    </a:lnTo>
                    <a:lnTo>
                      <a:pt x="119" y="113"/>
                    </a:lnTo>
                    <a:lnTo>
                      <a:pt x="117" y="76"/>
                    </a:lnTo>
                    <a:lnTo>
                      <a:pt x="116" y="43"/>
                    </a:lnTo>
                    <a:lnTo>
                      <a:pt x="114" y="20"/>
                    </a:lnTo>
                    <a:lnTo>
                      <a:pt x="112" y="5"/>
                    </a:lnTo>
                    <a:lnTo>
                      <a:pt x="111" y="1"/>
                    </a:lnTo>
                    <a:lnTo>
                      <a:pt x="111" y="0"/>
                    </a:lnTo>
                    <a:lnTo>
                      <a:pt x="110" y="2"/>
                    </a:lnTo>
                    <a:lnTo>
                      <a:pt x="109" y="7"/>
                    </a:lnTo>
                    <a:lnTo>
                      <a:pt x="107" y="28"/>
                    </a:lnTo>
                    <a:lnTo>
                      <a:pt x="106" y="63"/>
                    </a:lnTo>
                    <a:lnTo>
                      <a:pt x="104" y="114"/>
                    </a:lnTo>
                    <a:lnTo>
                      <a:pt x="102" y="183"/>
                    </a:lnTo>
                    <a:lnTo>
                      <a:pt x="101" y="249"/>
                    </a:lnTo>
                    <a:lnTo>
                      <a:pt x="99" y="310"/>
                    </a:lnTo>
                    <a:lnTo>
                      <a:pt x="96" y="367"/>
                    </a:lnTo>
                    <a:lnTo>
                      <a:pt x="92" y="418"/>
                    </a:lnTo>
                    <a:lnTo>
                      <a:pt x="89" y="465"/>
                    </a:lnTo>
                    <a:lnTo>
                      <a:pt x="85" y="508"/>
                    </a:lnTo>
                    <a:lnTo>
                      <a:pt x="79" y="546"/>
                    </a:lnTo>
                    <a:lnTo>
                      <a:pt x="74" y="581"/>
                    </a:lnTo>
                    <a:lnTo>
                      <a:pt x="67" y="614"/>
                    </a:lnTo>
                    <a:lnTo>
                      <a:pt x="60" y="642"/>
                    </a:lnTo>
                    <a:lnTo>
                      <a:pt x="52" y="667"/>
                    </a:lnTo>
                    <a:lnTo>
                      <a:pt x="45" y="691"/>
                    </a:lnTo>
                    <a:lnTo>
                      <a:pt x="36" y="712"/>
                    </a:lnTo>
                    <a:lnTo>
                      <a:pt x="27" y="732"/>
                    </a:lnTo>
                    <a:lnTo>
                      <a:pt x="18" y="750"/>
                    </a:lnTo>
                    <a:lnTo>
                      <a:pt x="8" y="766"/>
                    </a:lnTo>
                    <a:lnTo>
                      <a:pt x="4" y="773"/>
                    </a:lnTo>
                    <a:lnTo>
                      <a:pt x="1" y="781"/>
                    </a:lnTo>
                    <a:lnTo>
                      <a:pt x="0" y="786"/>
                    </a:lnTo>
                    <a:lnTo>
                      <a:pt x="1" y="791"/>
                    </a:lnTo>
                    <a:lnTo>
                      <a:pt x="3" y="796"/>
                    </a:lnTo>
                    <a:lnTo>
                      <a:pt x="5" y="798"/>
                    </a:lnTo>
                    <a:lnTo>
                      <a:pt x="9" y="801"/>
                    </a:lnTo>
                    <a:lnTo>
                      <a:pt x="13" y="803"/>
                    </a:lnTo>
                    <a:lnTo>
                      <a:pt x="24" y="805"/>
                    </a:lnTo>
                    <a:lnTo>
                      <a:pt x="37" y="805"/>
                    </a:lnTo>
                    <a:lnTo>
                      <a:pt x="54" y="802"/>
                    </a:lnTo>
                    <a:lnTo>
                      <a:pt x="71" y="800"/>
                    </a:lnTo>
                    <a:lnTo>
                      <a:pt x="106" y="790"/>
                    </a:lnTo>
                    <a:lnTo>
                      <a:pt x="139" y="778"/>
                    </a:lnTo>
                    <a:lnTo>
                      <a:pt x="162" y="770"/>
                    </a:lnTo>
                    <a:lnTo>
                      <a:pt x="171" y="766"/>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13" name="Google Shape;613;p12"/>
              <p:cNvSpPr/>
              <p:nvPr/>
            </p:nvSpPr>
            <p:spPr>
              <a:xfrm>
                <a:off x="3132" y="2015"/>
                <a:ext cx="214" cy="357"/>
              </a:xfrm>
              <a:custGeom>
                <a:rect b="b" l="l" r="r" t="t"/>
                <a:pathLst>
                  <a:path extrusionOk="0" h="1786" w="1070">
                    <a:moveTo>
                      <a:pt x="1060" y="1565"/>
                    </a:moveTo>
                    <a:lnTo>
                      <a:pt x="1034" y="1499"/>
                    </a:lnTo>
                    <a:lnTo>
                      <a:pt x="1007" y="1430"/>
                    </a:lnTo>
                    <a:lnTo>
                      <a:pt x="979" y="1357"/>
                    </a:lnTo>
                    <a:lnTo>
                      <a:pt x="950" y="1280"/>
                    </a:lnTo>
                    <a:lnTo>
                      <a:pt x="919" y="1202"/>
                    </a:lnTo>
                    <a:lnTo>
                      <a:pt x="888" y="1121"/>
                    </a:lnTo>
                    <a:lnTo>
                      <a:pt x="855" y="1040"/>
                    </a:lnTo>
                    <a:lnTo>
                      <a:pt x="821" y="957"/>
                    </a:lnTo>
                    <a:lnTo>
                      <a:pt x="787" y="875"/>
                    </a:lnTo>
                    <a:lnTo>
                      <a:pt x="750" y="794"/>
                    </a:lnTo>
                    <a:lnTo>
                      <a:pt x="713" y="714"/>
                    </a:lnTo>
                    <a:lnTo>
                      <a:pt x="675" y="635"/>
                    </a:lnTo>
                    <a:lnTo>
                      <a:pt x="637" y="560"/>
                    </a:lnTo>
                    <a:lnTo>
                      <a:pt x="598" y="488"/>
                    </a:lnTo>
                    <a:lnTo>
                      <a:pt x="577" y="453"/>
                    </a:lnTo>
                    <a:lnTo>
                      <a:pt x="557" y="418"/>
                    </a:lnTo>
                    <a:lnTo>
                      <a:pt x="537" y="386"/>
                    </a:lnTo>
                    <a:lnTo>
                      <a:pt x="516" y="354"/>
                    </a:lnTo>
                    <a:lnTo>
                      <a:pt x="477" y="298"/>
                    </a:lnTo>
                    <a:lnTo>
                      <a:pt x="440" y="248"/>
                    </a:lnTo>
                    <a:lnTo>
                      <a:pt x="403" y="203"/>
                    </a:lnTo>
                    <a:lnTo>
                      <a:pt x="367" y="162"/>
                    </a:lnTo>
                    <a:lnTo>
                      <a:pt x="334" y="126"/>
                    </a:lnTo>
                    <a:lnTo>
                      <a:pt x="300" y="95"/>
                    </a:lnTo>
                    <a:lnTo>
                      <a:pt x="269" y="68"/>
                    </a:lnTo>
                    <a:lnTo>
                      <a:pt x="238" y="46"/>
                    </a:lnTo>
                    <a:lnTo>
                      <a:pt x="209" y="29"/>
                    </a:lnTo>
                    <a:lnTo>
                      <a:pt x="181" y="15"/>
                    </a:lnTo>
                    <a:lnTo>
                      <a:pt x="156" y="6"/>
                    </a:lnTo>
                    <a:lnTo>
                      <a:pt x="131" y="1"/>
                    </a:lnTo>
                    <a:lnTo>
                      <a:pt x="109" y="0"/>
                    </a:lnTo>
                    <a:lnTo>
                      <a:pt x="89" y="2"/>
                    </a:lnTo>
                    <a:lnTo>
                      <a:pt x="70" y="10"/>
                    </a:lnTo>
                    <a:lnTo>
                      <a:pt x="54" y="21"/>
                    </a:lnTo>
                    <a:lnTo>
                      <a:pt x="39" y="36"/>
                    </a:lnTo>
                    <a:lnTo>
                      <a:pt x="27" y="55"/>
                    </a:lnTo>
                    <a:lnTo>
                      <a:pt x="17" y="76"/>
                    </a:lnTo>
                    <a:lnTo>
                      <a:pt x="9" y="102"/>
                    </a:lnTo>
                    <a:lnTo>
                      <a:pt x="4" y="131"/>
                    </a:lnTo>
                    <a:lnTo>
                      <a:pt x="2" y="163"/>
                    </a:lnTo>
                    <a:lnTo>
                      <a:pt x="0" y="200"/>
                    </a:lnTo>
                    <a:lnTo>
                      <a:pt x="3" y="238"/>
                    </a:lnTo>
                    <a:lnTo>
                      <a:pt x="8" y="279"/>
                    </a:lnTo>
                    <a:lnTo>
                      <a:pt x="15" y="326"/>
                    </a:lnTo>
                    <a:lnTo>
                      <a:pt x="27" y="373"/>
                    </a:lnTo>
                    <a:lnTo>
                      <a:pt x="40" y="424"/>
                    </a:lnTo>
                    <a:lnTo>
                      <a:pt x="57" y="478"/>
                    </a:lnTo>
                    <a:lnTo>
                      <a:pt x="77" y="534"/>
                    </a:lnTo>
                    <a:lnTo>
                      <a:pt x="99" y="594"/>
                    </a:lnTo>
                    <a:lnTo>
                      <a:pt x="125" y="655"/>
                    </a:lnTo>
                    <a:lnTo>
                      <a:pt x="145" y="699"/>
                    </a:lnTo>
                    <a:lnTo>
                      <a:pt x="165" y="742"/>
                    </a:lnTo>
                    <a:lnTo>
                      <a:pt x="188" y="786"/>
                    </a:lnTo>
                    <a:lnTo>
                      <a:pt x="210" y="830"/>
                    </a:lnTo>
                    <a:lnTo>
                      <a:pt x="257" y="918"/>
                    </a:lnTo>
                    <a:lnTo>
                      <a:pt x="306" y="1006"/>
                    </a:lnTo>
                    <a:lnTo>
                      <a:pt x="359" y="1092"/>
                    </a:lnTo>
                    <a:lnTo>
                      <a:pt x="411" y="1176"/>
                    </a:lnTo>
                    <a:lnTo>
                      <a:pt x="463" y="1257"/>
                    </a:lnTo>
                    <a:lnTo>
                      <a:pt x="516" y="1335"/>
                    </a:lnTo>
                    <a:lnTo>
                      <a:pt x="566" y="1409"/>
                    </a:lnTo>
                    <a:lnTo>
                      <a:pt x="616" y="1478"/>
                    </a:lnTo>
                    <a:lnTo>
                      <a:pt x="662" y="1541"/>
                    </a:lnTo>
                    <a:lnTo>
                      <a:pt x="704" y="1597"/>
                    </a:lnTo>
                    <a:lnTo>
                      <a:pt x="743" y="1647"/>
                    </a:lnTo>
                    <a:lnTo>
                      <a:pt x="777" y="1690"/>
                    </a:lnTo>
                    <a:lnTo>
                      <a:pt x="805" y="1724"/>
                    </a:lnTo>
                    <a:lnTo>
                      <a:pt x="828" y="1747"/>
                    </a:lnTo>
                    <a:lnTo>
                      <a:pt x="836" y="1757"/>
                    </a:lnTo>
                    <a:lnTo>
                      <a:pt x="846" y="1765"/>
                    </a:lnTo>
                    <a:lnTo>
                      <a:pt x="856" y="1772"/>
                    </a:lnTo>
                    <a:lnTo>
                      <a:pt x="866" y="1777"/>
                    </a:lnTo>
                    <a:lnTo>
                      <a:pt x="878" y="1781"/>
                    </a:lnTo>
                    <a:lnTo>
                      <a:pt x="889" y="1783"/>
                    </a:lnTo>
                    <a:lnTo>
                      <a:pt x="900" y="1786"/>
                    </a:lnTo>
                    <a:lnTo>
                      <a:pt x="911" y="1786"/>
                    </a:lnTo>
                    <a:lnTo>
                      <a:pt x="923" y="1785"/>
                    </a:lnTo>
                    <a:lnTo>
                      <a:pt x="935" y="1783"/>
                    </a:lnTo>
                    <a:lnTo>
                      <a:pt x="946" y="1781"/>
                    </a:lnTo>
                    <a:lnTo>
                      <a:pt x="957" y="1777"/>
                    </a:lnTo>
                    <a:lnTo>
                      <a:pt x="969" y="1772"/>
                    </a:lnTo>
                    <a:lnTo>
                      <a:pt x="980" y="1766"/>
                    </a:lnTo>
                    <a:lnTo>
                      <a:pt x="990" y="1760"/>
                    </a:lnTo>
                    <a:lnTo>
                      <a:pt x="1001" y="1752"/>
                    </a:lnTo>
                    <a:lnTo>
                      <a:pt x="1010" y="1745"/>
                    </a:lnTo>
                    <a:lnTo>
                      <a:pt x="1020" y="1736"/>
                    </a:lnTo>
                    <a:lnTo>
                      <a:pt x="1029" y="1726"/>
                    </a:lnTo>
                    <a:lnTo>
                      <a:pt x="1036" y="1716"/>
                    </a:lnTo>
                    <a:lnTo>
                      <a:pt x="1044" y="1706"/>
                    </a:lnTo>
                    <a:lnTo>
                      <a:pt x="1051" y="1695"/>
                    </a:lnTo>
                    <a:lnTo>
                      <a:pt x="1056" y="1684"/>
                    </a:lnTo>
                    <a:lnTo>
                      <a:pt x="1061" y="1671"/>
                    </a:lnTo>
                    <a:lnTo>
                      <a:pt x="1065" y="1659"/>
                    </a:lnTo>
                    <a:lnTo>
                      <a:pt x="1069" y="1646"/>
                    </a:lnTo>
                    <a:lnTo>
                      <a:pt x="1070" y="1632"/>
                    </a:lnTo>
                    <a:lnTo>
                      <a:pt x="1070" y="1620"/>
                    </a:lnTo>
                    <a:lnTo>
                      <a:pt x="1070" y="1606"/>
                    </a:lnTo>
                    <a:lnTo>
                      <a:pt x="1067" y="1592"/>
                    </a:lnTo>
                    <a:lnTo>
                      <a:pt x="1064" y="1579"/>
                    </a:lnTo>
                    <a:lnTo>
                      <a:pt x="1060" y="1565"/>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14" name="Google Shape;614;p12"/>
              <p:cNvSpPr/>
              <p:nvPr/>
            </p:nvSpPr>
            <p:spPr>
              <a:xfrm>
                <a:off x="3132" y="2015"/>
                <a:ext cx="214" cy="357"/>
              </a:xfrm>
              <a:custGeom>
                <a:rect b="b" l="l" r="r" t="t"/>
                <a:pathLst>
                  <a:path extrusionOk="0" h="1786" w="1070">
                    <a:moveTo>
                      <a:pt x="1060" y="1565"/>
                    </a:moveTo>
                    <a:lnTo>
                      <a:pt x="1034" y="1499"/>
                    </a:lnTo>
                    <a:lnTo>
                      <a:pt x="1007" y="1430"/>
                    </a:lnTo>
                    <a:lnTo>
                      <a:pt x="979" y="1357"/>
                    </a:lnTo>
                    <a:lnTo>
                      <a:pt x="950" y="1280"/>
                    </a:lnTo>
                    <a:lnTo>
                      <a:pt x="919" y="1202"/>
                    </a:lnTo>
                    <a:lnTo>
                      <a:pt x="888" y="1121"/>
                    </a:lnTo>
                    <a:lnTo>
                      <a:pt x="855" y="1040"/>
                    </a:lnTo>
                    <a:lnTo>
                      <a:pt x="821" y="957"/>
                    </a:lnTo>
                    <a:lnTo>
                      <a:pt x="787" y="875"/>
                    </a:lnTo>
                    <a:lnTo>
                      <a:pt x="750" y="794"/>
                    </a:lnTo>
                    <a:lnTo>
                      <a:pt x="713" y="714"/>
                    </a:lnTo>
                    <a:lnTo>
                      <a:pt x="675" y="635"/>
                    </a:lnTo>
                    <a:lnTo>
                      <a:pt x="637" y="560"/>
                    </a:lnTo>
                    <a:lnTo>
                      <a:pt x="598" y="488"/>
                    </a:lnTo>
                    <a:lnTo>
                      <a:pt x="577" y="453"/>
                    </a:lnTo>
                    <a:lnTo>
                      <a:pt x="557" y="418"/>
                    </a:lnTo>
                    <a:lnTo>
                      <a:pt x="537" y="386"/>
                    </a:lnTo>
                    <a:lnTo>
                      <a:pt x="516" y="354"/>
                    </a:lnTo>
                    <a:lnTo>
                      <a:pt x="477" y="298"/>
                    </a:lnTo>
                    <a:lnTo>
                      <a:pt x="440" y="248"/>
                    </a:lnTo>
                    <a:lnTo>
                      <a:pt x="403" y="203"/>
                    </a:lnTo>
                    <a:lnTo>
                      <a:pt x="367" y="162"/>
                    </a:lnTo>
                    <a:lnTo>
                      <a:pt x="334" y="126"/>
                    </a:lnTo>
                    <a:lnTo>
                      <a:pt x="300" y="95"/>
                    </a:lnTo>
                    <a:lnTo>
                      <a:pt x="269" y="68"/>
                    </a:lnTo>
                    <a:lnTo>
                      <a:pt x="238" y="46"/>
                    </a:lnTo>
                    <a:lnTo>
                      <a:pt x="209" y="29"/>
                    </a:lnTo>
                    <a:lnTo>
                      <a:pt x="181" y="15"/>
                    </a:lnTo>
                    <a:lnTo>
                      <a:pt x="156" y="6"/>
                    </a:lnTo>
                    <a:lnTo>
                      <a:pt x="131" y="1"/>
                    </a:lnTo>
                    <a:lnTo>
                      <a:pt x="109" y="0"/>
                    </a:lnTo>
                    <a:lnTo>
                      <a:pt x="89" y="2"/>
                    </a:lnTo>
                    <a:lnTo>
                      <a:pt x="70" y="10"/>
                    </a:lnTo>
                    <a:lnTo>
                      <a:pt x="54" y="21"/>
                    </a:lnTo>
                    <a:lnTo>
                      <a:pt x="39" y="36"/>
                    </a:lnTo>
                    <a:lnTo>
                      <a:pt x="27" y="55"/>
                    </a:lnTo>
                    <a:lnTo>
                      <a:pt x="17" y="76"/>
                    </a:lnTo>
                    <a:lnTo>
                      <a:pt x="9" y="102"/>
                    </a:lnTo>
                    <a:lnTo>
                      <a:pt x="4" y="131"/>
                    </a:lnTo>
                    <a:lnTo>
                      <a:pt x="2" y="163"/>
                    </a:lnTo>
                    <a:lnTo>
                      <a:pt x="0" y="200"/>
                    </a:lnTo>
                    <a:lnTo>
                      <a:pt x="3" y="238"/>
                    </a:lnTo>
                    <a:lnTo>
                      <a:pt x="8" y="279"/>
                    </a:lnTo>
                    <a:lnTo>
                      <a:pt x="15" y="326"/>
                    </a:lnTo>
                    <a:lnTo>
                      <a:pt x="27" y="373"/>
                    </a:lnTo>
                    <a:lnTo>
                      <a:pt x="40" y="424"/>
                    </a:lnTo>
                    <a:lnTo>
                      <a:pt x="57" y="478"/>
                    </a:lnTo>
                    <a:lnTo>
                      <a:pt x="77" y="534"/>
                    </a:lnTo>
                    <a:lnTo>
                      <a:pt x="99" y="594"/>
                    </a:lnTo>
                    <a:lnTo>
                      <a:pt x="125" y="655"/>
                    </a:lnTo>
                    <a:lnTo>
                      <a:pt x="145" y="699"/>
                    </a:lnTo>
                    <a:lnTo>
                      <a:pt x="165" y="742"/>
                    </a:lnTo>
                    <a:lnTo>
                      <a:pt x="188" y="786"/>
                    </a:lnTo>
                    <a:lnTo>
                      <a:pt x="210" y="830"/>
                    </a:lnTo>
                    <a:lnTo>
                      <a:pt x="257" y="918"/>
                    </a:lnTo>
                    <a:lnTo>
                      <a:pt x="306" y="1006"/>
                    </a:lnTo>
                    <a:lnTo>
                      <a:pt x="359" y="1092"/>
                    </a:lnTo>
                    <a:lnTo>
                      <a:pt x="411" y="1176"/>
                    </a:lnTo>
                    <a:lnTo>
                      <a:pt x="463" y="1257"/>
                    </a:lnTo>
                    <a:lnTo>
                      <a:pt x="516" y="1335"/>
                    </a:lnTo>
                    <a:lnTo>
                      <a:pt x="566" y="1409"/>
                    </a:lnTo>
                    <a:lnTo>
                      <a:pt x="616" y="1478"/>
                    </a:lnTo>
                    <a:lnTo>
                      <a:pt x="662" y="1541"/>
                    </a:lnTo>
                    <a:lnTo>
                      <a:pt x="704" y="1597"/>
                    </a:lnTo>
                    <a:lnTo>
                      <a:pt x="743" y="1647"/>
                    </a:lnTo>
                    <a:lnTo>
                      <a:pt x="777" y="1690"/>
                    </a:lnTo>
                    <a:lnTo>
                      <a:pt x="805" y="1724"/>
                    </a:lnTo>
                    <a:lnTo>
                      <a:pt x="828" y="1747"/>
                    </a:lnTo>
                    <a:lnTo>
                      <a:pt x="836" y="1757"/>
                    </a:lnTo>
                    <a:lnTo>
                      <a:pt x="846" y="1765"/>
                    </a:lnTo>
                    <a:lnTo>
                      <a:pt x="856" y="1772"/>
                    </a:lnTo>
                    <a:lnTo>
                      <a:pt x="866" y="1777"/>
                    </a:lnTo>
                    <a:lnTo>
                      <a:pt x="878" y="1781"/>
                    </a:lnTo>
                    <a:lnTo>
                      <a:pt x="889" y="1783"/>
                    </a:lnTo>
                    <a:lnTo>
                      <a:pt x="900" y="1786"/>
                    </a:lnTo>
                    <a:lnTo>
                      <a:pt x="911" y="1786"/>
                    </a:lnTo>
                    <a:lnTo>
                      <a:pt x="923" y="1785"/>
                    </a:lnTo>
                    <a:lnTo>
                      <a:pt x="935" y="1783"/>
                    </a:lnTo>
                    <a:lnTo>
                      <a:pt x="946" y="1781"/>
                    </a:lnTo>
                    <a:lnTo>
                      <a:pt x="957" y="1777"/>
                    </a:lnTo>
                    <a:lnTo>
                      <a:pt x="969" y="1772"/>
                    </a:lnTo>
                    <a:lnTo>
                      <a:pt x="980" y="1766"/>
                    </a:lnTo>
                    <a:lnTo>
                      <a:pt x="990" y="1760"/>
                    </a:lnTo>
                    <a:lnTo>
                      <a:pt x="1001" y="1752"/>
                    </a:lnTo>
                    <a:lnTo>
                      <a:pt x="1010" y="1745"/>
                    </a:lnTo>
                    <a:lnTo>
                      <a:pt x="1020" y="1736"/>
                    </a:lnTo>
                    <a:lnTo>
                      <a:pt x="1029" y="1726"/>
                    </a:lnTo>
                    <a:lnTo>
                      <a:pt x="1036" y="1716"/>
                    </a:lnTo>
                    <a:lnTo>
                      <a:pt x="1044" y="1706"/>
                    </a:lnTo>
                    <a:lnTo>
                      <a:pt x="1051" y="1695"/>
                    </a:lnTo>
                    <a:lnTo>
                      <a:pt x="1056" y="1684"/>
                    </a:lnTo>
                    <a:lnTo>
                      <a:pt x="1061" y="1671"/>
                    </a:lnTo>
                    <a:lnTo>
                      <a:pt x="1065" y="1659"/>
                    </a:lnTo>
                    <a:lnTo>
                      <a:pt x="1069" y="1646"/>
                    </a:lnTo>
                    <a:lnTo>
                      <a:pt x="1070" y="1632"/>
                    </a:lnTo>
                    <a:lnTo>
                      <a:pt x="1070" y="1620"/>
                    </a:lnTo>
                    <a:lnTo>
                      <a:pt x="1070" y="1606"/>
                    </a:lnTo>
                    <a:lnTo>
                      <a:pt x="1067" y="1592"/>
                    </a:lnTo>
                    <a:lnTo>
                      <a:pt x="1064" y="1579"/>
                    </a:lnTo>
                    <a:lnTo>
                      <a:pt x="1060" y="1565"/>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15" name="Google Shape;615;p12"/>
              <p:cNvSpPr/>
              <p:nvPr/>
            </p:nvSpPr>
            <p:spPr>
              <a:xfrm>
                <a:off x="2979" y="2153"/>
                <a:ext cx="330" cy="254"/>
              </a:xfrm>
              <a:custGeom>
                <a:rect b="b" l="l" r="r" t="t"/>
                <a:pathLst>
                  <a:path extrusionOk="0" h="1272" w="1651">
                    <a:moveTo>
                      <a:pt x="1603" y="994"/>
                    </a:moveTo>
                    <a:lnTo>
                      <a:pt x="1551" y="946"/>
                    </a:lnTo>
                    <a:lnTo>
                      <a:pt x="1496" y="896"/>
                    </a:lnTo>
                    <a:lnTo>
                      <a:pt x="1437" y="844"/>
                    </a:lnTo>
                    <a:lnTo>
                      <a:pt x="1376" y="789"/>
                    </a:lnTo>
                    <a:lnTo>
                      <a:pt x="1314" y="731"/>
                    </a:lnTo>
                    <a:lnTo>
                      <a:pt x="1249" y="674"/>
                    </a:lnTo>
                    <a:lnTo>
                      <a:pt x="1183" y="617"/>
                    </a:lnTo>
                    <a:lnTo>
                      <a:pt x="1114" y="558"/>
                    </a:lnTo>
                    <a:lnTo>
                      <a:pt x="1046" y="501"/>
                    </a:lnTo>
                    <a:lnTo>
                      <a:pt x="977" y="444"/>
                    </a:lnTo>
                    <a:lnTo>
                      <a:pt x="907" y="389"/>
                    </a:lnTo>
                    <a:lnTo>
                      <a:pt x="839" y="336"/>
                    </a:lnTo>
                    <a:lnTo>
                      <a:pt x="769" y="285"/>
                    </a:lnTo>
                    <a:lnTo>
                      <a:pt x="700" y="237"/>
                    </a:lnTo>
                    <a:lnTo>
                      <a:pt x="666" y="215"/>
                    </a:lnTo>
                    <a:lnTo>
                      <a:pt x="633" y="194"/>
                    </a:lnTo>
                    <a:lnTo>
                      <a:pt x="599" y="172"/>
                    </a:lnTo>
                    <a:lnTo>
                      <a:pt x="567" y="154"/>
                    </a:lnTo>
                    <a:lnTo>
                      <a:pt x="508" y="121"/>
                    </a:lnTo>
                    <a:lnTo>
                      <a:pt x="452" y="92"/>
                    </a:lnTo>
                    <a:lnTo>
                      <a:pt x="399" y="69"/>
                    </a:lnTo>
                    <a:lnTo>
                      <a:pt x="349" y="49"/>
                    </a:lnTo>
                    <a:lnTo>
                      <a:pt x="303" y="31"/>
                    </a:lnTo>
                    <a:lnTo>
                      <a:pt x="260" y="19"/>
                    </a:lnTo>
                    <a:lnTo>
                      <a:pt x="220" y="9"/>
                    </a:lnTo>
                    <a:lnTo>
                      <a:pt x="183" y="3"/>
                    </a:lnTo>
                    <a:lnTo>
                      <a:pt x="150" y="0"/>
                    </a:lnTo>
                    <a:lnTo>
                      <a:pt x="120" y="1"/>
                    </a:lnTo>
                    <a:lnTo>
                      <a:pt x="92" y="4"/>
                    </a:lnTo>
                    <a:lnTo>
                      <a:pt x="69" y="11"/>
                    </a:lnTo>
                    <a:lnTo>
                      <a:pt x="49" y="20"/>
                    </a:lnTo>
                    <a:lnTo>
                      <a:pt x="31" y="33"/>
                    </a:lnTo>
                    <a:lnTo>
                      <a:pt x="19" y="47"/>
                    </a:lnTo>
                    <a:lnTo>
                      <a:pt x="9" y="64"/>
                    </a:lnTo>
                    <a:lnTo>
                      <a:pt x="2" y="84"/>
                    </a:lnTo>
                    <a:lnTo>
                      <a:pt x="0" y="106"/>
                    </a:lnTo>
                    <a:lnTo>
                      <a:pt x="1" y="130"/>
                    </a:lnTo>
                    <a:lnTo>
                      <a:pt x="5" y="156"/>
                    </a:lnTo>
                    <a:lnTo>
                      <a:pt x="14" y="185"/>
                    </a:lnTo>
                    <a:lnTo>
                      <a:pt x="26" y="215"/>
                    </a:lnTo>
                    <a:lnTo>
                      <a:pt x="41" y="247"/>
                    </a:lnTo>
                    <a:lnTo>
                      <a:pt x="61" y="281"/>
                    </a:lnTo>
                    <a:lnTo>
                      <a:pt x="85" y="316"/>
                    </a:lnTo>
                    <a:lnTo>
                      <a:pt x="112" y="353"/>
                    </a:lnTo>
                    <a:lnTo>
                      <a:pt x="144" y="391"/>
                    </a:lnTo>
                    <a:lnTo>
                      <a:pt x="178" y="431"/>
                    </a:lnTo>
                    <a:lnTo>
                      <a:pt x="217" y="471"/>
                    </a:lnTo>
                    <a:lnTo>
                      <a:pt x="261" y="513"/>
                    </a:lnTo>
                    <a:lnTo>
                      <a:pt x="308" y="554"/>
                    </a:lnTo>
                    <a:lnTo>
                      <a:pt x="359" y="598"/>
                    </a:lnTo>
                    <a:lnTo>
                      <a:pt x="396" y="628"/>
                    </a:lnTo>
                    <a:lnTo>
                      <a:pt x="433" y="657"/>
                    </a:lnTo>
                    <a:lnTo>
                      <a:pt x="472" y="687"/>
                    </a:lnTo>
                    <a:lnTo>
                      <a:pt x="512" y="715"/>
                    </a:lnTo>
                    <a:lnTo>
                      <a:pt x="594" y="773"/>
                    </a:lnTo>
                    <a:lnTo>
                      <a:pt x="678" y="828"/>
                    </a:lnTo>
                    <a:lnTo>
                      <a:pt x="761" y="882"/>
                    </a:lnTo>
                    <a:lnTo>
                      <a:pt x="846" y="934"/>
                    </a:lnTo>
                    <a:lnTo>
                      <a:pt x="930" y="984"/>
                    </a:lnTo>
                    <a:lnTo>
                      <a:pt x="1012" y="1030"/>
                    </a:lnTo>
                    <a:lnTo>
                      <a:pt x="1091" y="1073"/>
                    </a:lnTo>
                    <a:lnTo>
                      <a:pt x="1165" y="1113"/>
                    </a:lnTo>
                    <a:lnTo>
                      <a:pt x="1235" y="1150"/>
                    </a:lnTo>
                    <a:lnTo>
                      <a:pt x="1299" y="1182"/>
                    </a:lnTo>
                    <a:lnTo>
                      <a:pt x="1356" y="1211"/>
                    </a:lnTo>
                    <a:lnTo>
                      <a:pt x="1405" y="1234"/>
                    </a:lnTo>
                    <a:lnTo>
                      <a:pt x="1445" y="1252"/>
                    </a:lnTo>
                    <a:lnTo>
                      <a:pt x="1475" y="1266"/>
                    </a:lnTo>
                    <a:lnTo>
                      <a:pt x="1487" y="1269"/>
                    </a:lnTo>
                    <a:lnTo>
                      <a:pt x="1500" y="1272"/>
                    </a:lnTo>
                    <a:lnTo>
                      <a:pt x="1512" y="1272"/>
                    </a:lnTo>
                    <a:lnTo>
                      <a:pt x="1524" y="1272"/>
                    </a:lnTo>
                    <a:lnTo>
                      <a:pt x="1535" y="1271"/>
                    </a:lnTo>
                    <a:lnTo>
                      <a:pt x="1546" y="1267"/>
                    </a:lnTo>
                    <a:lnTo>
                      <a:pt x="1557" y="1263"/>
                    </a:lnTo>
                    <a:lnTo>
                      <a:pt x="1567" y="1258"/>
                    </a:lnTo>
                    <a:lnTo>
                      <a:pt x="1577" y="1252"/>
                    </a:lnTo>
                    <a:lnTo>
                      <a:pt x="1587" y="1244"/>
                    </a:lnTo>
                    <a:lnTo>
                      <a:pt x="1596" y="1237"/>
                    </a:lnTo>
                    <a:lnTo>
                      <a:pt x="1605" y="1228"/>
                    </a:lnTo>
                    <a:lnTo>
                      <a:pt x="1612" y="1218"/>
                    </a:lnTo>
                    <a:lnTo>
                      <a:pt x="1620" y="1208"/>
                    </a:lnTo>
                    <a:lnTo>
                      <a:pt x="1626" y="1198"/>
                    </a:lnTo>
                    <a:lnTo>
                      <a:pt x="1632" y="1187"/>
                    </a:lnTo>
                    <a:lnTo>
                      <a:pt x="1637" y="1175"/>
                    </a:lnTo>
                    <a:lnTo>
                      <a:pt x="1642" y="1163"/>
                    </a:lnTo>
                    <a:lnTo>
                      <a:pt x="1646" y="1151"/>
                    </a:lnTo>
                    <a:lnTo>
                      <a:pt x="1648" y="1138"/>
                    </a:lnTo>
                    <a:lnTo>
                      <a:pt x="1651" y="1125"/>
                    </a:lnTo>
                    <a:lnTo>
                      <a:pt x="1651" y="1112"/>
                    </a:lnTo>
                    <a:lnTo>
                      <a:pt x="1651" y="1100"/>
                    </a:lnTo>
                    <a:lnTo>
                      <a:pt x="1651" y="1087"/>
                    </a:lnTo>
                    <a:lnTo>
                      <a:pt x="1648" y="1073"/>
                    </a:lnTo>
                    <a:lnTo>
                      <a:pt x="1646" y="1061"/>
                    </a:lnTo>
                    <a:lnTo>
                      <a:pt x="1642" y="1048"/>
                    </a:lnTo>
                    <a:lnTo>
                      <a:pt x="1636" y="1037"/>
                    </a:lnTo>
                    <a:lnTo>
                      <a:pt x="1630" y="1025"/>
                    </a:lnTo>
                    <a:lnTo>
                      <a:pt x="1622" y="1014"/>
                    </a:lnTo>
                    <a:lnTo>
                      <a:pt x="1613" y="1004"/>
                    </a:lnTo>
                    <a:lnTo>
                      <a:pt x="1603" y="994"/>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16" name="Google Shape;616;p12"/>
              <p:cNvSpPr/>
              <p:nvPr/>
            </p:nvSpPr>
            <p:spPr>
              <a:xfrm>
                <a:off x="2979" y="2153"/>
                <a:ext cx="330" cy="254"/>
              </a:xfrm>
              <a:custGeom>
                <a:rect b="b" l="l" r="r" t="t"/>
                <a:pathLst>
                  <a:path extrusionOk="0" h="1272" w="1651">
                    <a:moveTo>
                      <a:pt x="1603" y="994"/>
                    </a:moveTo>
                    <a:lnTo>
                      <a:pt x="1551" y="946"/>
                    </a:lnTo>
                    <a:lnTo>
                      <a:pt x="1496" y="896"/>
                    </a:lnTo>
                    <a:lnTo>
                      <a:pt x="1437" y="844"/>
                    </a:lnTo>
                    <a:lnTo>
                      <a:pt x="1376" y="789"/>
                    </a:lnTo>
                    <a:lnTo>
                      <a:pt x="1314" y="731"/>
                    </a:lnTo>
                    <a:lnTo>
                      <a:pt x="1249" y="674"/>
                    </a:lnTo>
                    <a:lnTo>
                      <a:pt x="1183" y="617"/>
                    </a:lnTo>
                    <a:lnTo>
                      <a:pt x="1114" y="558"/>
                    </a:lnTo>
                    <a:lnTo>
                      <a:pt x="1046" y="501"/>
                    </a:lnTo>
                    <a:lnTo>
                      <a:pt x="977" y="444"/>
                    </a:lnTo>
                    <a:lnTo>
                      <a:pt x="907" y="389"/>
                    </a:lnTo>
                    <a:lnTo>
                      <a:pt x="839" y="336"/>
                    </a:lnTo>
                    <a:lnTo>
                      <a:pt x="769" y="285"/>
                    </a:lnTo>
                    <a:lnTo>
                      <a:pt x="700" y="237"/>
                    </a:lnTo>
                    <a:lnTo>
                      <a:pt x="666" y="215"/>
                    </a:lnTo>
                    <a:lnTo>
                      <a:pt x="633" y="194"/>
                    </a:lnTo>
                    <a:lnTo>
                      <a:pt x="599" y="172"/>
                    </a:lnTo>
                    <a:lnTo>
                      <a:pt x="567" y="154"/>
                    </a:lnTo>
                    <a:lnTo>
                      <a:pt x="508" y="121"/>
                    </a:lnTo>
                    <a:lnTo>
                      <a:pt x="452" y="92"/>
                    </a:lnTo>
                    <a:lnTo>
                      <a:pt x="399" y="69"/>
                    </a:lnTo>
                    <a:lnTo>
                      <a:pt x="349" y="49"/>
                    </a:lnTo>
                    <a:lnTo>
                      <a:pt x="303" y="31"/>
                    </a:lnTo>
                    <a:lnTo>
                      <a:pt x="260" y="19"/>
                    </a:lnTo>
                    <a:lnTo>
                      <a:pt x="220" y="9"/>
                    </a:lnTo>
                    <a:lnTo>
                      <a:pt x="183" y="3"/>
                    </a:lnTo>
                    <a:lnTo>
                      <a:pt x="150" y="0"/>
                    </a:lnTo>
                    <a:lnTo>
                      <a:pt x="120" y="1"/>
                    </a:lnTo>
                    <a:lnTo>
                      <a:pt x="92" y="4"/>
                    </a:lnTo>
                    <a:lnTo>
                      <a:pt x="69" y="11"/>
                    </a:lnTo>
                    <a:lnTo>
                      <a:pt x="49" y="20"/>
                    </a:lnTo>
                    <a:lnTo>
                      <a:pt x="31" y="33"/>
                    </a:lnTo>
                    <a:lnTo>
                      <a:pt x="19" y="47"/>
                    </a:lnTo>
                    <a:lnTo>
                      <a:pt x="9" y="64"/>
                    </a:lnTo>
                    <a:lnTo>
                      <a:pt x="2" y="84"/>
                    </a:lnTo>
                    <a:lnTo>
                      <a:pt x="0" y="106"/>
                    </a:lnTo>
                    <a:lnTo>
                      <a:pt x="1" y="130"/>
                    </a:lnTo>
                    <a:lnTo>
                      <a:pt x="5" y="156"/>
                    </a:lnTo>
                    <a:lnTo>
                      <a:pt x="14" y="185"/>
                    </a:lnTo>
                    <a:lnTo>
                      <a:pt x="26" y="215"/>
                    </a:lnTo>
                    <a:lnTo>
                      <a:pt x="41" y="247"/>
                    </a:lnTo>
                    <a:lnTo>
                      <a:pt x="61" y="281"/>
                    </a:lnTo>
                    <a:lnTo>
                      <a:pt x="85" y="316"/>
                    </a:lnTo>
                    <a:lnTo>
                      <a:pt x="112" y="353"/>
                    </a:lnTo>
                    <a:lnTo>
                      <a:pt x="144" y="391"/>
                    </a:lnTo>
                    <a:lnTo>
                      <a:pt x="178" y="431"/>
                    </a:lnTo>
                    <a:lnTo>
                      <a:pt x="217" y="471"/>
                    </a:lnTo>
                    <a:lnTo>
                      <a:pt x="261" y="513"/>
                    </a:lnTo>
                    <a:lnTo>
                      <a:pt x="308" y="554"/>
                    </a:lnTo>
                    <a:lnTo>
                      <a:pt x="359" y="598"/>
                    </a:lnTo>
                    <a:lnTo>
                      <a:pt x="396" y="628"/>
                    </a:lnTo>
                    <a:lnTo>
                      <a:pt x="433" y="657"/>
                    </a:lnTo>
                    <a:lnTo>
                      <a:pt x="472" y="687"/>
                    </a:lnTo>
                    <a:lnTo>
                      <a:pt x="512" y="715"/>
                    </a:lnTo>
                    <a:lnTo>
                      <a:pt x="594" y="773"/>
                    </a:lnTo>
                    <a:lnTo>
                      <a:pt x="678" y="828"/>
                    </a:lnTo>
                    <a:lnTo>
                      <a:pt x="761" y="882"/>
                    </a:lnTo>
                    <a:lnTo>
                      <a:pt x="846" y="934"/>
                    </a:lnTo>
                    <a:lnTo>
                      <a:pt x="930" y="984"/>
                    </a:lnTo>
                    <a:lnTo>
                      <a:pt x="1012" y="1030"/>
                    </a:lnTo>
                    <a:lnTo>
                      <a:pt x="1091" y="1073"/>
                    </a:lnTo>
                    <a:lnTo>
                      <a:pt x="1165" y="1113"/>
                    </a:lnTo>
                    <a:lnTo>
                      <a:pt x="1235" y="1150"/>
                    </a:lnTo>
                    <a:lnTo>
                      <a:pt x="1299" y="1182"/>
                    </a:lnTo>
                    <a:lnTo>
                      <a:pt x="1356" y="1211"/>
                    </a:lnTo>
                    <a:lnTo>
                      <a:pt x="1405" y="1234"/>
                    </a:lnTo>
                    <a:lnTo>
                      <a:pt x="1445" y="1252"/>
                    </a:lnTo>
                    <a:lnTo>
                      <a:pt x="1475" y="1266"/>
                    </a:lnTo>
                    <a:lnTo>
                      <a:pt x="1487" y="1269"/>
                    </a:lnTo>
                    <a:lnTo>
                      <a:pt x="1500" y="1272"/>
                    </a:lnTo>
                    <a:lnTo>
                      <a:pt x="1512" y="1272"/>
                    </a:lnTo>
                    <a:lnTo>
                      <a:pt x="1524" y="1272"/>
                    </a:lnTo>
                    <a:lnTo>
                      <a:pt x="1535" y="1271"/>
                    </a:lnTo>
                    <a:lnTo>
                      <a:pt x="1546" y="1267"/>
                    </a:lnTo>
                    <a:lnTo>
                      <a:pt x="1557" y="1263"/>
                    </a:lnTo>
                    <a:lnTo>
                      <a:pt x="1567" y="1258"/>
                    </a:lnTo>
                    <a:lnTo>
                      <a:pt x="1577" y="1252"/>
                    </a:lnTo>
                    <a:lnTo>
                      <a:pt x="1587" y="1244"/>
                    </a:lnTo>
                    <a:lnTo>
                      <a:pt x="1596" y="1237"/>
                    </a:lnTo>
                    <a:lnTo>
                      <a:pt x="1605" y="1228"/>
                    </a:lnTo>
                    <a:lnTo>
                      <a:pt x="1612" y="1218"/>
                    </a:lnTo>
                    <a:lnTo>
                      <a:pt x="1620" y="1208"/>
                    </a:lnTo>
                    <a:lnTo>
                      <a:pt x="1626" y="1198"/>
                    </a:lnTo>
                    <a:lnTo>
                      <a:pt x="1632" y="1187"/>
                    </a:lnTo>
                    <a:lnTo>
                      <a:pt x="1637" y="1175"/>
                    </a:lnTo>
                    <a:lnTo>
                      <a:pt x="1642" y="1163"/>
                    </a:lnTo>
                    <a:lnTo>
                      <a:pt x="1646" y="1151"/>
                    </a:lnTo>
                    <a:lnTo>
                      <a:pt x="1648" y="1138"/>
                    </a:lnTo>
                    <a:lnTo>
                      <a:pt x="1651" y="1125"/>
                    </a:lnTo>
                    <a:lnTo>
                      <a:pt x="1651" y="1112"/>
                    </a:lnTo>
                    <a:lnTo>
                      <a:pt x="1651" y="1100"/>
                    </a:lnTo>
                    <a:lnTo>
                      <a:pt x="1651" y="1087"/>
                    </a:lnTo>
                    <a:lnTo>
                      <a:pt x="1648" y="1073"/>
                    </a:lnTo>
                    <a:lnTo>
                      <a:pt x="1646" y="1061"/>
                    </a:lnTo>
                    <a:lnTo>
                      <a:pt x="1642" y="1048"/>
                    </a:lnTo>
                    <a:lnTo>
                      <a:pt x="1636" y="1037"/>
                    </a:lnTo>
                    <a:lnTo>
                      <a:pt x="1630" y="1025"/>
                    </a:lnTo>
                    <a:lnTo>
                      <a:pt x="1622" y="1014"/>
                    </a:lnTo>
                    <a:lnTo>
                      <a:pt x="1613" y="1004"/>
                    </a:lnTo>
                    <a:lnTo>
                      <a:pt x="1603" y="99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17" name="Google Shape;617;p12"/>
              <p:cNvSpPr/>
              <p:nvPr/>
            </p:nvSpPr>
            <p:spPr>
              <a:xfrm>
                <a:off x="2906" y="2322"/>
                <a:ext cx="388" cy="128"/>
              </a:xfrm>
              <a:custGeom>
                <a:rect b="b" l="l" r="r" t="t"/>
                <a:pathLst>
                  <a:path extrusionOk="0" h="639" w="1940">
                    <a:moveTo>
                      <a:pt x="1834" y="337"/>
                    </a:moveTo>
                    <a:lnTo>
                      <a:pt x="1766" y="316"/>
                    </a:lnTo>
                    <a:lnTo>
                      <a:pt x="1694" y="293"/>
                    </a:lnTo>
                    <a:lnTo>
                      <a:pt x="1618" y="269"/>
                    </a:lnTo>
                    <a:lnTo>
                      <a:pt x="1540" y="244"/>
                    </a:lnTo>
                    <a:lnTo>
                      <a:pt x="1460" y="219"/>
                    </a:lnTo>
                    <a:lnTo>
                      <a:pt x="1376" y="193"/>
                    </a:lnTo>
                    <a:lnTo>
                      <a:pt x="1293" y="168"/>
                    </a:lnTo>
                    <a:lnTo>
                      <a:pt x="1207" y="143"/>
                    </a:lnTo>
                    <a:lnTo>
                      <a:pt x="1120" y="120"/>
                    </a:lnTo>
                    <a:lnTo>
                      <a:pt x="1034" y="97"/>
                    </a:lnTo>
                    <a:lnTo>
                      <a:pt x="948" y="76"/>
                    </a:lnTo>
                    <a:lnTo>
                      <a:pt x="863" y="57"/>
                    </a:lnTo>
                    <a:lnTo>
                      <a:pt x="779" y="40"/>
                    </a:lnTo>
                    <a:lnTo>
                      <a:pt x="696" y="26"/>
                    </a:lnTo>
                    <a:lnTo>
                      <a:pt x="656" y="20"/>
                    </a:lnTo>
                    <a:lnTo>
                      <a:pt x="616" y="15"/>
                    </a:lnTo>
                    <a:lnTo>
                      <a:pt x="578" y="10"/>
                    </a:lnTo>
                    <a:lnTo>
                      <a:pt x="539" y="6"/>
                    </a:lnTo>
                    <a:lnTo>
                      <a:pt x="473" y="2"/>
                    </a:lnTo>
                    <a:lnTo>
                      <a:pt x="410" y="0"/>
                    </a:lnTo>
                    <a:lnTo>
                      <a:pt x="353" y="0"/>
                    </a:lnTo>
                    <a:lnTo>
                      <a:pt x="301" y="2"/>
                    </a:lnTo>
                    <a:lnTo>
                      <a:pt x="252" y="7"/>
                    </a:lnTo>
                    <a:lnTo>
                      <a:pt x="207" y="14"/>
                    </a:lnTo>
                    <a:lnTo>
                      <a:pt x="167" y="22"/>
                    </a:lnTo>
                    <a:lnTo>
                      <a:pt x="131" y="32"/>
                    </a:lnTo>
                    <a:lnTo>
                      <a:pt x="100" y="43"/>
                    </a:lnTo>
                    <a:lnTo>
                      <a:pt x="72" y="57"/>
                    </a:lnTo>
                    <a:lnTo>
                      <a:pt x="50" y="71"/>
                    </a:lnTo>
                    <a:lnTo>
                      <a:pt x="31" y="87"/>
                    </a:lnTo>
                    <a:lnTo>
                      <a:pt x="17" y="103"/>
                    </a:lnTo>
                    <a:lnTo>
                      <a:pt x="7" y="122"/>
                    </a:lnTo>
                    <a:lnTo>
                      <a:pt x="1" y="141"/>
                    </a:lnTo>
                    <a:lnTo>
                      <a:pt x="0" y="161"/>
                    </a:lnTo>
                    <a:lnTo>
                      <a:pt x="2" y="181"/>
                    </a:lnTo>
                    <a:lnTo>
                      <a:pt x="9" y="202"/>
                    </a:lnTo>
                    <a:lnTo>
                      <a:pt x="20" y="223"/>
                    </a:lnTo>
                    <a:lnTo>
                      <a:pt x="35" y="246"/>
                    </a:lnTo>
                    <a:lnTo>
                      <a:pt x="54" y="268"/>
                    </a:lnTo>
                    <a:lnTo>
                      <a:pt x="77" y="291"/>
                    </a:lnTo>
                    <a:lnTo>
                      <a:pt x="105" y="313"/>
                    </a:lnTo>
                    <a:lnTo>
                      <a:pt x="136" y="336"/>
                    </a:lnTo>
                    <a:lnTo>
                      <a:pt x="172" y="358"/>
                    </a:lnTo>
                    <a:lnTo>
                      <a:pt x="212" y="379"/>
                    </a:lnTo>
                    <a:lnTo>
                      <a:pt x="256" y="402"/>
                    </a:lnTo>
                    <a:lnTo>
                      <a:pt x="303" y="423"/>
                    </a:lnTo>
                    <a:lnTo>
                      <a:pt x="354" y="443"/>
                    </a:lnTo>
                    <a:lnTo>
                      <a:pt x="410" y="463"/>
                    </a:lnTo>
                    <a:lnTo>
                      <a:pt x="470" y="482"/>
                    </a:lnTo>
                    <a:lnTo>
                      <a:pt x="534" y="500"/>
                    </a:lnTo>
                    <a:lnTo>
                      <a:pt x="580" y="512"/>
                    </a:lnTo>
                    <a:lnTo>
                      <a:pt x="628" y="523"/>
                    </a:lnTo>
                    <a:lnTo>
                      <a:pt x="676" y="534"/>
                    </a:lnTo>
                    <a:lnTo>
                      <a:pt x="725" y="543"/>
                    </a:lnTo>
                    <a:lnTo>
                      <a:pt x="823" y="561"/>
                    </a:lnTo>
                    <a:lnTo>
                      <a:pt x="923" y="576"/>
                    </a:lnTo>
                    <a:lnTo>
                      <a:pt x="1023" y="590"/>
                    </a:lnTo>
                    <a:lnTo>
                      <a:pt x="1122" y="601"/>
                    </a:lnTo>
                    <a:lnTo>
                      <a:pt x="1219" y="611"/>
                    </a:lnTo>
                    <a:lnTo>
                      <a:pt x="1313" y="619"/>
                    </a:lnTo>
                    <a:lnTo>
                      <a:pt x="1402" y="626"/>
                    </a:lnTo>
                    <a:lnTo>
                      <a:pt x="1487" y="631"/>
                    </a:lnTo>
                    <a:lnTo>
                      <a:pt x="1566" y="635"/>
                    </a:lnTo>
                    <a:lnTo>
                      <a:pt x="1637" y="638"/>
                    </a:lnTo>
                    <a:lnTo>
                      <a:pt x="1699" y="639"/>
                    </a:lnTo>
                    <a:lnTo>
                      <a:pt x="1753" y="639"/>
                    </a:lnTo>
                    <a:lnTo>
                      <a:pt x="1797" y="639"/>
                    </a:lnTo>
                    <a:lnTo>
                      <a:pt x="1829" y="639"/>
                    </a:lnTo>
                    <a:lnTo>
                      <a:pt x="1842" y="638"/>
                    </a:lnTo>
                    <a:lnTo>
                      <a:pt x="1854" y="634"/>
                    </a:lnTo>
                    <a:lnTo>
                      <a:pt x="1865" y="630"/>
                    </a:lnTo>
                    <a:lnTo>
                      <a:pt x="1877" y="625"/>
                    </a:lnTo>
                    <a:lnTo>
                      <a:pt x="1885" y="619"/>
                    </a:lnTo>
                    <a:lnTo>
                      <a:pt x="1895" y="611"/>
                    </a:lnTo>
                    <a:lnTo>
                      <a:pt x="1903" y="603"/>
                    </a:lnTo>
                    <a:lnTo>
                      <a:pt x="1910" y="594"/>
                    </a:lnTo>
                    <a:lnTo>
                      <a:pt x="1918" y="584"/>
                    </a:lnTo>
                    <a:lnTo>
                      <a:pt x="1923" y="573"/>
                    </a:lnTo>
                    <a:lnTo>
                      <a:pt x="1928" y="563"/>
                    </a:lnTo>
                    <a:lnTo>
                      <a:pt x="1933" y="550"/>
                    </a:lnTo>
                    <a:lnTo>
                      <a:pt x="1935" y="539"/>
                    </a:lnTo>
                    <a:lnTo>
                      <a:pt x="1938" y="526"/>
                    </a:lnTo>
                    <a:lnTo>
                      <a:pt x="1940" y="514"/>
                    </a:lnTo>
                    <a:lnTo>
                      <a:pt x="1940" y="500"/>
                    </a:lnTo>
                    <a:lnTo>
                      <a:pt x="1940" y="488"/>
                    </a:lnTo>
                    <a:lnTo>
                      <a:pt x="1939" y="475"/>
                    </a:lnTo>
                    <a:lnTo>
                      <a:pt x="1938" y="462"/>
                    </a:lnTo>
                    <a:lnTo>
                      <a:pt x="1935" y="449"/>
                    </a:lnTo>
                    <a:lnTo>
                      <a:pt x="1932" y="437"/>
                    </a:lnTo>
                    <a:lnTo>
                      <a:pt x="1927" y="425"/>
                    </a:lnTo>
                    <a:lnTo>
                      <a:pt x="1922" y="413"/>
                    </a:lnTo>
                    <a:lnTo>
                      <a:pt x="1915" y="402"/>
                    </a:lnTo>
                    <a:lnTo>
                      <a:pt x="1908" y="390"/>
                    </a:lnTo>
                    <a:lnTo>
                      <a:pt x="1900" y="380"/>
                    </a:lnTo>
                    <a:lnTo>
                      <a:pt x="1892" y="372"/>
                    </a:lnTo>
                    <a:lnTo>
                      <a:pt x="1882" y="363"/>
                    </a:lnTo>
                    <a:lnTo>
                      <a:pt x="1872" y="354"/>
                    </a:lnTo>
                    <a:lnTo>
                      <a:pt x="1859" y="348"/>
                    </a:lnTo>
                    <a:lnTo>
                      <a:pt x="1847" y="342"/>
                    </a:lnTo>
                    <a:lnTo>
                      <a:pt x="1834" y="337"/>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18" name="Google Shape;618;p12"/>
              <p:cNvSpPr/>
              <p:nvPr/>
            </p:nvSpPr>
            <p:spPr>
              <a:xfrm>
                <a:off x="2906" y="2322"/>
                <a:ext cx="388" cy="128"/>
              </a:xfrm>
              <a:custGeom>
                <a:rect b="b" l="l" r="r" t="t"/>
                <a:pathLst>
                  <a:path extrusionOk="0" h="639" w="1940">
                    <a:moveTo>
                      <a:pt x="1834" y="337"/>
                    </a:moveTo>
                    <a:lnTo>
                      <a:pt x="1766" y="316"/>
                    </a:lnTo>
                    <a:lnTo>
                      <a:pt x="1694" y="293"/>
                    </a:lnTo>
                    <a:lnTo>
                      <a:pt x="1618" y="269"/>
                    </a:lnTo>
                    <a:lnTo>
                      <a:pt x="1540" y="244"/>
                    </a:lnTo>
                    <a:lnTo>
                      <a:pt x="1460" y="219"/>
                    </a:lnTo>
                    <a:lnTo>
                      <a:pt x="1376" y="193"/>
                    </a:lnTo>
                    <a:lnTo>
                      <a:pt x="1293" y="168"/>
                    </a:lnTo>
                    <a:lnTo>
                      <a:pt x="1207" y="143"/>
                    </a:lnTo>
                    <a:lnTo>
                      <a:pt x="1120" y="120"/>
                    </a:lnTo>
                    <a:lnTo>
                      <a:pt x="1034" y="97"/>
                    </a:lnTo>
                    <a:lnTo>
                      <a:pt x="948" y="76"/>
                    </a:lnTo>
                    <a:lnTo>
                      <a:pt x="863" y="57"/>
                    </a:lnTo>
                    <a:lnTo>
                      <a:pt x="779" y="40"/>
                    </a:lnTo>
                    <a:lnTo>
                      <a:pt x="696" y="26"/>
                    </a:lnTo>
                    <a:lnTo>
                      <a:pt x="656" y="20"/>
                    </a:lnTo>
                    <a:lnTo>
                      <a:pt x="616" y="15"/>
                    </a:lnTo>
                    <a:lnTo>
                      <a:pt x="578" y="10"/>
                    </a:lnTo>
                    <a:lnTo>
                      <a:pt x="539" y="6"/>
                    </a:lnTo>
                    <a:lnTo>
                      <a:pt x="473" y="2"/>
                    </a:lnTo>
                    <a:lnTo>
                      <a:pt x="410" y="0"/>
                    </a:lnTo>
                    <a:lnTo>
                      <a:pt x="353" y="0"/>
                    </a:lnTo>
                    <a:lnTo>
                      <a:pt x="301" y="2"/>
                    </a:lnTo>
                    <a:lnTo>
                      <a:pt x="252" y="7"/>
                    </a:lnTo>
                    <a:lnTo>
                      <a:pt x="207" y="14"/>
                    </a:lnTo>
                    <a:lnTo>
                      <a:pt x="167" y="22"/>
                    </a:lnTo>
                    <a:lnTo>
                      <a:pt x="131" y="32"/>
                    </a:lnTo>
                    <a:lnTo>
                      <a:pt x="100" y="43"/>
                    </a:lnTo>
                    <a:lnTo>
                      <a:pt x="72" y="57"/>
                    </a:lnTo>
                    <a:lnTo>
                      <a:pt x="50" y="71"/>
                    </a:lnTo>
                    <a:lnTo>
                      <a:pt x="31" y="87"/>
                    </a:lnTo>
                    <a:lnTo>
                      <a:pt x="17" y="103"/>
                    </a:lnTo>
                    <a:lnTo>
                      <a:pt x="7" y="122"/>
                    </a:lnTo>
                    <a:lnTo>
                      <a:pt x="1" y="141"/>
                    </a:lnTo>
                    <a:lnTo>
                      <a:pt x="0" y="161"/>
                    </a:lnTo>
                    <a:lnTo>
                      <a:pt x="2" y="181"/>
                    </a:lnTo>
                    <a:lnTo>
                      <a:pt x="9" y="202"/>
                    </a:lnTo>
                    <a:lnTo>
                      <a:pt x="20" y="223"/>
                    </a:lnTo>
                    <a:lnTo>
                      <a:pt x="35" y="246"/>
                    </a:lnTo>
                    <a:lnTo>
                      <a:pt x="54" y="268"/>
                    </a:lnTo>
                    <a:lnTo>
                      <a:pt x="77" y="291"/>
                    </a:lnTo>
                    <a:lnTo>
                      <a:pt x="105" y="313"/>
                    </a:lnTo>
                    <a:lnTo>
                      <a:pt x="136" y="336"/>
                    </a:lnTo>
                    <a:lnTo>
                      <a:pt x="172" y="358"/>
                    </a:lnTo>
                    <a:lnTo>
                      <a:pt x="212" y="379"/>
                    </a:lnTo>
                    <a:lnTo>
                      <a:pt x="256" y="402"/>
                    </a:lnTo>
                    <a:lnTo>
                      <a:pt x="303" y="423"/>
                    </a:lnTo>
                    <a:lnTo>
                      <a:pt x="354" y="443"/>
                    </a:lnTo>
                    <a:lnTo>
                      <a:pt x="410" y="463"/>
                    </a:lnTo>
                    <a:lnTo>
                      <a:pt x="470" y="482"/>
                    </a:lnTo>
                    <a:lnTo>
                      <a:pt x="534" y="500"/>
                    </a:lnTo>
                    <a:lnTo>
                      <a:pt x="580" y="512"/>
                    </a:lnTo>
                    <a:lnTo>
                      <a:pt x="628" y="523"/>
                    </a:lnTo>
                    <a:lnTo>
                      <a:pt x="676" y="534"/>
                    </a:lnTo>
                    <a:lnTo>
                      <a:pt x="725" y="543"/>
                    </a:lnTo>
                    <a:lnTo>
                      <a:pt x="823" y="561"/>
                    </a:lnTo>
                    <a:lnTo>
                      <a:pt x="923" y="576"/>
                    </a:lnTo>
                    <a:lnTo>
                      <a:pt x="1023" y="590"/>
                    </a:lnTo>
                    <a:lnTo>
                      <a:pt x="1122" y="601"/>
                    </a:lnTo>
                    <a:lnTo>
                      <a:pt x="1219" y="611"/>
                    </a:lnTo>
                    <a:lnTo>
                      <a:pt x="1313" y="619"/>
                    </a:lnTo>
                    <a:lnTo>
                      <a:pt x="1402" y="626"/>
                    </a:lnTo>
                    <a:lnTo>
                      <a:pt x="1487" y="631"/>
                    </a:lnTo>
                    <a:lnTo>
                      <a:pt x="1566" y="635"/>
                    </a:lnTo>
                    <a:lnTo>
                      <a:pt x="1637" y="638"/>
                    </a:lnTo>
                    <a:lnTo>
                      <a:pt x="1699" y="639"/>
                    </a:lnTo>
                    <a:lnTo>
                      <a:pt x="1753" y="639"/>
                    </a:lnTo>
                    <a:lnTo>
                      <a:pt x="1797" y="639"/>
                    </a:lnTo>
                    <a:lnTo>
                      <a:pt x="1829" y="639"/>
                    </a:lnTo>
                    <a:lnTo>
                      <a:pt x="1842" y="638"/>
                    </a:lnTo>
                    <a:lnTo>
                      <a:pt x="1854" y="634"/>
                    </a:lnTo>
                    <a:lnTo>
                      <a:pt x="1865" y="630"/>
                    </a:lnTo>
                    <a:lnTo>
                      <a:pt x="1877" y="625"/>
                    </a:lnTo>
                    <a:lnTo>
                      <a:pt x="1885" y="619"/>
                    </a:lnTo>
                    <a:lnTo>
                      <a:pt x="1895" y="611"/>
                    </a:lnTo>
                    <a:lnTo>
                      <a:pt x="1903" y="603"/>
                    </a:lnTo>
                    <a:lnTo>
                      <a:pt x="1910" y="594"/>
                    </a:lnTo>
                    <a:lnTo>
                      <a:pt x="1918" y="584"/>
                    </a:lnTo>
                    <a:lnTo>
                      <a:pt x="1923" y="573"/>
                    </a:lnTo>
                    <a:lnTo>
                      <a:pt x="1928" y="563"/>
                    </a:lnTo>
                    <a:lnTo>
                      <a:pt x="1933" y="550"/>
                    </a:lnTo>
                    <a:lnTo>
                      <a:pt x="1935" y="539"/>
                    </a:lnTo>
                    <a:lnTo>
                      <a:pt x="1938" y="526"/>
                    </a:lnTo>
                    <a:lnTo>
                      <a:pt x="1940" y="514"/>
                    </a:lnTo>
                    <a:lnTo>
                      <a:pt x="1940" y="500"/>
                    </a:lnTo>
                    <a:lnTo>
                      <a:pt x="1940" y="488"/>
                    </a:lnTo>
                    <a:lnTo>
                      <a:pt x="1939" y="475"/>
                    </a:lnTo>
                    <a:lnTo>
                      <a:pt x="1938" y="462"/>
                    </a:lnTo>
                    <a:lnTo>
                      <a:pt x="1935" y="449"/>
                    </a:lnTo>
                    <a:lnTo>
                      <a:pt x="1932" y="437"/>
                    </a:lnTo>
                    <a:lnTo>
                      <a:pt x="1927" y="425"/>
                    </a:lnTo>
                    <a:lnTo>
                      <a:pt x="1922" y="413"/>
                    </a:lnTo>
                    <a:lnTo>
                      <a:pt x="1915" y="402"/>
                    </a:lnTo>
                    <a:lnTo>
                      <a:pt x="1908" y="390"/>
                    </a:lnTo>
                    <a:lnTo>
                      <a:pt x="1900" y="380"/>
                    </a:lnTo>
                    <a:lnTo>
                      <a:pt x="1892" y="372"/>
                    </a:lnTo>
                    <a:lnTo>
                      <a:pt x="1882" y="363"/>
                    </a:lnTo>
                    <a:lnTo>
                      <a:pt x="1872" y="354"/>
                    </a:lnTo>
                    <a:lnTo>
                      <a:pt x="1859" y="348"/>
                    </a:lnTo>
                    <a:lnTo>
                      <a:pt x="1847" y="342"/>
                    </a:lnTo>
                    <a:lnTo>
                      <a:pt x="1834" y="337"/>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19" name="Google Shape;619;p12"/>
              <p:cNvSpPr/>
              <p:nvPr/>
            </p:nvSpPr>
            <p:spPr>
              <a:xfrm>
                <a:off x="2913" y="2435"/>
                <a:ext cx="386" cy="144"/>
              </a:xfrm>
              <a:custGeom>
                <a:rect b="b" l="l" r="r" t="t"/>
                <a:pathLst>
                  <a:path extrusionOk="0" h="721" w="1932">
                    <a:moveTo>
                      <a:pt x="1752" y="0"/>
                    </a:moveTo>
                    <a:lnTo>
                      <a:pt x="1682" y="10"/>
                    </a:lnTo>
                    <a:lnTo>
                      <a:pt x="1608" y="20"/>
                    </a:lnTo>
                    <a:lnTo>
                      <a:pt x="1529" y="30"/>
                    </a:lnTo>
                    <a:lnTo>
                      <a:pt x="1448" y="40"/>
                    </a:lnTo>
                    <a:lnTo>
                      <a:pt x="1364" y="51"/>
                    </a:lnTo>
                    <a:lnTo>
                      <a:pt x="1278" y="62"/>
                    </a:lnTo>
                    <a:lnTo>
                      <a:pt x="1191" y="75"/>
                    </a:lnTo>
                    <a:lnTo>
                      <a:pt x="1102" y="89"/>
                    </a:lnTo>
                    <a:lnTo>
                      <a:pt x="1014" y="102"/>
                    </a:lnTo>
                    <a:lnTo>
                      <a:pt x="926" y="119"/>
                    </a:lnTo>
                    <a:lnTo>
                      <a:pt x="839" y="135"/>
                    </a:lnTo>
                    <a:lnTo>
                      <a:pt x="753" y="153"/>
                    </a:lnTo>
                    <a:lnTo>
                      <a:pt x="669" y="173"/>
                    </a:lnTo>
                    <a:lnTo>
                      <a:pt x="589" y="195"/>
                    </a:lnTo>
                    <a:lnTo>
                      <a:pt x="549" y="206"/>
                    </a:lnTo>
                    <a:lnTo>
                      <a:pt x="512" y="217"/>
                    </a:lnTo>
                    <a:lnTo>
                      <a:pt x="475" y="230"/>
                    </a:lnTo>
                    <a:lnTo>
                      <a:pt x="438" y="242"/>
                    </a:lnTo>
                    <a:lnTo>
                      <a:pt x="376" y="267"/>
                    </a:lnTo>
                    <a:lnTo>
                      <a:pt x="319" y="292"/>
                    </a:lnTo>
                    <a:lnTo>
                      <a:pt x="266" y="316"/>
                    </a:lnTo>
                    <a:lnTo>
                      <a:pt x="219" y="341"/>
                    </a:lnTo>
                    <a:lnTo>
                      <a:pt x="176" y="366"/>
                    </a:lnTo>
                    <a:lnTo>
                      <a:pt x="138" y="391"/>
                    </a:lnTo>
                    <a:lnTo>
                      <a:pt x="105" y="416"/>
                    </a:lnTo>
                    <a:lnTo>
                      <a:pt x="76" y="439"/>
                    </a:lnTo>
                    <a:lnTo>
                      <a:pt x="53" y="463"/>
                    </a:lnTo>
                    <a:lnTo>
                      <a:pt x="33" y="487"/>
                    </a:lnTo>
                    <a:lnTo>
                      <a:pt x="18" y="509"/>
                    </a:lnTo>
                    <a:lnTo>
                      <a:pt x="8" y="532"/>
                    </a:lnTo>
                    <a:lnTo>
                      <a:pt x="2" y="553"/>
                    </a:lnTo>
                    <a:lnTo>
                      <a:pt x="0" y="574"/>
                    </a:lnTo>
                    <a:lnTo>
                      <a:pt x="3" y="594"/>
                    </a:lnTo>
                    <a:lnTo>
                      <a:pt x="9" y="612"/>
                    </a:lnTo>
                    <a:lnTo>
                      <a:pt x="20" y="629"/>
                    </a:lnTo>
                    <a:lnTo>
                      <a:pt x="35" y="645"/>
                    </a:lnTo>
                    <a:lnTo>
                      <a:pt x="54" y="660"/>
                    </a:lnTo>
                    <a:lnTo>
                      <a:pt x="76" y="674"/>
                    </a:lnTo>
                    <a:lnTo>
                      <a:pt x="104" y="686"/>
                    </a:lnTo>
                    <a:lnTo>
                      <a:pt x="135" y="696"/>
                    </a:lnTo>
                    <a:lnTo>
                      <a:pt x="169" y="705"/>
                    </a:lnTo>
                    <a:lnTo>
                      <a:pt x="207" y="713"/>
                    </a:lnTo>
                    <a:lnTo>
                      <a:pt x="249" y="718"/>
                    </a:lnTo>
                    <a:lnTo>
                      <a:pt x="295" y="720"/>
                    </a:lnTo>
                    <a:lnTo>
                      <a:pt x="343" y="721"/>
                    </a:lnTo>
                    <a:lnTo>
                      <a:pt x="396" y="720"/>
                    </a:lnTo>
                    <a:lnTo>
                      <a:pt x="452" y="718"/>
                    </a:lnTo>
                    <a:lnTo>
                      <a:pt x="512" y="711"/>
                    </a:lnTo>
                    <a:lnTo>
                      <a:pt x="574" y="703"/>
                    </a:lnTo>
                    <a:lnTo>
                      <a:pt x="640" y="693"/>
                    </a:lnTo>
                    <a:lnTo>
                      <a:pt x="687" y="684"/>
                    </a:lnTo>
                    <a:lnTo>
                      <a:pt x="734" y="674"/>
                    </a:lnTo>
                    <a:lnTo>
                      <a:pt x="781" y="663"/>
                    </a:lnTo>
                    <a:lnTo>
                      <a:pt x="830" y="651"/>
                    </a:lnTo>
                    <a:lnTo>
                      <a:pt x="927" y="626"/>
                    </a:lnTo>
                    <a:lnTo>
                      <a:pt x="1024" y="599"/>
                    </a:lnTo>
                    <a:lnTo>
                      <a:pt x="1120" y="569"/>
                    </a:lnTo>
                    <a:lnTo>
                      <a:pt x="1214" y="539"/>
                    </a:lnTo>
                    <a:lnTo>
                      <a:pt x="1307" y="507"/>
                    </a:lnTo>
                    <a:lnTo>
                      <a:pt x="1395" y="475"/>
                    </a:lnTo>
                    <a:lnTo>
                      <a:pt x="1479" y="443"/>
                    </a:lnTo>
                    <a:lnTo>
                      <a:pt x="1559" y="412"/>
                    </a:lnTo>
                    <a:lnTo>
                      <a:pt x="1631" y="382"/>
                    </a:lnTo>
                    <a:lnTo>
                      <a:pt x="1697" y="354"/>
                    </a:lnTo>
                    <a:lnTo>
                      <a:pt x="1756" y="329"/>
                    </a:lnTo>
                    <a:lnTo>
                      <a:pt x="1806" y="307"/>
                    </a:lnTo>
                    <a:lnTo>
                      <a:pt x="1846" y="287"/>
                    </a:lnTo>
                    <a:lnTo>
                      <a:pt x="1876" y="272"/>
                    </a:lnTo>
                    <a:lnTo>
                      <a:pt x="1887" y="266"/>
                    </a:lnTo>
                    <a:lnTo>
                      <a:pt x="1896" y="258"/>
                    </a:lnTo>
                    <a:lnTo>
                      <a:pt x="1905" y="251"/>
                    </a:lnTo>
                    <a:lnTo>
                      <a:pt x="1912" y="241"/>
                    </a:lnTo>
                    <a:lnTo>
                      <a:pt x="1918" y="232"/>
                    </a:lnTo>
                    <a:lnTo>
                      <a:pt x="1923" y="222"/>
                    </a:lnTo>
                    <a:lnTo>
                      <a:pt x="1927" y="211"/>
                    </a:lnTo>
                    <a:lnTo>
                      <a:pt x="1929" y="200"/>
                    </a:lnTo>
                    <a:lnTo>
                      <a:pt x="1932" y="188"/>
                    </a:lnTo>
                    <a:lnTo>
                      <a:pt x="1932" y="177"/>
                    </a:lnTo>
                    <a:lnTo>
                      <a:pt x="1932" y="165"/>
                    </a:lnTo>
                    <a:lnTo>
                      <a:pt x="1931" y="153"/>
                    </a:lnTo>
                    <a:lnTo>
                      <a:pt x="1929" y="141"/>
                    </a:lnTo>
                    <a:lnTo>
                      <a:pt x="1926" y="128"/>
                    </a:lnTo>
                    <a:lnTo>
                      <a:pt x="1922" y="117"/>
                    </a:lnTo>
                    <a:lnTo>
                      <a:pt x="1918" y="105"/>
                    </a:lnTo>
                    <a:lnTo>
                      <a:pt x="1912" y="94"/>
                    </a:lnTo>
                    <a:lnTo>
                      <a:pt x="1906" y="82"/>
                    </a:lnTo>
                    <a:lnTo>
                      <a:pt x="1898" y="71"/>
                    </a:lnTo>
                    <a:lnTo>
                      <a:pt x="1891" y="61"/>
                    </a:lnTo>
                    <a:lnTo>
                      <a:pt x="1882" y="51"/>
                    </a:lnTo>
                    <a:lnTo>
                      <a:pt x="1873" y="42"/>
                    </a:lnTo>
                    <a:lnTo>
                      <a:pt x="1863" y="34"/>
                    </a:lnTo>
                    <a:lnTo>
                      <a:pt x="1853" y="26"/>
                    </a:lnTo>
                    <a:lnTo>
                      <a:pt x="1842" y="19"/>
                    </a:lnTo>
                    <a:lnTo>
                      <a:pt x="1831" y="12"/>
                    </a:lnTo>
                    <a:lnTo>
                      <a:pt x="1818" y="7"/>
                    </a:lnTo>
                    <a:lnTo>
                      <a:pt x="1806" y="4"/>
                    </a:lnTo>
                    <a:lnTo>
                      <a:pt x="1793" y="1"/>
                    </a:lnTo>
                    <a:lnTo>
                      <a:pt x="1780" y="0"/>
                    </a:lnTo>
                    <a:lnTo>
                      <a:pt x="1766" y="0"/>
                    </a:lnTo>
                    <a:lnTo>
                      <a:pt x="1752" y="0"/>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20" name="Google Shape;620;p12"/>
              <p:cNvSpPr/>
              <p:nvPr/>
            </p:nvSpPr>
            <p:spPr>
              <a:xfrm>
                <a:off x="2913" y="2435"/>
                <a:ext cx="386" cy="144"/>
              </a:xfrm>
              <a:custGeom>
                <a:rect b="b" l="l" r="r" t="t"/>
                <a:pathLst>
                  <a:path extrusionOk="0" h="721" w="1932">
                    <a:moveTo>
                      <a:pt x="1752" y="0"/>
                    </a:moveTo>
                    <a:lnTo>
                      <a:pt x="1682" y="10"/>
                    </a:lnTo>
                    <a:lnTo>
                      <a:pt x="1608" y="20"/>
                    </a:lnTo>
                    <a:lnTo>
                      <a:pt x="1529" y="30"/>
                    </a:lnTo>
                    <a:lnTo>
                      <a:pt x="1448" y="40"/>
                    </a:lnTo>
                    <a:lnTo>
                      <a:pt x="1364" y="51"/>
                    </a:lnTo>
                    <a:lnTo>
                      <a:pt x="1278" y="62"/>
                    </a:lnTo>
                    <a:lnTo>
                      <a:pt x="1191" y="75"/>
                    </a:lnTo>
                    <a:lnTo>
                      <a:pt x="1102" y="89"/>
                    </a:lnTo>
                    <a:lnTo>
                      <a:pt x="1014" y="102"/>
                    </a:lnTo>
                    <a:lnTo>
                      <a:pt x="926" y="119"/>
                    </a:lnTo>
                    <a:lnTo>
                      <a:pt x="839" y="135"/>
                    </a:lnTo>
                    <a:lnTo>
                      <a:pt x="753" y="153"/>
                    </a:lnTo>
                    <a:lnTo>
                      <a:pt x="669" y="173"/>
                    </a:lnTo>
                    <a:lnTo>
                      <a:pt x="589" y="195"/>
                    </a:lnTo>
                    <a:lnTo>
                      <a:pt x="549" y="206"/>
                    </a:lnTo>
                    <a:lnTo>
                      <a:pt x="512" y="217"/>
                    </a:lnTo>
                    <a:lnTo>
                      <a:pt x="475" y="230"/>
                    </a:lnTo>
                    <a:lnTo>
                      <a:pt x="438" y="242"/>
                    </a:lnTo>
                    <a:lnTo>
                      <a:pt x="376" y="267"/>
                    </a:lnTo>
                    <a:lnTo>
                      <a:pt x="319" y="292"/>
                    </a:lnTo>
                    <a:lnTo>
                      <a:pt x="266" y="316"/>
                    </a:lnTo>
                    <a:lnTo>
                      <a:pt x="219" y="341"/>
                    </a:lnTo>
                    <a:lnTo>
                      <a:pt x="176" y="366"/>
                    </a:lnTo>
                    <a:lnTo>
                      <a:pt x="138" y="391"/>
                    </a:lnTo>
                    <a:lnTo>
                      <a:pt x="105" y="416"/>
                    </a:lnTo>
                    <a:lnTo>
                      <a:pt x="76" y="439"/>
                    </a:lnTo>
                    <a:lnTo>
                      <a:pt x="53" y="463"/>
                    </a:lnTo>
                    <a:lnTo>
                      <a:pt x="33" y="487"/>
                    </a:lnTo>
                    <a:lnTo>
                      <a:pt x="18" y="509"/>
                    </a:lnTo>
                    <a:lnTo>
                      <a:pt x="8" y="532"/>
                    </a:lnTo>
                    <a:lnTo>
                      <a:pt x="2" y="553"/>
                    </a:lnTo>
                    <a:lnTo>
                      <a:pt x="0" y="574"/>
                    </a:lnTo>
                    <a:lnTo>
                      <a:pt x="3" y="594"/>
                    </a:lnTo>
                    <a:lnTo>
                      <a:pt x="9" y="612"/>
                    </a:lnTo>
                    <a:lnTo>
                      <a:pt x="20" y="629"/>
                    </a:lnTo>
                    <a:lnTo>
                      <a:pt x="35" y="645"/>
                    </a:lnTo>
                    <a:lnTo>
                      <a:pt x="54" y="660"/>
                    </a:lnTo>
                    <a:lnTo>
                      <a:pt x="76" y="674"/>
                    </a:lnTo>
                    <a:lnTo>
                      <a:pt x="104" y="686"/>
                    </a:lnTo>
                    <a:lnTo>
                      <a:pt x="135" y="696"/>
                    </a:lnTo>
                    <a:lnTo>
                      <a:pt x="169" y="705"/>
                    </a:lnTo>
                    <a:lnTo>
                      <a:pt x="207" y="713"/>
                    </a:lnTo>
                    <a:lnTo>
                      <a:pt x="249" y="718"/>
                    </a:lnTo>
                    <a:lnTo>
                      <a:pt x="295" y="720"/>
                    </a:lnTo>
                    <a:lnTo>
                      <a:pt x="343" y="721"/>
                    </a:lnTo>
                    <a:lnTo>
                      <a:pt x="396" y="720"/>
                    </a:lnTo>
                    <a:lnTo>
                      <a:pt x="452" y="718"/>
                    </a:lnTo>
                    <a:lnTo>
                      <a:pt x="512" y="711"/>
                    </a:lnTo>
                    <a:lnTo>
                      <a:pt x="574" y="703"/>
                    </a:lnTo>
                    <a:lnTo>
                      <a:pt x="640" y="693"/>
                    </a:lnTo>
                    <a:lnTo>
                      <a:pt x="687" y="684"/>
                    </a:lnTo>
                    <a:lnTo>
                      <a:pt x="734" y="674"/>
                    </a:lnTo>
                    <a:lnTo>
                      <a:pt x="781" y="663"/>
                    </a:lnTo>
                    <a:lnTo>
                      <a:pt x="830" y="651"/>
                    </a:lnTo>
                    <a:lnTo>
                      <a:pt x="927" y="626"/>
                    </a:lnTo>
                    <a:lnTo>
                      <a:pt x="1024" y="599"/>
                    </a:lnTo>
                    <a:lnTo>
                      <a:pt x="1120" y="569"/>
                    </a:lnTo>
                    <a:lnTo>
                      <a:pt x="1214" y="539"/>
                    </a:lnTo>
                    <a:lnTo>
                      <a:pt x="1307" y="507"/>
                    </a:lnTo>
                    <a:lnTo>
                      <a:pt x="1395" y="475"/>
                    </a:lnTo>
                    <a:lnTo>
                      <a:pt x="1479" y="443"/>
                    </a:lnTo>
                    <a:lnTo>
                      <a:pt x="1559" y="412"/>
                    </a:lnTo>
                    <a:lnTo>
                      <a:pt x="1631" y="382"/>
                    </a:lnTo>
                    <a:lnTo>
                      <a:pt x="1697" y="354"/>
                    </a:lnTo>
                    <a:lnTo>
                      <a:pt x="1756" y="329"/>
                    </a:lnTo>
                    <a:lnTo>
                      <a:pt x="1806" y="307"/>
                    </a:lnTo>
                    <a:lnTo>
                      <a:pt x="1846" y="287"/>
                    </a:lnTo>
                    <a:lnTo>
                      <a:pt x="1876" y="272"/>
                    </a:lnTo>
                    <a:lnTo>
                      <a:pt x="1887" y="266"/>
                    </a:lnTo>
                    <a:lnTo>
                      <a:pt x="1896" y="258"/>
                    </a:lnTo>
                    <a:lnTo>
                      <a:pt x="1905" y="251"/>
                    </a:lnTo>
                    <a:lnTo>
                      <a:pt x="1912" y="241"/>
                    </a:lnTo>
                    <a:lnTo>
                      <a:pt x="1918" y="232"/>
                    </a:lnTo>
                    <a:lnTo>
                      <a:pt x="1923" y="222"/>
                    </a:lnTo>
                    <a:lnTo>
                      <a:pt x="1927" y="211"/>
                    </a:lnTo>
                    <a:lnTo>
                      <a:pt x="1929" y="200"/>
                    </a:lnTo>
                    <a:lnTo>
                      <a:pt x="1932" y="188"/>
                    </a:lnTo>
                    <a:lnTo>
                      <a:pt x="1932" y="177"/>
                    </a:lnTo>
                    <a:lnTo>
                      <a:pt x="1932" y="165"/>
                    </a:lnTo>
                    <a:lnTo>
                      <a:pt x="1931" y="153"/>
                    </a:lnTo>
                    <a:lnTo>
                      <a:pt x="1929" y="141"/>
                    </a:lnTo>
                    <a:lnTo>
                      <a:pt x="1926" y="128"/>
                    </a:lnTo>
                    <a:lnTo>
                      <a:pt x="1922" y="117"/>
                    </a:lnTo>
                    <a:lnTo>
                      <a:pt x="1918" y="105"/>
                    </a:lnTo>
                    <a:lnTo>
                      <a:pt x="1912" y="94"/>
                    </a:lnTo>
                    <a:lnTo>
                      <a:pt x="1906" y="82"/>
                    </a:lnTo>
                    <a:lnTo>
                      <a:pt x="1898" y="71"/>
                    </a:lnTo>
                    <a:lnTo>
                      <a:pt x="1891" y="61"/>
                    </a:lnTo>
                    <a:lnTo>
                      <a:pt x="1882" y="51"/>
                    </a:lnTo>
                    <a:lnTo>
                      <a:pt x="1873" y="42"/>
                    </a:lnTo>
                    <a:lnTo>
                      <a:pt x="1863" y="34"/>
                    </a:lnTo>
                    <a:lnTo>
                      <a:pt x="1853" y="26"/>
                    </a:lnTo>
                    <a:lnTo>
                      <a:pt x="1842" y="19"/>
                    </a:lnTo>
                    <a:lnTo>
                      <a:pt x="1831" y="12"/>
                    </a:lnTo>
                    <a:lnTo>
                      <a:pt x="1818" y="7"/>
                    </a:lnTo>
                    <a:lnTo>
                      <a:pt x="1806" y="4"/>
                    </a:lnTo>
                    <a:lnTo>
                      <a:pt x="1793" y="1"/>
                    </a:lnTo>
                    <a:lnTo>
                      <a:pt x="1780" y="0"/>
                    </a:lnTo>
                    <a:lnTo>
                      <a:pt x="1766" y="0"/>
                    </a:lnTo>
                    <a:lnTo>
                      <a:pt x="1752" y="0"/>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21" name="Google Shape;621;p12"/>
              <p:cNvSpPr/>
              <p:nvPr/>
            </p:nvSpPr>
            <p:spPr>
              <a:xfrm>
                <a:off x="3002" y="2476"/>
                <a:ext cx="321" cy="267"/>
              </a:xfrm>
              <a:custGeom>
                <a:rect b="b" l="l" r="r" t="t"/>
                <a:pathLst>
                  <a:path extrusionOk="0" h="1336" w="1607">
                    <a:moveTo>
                      <a:pt x="1361" y="23"/>
                    </a:moveTo>
                    <a:lnTo>
                      <a:pt x="1302" y="61"/>
                    </a:lnTo>
                    <a:lnTo>
                      <a:pt x="1239" y="101"/>
                    </a:lnTo>
                    <a:lnTo>
                      <a:pt x="1171" y="143"/>
                    </a:lnTo>
                    <a:lnTo>
                      <a:pt x="1101" y="187"/>
                    </a:lnTo>
                    <a:lnTo>
                      <a:pt x="1030" y="232"/>
                    </a:lnTo>
                    <a:lnTo>
                      <a:pt x="957" y="278"/>
                    </a:lnTo>
                    <a:lnTo>
                      <a:pt x="883" y="325"/>
                    </a:lnTo>
                    <a:lnTo>
                      <a:pt x="808" y="375"/>
                    </a:lnTo>
                    <a:lnTo>
                      <a:pt x="733" y="425"/>
                    </a:lnTo>
                    <a:lnTo>
                      <a:pt x="660" y="476"/>
                    </a:lnTo>
                    <a:lnTo>
                      <a:pt x="589" y="528"/>
                    </a:lnTo>
                    <a:lnTo>
                      <a:pt x="517" y="580"/>
                    </a:lnTo>
                    <a:lnTo>
                      <a:pt x="450" y="634"/>
                    </a:lnTo>
                    <a:lnTo>
                      <a:pt x="386" y="686"/>
                    </a:lnTo>
                    <a:lnTo>
                      <a:pt x="355" y="714"/>
                    </a:lnTo>
                    <a:lnTo>
                      <a:pt x="325" y="740"/>
                    </a:lnTo>
                    <a:lnTo>
                      <a:pt x="297" y="767"/>
                    </a:lnTo>
                    <a:lnTo>
                      <a:pt x="269" y="793"/>
                    </a:lnTo>
                    <a:lnTo>
                      <a:pt x="223" y="842"/>
                    </a:lnTo>
                    <a:lnTo>
                      <a:pt x="180" y="888"/>
                    </a:lnTo>
                    <a:lnTo>
                      <a:pt x="143" y="933"/>
                    </a:lnTo>
                    <a:lnTo>
                      <a:pt x="111" y="976"/>
                    </a:lnTo>
                    <a:lnTo>
                      <a:pt x="82" y="1016"/>
                    </a:lnTo>
                    <a:lnTo>
                      <a:pt x="58" y="1054"/>
                    </a:lnTo>
                    <a:lnTo>
                      <a:pt x="38" y="1090"/>
                    </a:lnTo>
                    <a:lnTo>
                      <a:pt x="22" y="1124"/>
                    </a:lnTo>
                    <a:lnTo>
                      <a:pt x="11" y="1155"/>
                    </a:lnTo>
                    <a:lnTo>
                      <a:pt x="3" y="1185"/>
                    </a:lnTo>
                    <a:lnTo>
                      <a:pt x="0" y="1212"/>
                    </a:lnTo>
                    <a:lnTo>
                      <a:pt x="0" y="1237"/>
                    </a:lnTo>
                    <a:lnTo>
                      <a:pt x="3" y="1258"/>
                    </a:lnTo>
                    <a:lnTo>
                      <a:pt x="10" y="1278"/>
                    </a:lnTo>
                    <a:lnTo>
                      <a:pt x="21" y="1294"/>
                    </a:lnTo>
                    <a:lnTo>
                      <a:pt x="34" y="1309"/>
                    </a:lnTo>
                    <a:lnTo>
                      <a:pt x="52" y="1320"/>
                    </a:lnTo>
                    <a:lnTo>
                      <a:pt x="73" y="1328"/>
                    </a:lnTo>
                    <a:lnTo>
                      <a:pt x="97" y="1334"/>
                    </a:lnTo>
                    <a:lnTo>
                      <a:pt x="123" y="1336"/>
                    </a:lnTo>
                    <a:lnTo>
                      <a:pt x="153" y="1335"/>
                    </a:lnTo>
                    <a:lnTo>
                      <a:pt x="185" y="1333"/>
                    </a:lnTo>
                    <a:lnTo>
                      <a:pt x="220" y="1325"/>
                    </a:lnTo>
                    <a:lnTo>
                      <a:pt x="258" y="1315"/>
                    </a:lnTo>
                    <a:lnTo>
                      <a:pt x="299" y="1303"/>
                    </a:lnTo>
                    <a:lnTo>
                      <a:pt x="341" y="1286"/>
                    </a:lnTo>
                    <a:lnTo>
                      <a:pt x="386" y="1266"/>
                    </a:lnTo>
                    <a:lnTo>
                      <a:pt x="434" y="1243"/>
                    </a:lnTo>
                    <a:lnTo>
                      <a:pt x="484" y="1217"/>
                    </a:lnTo>
                    <a:lnTo>
                      <a:pt x="536" y="1187"/>
                    </a:lnTo>
                    <a:lnTo>
                      <a:pt x="590" y="1153"/>
                    </a:lnTo>
                    <a:lnTo>
                      <a:pt x="645" y="1115"/>
                    </a:lnTo>
                    <a:lnTo>
                      <a:pt x="683" y="1088"/>
                    </a:lnTo>
                    <a:lnTo>
                      <a:pt x="722" y="1059"/>
                    </a:lnTo>
                    <a:lnTo>
                      <a:pt x="761" y="1029"/>
                    </a:lnTo>
                    <a:lnTo>
                      <a:pt x="799" y="998"/>
                    </a:lnTo>
                    <a:lnTo>
                      <a:pt x="877" y="936"/>
                    </a:lnTo>
                    <a:lnTo>
                      <a:pt x="953" y="870"/>
                    </a:lnTo>
                    <a:lnTo>
                      <a:pt x="1028" y="802"/>
                    </a:lnTo>
                    <a:lnTo>
                      <a:pt x="1100" y="735"/>
                    </a:lnTo>
                    <a:lnTo>
                      <a:pt x="1170" y="667"/>
                    </a:lnTo>
                    <a:lnTo>
                      <a:pt x="1236" y="600"/>
                    </a:lnTo>
                    <a:lnTo>
                      <a:pt x="1300" y="536"/>
                    </a:lnTo>
                    <a:lnTo>
                      <a:pt x="1358" y="474"/>
                    </a:lnTo>
                    <a:lnTo>
                      <a:pt x="1411" y="417"/>
                    </a:lnTo>
                    <a:lnTo>
                      <a:pt x="1460" y="364"/>
                    </a:lnTo>
                    <a:lnTo>
                      <a:pt x="1501" y="317"/>
                    </a:lnTo>
                    <a:lnTo>
                      <a:pt x="1536" y="275"/>
                    </a:lnTo>
                    <a:lnTo>
                      <a:pt x="1564" y="242"/>
                    </a:lnTo>
                    <a:lnTo>
                      <a:pt x="1584" y="216"/>
                    </a:lnTo>
                    <a:lnTo>
                      <a:pt x="1592" y="204"/>
                    </a:lnTo>
                    <a:lnTo>
                      <a:pt x="1597" y="194"/>
                    </a:lnTo>
                    <a:lnTo>
                      <a:pt x="1602" y="183"/>
                    </a:lnTo>
                    <a:lnTo>
                      <a:pt x="1605" y="171"/>
                    </a:lnTo>
                    <a:lnTo>
                      <a:pt x="1607" y="159"/>
                    </a:lnTo>
                    <a:lnTo>
                      <a:pt x="1607" y="148"/>
                    </a:lnTo>
                    <a:lnTo>
                      <a:pt x="1607" y="137"/>
                    </a:lnTo>
                    <a:lnTo>
                      <a:pt x="1604" y="126"/>
                    </a:lnTo>
                    <a:lnTo>
                      <a:pt x="1602" y="114"/>
                    </a:lnTo>
                    <a:lnTo>
                      <a:pt x="1598" y="103"/>
                    </a:lnTo>
                    <a:lnTo>
                      <a:pt x="1593" y="93"/>
                    </a:lnTo>
                    <a:lnTo>
                      <a:pt x="1587" y="82"/>
                    </a:lnTo>
                    <a:lnTo>
                      <a:pt x="1579" y="72"/>
                    </a:lnTo>
                    <a:lnTo>
                      <a:pt x="1572" y="63"/>
                    </a:lnTo>
                    <a:lnTo>
                      <a:pt x="1563" y="53"/>
                    </a:lnTo>
                    <a:lnTo>
                      <a:pt x="1554" y="45"/>
                    </a:lnTo>
                    <a:lnTo>
                      <a:pt x="1544" y="37"/>
                    </a:lnTo>
                    <a:lnTo>
                      <a:pt x="1534" y="30"/>
                    </a:lnTo>
                    <a:lnTo>
                      <a:pt x="1523" y="23"/>
                    </a:lnTo>
                    <a:lnTo>
                      <a:pt x="1512" y="17"/>
                    </a:lnTo>
                    <a:lnTo>
                      <a:pt x="1499" y="12"/>
                    </a:lnTo>
                    <a:lnTo>
                      <a:pt x="1488" y="7"/>
                    </a:lnTo>
                    <a:lnTo>
                      <a:pt x="1476" y="3"/>
                    </a:lnTo>
                    <a:lnTo>
                      <a:pt x="1463" y="1"/>
                    </a:lnTo>
                    <a:lnTo>
                      <a:pt x="1451" y="0"/>
                    </a:lnTo>
                    <a:lnTo>
                      <a:pt x="1437" y="0"/>
                    </a:lnTo>
                    <a:lnTo>
                      <a:pt x="1425" y="1"/>
                    </a:lnTo>
                    <a:lnTo>
                      <a:pt x="1412" y="2"/>
                    </a:lnTo>
                    <a:lnTo>
                      <a:pt x="1398" y="6"/>
                    </a:lnTo>
                    <a:lnTo>
                      <a:pt x="1386" y="10"/>
                    </a:lnTo>
                    <a:lnTo>
                      <a:pt x="1373" y="16"/>
                    </a:lnTo>
                    <a:lnTo>
                      <a:pt x="1361" y="23"/>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22" name="Google Shape;622;p12"/>
              <p:cNvSpPr/>
              <p:nvPr/>
            </p:nvSpPr>
            <p:spPr>
              <a:xfrm>
                <a:off x="3002" y="2476"/>
                <a:ext cx="321" cy="267"/>
              </a:xfrm>
              <a:custGeom>
                <a:rect b="b" l="l" r="r" t="t"/>
                <a:pathLst>
                  <a:path extrusionOk="0" h="1336" w="1607">
                    <a:moveTo>
                      <a:pt x="1361" y="23"/>
                    </a:moveTo>
                    <a:lnTo>
                      <a:pt x="1302" y="61"/>
                    </a:lnTo>
                    <a:lnTo>
                      <a:pt x="1239" y="101"/>
                    </a:lnTo>
                    <a:lnTo>
                      <a:pt x="1171" y="143"/>
                    </a:lnTo>
                    <a:lnTo>
                      <a:pt x="1101" y="187"/>
                    </a:lnTo>
                    <a:lnTo>
                      <a:pt x="1030" y="232"/>
                    </a:lnTo>
                    <a:lnTo>
                      <a:pt x="957" y="278"/>
                    </a:lnTo>
                    <a:lnTo>
                      <a:pt x="883" y="325"/>
                    </a:lnTo>
                    <a:lnTo>
                      <a:pt x="808" y="375"/>
                    </a:lnTo>
                    <a:lnTo>
                      <a:pt x="733" y="425"/>
                    </a:lnTo>
                    <a:lnTo>
                      <a:pt x="660" y="476"/>
                    </a:lnTo>
                    <a:lnTo>
                      <a:pt x="589" y="528"/>
                    </a:lnTo>
                    <a:lnTo>
                      <a:pt x="517" y="580"/>
                    </a:lnTo>
                    <a:lnTo>
                      <a:pt x="450" y="634"/>
                    </a:lnTo>
                    <a:lnTo>
                      <a:pt x="386" y="686"/>
                    </a:lnTo>
                    <a:lnTo>
                      <a:pt x="355" y="714"/>
                    </a:lnTo>
                    <a:lnTo>
                      <a:pt x="325" y="740"/>
                    </a:lnTo>
                    <a:lnTo>
                      <a:pt x="297" y="767"/>
                    </a:lnTo>
                    <a:lnTo>
                      <a:pt x="269" y="793"/>
                    </a:lnTo>
                    <a:lnTo>
                      <a:pt x="223" y="842"/>
                    </a:lnTo>
                    <a:lnTo>
                      <a:pt x="180" y="888"/>
                    </a:lnTo>
                    <a:lnTo>
                      <a:pt x="143" y="933"/>
                    </a:lnTo>
                    <a:lnTo>
                      <a:pt x="111" y="976"/>
                    </a:lnTo>
                    <a:lnTo>
                      <a:pt x="82" y="1016"/>
                    </a:lnTo>
                    <a:lnTo>
                      <a:pt x="58" y="1054"/>
                    </a:lnTo>
                    <a:lnTo>
                      <a:pt x="38" y="1090"/>
                    </a:lnTo>
                    <a:lnTo>
                      <a:pt x="22" y="1124"/>
                    </a:lnTo>
                    <a:lnTo>
                      <a:pt x="11" y="1155"/>
                    </a:lnTo>
                    <a:lnTo>
                      <a:pt x="3" y="1185"/>
                    </a:lnTo>
                    <a:lnTo>
                      <a:pt x="0" y="1212"/>
                    </a:lnTo>
                    <a:lnTo>
                      <a:pt x="0" y="1237"/>
                    </a:lnTo>
                    <a:lnTo>
                      <a:pt x="3" y="1258"/>
                    </a:lnTo>
                    <a:lnTo>
                      <a:pt x="10" y="1278"/>
                    </a:lnTo>
                    <a:lnTo>
                      <a:pt x="21" y="1294"/>
                    </a:lnTo>
                    <a:lnTo>
                      <a:pt x="34" y="1309"/>
                    </a:lnTo>
                    <a:lnTo>
                      <a:pt x="52" y="1320"/>
                    </a:lnTo>
                    <a:lnTo>
                      <a:pt x="73" y="1328"/>
                    </a:lnTo>
                    <a:lnTo>
                      <a:pt x="97" y="1334"/>
                    </a:lnTo>
                    <a:lnTo>
                      <a:pt x="123" y="1336"/>
                    </a:lnTo>
                    <a:lnTo>
                      <a:pt x="153" y="1335"/>
                    </a:lnTo>
                    <a:lnTo>
                      <a:pt x="185" y="1333"/>
                    </a:lnTo>
                    <a:lnTo>
                      <a:pt x="220" y="1325"/>
                    </a:lnTo>
                    <a:lnTo>
                      <a:pt x="258" y="1315"/>
                    </a:lnTo>
                    <a:lnTo>
                      <a:pt x="299" y="1303"/>
                    </a:lnTo>
                    <a:lnTo>
                      <a:pt x="341" y="1286"/>
                    </a:lnTo>
                    <a:lnTo>
                      <a:pt x="386" y="1266"/>
                    </a:lnTo>
                    <a:lnTo>
                      <a:pt x="434" y="1243"/>
                    </a:lnTo>
                    <a:lnTo>
                      <a:pt x="484" y="1217"/>
                    </a:lnTo>
                    <a:lnTo>
                      <a:pt x="536" y="1187"/>
                    </a:lnTo>
                    <a:lnTo>
                      <a:pt x="590" y="1153"/>
                    </a:lnTo>
                    <a:lnTo>
                      <a:pt x="645" y="1115"/>
                    </a:lnTo>
                    <a:lnTo>
                      <a:pt x="683" y="1088"/>
                    </a:lnTo>
                    <a:lnTo>
                      <a:pt x="722" y="1059"/>
                    </a:lnTo>
                    <a:lnTo>
                      <a:pt x="761" y="1029"/>
                    </a:lnTo>
                    <a:lnTo>
                      <a:pt x="799" y="998"/>
                    </a:lnTo>
                    <a:lnTo>
                      <a:pt x="877" y="936"/>
                    </a:lnTo>
                    <a:lnTo>
                      <a:pt x="953" y="870"/>
                    </a:lnTo>
                    <a:lnTo>
                      <a:pt x="1028" y="802"/>
                    </a:lnTo>
                    <a:lnTo>
                      <a:pt x="1100" y="735"/>
                    </a:lnTo>
                    <a:lnTo>
                      <a:pt x="1170" y="667"/>
                    </a:lnTo>
                    <a:lnTo>
                      <a:pt x="1236" y="600"/>
                    </a:lnTo>
                    <a:lnTo>
                      <a:pt x="1300" y="536"/>
                    </a:lnTo>
                    <a:lnTo>
                      <a:pt x="1358" y="474"/>
                    </a:lnTo>
                    <a:lnTo>
                      <a:pt x="1411" y="417"/>
                    </a:lnTo>
                    <a:lnTo>
                      <a:pt x="1460" y="364"/>
                    </a:lnTo>
                    <a:lnTo>
                      <a:pt x="1501" y="317"/>
                    </a:lnTo>
                    <a:lnTo>
                      <a:pt x="1536" y="275"/>
                    </a:lnTo>
                    <a:lnTo>
                      <a:pt x="1564" y="242"/>
                    </a:lnTo>
                    <a:lnTo>
                      <a:pt x="1584" y="216"/>
                    </a:lnTo>
                    <a:lnTo>
                      <a:pt x="1592" y="204"/>
                    </a:lnTo>
                    <a:lnTo>
                      <a:pt x="1597" y="194"/>
                    </a:lnTo>
                    <a:lnTo>
                      <a:pt x="1602" y="183"/>
                    </a:lnTo>
                    <a:lnTo>
                      <a:pt x="1605" y="171"/>
                    </a:lnTo>
                    <a:lnTo>
                      <a:pt x="1607" y="159"/>
                    </a:lnTo>
                    <a:lnTo>
                      <a:pt x="1607" y="148"/>
                    </a:lnTo>
                    <a:lnTo>
                      <a:pt x="1607" y="137"/>
                    </a:lnTo>
                    <a:lnTo>
                      <a:pt x="1604" y="126"/>
                    </a:lnTo>
                    <a:lnTo>
                      <a:pt x="1602" y="114"/>
                    </a:lnTo>
                    <a:lnTo>
                      <a:pt x="1598" y="103"/>
                    </a:lnTo>
                    <a:lnTo>
                      <a:pt x="1593" y="93"/>
                    </a:lnTo>
                    <a:lnTo>
                      <a:pt x="1587" y="82"/>
                    </a:lnTo>
                    <a:lnTo>
                      <a:pt x="1579" y="72"/>
                    </a:lnTo>
                    <a:lnTo>
                      <a:pt x="1572" y="63"/>
                    </a:lnTo>
                    <a:lnTo>
                      <a:pt x="1563" y="53"/>
                    </a:lnTo>
                    <a:lnTo>
                      <a:pt x="1554" y="45"/>
                    </a:lnTo>
                    <a:lnTo>
                      <a:pt x="1544" y="37"/>
                    </a:lnTo>
                    <a:lnTo>
                      <a:pt x="1534" y="30"/>
                    </a:lnTo>
                    <a:lnTo>
                      <a:pt x="1523" y="23"/>
                    </a:lnTo>
                    <a:lnTo>
                      <a:pt x="1512" y="17"/>
                    </a:lnTo>
                    <a:lnTo>
                      <a:pt x="1499" y="12"/>
                    </a:lnTo>
                    <a:lnTo>
                      <a:pt x="1488" y="7"/>
                    </a:lnTo>
                    <a:lnTo>
                      <a:pt x="1476" y="3"/>
                    </a:lnTo>
                    <a:lnTo>
                      <a:pt x="1463" y="1"/>
                    </a:lnTo>
                    <a:lnTo>
                      <a:pt x="1451" y="0"/>
                    </a:lnTo>
                    <a:lnTo>
                      <a:pt x="1437" y="0"/>
                    </a:lnTo>
                    <a:lnTo>
                      <a:pt x="1425" y="1"/>
                    </a:lnTo>
                    <a:lnTo>
                      <a:pt x="1412" y="2"/>
                    </a:lnTo>
                    <a:lnTo>
                      <a:pt x="1398" y="6"/>
                    </a:lnTo>
                    <a:lnTo>
                      <a:pt x="1386" y="10"/>
                    </a:lnTo>
                    <a:lnTo>
                      <a:pt x="1373" y="16"/>
                    </a:lnTo>
                    <a:lnTo>
                      <a:pt x="1361" y="23"/>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23" name="Google Shape;623;p12"/>
              <p:cNvSpPr/>
              <p:nvPr/>
            </p:nvSpPr>
            <p:spPr>
              <a:xfrm>
                <a:off x="3159" y="2495"/>
                <a:ext cx="139" cy="123"/>
              </a:xfrm>
              <a:custGeom>
                <a:rect b="b" l="l" r="r" t="t"/>
                <a:pathLst>
                  <a:path extrusionOk="0" h="614" w="694">
                    <a:moveTo>
                      <a:pt x="602" y="0"/>
                    </a:moveTo>
                    <a:lnTo>
                      <a:pt x="601" y="14"/>
                    </a:lnTo>
                    <a:lnTo>
                      <a:pt x="597" y="29"/>
                    </a:lnTo>
                    <a:lnTo>
                      <a:pt x="591" y="44"/>
                    </a:lnTo>
                    <a:lnTo>
                      <a:pt x="582" y="61"/>
                    </a:lnTo>
                    <a:lnTo>
                      <a:pt x="571" y="79"/>
                    </a:lnTo>
                    <a:lnTo>
                      <a:pt x="558" y="97"/>
                    </a:lnTo>
                    <a:lnTo>
                      <a:pt x="543" y="117"/>
                    </a:lnTo>
                    <a:lnTo>
                      <a:pt x="527" y="137"/>
                    </a:lnTo>
                    <a:lnTo>
                      <a:pt x="508" y="157"/>
                    </a:lnTo>
                    <a:lnTo>
                      <a:pt x="490" y="178"/>
                    </a:lnTo>
                    <a:lnTo>
                      <a:pt x="468" y="200"/>
                    </a:lnTo>
                    <a:lnTo>
                      <a:pt x="447" y="222"/>
                    </a:lnTo>
                    <a:lnTo>
                      <a:pt x="401" y="266"/>
                    </a:lnTo>
                    <a:lnTo>
                      <a:pt x="352" y="310"/>
                    </a:lnTo>
                    <a:lnTo>
                      <a:pt x="304" y="353"/>
                    </a:lnTo>
                    <a:lnTo>
                      <a:pt x="254" y="396"/>
                    </a:lnTo>
                    <a:lnTo>
                      <a:pt x="206" y="437"/>
                    </a:lnTo>
                    <a:lnTo>
                      <a:pt x="160" y="474"/>
                    </a:lnTo>
                    <a:lnTo>
                      <a:pt x="82" y="538"/>
                    </a:lnTo>
                    <a:lnTo>
                      <a:pt x="29" y="583"/>
                    </a:lnTo>
                    <a:lnTo>
                      <a:pt x="14" y="597"/>
                    </a:lnTo>
                    <a:lnTo>
                      <a:pt x="5" y="607"/>
                    </a:lnTo>
                    <a:lnTo>
                      <a:pt x="3" y="609"/>
                    </a:lnTo>
                    <a:lnTo>
                      <a:pt x="0" y="612"/>
                    </a:lnTo>
                    <a:lnTo>
                      <a:pt x="0" y="613"/>
                    </a:lnTo>
                    <a:lnTo>
                      <a:pt x="2" y="614"/>
                    </a:lnTo>
                    <a:lnTo>
                      <a:pt x="7" y="613"/>
                    </a:lnTo>
                    <a:lnTo>
                      <a:pt x="15" y="608"/>
                    </a:lnTo>
                    <a:lnTo>
                      <a:pt x="28" y="600"/>
                    </a:lnTo>
                    <a:lnTo>
                      <a:pt x="43" y="590"/>
                    </a:lnTo>
                    <a:lnTo>
                      <a:pt x="82" y="564"/>
                    </a:lnTo>
                    <a:lnTo>
                      <a:pt x="129" y="530"/>
                    </a:lnTo>
                    <a:lnTo>
                      <a:pt x="179" y="492"/>
                    </a:lnTo>
                    <a:lnTo>
                      <a:pt x="231" y="449"/>
                    </a:lnTo>
                    <a:lnTo>
                      <a:pt x="286" y="404"/>
                    </a:lnTo>
                    <a:lnTo>
                      <a:pt x="342" y="357"/>
                    </a:lnTo>
                    <a:lnTo>
                      <a:pt x="401" y="308"/>
                    </a:lnTo>
                    <a:lnTo>
                      <a:pt x="461" y="263"/>
                    </a:lnTo>
                    <a:lnTo>
                      <a:pt x="490" y="242"/>
                    </a:lnTo>
                    <a:lnTo>
                      <a:pt x="518" y="222"/>
                    </a:lnTo>
                    <a:lnTo>
                      <a:pt x="547" y="205"/>
                    </a:lnTo>
                    <a:lnTo>
                      <a:pt x="574" y="190"/>
                    </a:lnTo>
                    <a:lnTo>
                      <a:pt x="601" y="177"/>
                    </a:lnTo>
                    <a:lnTo>
                      <a:pt x="626" y="167"/>
                    </a:lnTo>
                    <a:lnTo>
                      <a:pt x="638" y="163"/>
                    </a:lnTo>
                    <a:lnTo>
                      <a:pt x="649" y="161"/>
                    </a:lnTo>
                    <a:lnTo>
                      <a:pt x="661" y="158"/>
                    </a:lnTo>
                    <a:lnTo>
                      <a:pt x="672" y="158"/>
                    </a:lnTo>
                    <a:lnTo>
                      <a:pt x="678" y="157"/>
                    </a:lnTo>
                    <a:lnTo>
                      <a:pt x="683" y="155"/>
                    </a:lnTo>
                    <a:lnTo>
                      <a:pt x="688" y="152"/>
                    </a:lnTo>
                    <a:lnTo>
                      <a:pt x="690" y="149"/>
                    </a:lnTo>
                    <a:lnTo>
                      <a:pt x="693" y="145"/>
                    </a:lnTo>
                    <a:lnTo>
                      <a:pt x="694" y="140"/>
                    </a:lnTo>
                    <a:lnTo>
                      <a:pt x="694" y="135"/>
                    </a:lnTo>
                    <a:lnTo>
                      <a:pt x="694" y="130"/>
                    </a:lnTo>
                    <a:lnTo>
                      <a:pt x="690" y="117"/>
                    </a:lnTo>
                    <a:lnTo>
                      <a:pt x="684" y="104"/>
                    </a:lnTo>
                    <a:lnTo>
                      <a:pt x="676" y="90"/>
                    </a:lnTo>
                    <a:lnTo>
                      <a:pt x="667" y="75"/>
                    </a:lnTo>
                    <a:lnTo>
                      <a:pt x="644" y="47"/>
                    </a:lnTo>
                    <a:lnTo>
                      <a:pt x="624" y="24"/>
                    </a:lnTo>
                    <a:lnTo>
                      <a:pt x="608" y="6"/>
                    </a:lnTo>
                    <a:lnTo>
                      <a:pt x="602" y="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24" name="Google Shape;624;p12"/>
              <p:cNvSpPr/>
              <p:nvPr/>
            </p:nvSpPr>
            <p:spPr>
              <a:xfrm>
                <a:off x="3153" y="2503"/>
                <a:ext cx="208" cy="359"/>
              </a:xfrm>
              <a:custGeom>
                <a:rect b="b" l="l" r="r" t="t"/>
                <a:pathLst>
                  <a:path extrusionOk="0" h="1797" w="1040">
                    <a:moveTo>
                      <a:pt x="750" y="70"/>
                    </a:moveTo>
                    <a:lnTo>
                      <a:pt x="712" y="129"/>
                    </a:lnTo>
                    <a:lnTo>
                      <a:pt x="672" y="192"/>
                    </a:lnTo>
                    <a:lnTo>
                      <a:pt x="628" y="258"/>
                    </a:lnTo>
                    <a:lnTo>
                      <a:pt x="583" y="327"/>
                    </a:lnTo>
                    <a:lnTo>
                      <a:pt x="537" y="397"/>
                    </a:lnTo>
                    <a:lnTo>
                      <a:pt x="491" y="470"/>
                    </a:lnTo>
                    <a:lnTo>
                      <a:pt x="443" y="544"/>
                    </a:lnTo>
                    <a:lnTo>
                      <a:pt x="397" y="620"/>
                    </a:lnTo>
                    <a:lnTo>
                      <a:pt x="351" y="696"/>
                    </a:lnTo>
                    <a:lnTo>
                      <a:pt x="306" y="774"/>
                    </a:lnTo>
                    <a:lnTo>
                      <a:pt x="263" y="851"/>
                    </a:lnTo>
                    <a:lnTo>
                      <a:pt x="220" y="928"/>
                    </a:lnTo>
                    <a:lnTo>
                      <a:pt x="181" y="1004"/>
                    </a:lnTo>
                    <a:lnTo>
                      <a:pt x="145" y="1079"/>
                    </a:lnTo>
                    <a:lnTo>
                      <a:pt x="129" y="1117"/>
                    </a:lnTo>
                    <a:lnTo>
                      <a:pt x="113" y="1154"/>
                    </a:lnTo>
                    <a:lnTo>
                      <a:pt x="98" y="1190"/>
                    </a:lnTo>
                    <a:lnTo>
                      <a:pt x="84" y="1227"/>
                    </a:lnTo>
                    <a:lnTo>
                      <a:pt x="62" y="1290"/>
                    </a:lnTo>
                    <a:lnTo>
                      <a:pt x="43" y="1349"/>
                    </a:lnTo>
                    <a:lnTo>
                      <a:pt x="28" y="1405"/>
                    </a:lnTo>
                    <a:lnTo>
                      <a:pt x="17" y="1457"/>
                    </a:lnTo>
                    <a:lnTo>
                      <a:pt x="8" y="1507"/>
                    </a:lnTo>
                    <a:lnTo>
                      <a:pt x="3" y="1552"/>
                    </a:lnTo>
                    <a:lnTo>
                      <a:pt x="0" y="1594"/>
                    </a:lnTo>
                    <a:lnTo>
                      <a:pt x="0" y="1631"/>
                    </a:lnTo>
                    <a:lnTo>
                      <a:pt x="3" y="1665"/>
                    </a:lnTo>
                    <a:lnTo>
                      <a:pt x="8" y="1695"/>
                    </a:lnTo>
                    <a:lnTo>
                      <a:pt x="17" y="1721"/>
                    </a:lnTo>
                    <a:lnTo>
                      <a:pt x="27" y="1743"/>
                    </a:lnTo>
                    <a:lnTo>
                      <a:pt x="39" y="1762"/>
                    </a:lnTo>
                    <a:lnTo>
                      <a:pt x="54" y="1776"/>
                    </a:lnTo>
                    <a:lnTo>
                      <a:pt x="70" y="1787"/>
                    </a:lnTo>
                    <a:lnTo>
                      <a:pt x="89" y="1793"/>
                    </a:lnTo>
                    <a:lnTo>
                      <a:pt x="110" y="1797"/>
                    </a:lnTo>
                    <a:lnTo>
                      <a:pt x="132" y="1796"/>
                    </a:lnTo>
                    <a:lnTo>
                      <a:pt x="155" y="1791"/>
                    </a:lnTo>
                    <a:lnTo>
                      <a:pt x="181" y="1782"/>
                    </a:lnTo>
                    <a:lnTo>
                      <a:pt x="208" y="1770"/>
                    </a:lnTo>
                    <a:lnTo>
                      <a:pt x="235" y="1753"/>
                    </a:lnTo>
                    <a:lnTo>
                      <a:pt x="264" y="1732"/>
                    </a:lnTo>
                    <a:lnTo>
                      <a:pt x="294" y="1707"/>
                    </a:lnTo>
                    <a:lnTo>
                      <a:pt x="325" y="1680"/>
                    </a:lnTo>
                    <a:lnTo>
                      <a:pt x="357" y="1646"/>
                    </a:lnTo>
                    <a:lnTo>
                      <a:pt x="390" y="1610"/>
                    </a:lnTo>
                    <a:lnTo>
                      <a:pt x="422" y="1569"/>
                    </a:lnTo>
                    <a:lnTo>
                      <a:pt x="456" y="1524"/>
                    </a:lnTo>
                    <a:lnTo>
                      <a:pt x="490" y="1475"/>
                    </a:lnTo>
                    <a:lnTo>
                      <a:pt x="523" y="1421"/>
                    </a:lnTo>
                    <a:lnTo>
                      <a:pt x="558" y="1364"/>
                    </a:lnTo>
                    <a:lnTo>
                      <a:pt x="582" y="1323"/>
                    </a:lnTo>
                    <a:lnTo>
                      <a:pt x="606" y="1280"/>
                    </a:lnTo>
                    <a:lnTo>
                      <a:pt x="628" y="1238"/>
                    </a:lnTo>
                    <a:lnTo>
                      <a:pt x="651" y="1193"/>
                    </a:lnTo>
                    <a:lnTo>
                      <a:pt x="696" y="1103"/>
                    </a:lnTo>
                    <a:lnTo>
                      <a:pt x="737" y="1011"/>
                    </a:lnTo>
                    <a:lnTo>
                      <a:pt x="777" y="918"/>
                    </a:lnTo>
                    <a:lnTo>
                      <a:pt x="815" y="826"/>
                    </a:lnTo>
                    <a:lnTo>
                      <a:pt x="850" y="736"/>
                    </a:lnTo>
                    <a:lnTo>
                      <a:pt x="883" y="647"/>
                    </a:lnTo>
                    <a:lnTo>
                      <a:pt x="913" y="563"/>
                    </a:lnTo>
                    <a:lnTo>
                      <a:pt x="940" y="481"/>
                    </a:lnTo>
                    <a:lnTo>
                      <a:pt x="965" y="407"/>
                    </a:lnTo>
                    <a:lnTo>
                      <a:pt x="986" y="338"/>
                    </a:lnTo>
                    <a:lnTo>
                      <a:pt x="1004" y="277"/>
                    </a:lnTo>
                    <a:lnTo>
                      <a:pt x="1019" y="224"/>
                    </a:lnTo>
                    <a:lnTo>
                      <a:pt x="1030" y="181"/>
                    </a:lnTo>
                    <a:lnTo>
                      <a:pt x="1037" y="148"/>
                    </a:lnTo>
                    <a:lnTo>
                      <a:pt x="1040" y="136"/>
                    </a:lnTo>
                    <a:lnTo>
                      <a:pt x="1040" y="123"/>
                    </a:lnTo>
                    <a:lnTo>
                      <a:pt x="1039" y="112"/>
                    </a:lnTo>
                    <a:lnTo>
                      <a:pt x="1037" y="100"/>
                    </a:lnTo>
                    <a:lnTo>
                      <a:pt x="1034" y="90"/>
                    </a:lnTo>
                    <a:lnTo>
                      <a:pt x="1029" y="78"/>
                    </a:lnTo>
                    <a:lnTo>
                      <a:pt x="1024" y="68"/>
                    </a:lnTo>
                    <a:lnTo>
                      <a:pt x="1017" y="60"/>
                    </a:lnTo>
                    <a:lnTo>
                      <a:pt x="1009" y="51"/>
                    </a:lnTo>
                    <a:lnTo>
                      <a:pt x="1001" y="42"/>
                    </a:lnTo>
                    <a:lnTo>
                      <a:pt x="991" y="35"/>
                    </a:lnTo>
                    <a:lnTo>
                      <a:pt x="981" y="27"/>
                    </a:lnTo>
                    <a:lnTo>
                      <a:pt x="971" y="22"/>
                    </a:lnTo>
                    <a:lnTo>
                      <a:pt x="960" y="16"/>
                    </a:lnTo>
                    <a:lnTo>
                      <a:pt x="949" y="11"/>
                    </a:lnTo>
                    <a:lnTo>
                      <a:pt x="936" y="7"/>
                    </a:lnTo>
                    <a:lnTo>
                      <a:pt x="924" y="5"/>
                    </a:lnTo>
                    <a:lnTo>
                      <a:pt x="911" y="2"/>
                    </a:lnTo>
                    <a:lnTo>
                      <a:pt x="899" y="0"/>
                    </a:lnTo>
                    <a:lnTo>
                      <a:pt x="886" y="0"/>
                    </a:lnTo>
                    <a:lnTo>
                      <a:pt x="873" y="0"/>
                    </a:lnTo>
                    <a:lnTo>
                      <a:pt x="860" y="1"/>
                    </a:lnTo>
                    <a:lnTo>
                      <a:pt x="848" y="3"/>
                    </a:lnTo>
                    <a:lnTo>
                      <a:pt x="835" y="6"/>
                    </a:lnTo>
                    <a:lnTo>
                      <a:pt x="823" y="11"/>
                    </a:lnTo>
                    <a:lnTo>
                      <a:pt x="810" y="16"/>
                    </a:lnTo>
                    <a:lnTo>
                      <a:pt x="799" y="22"/>
                    </a:lnTo>
                    <a:lnTo>
                      <a:pt x="788" y="30"/>
                    </a:lnTo>
                    <a:lnTo>
                      <a:pt x="778" y="37"/>
                    </a:lnTo>
                    <a:lnTo>
                      <a:pt x="768" y="47"/>
                    </a:lnTo>
                    <a:lnTo>
                      <a:pt x="759" y="58"/>
                    </a:lnTo>
                    <a:lnTo>
                      <a:pt x="750" y="70"/>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25" name="Google Shape;625;p12"/>
              <p:cNvSpPr/>
              <p:nvPr/>
            </p:nvSpPr>
            <p:spPr>
              <a:xfrm>
                <a:off x="3153" y="2503"/>
                <a:ext cx="208" cy="359"/>
              </a:xfrm>
              <a:custGeom>
                <a:rect b="b" l="l" r="r" t="t"/>
                <a:pathLst>
                  <a:path extrusionOk="0" h="1797" w="1040">
                    <a:moveTo>
                      <a:pt x="750" y="70"/>
                    </a:moveTo>
                    <a:lnTo>
                      <a:pt x="712" y="129"/>
                    </a:lnTo>
                    <a:lnTo>
                      <a:pt x="672" y="192"/>
                    </a:lnTo>
                    <a:lnTo>
                      <a:pt x="628" y="258"/>
                    </a:lnTo>
                    <a:lnTo>
                      <a:pt x="583" y="327"/>
                    </a:lnTo>
                    <a:lnTo>
                      <a:pt x="537" y="397"/>
                    </a:lnTo>
                    <a:lnTo>
                      <a:pt x="491" y="470"/>
                    </a:lnTo>
                    <a:lnTo>
                      <a:pt x="443" y="544"/>
                    </a:lnTo>
                    <a:lnTo>
                      <a:pt x="397" y="620"/>
                    </a:lnTo>
                    <a:lnTo>
                      <a:pt x="351" y="696"/>
                    </a:lnTo>
                    <a:lnTo>
                      <a:pt x="306" y="774"/>
                    </a:lnTo>
                    <a:lnTo>
                      <a:pt x="263" y="851"/>
                    </a:lnTo>
                    <a:lnTo>
                      <a:pt x="220" y="928"/>
                    </a:lnTo>
                    <a:lnTo>
                      <a:pt x="181" y="1004"/>
                    </a:lnTo>
                    <a:lnTo>
                      <a:pt x="145" y="1079"/>
                    </a:lnTo>
                    <a:lnTo>
                      <a:pt x="129" y="1117"/>
                    </a:lnTo>
                    <a:lnTo>
                      <a:pt x="113" y="1154"/>
                    </a:lnTo>
                    <a:lnTo>
                      <a:pt x="98" y="1190"/>
                    </a:lnTo>
                    <a:lnTo>
                      <a:pt x="84" y="1227"/>
                    </a:lnTo>
                    <a:lnTo>
                      <a:pt x="62" y="1290"/>
                    </a:lnTo>
                    <a:lnTo>
                      <a:pt x="43" y="1349"/>
                    </a:lnTo>
                    <a:lnTo>
                      <a:pt x="28" y="1405"/>
                    </a:lnTo>
                    <a:lnTo>
                      <a:pt x="17" y="1457"/>
                    </a:lnTo>
                    <a:lnTo>
                      <a:pt x="8" y="1507"/>
                    </a:lnTo>
                    <a:lnTo>
                      <a:pt x="3" y="1552"/>
                    </a:lnTo>
                    <a:lnTo>
                      <a:pt x="0" y="1594"/>
                    </a:lnTo>
                    <a:lnTo>
                      <a:pt x="0" y="1631"/>
                    </a:lnTo>
                    <a:lnTo>
                      <a:pt x="3" y="1665"/>
                    </a:lnTo>
                    <a:lnTo>
                      <a:pt x="8" y="1695"/>
                    </a:lnTo>
                    <a:lnTo>
                      <a:pt x="17" y="1721"/>
                    </a:lnTo>
                    <a:lnTo>
                      <a:pt x="27" y="1743"/>
                    </a:lnTo>
                    <a:lnTo>
                      <a:pt x="39" y="1762"/>
                    </a:lnTo>
                    <a:lnTo>
                      <a:pt x="54" y="1776"/>
                    </a:lnTo>
                    <a:lnTo>
                      <a:pt x="70" y="1787"/>
                    </a:lnTo>
                    <a:lnTo>
                      <a:pt x="89" y="1793"/>
                    </a:lnTo>
                    <a:lnTo>
                      <a:pt x="110" y="1797"/>
                    </a:lnTo>
                    <a:lnTo>
                      <a:pt x="132" y="1796"/>
                    </a:lnTo>
                    <a:lnTo>
                      <a:pt x="155" y="1791"/>
                    </a:lnTo>
                    <a:lnTo>
                      <a:pt x="181" y="1782"/>
                    </a:lnTo>
                    <a:lnTo>
                      <a:pt x="208" y="1770"/>
                    </a:lnTo>
                    <a:lnTo>
                      <a:pt x="235" y="1753"/>
                    </a:lnTo>
                    <a:lnTo>
                      <a:pt x="264" y="1732"/>
                    </a:lnTo>
                    <a:lnTo>
                      <a:pt x="294" y="1707"/>
                    </a:lnTo>
                    <a:lnTo>
                      <a:pt x="325" y="1680"/>
                    </a:lnTo>
                    <a:lnTo>
                      <a:pt x="357" y="1646"/>
                    </a:lnTo>
                    <a:lnTo>
                      <a:pt x="390" y="1610"/>
                    </a:lnTo>
                    <a:lnTo>
                      <a:pt x="422" y="1569"/>
                    </a:lnTo>
                    <a:lnTo>
                      <a:pt x="456" y="1524"/>
                    </a:lnTo>
                    <a:lnTo>
                      <a:pt x="490" y="1475"/>
                    </a:lnTo>
                    <a:lnTo>
                      <a:pt x="523" y="1421"/>
                    </a:lnTo>
                    <a:lnTo>
                      <a:pt x="558" y="1364"/>
                    </a:lnTo>
                    <a:lnTo>
                      <a:pt x="582" y="1323"/>
                    </a:lnTo>
                    <a:lnTo>
                      <a:pt x="606" y="1280"/>
                    </a:lnTo>
                    <a:lnTo>
                      <a:pt x="628" y="1238"/>
                    </a:lnTo>
                    <a:lnTo>
                      <a:pt x="651" y="1193"/>
                    </a:lnTo>
                    <a:lnTo>
                      <a:pt x="696" y="1103"/>
                    </a:lnTo>
                    <a:lnTo>
                      <a:pt x="737" y="1011"/>
                    </a:lnTo>
                    <a:lnTo>
                      <a:pt x="777" y="918"/>
                    </a:lnTo>
                    <a:lnTo>
                      <a:pt x="815" y="826"/>
                    </a:lnTo>
                    <a:lnTo>
                      <a:pt x="850" y="736"/>
                    </a:lnTo>
                    <a:lnTo>
                      <a:pt x="883" y="647"/>
                    </a:lnTo>
                    <a:lnTo>
                      <a:pt x="913" y="563"/>
                    </a:lnTo>
                    <a:lnTo>
                      <a:pt x="940" y="481"/>
                    </a:lnTo>
                    <a:lnTo>
                      <a:pt x="965" y="407"/>
                    </a:lnTo>
                    <a:lnTo>
                      <a:pt x="986" y="338"/>
                    </a:lnTo>
                    <a:lnTo>
                      <a:pt x="1004" y="277"/>
                    </a:lnTo>
                    <a:lnTo>
                      <a:pt x="1019" y="224"/>
                    </a:lnTo>
                    <a:lnTo>
                      <a:pt x="1030" y="181"/>
                    </a:lnTo>
                    <a:lnTo>
                      <a:pt x="1037" y="148"/>
                    </a:lnTo>
                    <a:lnTo>
                      <a:pt x="1040" y="136"/>
                    </a:lnTo>
                    <a:lnTo>
                      <a:pt x="1040" y="123"/>
                    </a:lnTo>
                    <a:lnTo>
                      <a:pt x="1039" y="112"/>
                    </a:lnTo>
                    <a:lnTo>
                      <a:pt x="1037" y="100"/>
                    </a:lnTo>
                    <a:lnTo>
                      <a:pt x="1034" y="90"/>
                    </a:lnTo>
                    <a:lnTo>
                      <a:pt x="1029" y="78"/>
                    </a:lnTo>
                    <a:lnTo>
                      <a:pt x="1024" y="68"/>
                    </a:lnTo>
                    <a:lnTo>
                      <a:pt x="1017" y="60"/>
                    </a:lnTo>
                    <a:lnTo>
                      <a:pt x="1009" y="51"/>
                    </a:lnTo>
                    <a:lnTo>
                      <a:pt x="1001" y="42"/>
                    </a:lnTo>
                    <a:lnTo>
                      <a:pt x="991" y="35"/>
                    </a:lnTo>
                    <a:lnTo>
                      <a:pt x="981" y="27"/>
                    </a:lnTo>
                    <a:lnTo>
                      <a:pt x="971" y="22"/>
                    </a:lnTo>
                    <a:lnTo>
                      <a:pt x="960" y="16"/>
                    </a:lnTo>
                    <a:lnTo>
                      <a:pt x="949" y="11"/>
                    </a:lnTo>
                    <a:lnTo>
                      <a:pt x="936" y="7"/>
                    </a:lnTo>
                    <a:lnTo>
                      <a:pt x="924" y="5"/>
                    </a:lnTo>
                    <a:lnTo>
                      <a:pt x="911" y="2"/>
                    </a:lnTo>
                    <a:lnTo>
                      <a:pt x="899" y="0"/>
                    </a:lnTo>
                    <a:lnTo>
                      <a:pt x="886" y="0"/>
                    </a:lnTo>
                    <a:lnTo>
                      <a:pt x="873" y="0"/>
                    </a:lnTo>
                    <a:lnTo>
                      <a:pt x="860" y="1"/>
                    </a:lnTo>
                    <a:lnTo>
                      <a:pt x="848" y="3"/>
                    </a:lnTo>
                    <a:lnTo>
                      <a:pt x="835" y="6"/>
                    </a:lnTo>
                    <a:lnTo>
                      <a:pt x="823" y="11"/>
                    </a:lnTo>
                    <a:lnTo>
                      <a:pt x="810" y="16"/>
                    </a:lnTo>
                    <a:lnTo>
                      <a:pt x="799" y="22"/>
                    </a:lnTo>
                    <a:lnTo>
                      <a:pt x="788" y="30"/>
                    </a:lnTo>
                    <a:lnTo>
                      <a:pt x="778" y="37"/>
                    </a:lnTo>
                    <a:lnTo>
                      <a:pt x="768" y="47"/>
                    </a:lnTo>
                    <a:lnTo>
                      <a:pt x="759" y="58"/>
                    </a:lnTo>
                    <a:lnTo>
                      <a:pt x="750" y="70"/>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26" name="Google Shape;626;p12"/>
              <p:cNvSpPr/>
              <p:nvPr/>
            </p:nvSpPr>
            <p:spPr>
              <a:xfrm>
                <a:off x="3320" y="2510"/>
                <a:ext cx="101" cy="397"/>
              </a:xfrm>
              <a:custGeom>
                <a:rect b="b" l="l" r="r" t="t"/>
                <a:pathLst>
                  <a:path extrusionOk="0" h="1983" w="507">
                    <a:moveTo>
                      <a:pt x="125" y="137"/>
                    </a:moveTo>
                    <a:lnTo>
                      <a:pt x="115" y="207"/>
                    </a:lnTo>
                    <a:lnTo>
                      <a:pt x="104" y="282"/>
                    </a:lnTo>
                    <a:lnTo>
                      <a:pt x="92" y="359"/>
                    </a:lnTo>
                    <a:lnTo>
                      <a:pt x="81" y="440"/>
                    </a:lnTo>
                    <a:lnTo>
                      <a:pt x="69" y="525"/>
                    </a:lnTo>
                    <a:lnTo>
                      <a:pt x="57" y="611"/>
                    </a:lnTo>
                    <a:lnTo>
                      <a:pt x="46" y="699"/>
                    </a:lnTo>
                    <a:lnTo>
                      <a:pt x="35" y="787"/>
                    </a:lnTo>
                    <a:lnTo>
                      <a:pt x="26" y="876"/>
                    </a:lnTo>
                    <a:lnTo>
                      <a:pt x="17" y="966"/>
                    </a:lnTo>
                    <a:lnTo>
                      <a:pt x="10" y="1053"/>
                    </a:lnTo>
                    <a:lnTo>
                      <a:pt x="5" y="1141"/>
                    </a:lnTo>
                    <a:lnTo>
                      <a:pt x="1" y="1227"/>
                    </a:lnTo>
                    <a:lnTo>
                      <a:pt x="0" y="1309"/>
                    </a:lnTo>
                    <a:lnTo>
                      <a:pt x="0" y="1350"/>
                    </a:lnTo>
                    <a:lnTo>
                      <a:pt x="1" y="1390"/>
                    </a:lnTo>
                    <a:lnTo>
                      <a:pt x="4" y="1429"/>
                    </a:lnTo>
                    <a:lnTo>
                      <a:pt x="6" y="1466"/>
                    </a:lnTo>
                    <a:lnTo>
                      <a:pt x="13" y="1534"/>
                    </a:lnTo>
                    <a:lnTo>
                      <a:pt x="21" y="1596"/>
                    </a:lnTo>
                    <a:lnTo>
                      <a:pt x="31" y="1654"/>
                    </a:lnTo>
                    <a:lnTo>
                      <a:pt x="42" y="1706"/>
                    </a:lnTo>
                    <a:lnTo>
                      <a:pt x="55" y="1755"/>
                    </a:lnTo>
                    <a:lnTo>
                      <a:pt x="69" y="1798"/>
                    </a:lnTo>
                    <a:lnTo>
                      <a:pt x="84" y="1837"/>
                    </a:lnTo>
                    <a:lnTo>
                      <a:pt x="100" y="1871"/>
                    </a:lnTo>
                    <a:lnTo>
                      <a:pt x="116" y="1901"/>
                    </a:lnTo>
                    <a:lnTo>
                      <a:pt x="134" y="1926"/>
                    </a:lnTo>
                    <a:lnTo>
                      <a:pt x="152" y="1946"/>
                    </a:lnTo>
                    <a:lnTo>
                      <a:pt x="171" y="1962"/>
                    </a:lnTo>
                    <a:lnTo>
                      <a:pt x="190" y="1973"/>
                    </a:lnTo>
                    <a:lnTo>
                      <a:pt x="208" y="1981"/>
                    </a:lnTo>
                    <a:lnTo>
                      <a:pt x="228" y="1983"/>
                    </a:lnTo>
                    <a:lnTo>
                      <a:pt x="248" y="1982"/>
                    </a:lnTo>
                    <a:lnTo>
                      <a:pt x="268" y="1976"/>
                    </a:lnTo>
                    <a:lnTo>
                      <a:pt x="288" y="1966"/>
                    </a:lnTo>
                    <a:lnTo>
                      <a:pt x="307" y="1952"/>
                    </a:lnTo>
                    <a:lnTo>
                      <a:pt x="327" y="1933"/>
                    </a:lnTo>
                    <a:lnTo>
                      <a:pt x="346" y="1911"/>
                    </a:lnTo>
                    <a:lnTo>
                      <a:pt x="363" y="1883"/>
                    </a:lnTo>
                    <a:lnTo>
                      <a:pt x="382" y="1852"/>
                    </a:lnTo>
                    <a:lnTo>
                      <a:pt x="398" y="1817"/>
                    </a:lnTo>
                    <a:lnTo>
                      <a:pt x="414" y="1778"/>
                    </a:lnTo>
                    <a:lnTo>
                      <a:pt x="429" y="1735"/>
                    </a:lnTo>
                    <a:lnTo>
                      <a:pt x="443" y="1687"/>
                    </a:lnTo>
                    <a:lnTo>
                      <a:pt x="457" y="1636"/>
                    </a:lnTo>
                    <a:lnTo>
                      <a:pt x="468" y="1581"/>
                    </a:lnTo>
                    <a:lnTo>
                      <a:pt x="479" y="1523"/>
                    </a:lnTo>
                    <a:lnTo>
                      <a:pt x="488" y="1459"/>
                    </a:lnTo>
                    <a:lnTo>
                      <a:pt x="495" y="1393"/>
                    </a:lnTo>
                    <a:lnTo>
                      <a:pt x="499" y="1345"/>
                    </a:lnTo>
                    <a:lnTo>
                      <a:pt x="502" y="1297"/>
                    </a:lnTo>
                    <a:lnTo>
                      <a:pt x="504" y="1248"/>
                    </a:lnTo>
                    <a:lnTo>
                      <a:pt x="505" y="1198"/>
                    </a:lnTo>
                    <a:lnTo>
                      <a:pt x="507" y="1097"/>
                    </a:lnTo>
                    <a:lnTo>
                      <a:pt x="507" y="996"/>
                    </a:lnTo>
                    <a:lnTo>
                      <a:pt x="503" y="896"/>
                    </a:lnTo>
                    <a:lnTo>
                      <a:pt x="499" y="796"/>
                    </a:lnTo>
                    <a:lnTo>
                      <a:pt x="493" y="699"/>
                    </a:lnTo>
                    <a:lnTo>
                      <a:pt x="485" y="605"/>
                    </a:lnTo>
                    <a:lnTo>
                      <a:pt x="478" y="517"/>
                    </a:lnTo>
                    <a:lnTo>
                      <a:pt x="469" y="432"/>
                    </a:lnTo>
                    <a:lnTo>
                      <a:pt x="460" y="354"/>
                    </a:lnTo>
                    <a:lnTo>
                      <a:pt x="450" y="283"/>
                    </a:lnTo>
                    <a:lnTo>
                      <a:pt x="442" y="221"/>
                    </a:lnTo>
                    <a:lnTo>
                      <a:pt x="434" y="168"/>
                    </a:lnTo>
                    <a:lnTo>
                      <a:pt x="427" y="125"/>
                    </a:lnTo>
                    <a:lnTo>
                      <a:pt x="421" y="93"/>
                    </a:lnTo>
                    <a:lnTo>
                      <a:pt x="417" y="80"/>
                    </a:lnTo>
                    <a:lnTo>
                      <a:pt x="412" y="69"/>
                    </a:lnTo>
                    <a:lnTo>
                      <a:pt x="406" y="57"/>
                    </a:lnTo>
                    <a:lnTo>
                      <a:pt x="399" y="47"/>
                    </a:lnTo>
                    <a:lnTo>
                      <a:pt x="391" y="39"/>
                    </a:lnTo>
                    <a:lnTo>
                      <a:pt x="382" y="30"/>
                    </a:lnTo>
                    <a:lnTo>
                      <a:pt x="373" y="24"/>
                    </a:lnTo>
                    <a:lnTo>
                      <a:pt x="363" y="17"/>
                    </a:lnTo>
                    <a:lnTo>
                      <a:pt x="352" y="12"/>
                    </a:lnTo>
                    <a:lnTo>
                      <a:pt x="341" y="7"/>
                    </a:lnTo>
                    <a:lnTo>
                      <a:pt x="329" y="5"/>
                    </a:lnTo>
                    <a:lnTo>
                      <a:pt x="317" y="2"/>
                    </a:lnTo>
                    <a:lnTo>
                      <a:pt x="304" y="1"/>
                    </a:lnTo>
                    <a:lnTo>
                      <a:pt x="292" y="0"/>
                    </a:lnTo>
                    <a:lnTo>
                      <a:pt x="280" y="1"/>
                    </a:lnTo>
                    <a:lnTo>
                      <a:pt x="267" y="2"/>
                    </a:lnTo>
                    <a:lnTo>
                      <a:pt x="255" y="5"/>
                    </a:lnTo>
                    <a:lnTo>
                      <a:pt x="242" y="7"/>
                    </a:lnTo>
                    <a:lnTo>
                      <a:pt x="230" y="11"/>
                    </a:lnTo>
                    <a:lnTo>
                      <a:pt x="217" y="16"/>
                    </a:lnTo>
                    <a:lnTo>
                      <a:pt x="206" y="22"/>
                    </a:lnTo>
                    <a:lnTo>
                      <a:pt x="195" y="29"/>
                    </a:lnTo>
                    <a:lnTo>
                      <a:pt x="185" y="36"/>
                    </a:lnTo>
                    <a:lnTo>
                      <a:pt x="173" y="44"/>
                    </a:lnTo>
                    <a:lnTo>
                      <a:pt x="165" y="52"/>
                    </a:lnTo>
                    <a:lnTo>
                      <a:pt x="156" y="62"/>
                    </a:lnTo>
                    <a:lnTo>
                      <a:pt x="149" y="74"/>
                    </a:lnTo>
                    <a:lnTo>
                      <a:pt x="141" y="85"/>
                    </a:lnTo>
                    <a:lnTo>
                      <a:pt x="135" y="96"/>
                    </a:lnTo>
                    <a:lnTo>
                      <a:pt x="131" y="110"/>
                    </a:lnTo>
                    <a:lnTo>
                      <a:pt x="127" y="123"/>
                    </a:lnTo>
                    <a:lnTo>
                      <a:pt x="125" y="137"/>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27" name="Google Shape;627;p12"/>
              <p:cNvSpPr/>
              <p:nvPr/>
            </p:nvSpPr>
            <p:spPr>
              <a:xfrm>
                <a:off x="3320" y="2510"/>
                <a:ext cx="101" cy="397"/>
              </a:xfrm>
              <a:custGeom>
                <a:rect b="b" l="l" r="r" t="t"/>
                <a:pathLst>
                  <a:path extrusionOk="0" h="1983" w="507">
                    <a:moveTo>
                      <a:pt x="125" y="137"/>
                    </a:moveTo>
                    <a:lnTo>
                      <a:pt x="115" y="207"/>
                    </a:lnTo>
                    <a:lnTo>
                      <a:pt x="104" y="282"/>
                    </a:lnTo>
                    <a:lnTo>
                      <a:pt x="92" y="359"/>
                    </a:lnTo>
                    <a:lnTo>
                      <a:pt x="81" y="440"/>
                    </a:lnTo>
                    <a:lnTo>
                      <a:pt x="69" y="525"/>
                    </a:lnTo>
                    <a:lnTo>
                      <a:pt x="57" y="611"/>
                    </a:lnTo>
                    <a:lnTo>
                      <a:pt x="46" y="699"/>
                    </a:lnTo>
                    <a:lnTo>
                      <a:pt x="35" y="787"/>
                    </a:lnTo>
                    <a:lnTo>
                      <a:pt x="26" y="876"/>
                    </a:lnTo>
                    <a:lnTo>
                      <a:pt x="17" y="966"/>
                    </a:lnTo>
                    <a:lnTo>
                      <a:pt x="10" y="1053"/>
                    </a:lnTo>
                    <a:lnTo>
                      <a:pt x="5" y="1141"/>
                    </a:lnTo>
                    <a:lnTo>
                      <a:pt x="1" y="1227"/>
                    </a:lnTo>
                    <a:lnTo>
                      <a:pt x="0" y="1309"/>
                    </a:lnTo>
                    <a:lnTo>
                      <a:pt x="0" y="1350"/>
                    </a:lnTo>
                    <a:lnTo>
                      <a:pt x="1" y="1390"/>
                    </a:lnTo>
                    <a:lnTo>
                      <a:pt x="4" y="1429"/>
                    </a:lnTo>
                    <a:lnTo>
                      <a:pt x="6" y="1466"/>
                    </a:lnTo>
                    <a:lnTo>
                      <a:pt x="13" y="1534"/>
                    </a:lnTo>
                    <a:lnTo>
                      <a:pt x="21" y="1596"/>
                    </a:lnTo>
                    <a:lnTo>
                      <a:pt x="31" y="1654"/>
                    </a:lnTo>
                    <a:lnTo>
                      <a:pt x="42" y="1706"/>
                    </a:lnTo>
                    <a:lnTo>
                      <a:pt x="55" y="1755"/>
                    </a:lnTo>
                    <a:lnTo>
                      <a:pt x="69" y="1798"/>
                    </a:lnTo>
                    <a:lnTo>
                      <a:pt x="84" y="1837"/>
                    </a:lnTo>
                    <a:lnTo>
                      <a:pt x="100" y="1871"/>
                    </a:lnTo>
                    <a:lnTo>
                      <a:pt x="116" y="1901"/>
                    </a:lnTo>
                    <a:lnTo>
                      <a:pt x="134" y="1926"/>
                    </a:lnTo>
                    <a:lnTo>
                      <a:pt x="152" y="1946"/>
                    </a:lnTo>
                    <a:lnTo>
                      <a:pt x="171" y="1962"/>
                    </a:lnTo>
                    <a:lnTo>
                      <a:pt x="190" y="1973"/>
                    </a:lnTo>
                    <a:lnTo>
                      <a:pt x="208" y="1981"/>
                    </a:lnTo>
                    <a:lnTo>
                      <a:pt x="228" y="1983"/>
                    </a:lnTo>
                    <a:lnTo>
                      <a:pt x="248" y="1982"/>
                    </a:lnTo>
                    <a:lnTo>
                      <a:pt x="268" y="1976"/>
                    </a:lnTo>
                    <a:lnTo>
                      <a:pt x="288" y="1966"/>
                    </a:lnTo>
                    <a:lnTo>
                      <a:pt x="307" y="1952"/>
                    </a:lnTo>
                    <a:lnTo>
                      <a:pt x="327" y="1933"/>
                    </a:lnTo>
                    <a:lnTo>
                      <a:pt x="346" y="1911"/>
                    </a:lnTo>
                    <a:lnTo>
                      <a:pt x="363" y="1883"/>
                    </a:lnTo>
                    <a:lnTo>
                      <a:pt x="382" y="1852"/>
                    </a:lnTo>
                    <a:lnTo>
                      <a:pt x="398" y="1817"/>
                    </a:lnTo>
                    <a:lnTo>
                      <a:pt x="414" y="1778"/>
                    </a:lnTo>
                    <a:lnTo>
                      <a:pt x="429" y="1735"/>
                    </a:lnTo>
                    <a:lnTo>
                      <a:pt x="443" y="1687"/>
                    </a:lnTo>
                    <a:lnTo>
                      <a:pt x="457" y="1636"/>
                    </a:lnTo>
                    <a:lnTo>
                      <a:pt x="468" y="1581"/>
                    </a:lnTo>
                    <a:lnTo>
                      <a:pt x="479" y="1523"/>
                    </a:lnTo>
                    <a:lnTo>
                      <a:pt x="488" y="1459"/>
                    </a:lnTo>
                    <a:lnTo>
                      <a:pt x="495" y="1393"/>
                    </a:lnTo>
                    <a:lnTo>
                      <a:pt x="499" y="1345"/>
                    </a:lnTo>
                    <a:lnTo>
                      <a:pt x="502" y="1297"/>
                    </a:lnTo>
                    <a:lnTo>
                      <a:pt x="504" y="1248"/>
                    </a:lnTo>
                    <a:lnTo>
                      <a:pt x="505" y="1198"/>
                    </a:lnTo>
                    <a:lnTo>
                      <a:pt x="507" y="1097"/>
                    </a:lnTo>
                    <a:lnTo>
                      <a:pt x="507" y="996"/>
                    </a:lnTo>
                    <a:lnTo>
                      <a:pt x="503" y="896"/>
                    </a:lnTo>
                    <a:lnTo>
                      <a:pt x="499" y="796"/>
                    </a:lnTo>
                    <a:lnTo>
                      <a:pt x="493" y="699"/>
                    </a:lnTo>
                    <a:lnTo>
                      <a:pt x="485" y="605"/>
                    </a:lnTo>
                    <a:lnTo>
                      <a:pt x="478" y="517"/>
                    </a:lnTo>
                    <a:lnTo>
                      <a:pt x="469" y="432"/>
                    </a:lnTo>
                    <a:lnTo>
                      <a:pt x="460" y="354"/>
                    </a:lnTo>
                    <a:lnTo>
                      <a:pt x="450" y="283"/>
                    </a:lnTo>
                    <a:lnTo>
                      <a:pt x="442" y="221"/>
                    </a:lnTo>
                    <a:lnTo>
                      <a:pt x="434" y="168"/>
                    </a:lnTo>
                    <a:lnTo>
                      <a:pt x="427" y="125"/>
                    </a:lnTo>
                    <a:lnTo>
                      <a:pt x="421" y="93"/>
                    </a:lnTo>
                    <a:lnTo>
                      <a:pt x="417" y="80"/>
                    </a:lnTo>
                    <a:lnTo>
                      <a:pt x="412" y="69"/>
                    </a:lnTo>
                    <a:lnTo>
                      <a:pt x="406" y="57"/>
                    </a:lnTo>
                    <a:lnTo>
                      <a:pt x="399" y="47"/>
                    </a:lnTo>
                    <a:lnTo>
                      <a:pt x="391" y="39"/>
                    </a:lnTo>
                    <a:lnTo>
                      <a:pt x="382" y="30"/>
                    </a:lnTo>
                    <a:lnTo>
                      <a:pt x="373" y="24"/>
                    </a:lnTo>
                    <a:lnTo>
                      <a:pt x="363" y="17"/>
                    </a:lnTo>
                    <a:lnTo>
                      <a:pt x="352" y="12"/>
                    </a:lnTo>
                    <a:lnTo>
                      <a:pt x="341" y="7"/>
                    </a:lnTo>
                    <a:lnTo>
                      <a:pt x="329" y="5"/>
                    </a:lnTo>
                    <a:lnTo>
                      <a:pt x="317" y="2"/>
                    </a:lnTo>
                    <a:lnTo>
                      <a:pt x="304" y="1"/>
                    </a:lnTo>
                    <a:lnTo>
                      <a:pt x="292" y="0"/>
                    </a:lnTo>
                    <a:lnTo>
                      <a:pt x="280" y="1"/>
                    </a:lnTo>
                    <a:lnTo>
                      <a:pt x="267" y="2"/>
                    </a:lnTo>
                    <a:lnTo>
                      <a:pt x="255" y="5"/>
                    </a:lnTo>
                    <a:lnTo>
                      <a:pt x="242" y="7"/>
                    </a:lnTo>
                    <a:lnTo>
                      <a:pt x="230" y="11"/>
                    </a:lnTo>
                    <a:lnTo>
                      <a:pt x="217" y="16"/>
                    </a:lnTo>
                    <a:lnTo>
                      <a:pt x="206" y="22"/>
                    </a:lnTo>
                    <a:lnTo>
                      <a:pt x="195" y="29"/>
                    </a:lnTo>
                    <a:lnTo>
                      <a:pt x="185" y="36"/>
                    </a:lnTo>
                    <a:lnTo>
                      <a:pt x="173" y="44"/>
                    </a:lnTo>
                    <a:lnTo>
                      <a:pt x="165" y="52"/>
                    </a:lnTo>
                    <a:lnTo>
                      <a:pt x="156" y="62"/>
                    </a:lnTo>
                    <a:lnTo>
                      <a:pt x="149" y="74"/>
                    </a:lnTo>
                    <a:lnTo>
                      <a:pt x="141" y="85"/>
                    </a:lnTo>
                    <a:lnTo>
                      <a:pt x="135" y="96"/>
                    </a:lnTo>
                    <a:lnTo>
                      <a:pt x="131" y="110"/>
                    </a:lnTo>
                    <a:lnTo>
                      <a:pt x="127" y="123"/>
                    </a:lnTo>
                    <a:lnTo>
                      <a:pt x="125" y="137"/>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28" name="Google Shape;628;p12"/>
              <p:cNvSpPr/>
              <p:nvPr/>
            </p:nvSpPr>
            <p:spPr>
              <a:xfrm>
                <a:off x="3389" y="2497"/>
                <a:ext cx="193" cy="369"/>
              </a:xfrm>
              <a:custGeom>
                <a:rect b="b" l="l" r="r" t="t"/>
                <a:pathLst>
                  <a:path extrusionOk="0" h="1846" w="961">
                    <a:moveTo>
                      <a:pt x="8" y="206"/>
                    </a:moveTo>
                    <a:lnTo>
                      <a:pt x="28" y="275"/>
                    </a:lnTo>
                    <a:lnTo>
                      <a:pt x="50" y="347"/>
                    </a:lnTo>
                    <a:lnTo>
                      <a:pt x="73" y="423"/>
                    </a:lnTo>
                    <a:lnTo>
                      <a:pt x="95" y="502"/>
                    </a:lnTo>
                    <a:lnTo>
                      <a:pt x="120" y="583"/>
                    </a:lnTo>
                    <a:lnTo>
                      <a:pt x="145" y="667"/>
                    </a:lnTo>
                    <a:lnTo>
                      <a:pt x="173" y="752"/>
                    </a:lnTo>
                    <a:lnTo>
                      <a:pt x="200" y="836"/>
                    </a:lnTo>
                    <a:lnTo>
                      <a:pt x="228" y="921"/>
                    </a:lnTo>
                    <a:lnTo>
                      <a:pt x="257" y="1006"/>
                    </a:lnTo>
                    <a:lnTo>
                      <a:pt x="289" y="1090"/>
                    </a:lnTo>
                    <a:lnTo>
                      <a:pt x="321" y="1171"/>
                    </a:lnTo>
                    <a:lnTo>
                      <a:pt x="354" y="1250"/>
                    </a:lnTo>
                    <a:lnTo>
                      <a:pt x="388" y="1326"/>
                    </a:lnTo>
                    <a:lnTo>
                      <a:pt x="406" y="1363"/>
                    </a:lnTo>
                    <a:lnTo>
                      <a:pt x="425" y="1398"/>
                    </a:lnTo>
                    <a:lnTo>
                      <a:pt x="443" y="1433"/>
                    </a:lnTo>
                    <a:lnTo>
                      <a:pt x="462" y="1467"/>
                    </a:lnTo>
                    <a:lnTo>
                      <a:pt x="496" y="1524"/>
                    </a:lnTo>
                    <a:lnTo>
                      <a:pt x="529" y="1577"/>
                    </a:lnTo>
                    <a:lnTo>
                      <a:pt x="562" y="1625"/>
                    </a:lnTo>
                    <a:lnTo>
                      <a:pt x="594" y="1668"/>
                    </a:lnTo>
                    <a:lnTo>
                      <a:pt x="626" y="1705"/>
                    </a:lnTo>
                    <a:lnTo>
                      <a:pt x="657" y="1739"/>
                    </a:lnTo>
                    <a:lnTo>
                      <a:pt x="685" y="1768"/>
                    </a:lnTo>
                    <a:lnTo>
                      <a:pt x="714" y="1791"/>
                    </a:lnTo>
                    <a:lnTo>
                      <a:pt x="742" y="1811"/>
                    </a:lnTo>
                    <a:lnTo>
                      <a:pt x="768" y="1826"/>
                    </a:lnTo>
                    <a:lnTo>
                      <a:pt x="793" y="1837"/>
                    </a:lnTo>
                    <a:lnTo>
                      <a:pt x="816" y="1844"/>
                    </a:lnTo>
                    <a:lnTo>
                      <a:pt x="838" y="1846"/>
                    </a:lnTo>
                    <a:lnTo>
                      <a:pt x="859" y="1845"/>
                    </a:lnTo>
                    <a:lnTo>
                      <a:pt x="878" y="1839"/>
                    </a:lnTo>
                    <a:lnTo>
                      <a:pt x="895" y="1829"/>
                    </a:lnTo>
                    <a:lnTo>
                      <a:pt x="910" y="1815"/>
                    </a:lnTo>
                    <a:lnTo>
                      <a:pt x="924" y="1798"/>
                    </a:lnTo>
                    <a:lnTo>
                      <a:pt x="935" y="1776"/>
                    </a:lnTo>
                    <a:lnTo>
                      <a:pt x="945" y="1751"/>
                    </a:lnTo>
                    <a:lnTo>
                      <a:pt x="953" y="1723"/>
                    </a:lnTo>
                    <a:lnTo>
                      <a:pt x="957" y="1690"/>
                    </a:lnTo>
                    <a:lnTo>
                      <a:pt x="961" y="1654"/>
                    </a:lnTo>
                    <a:lnTo>
                      <a:pt x="961" y="1615"/>
                    </a:lnTo>
                    <a:lnTo>
                      <a:pt x="960" y="1573"/>
                    </a:lnTo>
                    <a:lnTo>
                      <a:pt x="955" y="1528"/>
                    </a:lnTo>
                    <a:lnTo>
                      <a:pt x="949" y="1478"/>
                    </a:lnTo>
                    <a:lnTo>
                      <a:pt x="939" y="1427"/>
                    </a:lnTo>
                    <a:lnTo>
                      <a:pt x="926" y="1372"/>
                    </a:lnTo>
                    <a:lnTo>
                      <a:pt x="911" y="1314"/>
                    </a:lnTo>
                    <a:lnTo>
                      <a:pt x="894" y="1253"/>
                    </a:lnTo>
                    <a:lnTo>
                      <a:pt x="873" y="1190"/>
                    </a:lnTo>
                    <a:lnTo>
                      <a:pt x="856" y="1145"/>
                    </a:lnTo>
                    <a:lnTo>
                      <a:pt x="839" y="1100"/>
                    </a:lnTo>
                    <a:lnTo>
                      <a:pt x="820" y="1055"/>
                    </a:lnTo>
                    <a:lnTo>
                      <a:pt x="802" y="1009"/>
                    </a:lnTo>
                    <a:lnTo>
                      <a:pt x="760" y="918"/>
                    </a:lnTo>
                    <a:lnTo>
                      <a:pt x="717" y="826"/>
                    </a:lnTo>
                    <a:lnTo>
                      <a:pt x="672" y="737"/>
                    </a:lnTo>
                    <a:lnTo>
                      <a:pt x="627" y="648"/>
                    </a:lnTo>
                    <a:lnTo>
                      <a:pt x="579" y="563"/>
                    </a:lnTo>
                    <a:lnTo>
                      <a:pt x="533" y="481"/>
                    </a:lnTo>
                    <a:lnTo>
                      <a:pt x="488" y="403"/>
                    </a:lnTo>
                    <a:lnTo>
                      <a:pt x="445" y="331"/>
                    </a:lnTo>
                    <a:lnTo>
                      <a:pt x="403" y="264"/>
                    </a:lnTo>
                    <a:lnTo>
                      <a:pt x="365" y="204"/>
                    </a:lnTo>
                    <a:lnTo>
                      <a:pt x="330" y="151"/>
                    </a:lnTo>
                    <a:lnTo>
                      <a:pt x="300" y="106"/>
                    </a:lnTo>
                    <a:lnTo>
                      <a:pt x="274" y="70"/>
                    </a:lnTo>
                    <a:lnTo>
                      <a:pt x="255" y="44"/>
                    </a:lnTo>
                    <a:lnTo>
                      <a:pt x="246" y="34"/>
                    </a:lnTo>
                    <a:lnTo>
                      <a:pt x="236" y="25"/>
                    </a:lnTo>
                    <a:lnTo>
                      <a:pt x="226" y="18"/>
                    </a:lnTo>
                    <a:lnTo>
                      <a:pt x="216" y="11"/>
                    </a:lnTo>
                    <a:lnTo>
                      <a:pt x="205" y="6"/>
                    </a:lnTo>
                    <a:lnTo>
                      <a:pt x="194" y="4"/>
                    </a:lnTo>
                    <a:lnTo>
                      <a:pt x="183" y="1"/>
                    </a:lnTo>
                    <a:lnTo>
                      <a:pt x="171" y="0"/>
                    </a:lnTo>
                    <a:lnTo>
                      <a:pt x="160" y="0"/>
                    </a:lnTo>
                    <a:lnTo>
                      <a:pt x="148" y="1"/>
                    </a:lnTo>
                    <a:lnTo>
                      <a:pt x="136" y="3"/>
                    </a:lnTo>
                    <a:lnTo>
                      <a:pt x="124" y="6"/>
                    </a:lnTo>
                    <a:lnTo>
                      <a:pt x="113" y="10"/>
                    </a:lnTo>
                    <a:lnTo>
                      <a:pt x="101" y="14"/>
                    </a:lnTo>
                    <a:lnTo>
                      <a:pt x="90" y="20"/>
                    </a:lnTo>
                    <a:lnTo>
                      <a:pt x="79" y="26"/>
                    </a:lnTo>
                    <a:lnTo>
                      <a:pt x="69" y="34"/>
                    </a:lnTo>
                    <a:lnTo>
                      <a:pt x="59" y="41"/>
                    </a:lnTo>
                    <a:lnTo>
                      <a:pt x="49" y="50"/>
                    </a:lnTo>
                    <a:lnTo>
                      <a:pt x="40" y="60"/>
                    </a:lnTo>
                    <a:lnTo>
                      <a:pt x="33" y="70"/>
                    </a:lnTo>
                    <a:lnTo>
                      <a:pt x="25" y="80"/>
                    </a:lnTo>
                    <a:lnTo>
                      <a:pt x="18" y="91"/>
                    </a:lnTo>
                    <a:lnTo>
                      <a:pt x="13" y="103"/>
                    </a:lnTo>
                    <a:lnTo>
                      <a:pt x="8" y="114"/>
                    </a:lnTo>
                    <a:lnTo>
                      <a:pt x="4" y="126"/>
                    </a:lnTo>
                    <a:lnTo>
                      <a:pt x="2" y="139"/>
                    </a:lnTo>
                    <a:lnTo>
                      <a:pt x="0" y="152"/>
                    </a:lnTo>
                    <a:lnTo>
                      <a:pt x="0" y="165"/>
                    </a:lnTo>
                    <a:lnTo>
                      <a:pt x="2" y="179"/>
                    </a:lnTo>
                    <a:lnTo>
                      <a:pt x="4" y="192"/>
                    </a:lnTo>
                    <a:lnTo>
                      <a:pt x="8" y="206"/>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29" name="Google Shape;629;p12"/>
              <p:cNvSpPr/>
              <p:nvPr/>
            </p:nvSpPr>
            <p:spPr>
              <a:xfrm>
                <a:off x="3389" y="2497"/>
                <a:ext cx="193" cy="369"/>
              </a:xfrm>
              <a:custGeom>
                <a:rect b="b" l="l" r="r" t="t"/>
                <a:pathLst>
                  <a:path extrusionOk="0" h="1846" w="961">
                    <a:moveTo>
                      <a:pt x="8" y="206"/>
                    </a:moveTo>
                    <a:lnTo>
                      <a:pt x="28" y="275"/>
                    </a:lnTo>
                    <a:lnTo>
                      <a:pt x="50" y="347"/>
                    </a:lnTo>
                    <a:lnTo>
                      <a:pt x="73" y="423"/>
                    </a:lnTo>
                    <a:lnTo>
                      <a:pt x="95" y="502"/>
                    </a:lnTo>
                    <a:lnTo>
                      <a:pt x="120" y="583"/>
                    </a:lnTo>
                    <a:lnTo>
                      <a:pt x="145" y="667"/>
                    </a:lnTo>
                    <a:lnTo>
                      <a:pt x="173" y="752"/>
                    </a:lnTo>
                    <a:lnTo>
                      <a:pt x="200" y="836"/>
                    </a:lnTo>
                    <a:lnTo>
                      <a:pt x="228" y="921"/>
                    </a:lnTo>
                    <a:lnTo>
                      <a:pt x="257" y="1006"/>
                    </a:lnTo>
                    <a:lnTo>
                      <a:pt x="289" y="1090"/>
                    </a:lnTo>
                    <a:lnTo>
                      <a:pt x="321" y="1171"/>
                    </a:lnTo>
                    <a:lnTo>
                      <a:pt x="354" y="1250"/>
                    </a:lnTo>
                    <a:lnTo>
                      <a:pt x="388" y="1326"/>
                    </a:lnTo>
                    <a:lnTo>
                      <a:pt x="406" y="1363"/>
                    </a:lnTo>
                    <a:lnTo>
                      <a:pt x="425" y="1398"/>
                    </a:lnTo>
                    <a:lnTo>
                      <a:pt x="443" y="1433"/>
                    </a:lnTo>
                    <a:lnTo>
                      <a:pt x="462" y="1467"/>
                    </a:lnTo>
                    <a:lnTo>
                      <a:pt x="496" y="1524"/>
                    </a:lnTo>
                    <a:lnTo>
                      <a:pt x="529" y="1577"/>
                    </a:lnTo>
                    <a:lnTo>
                      <a:pt x="562" y="1625"/>
                    </a:lnTo>
                    <a:lnTo>
                      <a:pt x="594" y="1668"/>
                    </a:lnTo>
                    <a:lnTo>
                      <a:pt x="626" y="1705"/>
                    </a:lnTo>
                    <a:lnTo>
                      <a:pt x="657" y="1739"/>
                    </a:lnTo>
                    <a:lnTo>
                      <a:pt x="685" y="1768"/>
                    </a:lnTo>
                    <a:lnTo>
                      <a:pt x="714" y="1791"/>
                    </a:lnTo>
                    <a:lnTo>
                      <a:pt x="742" y="1811"/>
                    </a:lnTo>
                    <a:lnTo>
                      <a:pt x="768" y="1826"/>
                    </a:lnTo>
                    <a:lnTo>
                      <a:pt x="793" y="1837"/>
                    </a:lnTo>
                    <a:lnTo>
                      <a:pt x="816" y="1844"/>
                    </a:lnTo>
                    <a:lnTo>
                      <a:pt x="838" y="1846"/>
                    </a:lnTo>
                    <a:lnTo>
                      <a:pt x="859" y="1845"/>
                    </a:lnTo>
                    <a:lnTo>
                      <a:pt x="878" y="1839"/>
                    </a:lnTo>
                    <a:lnTo>
                      <a:pt x="895" y="1829"/>
                    </a:lnTo>
                    <a:lnTo>
                      <a:pt x="910" y="1815"/>
                    </a:lnTo>
                    <a:lnTo>
                      <a:pt x="924" y="1798"/>
                    </a:lnTo>
                    <a:lnTo>
                      <a:pt x="935" y="1776"/>
                    </a:lnTo>
                    <a:lnTo>
                      <a:pt x="945" y="1751"/>
                    </a:lnTo>
                    <a:lnTo>
                      <a:pt x="953" y="1723"/>
                    </a:lnTo>
                    <a:lnTo>
                      <a:pt x="957" y="1690"/>
                    </a:lnTo>
                    <a:lnTo>
                      <a:pt x="961" y="1654"/>
                    </a:lnTo>
                    <a:lnTo>
                      <a:pt x="961" y="1615"/>
                    </a:lnTo>
                    <a:lnTo>
                      <a:pt x="960" y="1573"/>
                    </a:lnTo>
                    <a:lnTo>
                      <a:pt x="955" y="1528"/>
                    </a:lnTo>
                    <a:lnTo>
                      <a:pt x="949" y="1478"/>
                    </a:lnTo>
                    <a:lnTo>
                      <a:pt x="939" y="1427"/>
                    </a:lnTo>
                    <a:lnTo>
                      <a:pt x="926" y="1372"/>
                    </a:lnTo>
                    <a:lnTo>
                      <a:pt x="911" y="1314"/>
                    </a:lnTo>
                    <a:lnTo>
                      <a:pt x="894" y="1253"/>
                    </a:lnTo>
                    <a:lnTo>
                      <a:pt x="873" y="1190"/>
                    </a:lnTo>
                    <a:lnTo>
                      <a:pt x="856" y="1145"/>
                    </a:lnTo>
                    <a:lnTo>
                      <a:pt x="839" y="1100"/>
                    </a:lnTo>
                    <a:lnTo>
                      <a:pt x="820" y="1055"/>
                    </a:lnTo>
                    <a:lnTo>
                      <a:pt x="802" y="1009"/>
                    </a:lnTo>
                    <a:lnTo>
                      <a:pt x="760" y="918"/>
                    </a:lnTo>
                    <a:lnTo>
                      <a:pt x="717" y="826"/>
                    </a:lnTo>
                    <a:lnTo>
                      <a:pt x="672" y="737"/>
                    </a:lnTo>
                    <a:lnTo>
                      <a:pt x="627" y="648"/>
                    </a:lnTo>
                    <a:lnTo>
                      <a:pt x="579" y="563"/>
                    </a:lnTo>
                    <a:lnTo>
                      <a:pt x="533" y="481"/>
                    </a:lnTo>
                    <a:lnTo>
                      <a:pt x="488" y="403"/>
                    </a:lnTo>
                    <a:lnTo>
                      <a:pt x="445" y="331"/>
                    </a:lnTo>
                    <a:lnTo>
                      <a:pt x="403" y="264"/>
                    </a:lnTo>
                    <a:lnTo>
                      <a:pt x="365" y="204"/>
                    </a:lnTo>
                    <a:lnTo>
                      <a:pt x="330" y="151"/>
                    </a:lnTo>
                    <a:lnTo>
                      <a:pt x="300" y="106"/>
                    </a:lnTo>
                    <a:lnTo>
                      <a:pt x="274" y="70"/>
                    </a:lnTo>
                    <a:lnTo>
                      <a:pt x="255" y="44"/>
                    </a:lnTo>
                    <a:lnTo>
                      <a:pt x="246" y="34"/>
                    </a:lnTo>
                    <a:lnTo>
                      <a:pt x="236" y="25"/>
                    </a:lnTo>
                    <a:lnTo>
                      <a:pt x="226" y="18"/>
                    </a:lnTo>
                    <a:lnTo>
                      <a:pt x="216" y="11"/>
                    </a:lnTo>
                    <a:lnTo>
                      <a:pt x="205" y="6"/>
                    </a:lnTo>
                    <a:lnTo>
                      <a:pt x="194" y="4"/>
                    </a:lnTo>
                    <a:lnTo>
                      <a:pt x="183" y="1"/>
                    </a:lnTo>
                    <a:lnTo>
                      <a:pt x="171" y="0"/>
                    </a:lnTo>
                    <a:lnTo>
                      <a:pt x="160" y="0"/>
                    </a:lnTo>
                    <a:lnTo>
                      <a:pt x="148" y="1"/>
                    </a:lnTo>
                    <a:lnTo>
                      <a:pt x="136" y="3"/>
                    </a:lnTo>
                    <a:lnTo>
                      <a:pt x="124" y="6"/>
                    </a:lnTo>
                    <a:lnTo>
                      <a:pt x="113" y="10"/>
                    </a:lnTo>
                    <a:lnTo>
                      <a:pt x="101" y="14"/>
                    </a:lnTo>
                    <a:lnTo>
                      <a:pt x="90" y="20"/>
                    </a:lnTo>
                    <a:lnTo>
                      <a:pt x="79" y="26"/>
                    </a:lnTo>
                    <a:lnTo>
                      <a:pt x="69" y="34"/>
                    </a:lnTo>
                    <a:lnTo>
                      <a:pt x="59" y="41"/>
                    </a:lnTo>
                    <a:lnTo>
                      <a:pt x="49" y="50"/>
                    </a:lnTo>
                    <a:lnTo>
                      <a:pt x="40" y="60"/>
                    </a:lnTo>
                    <a:lnTo>
                      <a:pt x="33" y="70"/>
                    </a:lnTo>
                    <a:lnTo>
                      <a:pt x="25" y="80"/>
                    </a:lnTo>
                    <a:lnTo>
                      <a:pt x="18" y="91"/>
                    </a:lnTo>
                    <a:lnTo>
                      <a:pt x="13" y="103"/>
                    </a:lnTo>
                    <a:lnTo>
                      <a:pt x="8" y="114"/>
                    </a:lnTo>
                    <a:lnTo>
                      <a:pt x="4" y="126"/>
                    </a:lnTo>
                    <a:lnTo>
                      <a:pt x="2" y="139"/>
                    </a:lnTo>
                    <a:lnTo>
                      <a:pt x="0" y="152"/>
                    </a:lnTo>
                    <a:lnTo>
                      <a:pt x="0" y="165"/>
                    </a:lnTo>
                    <a:lnTo>
                      <a:pt x="2" y="179"/>
                    </a:lnTo>
                    <a:lnTo>
                      <a:pt x="4" y="192"/>
                    </a:lnTo>
                    <a:lnTo>
                      <a:pt x="8" y="206"/>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30" name="Google Shape;630;p12"/>
              <p:cNvSpPr/>
              <p:nvPr/>
            </p:nvSpPr>
            <p:spPr>
              <a:xfrm>
                <a:off x="3426" y="2468"/>
                <a:ext cx="308" cy="283"/>
              </a:xfrm>
              <a:custGeom>
                <a:rect b="b" l="l" r="r" t="t"/>
                <a:pathLst>
                  <a:path extrusionOk="0" h="1415" w="1538">
                    <a:moveTo>
                      <a:pt x="37" y="266"/>
                    </a:moveTo>
                    <a:lnTo>
                      <a:pt x="84" y="318"/>
                    </a:lnTo>
                    <a:lnTo>
                      <a:pt x="134" y="374"/>
                    </a:lnTo>
                    <a:lnTo>
                      <a:pt x="187" y="434"/>
                    </a:lnTo>
                    <a:lnTo>
                      <a:pt x="242" y="495"/>
                    </a:lnTo>
                    <a:lnTo>
                      <a:pt x="298" y="559"/>
                    </a:lnTo>
                    <a:lnTo>
                      <a:pt x="356" y="624"/>
                    </a:lnTo>
                    <a:lnTo>
                      <a:pt x="416" y="689"/>
                    </a:lnTo>
                    <a:lnTo>
                      <a:pt x="476" y="755"/>
                    </a:lnTo>
                    <a:lnTo>
                      <a:pt x="539" y="820"/>
                    </a:lnTo>
                    <a:lnTo>
                      <a:pt x="601" y="883"/>
                    </a:lnTo>
                    <a:lnTo>
                      <a:pt x="663" y="946"/>
                    </a:lnTo>
                    <a:lnTo>
                      <a:pt x="726" y="1006"/>
                    </a:lnTo>
                    <a:lnTo>
                      <a:pt x="789" y="1064"/>
                    </a:lnTo>
                    <a:lnTo>
                      <a:pt x="852" y="1118"/>
                    </a:lnTo>
                    <a:lnTo>
                      <a:pt x="883" y="1144"/>
                    </a:lnTo>
                    <a:lnTo>
                      <a:pt x="914" y="1168"/>
                    </a:lnTo>
                    <a:lnTo>
                      <a:pt x="945" y="1192"/>
                    </a:lnTo>
                    <a:lnTo>
                      <a:pt x="975" y="1214"/>
                    </a:lnTo>
                    <a:lnTo>
                      <a:pt x="1030" y="1253"/>
                    </a:lnTo>
                    <a:lnTo>
                      <a:pt x="1084" y="1287"/>
                    </a:lnTo>
                    <a:lnTo>
                      <a:pt x="1134" y="1316"/>
                    </a:lnTo>
                    <a:lnTo>
                      <a:pt x="1181" y="1343"/>
                    </a:lnTo>
                    <a:lnTo>
                      <a:pt x="1225" y="1364"/>
                    </a:lnTo>
                    <a:lnTo>
                      <a:pt x="1267" y="1381"/>
                    </a:lnTo>
                    <a:lnTo>
                      <a:pt x="1306" y="1396"/>
                    </a:lnTo>
                    <a:lnTo>
                      <a:pt x="1342" y="1406"/>
                    </a:lnTo>
                    <a:lnTo>
                      <a:pt x="1376" y="1413"/>
                    </a:lnTo>
                    <a:lnTo>
                      <a:pt x="1406" y="1415"/>
                    </a:lnTo>
                    <a:lnTo>
                      <a:pt x="1433" y="1415"/>
                    </a:lnTo>
                    <a:lnTo>
                      <a:pt x="1457" y="1410"/>
                    </a:lnTo>
                    <a:lnTo>
                      <a:pt x="1478" y="1404"/>
                    </a:lnTo>
                    <a:lnTo>
                      <a:pt x="1497" y="1394"/>
                    </a:lnTo>
                    <a:lnTo>
                      <a:pt x="1511" y="1380"/>
                    </a:lnTo>
                    <a:lnTo>
                      <a:pt x="1523" y="1364"/>
                    </a:lnTo>
                    <a:lnTo>
                      <a:pt x="1531" y="1345"/>
                    </a:lnTo>
                    <a:lnTo>
                      <a:pt x="1536" y="1323"/>
                    </a:lnTo>
                    <a:lnTo>
                      <a:pt x="1538" y="1299"/>
                    </a:lnTo>
                    <a:lnTo>
                      <a:pt x="1536" y="1272"/>
                    </a:lnTo>
                    <a:lnTo>
                      <a:pt x="1531" y="1243"/>
                    </a:lnTo>
                    <a:lnTo>
                      <a:pt x="1522" y="1212"/>
                    </a:lnTo>
                    <a:lnTo>
                      <a:pt x="1509" y="1178"/>
                    </a:lnTo>
                    <a:lnTo>
                      <a:pt x="1494" y="1142"/>
                    </a:lnTo>
                    <a:lnTo>
                      <a:pt x="1475" y="1104"/>
                    </a:lnTo>
                    <a:lnTo>
                      <a:pt x="1451" y="1064"/>
                    </a:lnTo>
                    <a:lnTo>
                      <a:pt x="1425" y="1023"/>
                    </a:lnTo>
                    <a:lnTo>
                      <a:pt x="1393" y="981"/>
                    </a:lnTo>
                    <a:lnTo>
                      <a:pt x="1360" y="936"/>
                    </a:lnTo>
                    <a:lnTo>
                      <a:pt x="1321" y="890"/>
                    </a:lnTo>
                    <a:lnTo>
                      <a:pt x="1279" y="842"/>
                    </a:lnTo>
                    <a:lnTo>
                      <a:pt x="1232" y="795"/>
                    </a:lnTo>
                    <a:lnTo>
                      <a:pt x="1199" y="761"/>
                    </a:lnTo>
                    <a:lnTo>
                      <a:pt x="1165" y="726"/>
                    </a:lnTo>
                    <a:lnTo>
                      <a:pt x="1129" y="694"/>
                    </a:lnTo>
                    <a:lnTo>
                      <a:pt x="1093" y="660"/>
                    </a:lnTo>
                    <a:lnTo>
                      <a:pt x="1017" y="594"/>
                    </a:lnTo>
                    <a:lnTo>
                      <a:pt x="940" y="529"/>
                    </a:lnTo>
                    <a:lnTo>
                      <a:pt x="862" y="466"/>
                    </a:lnTo>
                    <a:lnTo>
                      <a:pt x="783" y="405"/>
                    </a:lnTo>
                    <a:lnTo>
                      <a:pt x="705" y="348"/>
                    </a:lnTo>
                    <a:lnTo>
                      <a:pt x="629" y="293"/>
                    </a:lnTo>
                    <a:lnTo>
                      <a:pt x="555" y="241"/>
                    </a:lnTo>
                    <a:lnTo>
                      <a:pt x="485" y="193"/>
                    </a:lnTo>
                    <a:lnTo>
                      <a:pt x="420" y="151"/>
                    </a:lnTo>
                    <a:lnTo>
                      <a:pt x="360" y="112"/>
                    </a:lnTo>
                    <a:lnTo>
                      <a:pt x="307" y="78"/>
                    </a:lnTo>
                    <a:lnTo>
                      <a:pt x="260" y="51"/>
                    </a:lnTo>
                    <a:lnTo>
                      <a:pt x="223" y="28"/>
                    </a:lnTo>
                    <a:lnTo>
                      <a:pt x="196" y="13"/>
                    </a:lnTo>
                    <a:lnTo>
                      <a:pt x="183" y="7"/>
                    </a:lnTo>
                    <a:lnTo>
                      <a:pt x="171" y="3"/>
                    </a:lnTo>
                    <a:lnTo>
                      <a:pt x="159" y="1"/>
                    </a:lnTo>
                    <a:lnTo>
                      <a:pt x="147" y="0"/>
                    </a:lnTo>
                    <a:lnTo>
                      <a:pt x="136" y="0"/>
                    </a:lnTo>
                    <a:lnTo>
                      <a:pt x="124" y="1"/>
                    </a:lnTo>
                    <a:lnTo>
                      <a:pt x="113" y="3"/>
                    </a:lnTo>
                    <a:lnTo>
                      <a:pt x="102" y="7"/>
                    </a:lnTo>
                    <a:lnTo>
                      <a:pt x="91" y="12"/>
                    </a:lnTo>
                    <a:lnTo>
                      <a:pt x="81" y="18"/>
                    </a:lnTo>
                    <a:lnTo>
                      <a:pt x="71" y="25"/>
                    </a:lnTo>
                    <a:lnTo>
                      <a:pt x="61" y="33"/>
                    </a:lnTo>
                    <a:lnTo>
                      <a:pt x="52" y="41"/>
                    </a:lnTo>
                    <a:lnTo>
                      <a:pt x="43" y="51"/>
                    </a:lnTo>
                    <a:lnTo>
                      <a:pt x="36" y="61"/>
                    </a:lnTo>
                    <a:lnTo>
                      <a:pt x="28" y="71"/>
                    </a:lnTo>
                    <a:lnTo>
                      <a:pt x="22" y="82"/>
                    </a:lnTo>
                    <a:lnTo>
                      <a:pt x="17" y="93"/>
                    </a:lnTo>
                    <a:lnTo>
                      <a:pt x="12" y="106"/>
                    </a:lnTo>
                    <a:lnTo>
                      <a:pt x="7" y="117"/>
                    </a:lnTo>
                    <a:lnTo>
                      <a:pt x="5" y="129"/>
                    </a:lnTo>
                    <a:lnTo>
                      <a:pt x="2" y="143"/>
                    </a:lnTo>
                    <a:lnTo>
                      <a:pt x="1" y="156"/>
                    </a:lnTo>
                    <a:lnTo>
                      <a:pt x="0" y="168"/>
                    </a:lnTo>
                    <a:lnTo>
                      <a:pt x="1" y="181"/>
                    </a:lnTo>
                    <a:lnTo>
                      <a:pt x="2" y="194"/>
                    </a:lnTo>
                    <a:lnTo>
                      <a:pt x="5" y="207"/>
                    </a:lnTo>
                    <a:lnTo>
                      <a:pt x="8" y="219"/>
                    </a:lnTo>
                    <a:lnTo>
                      <a:pt x="13" y="232"/>
                    </a:lnTo>
                    <a:lnTo>
                      <a:pt x="21" y="243"/>
                    </a:lnTo>
                    <a:lnTo>
                      <a:pt x="28" y="254"/>
                    </a:lnTo>
                    <a:lnTo>
                      <a:pt x="37" y="266"/>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31" name="Google Shape;631;p12"/>
              <p:cNvSpPr/>
              <p:nvPr/>
            </p:nvSpPr>
            <p:spPr>
              <a:xfrm>
                <a:off x="3426" y="2468"/>
                <a:ext cx="308" cy="283"/>
              </a:xfrm>
              <a:custGeom>
                <a:rect b="b" l="l" r="r" t="t"/>
                <a:pathLst>
                  <a:path extrusionOk="0" h="1415" w="1538">
                    <a:moveTo>
                      <a:pt x="37" y="266"/>
                    </a:moveTo>
                    <a:lnTo>
                      <a:pt x="84" y="318"/>
                    </a:lnTo>
                    <a:lnTo>
                      <a:pt x="134" y="374"/>
                    </a:lnTo>
                    <a:lnTo>
                      <a:pt x="187" y="434"/>
                    </a:lnTo>
                    <a:lnTo>
                      <a:pt x="242" y="495"/>
                    </a:lnTo>
                    <a:lnTo>
                      <a:pt x="298" y="559"/>
                    </a:lnTo>
                    <a:lnTo>
                      <a:pt x="356" y="624"/>
                    </a:lnTo>
                    <a:lnTo>
                      <a:pt x="416" y="689"/>
                    </a:lnTo>
                    <a:lnTo>
                      <a:pt x="476" y="755"/>
                    </a:lnTo>
                    <a:lnTo>
                      <a:pt x="539" y="820"/>
                    </a:lnTo>
                    <a:lnTo>
                      <a:pt x="601" y="883"/>
                    </a:lnTo>
                    <a:lnTo>
                      <a:pt x="663" y="946"/>
                    </a:lnTo>
                    <a:lnTo>
                      <a:pt x="726" y="1006"/>
                    </a:lnTo>
                    <a:lnTo>
                      <a:pt x="789" y="1064"/>
                    </a:lnTo>
                    <a:lnTo>
                      <a:pt x="852" y="1118"/>
                    </a:lnTo>
                    <a:lnTo>
                      <a:pt x="883" y="1144"/>
                    </a:lnTo>
                    <a:lnTo>
                      <a:pt x="914" y="1168"/>
                    </a:lnTo>
                    <a:lnTo>
                      <a:pt x="945" y="1192"/>
                    </a:lnTo>
                    <a:lnTo>
                      <a:pt x="975" y="1214"/>
                    </a:lnTo>
                    <a:lnTo>
                      <a:pt x="1030" y="1253"/>
                    </a:lnTo>
                    <a:lnTo>
                      <a:pt x="1084" y="1287"/>
                    </a:lnTo>
                    <a:lnTo>
                      <a:pt x="1134" y="1316"/>
                    </a:lnTo>
                    <a:lnTo>
                      <a:pt x="1181" y="1343"/>
                    </a:lnTo>
                    <a:lnTo>
                      <a:pt x="1225" y="1364"/>
                    </a:lnTo>
                    <a:lnTo>
                      <a:pt x="1267" y="1381"/>
                    </a:lnTo>
                    <a:lnTo>
                      <a:pt x="1306" y="1396"/>
                    </a:lnTo>
                    <a:lnTo>
                      <a:pt x="1342" y="1406"/>
                    </a:lnTo>
                    <a:lnTo>
                      <a:pt x="1376" y="1413"/>
                    </a:lnTo>
                    <a:lnTo>
                      <a:pt x="1406" y="1415"/>
                    </a:lnTo>
                    <a:lnTo>
                      <a:pt x="1433" y="1415"/>
                    </a:lnTo>
                    <a:lnTo>
                      <a:pt x="1457" y="1410"/>
                    </a:lnTo>
                    <a:lnTo>
                      <a:pt x="1478" y="1404"/>
                    </a:lnTo>
                    <a:lnTo>
                      <a:pt x="1497" y="1394"/>
                    </a:lnTo>
                    <a:lnTo>
                      <a:pt x="1511" y="1380"/>
                    </a:lnTo>
                    <a:lnTo>
                      <a:pt x="1523" y="1364"/>
                    </a:lnTo>
                    <a:lnTo>
                      <a:pt x="1531" y="1345"/>
                    </a:lnTo>
                    <a:lnTo>
                      <a:pt x="1536" y="1323"/>
                    </a:lnTo>
                    <a:lnTo>
                      <a:pt x="1538" y="1299"/>
                    </a:lnTo>
                    <a:lnTo>
                      <a:pt x="1536" y="1272"/>
                    </a:lnTo>
                    <a:lnTo>
                      <a:pt x="1531" y="1243"/>
                    </a:lnTo>
                    <a:lnTo>
                      <a:pt x="1522" y="1212"/>
                    </a:lnTo>
                    <a:lnTo>
                      <a:pt x="1509" y="1178"/>
                    </a:lnTo>
                    <a:lnTo>
                      <a:pt x="1494" y="1142"/>
                    </a:lnTo>
                    <a:lnTo>
                      <a:pt x="1475" y="1104"/>
                    </a:lnTo>
                    <a:lnTo>
                      <a:pt x="1451" y="1064"/>
                    </a:lnTo>
                    <a:lnTo>
                      <a:pt x="1425" y="1023"/>
                    </a:lnTo>
                    <a:lnTo>
                      <a:pt x="1393" y="981"/>
                    </a:lnTo>
                    <a:lnTo>
                      <a:pt x="1360" y="936"/>
                    </a:lnTo>
                    <a:lnTo>
                      <a:pt x="1321" y="890"/>
                    </a:lnTo>
                    <a:lnTo>
                      <a:pt x="1279" y="842"/>
                    </a:lnTo>
                    <a:lnTo>
                      <a:pt x="1232" y="795"/>
                    </a:lnTo>
                    <a:lnTo>
                      <a:pt x="1199" y="761"/>
                    </a:lnTo>
                    <a:lnTo>
                      <a:pt x="1165" y="726"/>
                    </a:lnTo>
                    <a:lnTo>
                      <a:pt x="1129" y="694"/>
                    </a:lnTo>
                    <a:lnTo>
                      <a:pt x="1093" y="660"/>
                    </a:lnTo>
                    <a:lnTo>
                      <a:pt x="1017" y="594"/>
                    </a:lnTo>
                    <a:lnTo>
                      <a:pt x="940" y="529"/>
                    </a:lnTo>
                    <a:lnTo>
                      <a:pt x="862" y="466"/>
                    </a:lnTo>
                    <a:lnTo>
                      <a:pt x="783" y="405"/>
                    </a:lnTo>
                    <a:lnTo>
                      <a:pt x="705" y="348"/>
                    </a:lnTo>
                    <a:lnTo>
                      <a:pt x="629" y="293"/>
                    </a:lnTo>
                    <a:lnTo>
                      <a:pt x="555" y="241"/>
                    </a:lnTo>
                    <a:lnTo>
                      <a:pt x="485" y="193"/>
                    </a:lnTo>
                    <a:lnTo>
                      <a:pt x="420" y="151"/>
                    </a:lnTo>
                    <a:lnTo>
                      <a:pt x="360" y="112"/>
                    </a:lnTo>
                    <a:lnTo>
                      <a:pt x="307" y="78"/>
                    </a:lnTo>
                    <a:lnTo>
                      <a:pt x="260" y="51"/>
                    </a:lnTo>
                    <a:lnTo>
                      <a:pt x="223" y="28"/>
                    </a:lnTo>
                    <a:lnTo>
                      <a:pt x="196" y="13"/>
                    </a:lnTo>
                    <a:lnTo>
                      <a:pt x="183" y="7"/>
                    </a:lnTo>
                    <a:lnTo>
                      <a:pt x="171" y="3"/>
                    </a:lnTo>
                    <a:lnTo>
                      <a:pt x="159" y="1"/>
                    </a:lnTo>
                    <a:lnTo>
                      <a:pt x="147" y="0"/>
                    </a:lnTo>
                    <a:lnTo>
                      <a:pt x="136" y="0"/>
                    </a:lnTo>
                    <a:lnTo>
                      <a:pt x="124" y="1"/>
                    </a:lnTo>
                    <a:lnTo>
                      <a:pt x="113" y="3"/>
                    </a:lnTo>
                    <a:lnTo>
                      <a:pt x="102" y="7"/>
                    </a:lnTo>
                    <a:lnTo>
                      <a:pt x="91" y="12"/>
                    </a:lnTo>
                    <a:lnTo>
                      <a:pt x="81" y="18"/>
                    </a:lnTo>
                    <a:lnTo>
                      <a:pt x="71" y="25"/>
                    </a:lnTo>
                    <a:lnTo>
                      <a:pt x="61" y="33"/>
                    </a:lnTo>
                    <a:lnTo>
                      <a:pt x="52" y="41"/>
                    </a:lnTo>
                    <a:lnTo>
                      <a:pt x="43" y="51"/>
                    </a:lnTo>
                    <a:lnTo>
                      <a:pt x="36" y="61"/>
                    </a:lnTo>
                    <a:lnTo>
                      <a:pt x="28" y="71"/>
                    </a:lnTo>
                    <a:lnTo>
                      <a:pt x="22" y="82"/>
                    </a:lnTo>
                    <a:lnTo>
                      <a:pt x="17" y="93"/>
                    </a:lnTo>
                    <a:lnTo>
                      <a:pt x="12" y="106"/>
                    </a:lnTo>
                    <a:lnTo>
                      <a:pt x="7" y="117"/>
                    </a:lnTo>
                    <a:lnTo>
                      <a:pt x="5" y="129"/>
                    </a:lnTo>
                    <a:lnTo>
                      <a:pt x="2" y="143"/>
                    </a:lnTo>
                    <a:lnTo>
                      <a:pt x="1" y="156"/>
                    </a:lnTo>
                    <a:lnTo>
                      <a:pt x="0" y="168"/>
                    </a:lnTo>
                    <a:lnTo>
                      <a:pt x="1" y="181"/>
                    </a:lnTo>
                    <a:lnTo>
                      <a:pt x="2" y="194"/>
                    </a:lnTo>
                    <a:lnTo>
                      <a:pt x="5" y="207"/>
                    </a:lnTo>
                    <a:lnTo>
                      <a:pt x="8" y="219"/>
                    </a:lnTo>
                    <a:lnTo>
                      <a:pt x="13" y="232"/>
                    </a:lnTo>
                    <a:lnTo>
                      <a:pt x="21" y="243"/>
                    </a:lnTo>
                    <a:lnTo>
                      <a:pt x="28" y="254"/>
                    </a:lnTo>
                    <a:lnTo>
                      <a:pt x="37" y="266"/>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32" name="Google Shape;632;p12"/>
              <p:cNvSpPr/>
              <p:nvPr/>
            </p:nvSpPr>
            <p:spPr>
              <a:xfrm>
                <a:off x="3446" y="2427"/>
                <a:ext cx="380" cy="159"/>
              </a:xfrm>
              <a:custGeom>
                <a:rect b="b" l="l" r="r" t="t"/>
                <a:pathLst>
                  <a:path extrusionOk="0" h="797" w="1901">
                    <a:moveTo>
                      <a:pt x="95" y="296"/>
                    </a:moveTo>
                    <a:lnTo>
                      <a:pt x="159" y="325"/>
                    </a:lnTo>
                    <a:lnTo>
                      <a:pt x="228" y="355"/>
                    </a:lnTo>
                    <a:lnTo>
                      <a:pt x="300" y="387"/>
                    </a:lnTo>
                    <a:lnTo>
                      <a:pt x="375" y="420"/>
                    </a:lnTo>
                    <a:lnTo>
                      <a:pt x="453" y="455"/>
                    </a:lnTo>
                    <a:lnTo>
                      <a:pt x="532" y="488"/>
                    </a:lnTo>
                    <a:lnTo>
                      <a:pt x="615" y="523"/>
                    </a:lnTo>
                    <a:lnTo>
                      <a:pt x="697" y="557"/>
                    </a:lnTo>
                    <a:lnTo>
                      <a:pt x="780" y="591"/>
                    </a:lnTo>
                    <a:lnTo>
                      <a:pt x="863" y="623"/>
                    </a:lnTo>
                    <a:lnTo>
                      <a:pt x="947" y="653"/>
                    </a:lnTo>
                    <a:lnTo>
                      <a:pt x="1029" y="682"/>
                    </a:lnTo>
                    <a:lnTo>
                      <a:pt x="1110" y="708"/>
                    </a:lnTo>
                    <a:lnTo>
                      <a:pt x="1190" y="730"/>
                    </a:lnTo>
                    <a:lnTo>
                      <a:pt x="1230" y="740"/>
                    </a:lnTo>
                    <a:lnTo>
                      <a:pt x="1269" y="750"/>
                    </a:lnTo>
                    <a:lnTo>
                      <a:pt x="1306" y="759"/>
                    </a:lnTo>
                    <a:lnTo>
                      <a:pt x="1344" y="765"/>
                    </a:lnTo>
                    <a:lnTo>
                      <a:pt x="1410" y="778"/>
                    </a:lnTo>
                    <a:lnTo>
                      <a:pt x="1472" y="787"/>
                    </a:lnTo>
                    <a:lnTo>
                      <a:pt x="1530" y="792"/>
                    </a:lnTo>
                    <a:lnTo>
                      <a:pt x="1583" y="795"/>
                    </a:lnTo>
                    <a:lnTo>
                      <a:pt x="1632" y="797"/>
                    </a:lnTo>
                    <a:lnTo>
                      <a:pt x="1678" y="794"/>
                    </a:lnTo>
                    <a:lnTo>
                      <a:pt x="1719" y="790"/>
                    </a:lnTo>
                    <a:lnTo>
                      <a:pt x="1755" y="785"/>
                    </a:lnTo>
                    <a:lnTo>
                      <a:pt x="1788" y="777"/>
                    </a:lnTo>
                    <a:lnTo>
                      <a:pt x="1816" y="767"/>
                    </a:lnTo>
                    <a:lnTo>
                      <a:pt x="1841" y="754"/>
                    </a:lnTo>
                    <a:lnTo>
                      <a:pt x="1861" y="742"/>
                    </a:lnTo>
                    <a:lnTo>
                      <a:pt x="1878" y="725"/>
                    </a:lnTo>
                    <a:lnTo>
                      <a:pt x="1890" y="709"/>
                    </a:lnTo>
                    <a:lnTo>
                      <a:pt x="1898" y="690"/>
                    </a:lnTo>
                    <a:lnTo>
                      <a:pt x="1901" y="672"/>
                    </a:lnTo>
                    <a:lnTo>
                      <a:pt x="1900" y="651"/>
                    </a:lnTo>
                    <a:lnTo>
                      <a:pt x="1896" y="629"/>
                    </a:lnTo>
                    <a:lnTo>
                      <a:pt x="1888" y="607"/>
                    </a:lnTo>
                    <a:lnTo>
                      <a:pt x="1874" y="583"/>
                    </a:lnTo>
                    <a:lnTo>
                      <a:pt x="1858" y="559"/>
                    </a:lnTo>
                    <a:lnTo>
                      <a:pt x="1836" y="534"/>
                    </a:lnTo>
                    <a:lnTo>
                      <a:pt x="1812" y="508"/>
                    </a:lnTo>
                    <a:lnTo>
                      <a:pt x="1782" y="483"/>
                    </a:lnTo>
                    <a:lnTo>
                      <a:pt x="1748" y="457"/>
                    </a:lnTo>
                    <a:lnTo>
                      <a:pt x="1710" y="431"/>
                    </a:lnTo>
                    <a:lnTo>
                      <a:pt x="1669" y="405"/>
                    </a:lnTo>
                    <a:lnTo>
                      <a:pt x="1623" y="378"/>
                    </a:lnTo>
                    <a:lnTo>
                      <a:pt x="1573" y="352"/>
                    </a:lnTo>
                    <a:lnTo>
                      <a:pt x="1520" y="327"/>
                    </a:lnTo>
                    <a:lnTo>
                      <a:pt x="1461" y="301"/>
                    </a:lnTo>
                    <a:lnTo>
                      <a:pt x="1398" y="276"/>
                    </a:lnTo>
                    <a:lnTo>
                      <a:pt x="1354" y="260"/>
                    </a:lnTo>
                    <a:lnTo>
                      <a:pt x="1309" y="245"/>
                    </a:lnTo>
                    <a:lnTo>
                      <a:pt x="1262" y="229"/>
                    </a:lnTo>
                    <a:lnTo>
                      <a:pt x="1215" y="214"/>
                    </a:lnTo>
                    <a:lnTo>
                      <a:pt x="1119" y="186"/>
                    </a:lnTo>
                    <a:lnTo>
                      <a:pt x="1022" y="160"/>
                    </a:lnTo>
                    <a:lnTo>
                      <a:pt x="924" y="135"/>
                    </a:lnTo>
                    <a:lnTo>
                      <a:pt x="828" y="114"/>
                    </a:lnTo>
                    <a:lnTo>
                      <a:pt x="733" y="94"/>
                    </a:lnTo>
                    <a:lnTo>
                      <a:pt x="641" y="75"/>
                    </a:lnTo>
                    <a:lnTo>
                      <a:pt x="552" y="59"/>
                    </a:lnTo>
                    <a:lnTo>
                      <a:pt x="470" y="45"/>
                    </a:lnTo>
                    <a:lnTo>
                      <a:pt x="391" y="33"/>
                    </a:lnTo>
                    <a:lnTo>
                      <a:pt x="322" y="23"/>
                    </a:lnTo>
                    <a:lnTo>
                      <a:pt x="259" y="14"/>
                    </a:lnTo>
                    <a:lnTo>
                      <a:pt x="206" y="8"/>
                    </a:lnTo>
                    <a:lnTo>
                      <a:pt x="162" y="3"/>
                    </a:lnTo>
                    <a:lnTo>
                      <a:pt x="128" y="0"/>
                    </a:lnTo>
                    <a:lnTo>
                      <a:pt x="116" y="0"/>
                    </a:lnTo>
                    <a:lnTo>
                      <a:pt x="103" y="1"/>
                    </a:lnTo>
                    <a:lnTo>
                      <a:pt x="91" y="5"/>
                    </a:lnTo>
                    <a:lnTo>
                      <a:pt x="80" y="9"/>
                    </a:lnTo>
                    <a:lnTo>
                      <a:pt x="70" y="14"/>
                    </a:lnTo>
                    <a:lnTo>
                      <a:pt x="60" y="20"/>
                    </a:lnTo>
                    <a:lnTo>
                      <a:pt x="51" y="28"/>
                    </a:lnTo>
                    <a:lnTo>
                      <a:pt x="42" y="36"/>
                    </a:lnTo>
                    <a:lnTo>
                      <a:pt x="35" y="45"/>
                    </a:lnTo>
                    <a:lnTo>
                      <a:pt x="27" y="55"/>
                    </a:lnTo>
                    <a:lnTo>
                      <a:pt x="21" y="65"/>
                    </a:lnTo>
                    <a:lnTo>
                      <a:pt x="16" y="76"/>
                    </a:lnTo>
                    <a:lnTo>
                      <a:pt x="11" y="88"/>
                    </a:lnTo>
                    <a:lnTo>
                      <a:pt x="7" y="99"/>
                    </a:lnTo>
                    <a:lnTo>
                      <a:pt x="5" y="111"/>
                    </a:lnTo>
                    <a:lnTo>
                      <a:pt x="2" y="124"/>
                    </a:lnTo>
                    <a:lnTo>
                      <a:pt x="1" y="136"/>
                    </a:lnTo>
                    <a:lnTo>
                      <a:pt x="0" y="150"/>
                    </a:lnTo>
                    <a:lnTo>
                      <a:pt x="1" y="163"/>
                    </a:lnTo>
                    <a:lnTo>
                      <a:pt x="2" y="175"/>
                    </a:lnTo>
                    <a:lnTo>
                      <a:pt x="5" y="187"/>
                    </a:lnTo>
                    <a:lnTo>
                      <a:pt x="7" y="200"/>
                    </a:lnTo>
                    <a:lnTo>
                      <a:pt x="12" y="212"/>
                    </a:lnTo>
                    <a:lnTo>
                      <a:pt x="17" y="225"/>
                    </a:lnTo>
                    <a:lnTo>
                      <a:pt x="23" y="236"/>
                    </a:lnTo>
                    <a:lnTo>
                      <a:pt x="30" y="246"/>
                    </a:lnTo>
                    <a:lnTo>
                      <a:pt x="38" y="257"/>
                    </a:lnTo>
                    <a:lnTo>
                      <a:pt x="47" y="266"/>
                    </a:lnTo>
                    <a:lnTo>
                      <a:pt x="57" y="275"/>
                    </a:lnTo>
                    <a:lnTo>
                      <a:pt x="68" y="284"/>
                    </a:lnTo>
                    <a:lnTo>
                      <a:pt x="81" y="290"/>
                    </a:lnTo>
                    <a:lnTo>
                      <a:pt x="95" y="296"/>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33" name="Google Shape;633;p12"/>
              <p:cNvSpPr/>
              <p:nvPr/>
            </p:nvSpPr>
            <p:spPr>
              <a:xfrm>
                <a:off x="3446" y="2427"/>
                <a:ext cx="380" cy="159"/>
              </a:xfrm>
              <a:custGeom>
                <a:rect b="b" l="l" r="r" t="t"/>
                <a:pathLst>
                  <a:path extrusionOk="0" h="797" w="1901">
                    <a:moveTo>
                      <a:pt x="95" y="296"/>
                    </a:moveTo>
                    <a:lnTo>
                      <a:pt x="159" y="325"/>
                    </a:lnTo>
                    <a:lnTo>
                      <a:pt x="228" y="355"/>
                    </a:lnTo>
                    <a:lnTo>
                      <a:pt x="300" y="387"/>
                    </a:lnTo>
                    <a:lnTo>
                      <a:pt x="375" y="420"/>
                    </a:lnTo>
                    <a:lnTo>
                      <a:pt x="453" y="455"/>
                    </a:lnTo>
                    <a:lnTo>
                      <a:pt x="532" y="488"/>
                    </a:lnTo>
                    <a:lnTo>
                      <a:pt x="615" y="523"/>
                    </a:lnTo>
                    <a:lnTo>
                      <a:pt x="697" y="557"/>
                    </a:lnTo>
                    <a:lnTo>
                      <a:pt x="780" y="591"/>
                    </a:lnTo>
                    <a:lnTo>
                      <a:pt x="863" y="623"/>
                    </a:lnTo>
                    <a:lnTo>
                      <a:pt x="947" y="653"/>
                    </a:lnTo>
                    <a:lnTo>
                      <a:pt x="1029" y="682"/>
                    </a:lnTo>
                    <a:lnTo>
                      <a:pt x="1110" y="708"/>
                    </a:lnTo>
                    <a:lnTo>
                      <a:pt x="1190" y="730"/>
                    </a:lnTo>
                    <a:lnTo>
                      <a:pt x="1230" y="740"/>
                    </a:lnTo>
                    <a:lnTo>
                      <a:pt x="1269" y="750"/>
                    </a:lnTo>
                    <a:lnTo>
                      <a:pt x="1306" y="759"/>
                    </a:lnTo>
                    <a:lnTo>
                      <a:pt x="1344" y="765"/>
                    </a:lnTo>
                    <a:lnTo>
                      <a:pt x="1410" y="778"/>
                    </a:lnTo>
                    <a:lnTo>
                      <a:pt x="1472" y="787"/>
                    </a:lnTo>
                    <a:lnTo>
                      <a:pt x="1530" y="792"/>
                    </a:lnTo>
                    <a:lnTo>
                      <a:pt x="1583" y="795"/>
                    </a:lnTo>
                    <a:lnTo>
                      <a:pt x="1632" y="797"/>
                    </a:lnTo>
                    <a:lnTo>
                      <a:pt x="1678" y="794"/>
                    </a:lnTo>
                    <a:lnTo>
                      <a:pt x="1719" y="790"/>
                    </a:lnTo>
                    <a:lnTo>
                      <a:pt x="1755" y="785"/>
                    </a:lnTo>
                    <a:lnTo>
                      <a:pt x="1788" y="777"/>
                    </a:lnTo>
                    <a:lnTo>
                      <a:pt x="1816" y="767"/>
                    </a:lnTo>
                    <a:lnTo>
                      <a:pt x="1841" y="754"/>
                    </a:lnTo>
                    <a:lnTo>
                      <a:pt x="1861" y="742"/>
                    </a:lnTo>
                    <a:lnTo>
                      <a:pt x="1878" y="725"/>
                    </a:lnTo>
                    <a:lnTo>
                      <a:pt x="1890" y="709"/>
                    </a:lnTo>
                    <a:lnTo>
                      <a:pt x="1898" y="690"/>
                    </a:lnTo>
                    <a:lnTo>
                      <a:pt x="1901" y="672"/>
                    </a:lnTo>
                    <a:lnTo>
                      <a:pt x="1900" y="651"/>
                    </a:lnTo>
                    <a:lnTo>
                      <a:pt x="1896" y="629"/>
                    </a:lnTo>
                    <a:lnTo>
                      <a:pt x="1888" y="607"/>
                    </a:lnTo>
                    <a:lnTo>
                      <a:pt x="1874" y="583"/>
                    </a:lnTo>
                    <a:lnTo>
                      <a:pt x="1858" y="559"/>
                    </a:lnTo>
                    <a:lnTo>
                      <a:pt x="1836" y="534"/>
                    </a:lnTo>
                    <a:lnTo>
                      <a:pt x="1812" y="508"/>
                    </a:lnTo>
                    <a:lnTo>
                      <a:pt x="1782" y="483"/>
                    </a:lnTo>
                    <a:lnTo>
                      <a:pt x="1748" y="457"/>
                    </a:lnTo>
                    <a:lnTo>
                      <a:pt x="1710" y="431"/>
                    </a:lnTo>
                    <a:lnTo>
                      <a:pt x="1669" y="405"/>
                    </a:lnTo>
                    <a:lnTo>
                      <a:pt x="1623" y="378"/>
                    </a:lnTo>
                    <a:lnTo>
                      <a:pt x="1573" y="352"/>
                    </a:lnTo>
                    <a:lnTo>
                      <a:pt x="1520" y="327"/>
                    </a:lnTo>
                    <a:lnTo>
                      <a:pt x="1461" y="301"/>
                    </a:lnTo>
                    <a:lnTo>
                      <a:pt x="1398" y="276"/>
                    </a:lnTo>
                    <a:lnTo>
                      <a:pt x="1354" y="260"/>
                    </a:lnTo>
                    <a:lnTo>
                      <a:pt x="1309" y="245"/>
                    </a:lnTo>
                    <a:lnTo>
                      <a:pt x="1262" y="229"/>
                    </a:lnTo>
                    <a:lnTo>
                      <a:pt x="1215" y="214"/>
                    </a:lnTo>
                    <a:lnTo>
                      <a:pt x="1119" y="186"/>
                    </a:lnTo>
                    <a:lnTo>
                      <a:pt x="1022" y="160"/>
                    </a:lnTo>
                    <a:lnTo>
                      <a:pt x="924" y="135"/>
                    </a:lnTo>
                    <a:lnTo>
                      <a:pt x="828" y="114"/>
                    </a:lnTo>
                    <a:lnTo>
                      <a:pt x="733" y="94"/>
                    </a:lnTo>
                    <a:lnTo>
                      <a:pt x="641" y="75"/>
                    </a:lnTo>
                    <a:lnTo>
                      <a:pt x="552" y="59"/>
                    </a:lnTo>
                    <a:lnTo>
                      <a:pt x="470" y="45"/>
                    </a:lnTo>
                    <a:lnTo>
                      <a:pt x="391" y="33"/>
                    </a:lnTo>
                    <a:lnTo>
                      <a:pt x="322" y="23"/>
                    </a:lnTo>
                    <a:lnTo>
                      <a:pt x="259" y="14"/>
                    </a:lnTo>
                    <a:lnTo>
                      <a:pt x="206" y="8"/>
                    </a:lnTo>
                    <a:lnTo>
                      <a:pt x="162" y="3"/>
                    </a:lnTo>
                    <a:lnTo>
                      <a:pt x="128" y="0"/>
                    </a:lnTo>
                    <a:lnTo>
                      <a:pt x="116" y="0"/>
                    </a:lnTo>
                    <a:lnTo>
                      <a:pt x="103" y="1"/>
                    </a:lnTo>
                    <a:lnTo>
                      <a:pt x="91" y="5"/>
                    </a:lnTo>
                    <a:lnTo>
                      <a:pt x="80" y="9"/>
                    </a:lnTo>
                    <a:lnTo>
                      <a:pt x="70" y="14"/>
                    </a:lnTo>
                    <a:lnTo>
                      <a:pt x="60" y="20"/>
                    </a:lnTo>
                    <a:lnTo>
                      <a:pt x="51" y="28"/>
                    </a:lnTo>
                    <a:lnTo>
                      <a:pt x="42" y="36"/>
                    </a:lnTo>
                    <a:lnTo>
                      <a:pt x="35" y="45"/>
                    </a:lnTo>
                    <a:lnTo>
                      <a:pt x="27" y="55"/>
                    </a:lnTo>
                    <a:lnTo>
                      <a:pt x="21" y="65"/>
                    </a:lnTo>
                    <a:lnTo>
                      <a:pt x="16" y="76"/>
                    </a:lnTo>
                    <a:lnTo>
                      <a:pt x="11" y="88"/>
                    </a:lnTo>
                    <a:lnTo>
                      <a:pt x="7" y="99"/>
                    </a:lnTo>
                    <a:lnTo>
                      <a:pt x="5" y="111"/>
                    </a:lnTo>
                    <a:lnTo>
                      <a:pt x="2" y="124"/>
                    </a:lnTo>
                    <a:lnTo>
                      <a:pt x="1" y="136"/>
                    </a:lnTo>
                    <a:lnTo>
                      <a:pt x="0" y="150"/>
                    </a:lnTo>
                    <a:lnTo>
                      <a:pt x="1" y="163"/>
                    </a:lnTo>
                    <a:lnTo>
                      <a:pt x="2" y="175"/>
                    </a:lnTo>
                    <a:lnTo>
                      <a:pt x="5" y="187"/>
                    </a:lnTo>
                    <a:lnTo>
                      <a:pt x="7" y="200"/>
                    </a:lnTo>
                    <a:lnTo>
                      <a:pt x="12" y="212"/>
                    </a:lnTo>
                    <a:lnTo>
                      <a:pt x="17" y="225"/>
                    </a:lnTo>
                    <a:lnTo>
                      <a:pt x="23" y="236"/>
                    </a:lnTo>
                    <a:lnTo>
                      <a:pt x="30" y="246"/>
                    </a:lnTo>
                    <a:lnTo>
                      <a:pt x="38" y="257"/>
                    </a:lnTo>
                    <a:lnTo>
                      <a:pt x="47" y="266"/>
                    </a:lnTo>
                    <a:lnTo>
                      <a:pt x="57" y="275"/>
                    </a:lnTo>
                    <a:lnTo>
                      <a:pt x="68" y="284"/>
                    </a:lnTo>
                    <a:lnTo>
                      <a:pt x="81" y="290"/>
                    </a:lnTo>
                    <a:lnTo>
                      <a:pt x="95" y="296"/>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34" name="Google Shape;634;p12"/>
              <p:cNvSpPr/>
              <p:nvPr/>
            </p:nvSpPr>
            <p:spPr>
              <a:xfrm>
                <a:off x="3446" y="2327"/>
                <a:ext cx="393" cy="116"/>
              </a:xfrm>
              <a:custGeom>
                <a:rect b="b" l="l" r="r" t="t"/>
                <a:pathLst>
                  <a:path extrusionOk="0" h="578" w="1968">
                    <a:moveTo>
                      <a:pt x="165" y="578"/>
                    </a:moveTo>
                    <a:lnTo>
                      <a:pt x="236" y="575"/>
                    </a:lnTo>
                    <a:lnTo>
                      <a:pt x="311" y="573"/>
                    </a:lnTo>
                    <a:lnTo>
                      <a:pt x="390" y="572"/>
                    </a:lnTo>
                    <a:lnTo>
                      <a:pt x="472" y="569"/>
                    </a:lnTo>
                    <a:lnTo>
                      <a:pt x="557" y="568"/>
                    </a:lnTo>
                    <a:lnTo>
                      <a:pt x="643" y="564"/>
                    </a:lnTo>
                    <a:lnTo>
                      <a:pt x="732" y="562"/>
                    </a:lnTo>
                    <a:lnTo>
                      <a:pt x="820" y="558"/>
                    </a:lnTo>
                    <a:lnTo>
                      <a:pt x="910" y="553"/>
                    </a:lnTo>
                    <a:lnTo>
                      <a:pt x="999" y="547"/>
                    </a:lnTo>
                    <a:lnTo>
                      <a:pt x="1087" y="539"/>
                    </a:lnTo>
                    <a:lnTo>
                      <a:pt x="1173" y="530"/>
                    </a:lnTo>
                    <a:lnTo>
                      <a:pt x="1258" y="519"/>
                    </a:lnTo>
                    <a:lnTo>
                      <a:pt x="1341" y="507"/>
                    </a:lnTo>
                    <a:lnTo>
                      <a:pt x="1381" y="499"/>
                    </a:lnTo>
                    <a:lnTo>
                      <a:pt x="1419" y="492"/>
                    </a:lnTo>
                    <a:lnTo>
                      <a:pt x="1457" y="483"/>
                    </a:lnTo>
                    <a:lnTo>
                      <a:pt x="1494" y="474"/>
                    </a:lnTo>
                    <a:lnTo>
                      <a:pt x="1559" y="457"/>
                    </a:lnTo>
                    <a:lnTo>
                      <a:pt x="1619" y="438"/>
                    </a:lnTo>
                    <a:lnTo>
                      <a:pt x="1675" y="419"/>
                    </a:lnTo>
                    <a:lnTo>
                      <a:pt x="1725" y="399"/>
                    </a:lnTo>
                    <a:lnTo>
                      <a:pt x="1770" y="379"/>
                    </a:lnTo>
                    <a:lnTo>
                      <a:pt x="1811" y="358"/>
                    </a:lnTo>
                    <a:lnTo>
                      <a:pt x="1846" y="338"/>
                    </a:lnTo>
                    <a:lnTo>
                      <a:pt x="1877" y="317"/>
                    </a:lnTo>
                    <a:lnTo>
                      <a:pt x="1903" y="296"/>
                    </a:lnTo>
                    <a:lnTo>
                      <a:pt x="1926" y="275"/>
                    </a:lnTo>
                    <a:lnTo>
                      <a:pt x="1943" y="253"/>
                    </a:lnTo>
                    <a:lnTo>
                      <a:pt x="1956" y="232"/>
                    </a:lnTo>
                    <a:lnTo>
                      <a:pt x="1963" y="212"/>
                    </a:lnTo>
                    <a:lnTo>
                      <a:pt x="1968" y="191"/>
                    </a:lnTo>
                    <a:lnTo>
                      <a:pt x="1967" y="171"/>
                    </a:lnTo>
                    <a:lnTo>
                      <a:pt x="1962" y="152"/>
                    </a:lnTo>
                    <a:lnTo>
                      <a:pt x="1953" y="134"/>
                    </a:lnTo>
                    <a:lnTo>
                      <a:pt x="1940" y="116"/>
                    </a:lnTo>
                    <a:lnTo>
                      <a:pt x="1922" y="100"/>
                    </a:lnTo>
                    <a:lnTo>
                      <a:pt x="1901" y="84"/>
                    </a:lnTo>
                    <a:lnTo>
                      <a:pt x="1876" y="69"/>
                    </a:lnTo>
                    <a:lnTo>
                      <a:pt x="1846" y="55"/>
                    </a:lnTo>
                    <a:lnTo>
                      <a:pt x="1812" y="42"/>
                    </a:lnTo>
                    <a:lnTo>
                      <a:pt x="1775" y="31"/>
                    </a:lnTo>
                    <a:lnTo>
                      <a:pt x="1734" y="22"/>
                    </a:lnTo>
                    <a:lnTo>
                      <a:pt x="1689" y="14"/>
                    </a:lnTo>
                    <a:lnTo>
                      <a:pt x="1640" y="7"/>
                    </a:lnTo>
                    <a:lnTo>
                      <a:pt x="1588" y="4"/>
                    </a:lnTo>
                    <a:lnTo>
                      <a:pt x="1532" y="0"/>
                    </a:lnTo>
                    <a:lnTo>
                      <a:pt x="1472" y="0"/>
                    </a:lnTo>
                    <a:lnTo>
                      <a:pt x="1408" y="1"/>
                    </a:lnTo>
                    <a:lnTo>
                      <a:pt x="1341" y="5"/>
                    </a:lnTo>
                    <a:lnTo>
                      <a:pt x="1293" y="9"/>
                    </a:lnTo>
                    <a:lnTo>
                      <a:pt x="1246" y="12"/>
                    </a:lnTo>
                    <a:lnTo>
                      <a:pt x="1197" y="19"/>
                    </a:lnTo>
                    <a:lnTo>
                      <a:pt x="1147" y="25"/>
                    </a:lnTo>
                    <a:lnTo>
                      <a:pt x="1049" y="40"/>
                    </a:lnTo>
                    <a:lnTo>
                      <a:pt x="949" y="56"/>
                    </a:lnTo>
                    <a:lnTo>
                      <a:pt x="850" y="76"/>
                    </a:lnTo>
                    <a:lnTo>
                      <a:pt x="753" y="96"/>
                    </a:lnTo>
                    <a:lnTo>
                      <a:pt x="658" y="119"/>
                    </a:lnTo>
                    <a:lnTo>
                      <a:pt x="567" y="141"/>
                    </a:lnTo>
                    <a:lnTo>
                      <a:pt x="481" y="164"/>
                    </a:lnTo>
                    <a:lnTo>
                      <a:pt x="398" y="186"/>
                    </a:lnTo>
                    <a:lnTo>
                      <a:pt x="324" y="207"/>
                    </a:lnTo>
                    <a:lnTo>
                      <a:pt x="255" y="228"/>
                    </a:lnTo>
                    <a:lnTo>
                      <a:pt x="195" y="247"/>
                    </a:lnTo>
                    <a:lnTo>
                      <a:pt x="144" y="265"/>
                    </a:lnTo>
                    <a:lnTo>
                      <a:pt x="102" y="280"/>
                    </a:lnTo>
                    <a:lnTo>
                      <a:pt x="72" y="291"/>
                    </a:lnTo>
                    <a:lnTo>
                      <a:pt x="59" y="297"/>
                    </a:lnTo>
                    <a:lnTo>
                      <a:pt x="49" y="303"/>
                    </a:lnTo>
                    <a:lnTo>
                      <a:pt x="39" y="311"/>
                    </a:lnTo>
                    <a:lnTo>
                      <a:pt x="30" y="320"/>
                    </a:lnTo>
                    <a:lnTo>
                      <a:pt x="23" y="328"/>
                    </a:lnTo>
                    <a:lnTo>
                      <a:pt x="17" y="338"/>
                    </a:lnTo>
                    <a:lnTo>
                      <a:pt x="12" y="349"/>
                    </a:lnTo>
                    <a:lnTo>
                      <a:pt x="8" y="359"/>
                    </a:lnTo>
                    <a:lnTo>
                      <a:pt x="4" y="371"/>
                    </a:lnTo>
                    <a:lnTo>
                      <a:pt x="2" y="383"/>
                    </a:lnTo>
                    <a:lnTo>
                      <a:pt x="0" y="394"/>
                    </a:lnTo>
                    <a:lnTo>
                      <a:pt x="0" y="407"/>
                    </a:lnTo>
                    <a:lnTo>
                      <a:pt x="2" y="419"/>
                    </a:lnTo>
                    <a:lnTo>
                      <a:pt x="3" y="432"/>
                    </a:lnTo>
                    <a:lnTo>
                      <a:pt x="5" y="444"/>
                    </a:lnTo>
                    <a:lnTo>
                      <a:pt x="9" y="457"/>
                    </a:lnTo>
                    <a:lnTo>
                      <a:pt x="13" y="469"/>
                    </a:lnTo>
                    <a:lnTo>
                      <a:pt x="18" y="481"/>
                    </a:lnTo>
                    <a:lnTo>
                      <a:pt x="24" y="493"/>
                    </a:lnTo>
                    <a:lnTo>
                      <a:pt x="30" y="504"/>
                    </a:lnTo>
                    <a:lnTo>
                      <a:pt x="38" y="514"/>
                    </a:lnTo>
                    <a:lnTo>
                      <a:pt x="47" y="524"/>
                    </a:lnTo>
                    <a:lnTo>
                      <a:pt x="55" y="534"/>
                    </a:lnTo>
                    <a:lnTo>
                      <a:pt x="65" y="543"/>
                    </a:lnTo>
                    <a:lnTo>
                      <a:pt x="75" y="550"/>
                    </a:lnTo>
                    <a:lnTo>
                      <a:pt x="87" y="558"/>
                    </a:lnTo>
                    <a:lnTo>
                      <a:pt x="98" y="564"/>
                    </a:lnTo>
                    <a:lnTo>
                      <a:pt x="110" y="569"/>
                    </a:lnTo>
                    <a:lnTo>
                      <a:pt x="123" y="573"/>
                    </a:lnTo>
                    <a:lnTo>
                      <a:pt x="136" y="577"/>
                    </a:lnTo>
                    <a:lnTo>
                      <a:pt x="150" y="578"/>
                    </a:lnTo>
                    <a:lnTo>
                      <a:pt x="165" y="578"/>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35" name="Google Shape;635;p12"/>
              <p:cNvSpPr/>
              <p:nvPr/>
            </p:nvSpPr>
            <p:spPr>
              <a:xfrm>
                <a:off x="3446" y="2327"/>
                <a:ext cx="393" cy="116"/>
              </a:xfrm>
              <a:custGeom>
                <a:rect b="b" l="l" r="r" t="t"/>
                <a:pathLst>
                  <a:path extrusionOk="0" h="578" w="1968">
                    <a:moveTo>
                      <a:pt x="165" y="578"/>
                    </a:moveTo>
                    <a:lnTo>
                      <a:pt x="236" y="575"/>
                    </a:lnTo>
                    <a:lnTo>
                      <a:pt x="311" y="573"/>
                    </a:lnTo>
                    <a:lnTo>
                      <a:pt x="390" y="572"/>
                    </a:lnTo>
                    <a:lnTo>
                      <a:pt x="472" y="569"/>
                    </a:lnTo>
                    <a:lnTo>
                      <a:pt x="557" y="568"/>
                    </a:lnTo>
                    <a:lnTo>
                      <a:pt x="643" y="564"/>
                    </a:lnTo>
                    <a:lnTo>
                      <a:pt x="732" y="562"/>
                    </a:lnTo>
                    <a:lnTo>
                      <a:pt x="820" y="558"/>
                    </a:lnTo>
                    <a:lnTo>
                      <a:pt x="910" y="553"/>
                    </a:lnTo>
                    <a:lnTo>
                      <a:pt x="999" y="547"/>
                    </a:lnTo>
                    <a:lnTo>
                      <a:pt x="1087" y="539"/>
                    </a:lnTo>
                    <a:lnTo>
                      <a:pt x="1173" y="530"/>
                    </a:lnTo>
                    <a:lnTo>
                      <a:pt x="1258" y="519"/>
                    </a:lnTo>
                    <a:lnTo>
                      <a:pt x="1341" y="507"/>
                    </a:lnTo>
                    <a:lnTo>
                      <a:pt x="1381" y="499"/>
                    </a:lnTo>
                    <a:lnTo>
                      <a:pt x="1419" y="492"/>
                    </a:lnTo>
                    <a:lnTo>
                      <a:pt x="1457" y="483"/>
                    </a:lnTo>
                    <a:lnTo>
                      <a:pt x="1494" y="474"/>
                    </a:lnTo>
                    <a:lnTo>
                      <a:pt x="1559" y="457"/>
                    </a:lnTo>
                    <a:lnTo>
                      <a:pt x="1619" y="438"/>
                    </a:lnTo>
                    <a:lnTo>
                      <a:pt x="1675" y="419"/>
                    </a:lnTo>
                    <a:lnTo>
                      <a:pt x="1725" y="399"/>
                    </a:lnTo>
                    <a:lnTo>
                      <a:pt x="1770" y="379"/>
                    </a:lnTo>
                    <a:lnTo>
                      <a:pt x="1811" y="358"/>
                    </a:lnTo>
                    <a:lnTo>
                      <a:pt x="1846" y="338"/>
                    </a:lnTo>
                    <a:lnTo>
                      <a:pt x="1877" y="317"/>
                    </a:lnTo>
                    <a:lnTo>
                      <a:pt x="1903" y="296"/>
                    </a:lnTo>
                    <a:lnTo>
                      <a:pt x="1926" y="275"/>
                    </a:lnTo>
                    <a:lnTo>
                      <a:pt x="1943" y="253"/>
                    </a:lnTo>
                    <a:lnTo>
                      <a:pt x="1956" y="232"/>
                    </a:lnTo>
                    <a:lnTo>
                      <a:pt x="1963" y="212"/>
                    </a:lnTo>
                    <a:lnTo>
                      <a:pt x="1968" y="191"/>
                    </a:lnTo>
                    <a:lnTo>
                      <a:pt x="1967" y="171"/>
                    </a:lnTo>
                    <a:lnTo>
                      <a:pt x="1962" y="152"/>
                    </a:lnTo>
                    <a:lnTo>
                      <a:pt x="1953" y="134"/>
                    </a:lnTo>
                    <a:lnTo>
                      <a:pt x="1940" y="116"/>
                    </a:lnTo>
                    <a:lnTo>
                      <a:pt x="1922" y="100"/>
                    </a:lnTo>
                    <a:lnTo>
                      <a:pt x="1901" y="84"/>
                    </a:lnTo>
                    <a:lnTo>
                      <a:pt x="1876" y="69"/>
                    </a:lnTo>
                    <a:lnTo>
                      <a:pt x="1846" y="55"/>
                    </a:lnTo>
                    <a:lnTo>
                      <a:pt x="1812" y="42"/>
                    </a:lnTo>
                    <a:lnTo>
                      <a:pt x="1775" y="31"/>
                    </a:lnTo>
                    <a:lnTo>
                      <a:pt x="1734" y="22"/>
                    </a:lnTo>
                    <a:lnTo>
                      <a:pt x="1689" y="14"/>
                    </a:lnTo>
                    <a:lnTo>
                      <a:pt x="1640" y="7"/>
                    </a:lnTo>
                    <a:lnTo>
                      <a:pt x="1588" y="4"/>
                    </a:lnTo>
                    <a:lnTo>
                      <a:pt x="1532" y="0"/>
                    </a:lnTo>
                    <a:lnTo>
                      <a:pt x="1472" y="0"/>
                    </a:lnTo>
                    <a:lnTo>
                      <a:pt x="1408" y="1"/>
                    </a:lnTo>
                    <a:lnTo>
                      <a:pt x="1341" y="5"/>
                    </a:lnTo>
                    <a:lnTo>
                      <a:pt x="1293" y="9"/>
                    </a:lnTo>
                    <a:lnTo>
                      <a:pt x="1246" y="12"/>
                    </a:lnTo>
                    <a:lnTo>
                      <a:pt x="1197" y="19"/>
                    </a:lnTo>
                    <a:lnTo>
                      <a:pt x="1147" y="25"/>
                    </a:lnTo>
                    <a:lnTo>
                      <a:pt x="1049" y="40"/>
                    </a:lnTo>
                    <a:lnTo>
                      <a:pt x="949" y="56"/>
                    </a:lnTo>
                    <a:lnTo>
                      <a:pt x="850" y="76"/>
                    </a:lnTo>
                    <a:lnTo>
                      <a:pt x="753" y="96"/>
                    </a:lnTo>
                    <a:lnTo>
                      <a:pt x="658" y="119"/>
                    </a:lnTo>
                    <a:lnTo>
                      <a:pt x="567" y="141"/>
                    </a:lnTo>
                    <a:lnTo>
                      <a:pt x="481" y="164"/>
                    </a:lnTo>
                    <a:lnTo>
                      <a:pt x="398" y="186"/>
                    </a:lnTo>
                    <a:lnTo>
                      <a:pt x="324" y="207"/>
                    </a:lnTo>
                    <a:lnTo>
                      <a:pt x="255" y="228"/>
                    </a:lnTo>
                    <a:lnTo>
                      <a:pt x="195" y="247"/>
                    </a:lnTo>
                    <a:lnTo>
                      <a:pt x="144" y="265"/>
                    </a:lnTo>
                    <a:lnTo>
                      <a:pt x="102" y="280"/>
                    </a:lnTo>
                    <a:lnTo>
                      <a:pt x="72" y="291"/>
                    </a:lnTo>
                    <a:lnTo>
                      <a:pt x="59" y="297"/>
                    </a:lnTo>
                    <a:lnTo>
                      <a:pt x="49" y="303"/>
                    </a:lnTo>
                    <a:lnTo>
                      <a:pt x="39" y="311"/>
                    </a:lnTo>
                    <a:lnTo>
                      <a:pt x="30" y="320"/>
                    </a:lnTo>
                    <a:lnTo>
                      <a:pt x="23" y="328"/>
                    </a:lnTo>
                    <a:lnTo>
                      <a:pt x="17" y="338"/>
                    </a:lnTo>
                    <a:lnTo>
                      <a:pt x="12" y="349"/>
                    </a:lnTo>
                    <a:lnTo>
                      <a:pt x="8" y="359"/>
                    </a:lnTo>
                    <a:lnTo>
                      <a:pt x="4" y="371"/>
                    </a:lnTo>
                    <a:lnTo>
                      <a:pt x="2" y="383"/>
                    </a:lnTo>
                    <a:lnTo>
                      <a:pt x="0" y="394"/>
                    </a:lnTo>
                    <a:lnTo>
                      <a:pt x="0" y="407"/>
                    </a:lnTo>
                    <a:lnTo>
                      <a:pt x="2" y="419"/>
                    </a:lnTo>
                    <a:lnTo>
                      <a:pt x="3" y="432"/>
                    </a:lnTo>
                    <a:lnTo>
                      <a:pt x="5" y="444"/>
                    </a:lnTo>
                    <a:lnTo>
                      <a:pt x="9" y="457"/>
                    </a:lnTo>
                    <a:lnTo>
                      <a:pt x="13" y="469"/>
                    </a:lnTo>
                    <a:lnTo>
                      <a:pt x="18" y="481"/>
                    </a:lnTo>
                    <a:lnTo>
                      <a:pt x="24" y="493"/>
                    </a:lnTo>
                    <a:lnTo>
                      <a:pt x="30" y="504"/>
                    </a:lnTo>
                    <a:lnTo>
                      <a:pt x="38" y="514"/>
                    </a:lnTo>
                    <a:lnTo>
                      <a:pt x="47" y="524"/>
                    </a:lnTo>
                    <a:lnTo>
                      <a:pt x="55" y="534"/>
                    </a:lnTo>
                    <a:lnTo>
                      <a:pt x="65" y="543"/>
                    </a:lnTo>
                    <a:lnTo>
                      <a:pt x="75" y="550"/>
                    </a:lnTo>
                    <a:lnTo>
                      <a:pt x="87" y="558"/>
                    </a:lnTo>
                    <a:lnTo>
                      <a:pt x="98" y="564"/>
                    </a:lnTo>
                    <a:lnTo>
                      <a:pt x="110" y="569"/>
                    </a:lnTo>
                    <a:lnTo>
                      <a:pt x="123" y="573"/>
                    </a:lnTo>
                    <a:lnTo>
                      <a:pt x="136" y="577"/>
                    </a:lnTo>
                    <a:lnTo>
                      <a:pt x="150" y="578"/>
                    </a:lnTo>
                    <a:lnTo>
                      <a:pt x="165" y="578"/>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36" name="Google Shape;636;p12"/>
              <p:cNvSpPr/>
              <p:nvPr/>
            </p:nvSpPr>
            <p:spPr>
              <a:xfrm>
                <a:off x="3426" y="2161"/>
                <a:ext cx="343" cy="238"/>
              </a:xfrm>
              <a:custGeom>
                <a:rect b="b" l="l" r="r" t="t"/>
                <a:pathLst>
                  <a:path extrusionOk="0" h="1191" w="1716">
                    <a:moveTo>
                      <a:pt x="236" y="1176"/>
                    </a:moveTo>
                    <a:lnTo>
                      <a:pt x="300" y="1145"/>
                    </a:lnTo>
                    <a:lnTo>
                      <a:pt x="367" y="1111"/>
                    </a:lnTo>
                    <a:lnTo>
                      <a:pt x="438" y="1077"/>
                    </a:lnTo>
                    <a:lnTo>
                      <a:pt x="512" y="1041"/>
                    </a:lnTo>
                    <a:lnTo>
                      <a:pt x="588" y="1003"/>
                    </a:lnTo>
                    <a:lnTo>
                      <a:pt x="665" y="965"/>
                    </a:lnTo>
                    <a:lnTo>
                      <a:pt x="744" y="925"/>
                    </a:lnTo>
                    <a:lnTo>
                      <a:pt x="823" y="884"/>
                    </a:lnTo>
                    <a:lnTo>
                      <a:pt x="903" y="841"/>
                    </a:lnTo>
                    <a:lnTo>
                      <a:pt x="981" y="799"/>
                    </a:lnTo>
                    <a:lnTo>
                      <a:pt x="1057" y="755"/>
                    </a:lnTo>
                    <a:lnTo>
                      <a:pt x="1133" y="711"/>
                    </a:lnTo>
                    <a:lnTo>
                      <a:pt x="1206" y="666"/>
                    </a:lnTo>
                    <a:lnTo>
                      <a:pt x="1276" y="620"/>
                    </a:lnTo>
                    <a:lnTo>
                      <a:pt x="1308" y="598"/>
                    </a:lnTo>
                    <a:lnTo>
                      <a:pt x="1341" y="574"/>
                    </a:lnTo>
                    <a:lnTo>
                      <a:pt x="1373" y="552"/>
                    </a:lnTo>
                    <a:lnTo>
                      <a:pt x="1403" y="528"/>
                    </a:lnTo>
                    <a:lnTo>
                      <a:pt x="1454" y="486"/>
                    </a:lnTo>
                    <a:lnTo>
                      <a:pt x="1500" y="444"/>
                    </a:lnTo>
                    <a:lnTo>
                      <a:pt x="1541" y="403"/>
                    </a:lnTo>
                    <a:lnTo>
                      <a:pt x="1579" y="364"/>
                    </a:lnTo>
                    <a:lnTo>
                      <a:pt x="1611" y="328"/>
                    </a:lnTo>
                    <a:lnTo>
                      <a:pt x="1639" y="292"/>
                    </a:lnTo>
                    <a:lnTo>
                      <a:pt x="1662" y="258"/>
                    </a:lnTo>
                    <a:lnTo>
                      <a:pt x="1681" y="226"/>
                    </a:lnTo>
                    <a:lnTo>
                      <a:pt x="1696" y="196"/>
                    </a:lnTo>
                    <a:lnTo>
                      <a:pt x="1707" y="167"/>
                    </a:lnTo>
                    <a:lnTo>
                      <a:pt x="1714" y="141"/>
                    </a:lnTo>
                    <a:lnTo>
                      <a:pt x="1716" y="116"/>
                    </a:lnTo>
                    <a:lnTo>
                      <a:pt x="1715" y="94"/>
                    </a:lnTo>
                    <a:lnTo>
                      <a:pt x="1710" y="74"/>
                    </a:lnTo>
                    <a:lnTo>
                      <a:pt x="1700" y="56"/>
                    </a:lnTo>
                    <a:lnTo>
                      <a:pt x="1687" y="40"/>
                    </a:lnTo>
                    <a:lnTo>
                      <a:pt x="1671" y="27"/>
                    </a:lnTo>
                    <a:lnTo>
                      <a:pt x="1652" y="16"/>
                    </a:lnTo>
                    <a:lnTo>
                      <a:pt x="1629" y="9"/>
                    </a:lnTo>
                    <a:lnTo>
                      <a:pt x="1603" y="2"/>
                    </a:lnTo>
                    <a:lnTo>
                      <a:pt x="1574" y="0"/>
                    </a:lnTo>
                    <a:lnTo>
                      <a:pt x="1540" y="0"/>
                    </a:lnTo>
                    <a:lnTo>
                      <a:pt x="1505" y="2"/>
                    </a:lnTo>
                    <a:lnTo>
                      <a:pt x="1467" y="9"/>
                    </a:lnTo>
                    <a:lnTo>
                      <a:pt x="1425" y="17"/>
                    </a:lnTo>
                    <a:lnTo>
                      <a:pt x="1380" y="29"/>
                    </a:lnTo>
                    <a:lnTo>
                      <a:pt x="1334" y="44"/>
                    </a:lnTo>
                    <a:lnTo>
                      <a:pt x="1284" y="62"/>
                    </a:lnTo>
                    <a:lnTo>
                      <a:pt x="1232" y="84"/>
                    </a:lnTo>
                    <a:lnTo>
                      <a:pt x="1177" y="107"/>
                    </a:lnTo>
                    <a:lnTo>
                      <a:pt x="1121" y="136"/>
                    </a:lnTo>
                    <a:lnTo>
                      <a:pt x="1062" y="167"/>
                    </a:lnTo>
                    <a:lnTo>
                      <a:pt x="1020" y="191"/>
                    </a:lnTo>
                    <a:lnTo>
                      <a:pt x="979" y="215"/>
                    </a:lnTo>
                    <a:lnTo>
                      <a:pt x="937" y="241"/>
                    </a:lnTo>
                    <a:lnTo>
                      <a:pt x="895" y="267"/>
                    </a:lnTo>
                    <a:lnTo>
                      <a:pt x="811" y="322"/>
                    </a:lnTo>
                    <a:lnTo>
                      <a:pt x="729" y="378"/>
                    </a:lnTo>
                    <a:lnTo>
                      <a:pt x="647" y="437"/>
                    </a:lnTo>
                    <a:lnTo>
                      <a:pt x="568" y="497"/>
                    </a:lnTo>
                    <a:lnTo>
                      <a:pt x="491" y="557"/>
                    </a:lnTo>
                    <a:lnTo>
                      <a:pt x="417" y="615"/>
                    </a:lnTo>
                    <a:lnTo>
                      <a:pt x="348" y="671"/>
                    </a:lnTo>
                    <a:lnTo>
                      <a:pt x="284" y="726"/>
                    </a:lnTo>
                    <a:lnTo>
                      <a:pt x="224" y="778"/>
                    </a:lnTo>
                    <a:lnTo>
                      <a:pt x="170" y="825"/>
                    </a:lnTo>
                    <a:lnTo>
                      <a:pt x="124" y="867"/>
                    </a:lnTo>
                    <a:lnTo>
                      <a:pt x="84" y="905"/>
                    </a:lnTo>
                    <a:lnTo>
                      <a:pt x="52" y="935"/>
                    </a:lnTo>
                    <a:lnTo>
                      <a:pt x="29" y="959"/>
                    </a:lnTo>
                    <a:lnTo>
                      <a:pt x="22" y="969"/>
                    </a:lnTo>
                    <a:lnTo>
                      <a:pt x="14" y="979"/>
                    </a:lnTo>
                    <a:lnTo>
                      <a:pt x="9" y="990"/>
                    </a:lnTo>
                    <a:lnTo>
                      <a:pt x="5" y="1000"/>
                    </a:lnTo>
                    <a:lnTo>
                      <a:pt x="3" y="1011"/>
                    </a:lnTo>
                    <a:lnTo>
                      <a:pt x="2" y="1023"/>
                    </a:lnTo>
                    <a:lnTo>
                      <a:pt x="0" y="1035"/>
                    </a:lnTo>
                    <a:lnTo>
                      <a:pt x="2" y="1046"/>
                    </a:lnTo>
                    <a:lnTo>
                      <a:pt x="4" y="1057"/>
                    </a:lnTo>
                    <a:lnTo>
                      <a:pt x="7" y="1068"/>
                    </a:lnTo>
                    <a:lnTo>
                      <a:pt x="10" y="1080"/>
                    </a:lnTo>
                    <a:lnTo>
                      <a:pt x="15" y="1091"/>
                    </a:lnTo>
                    <a:lnTo>
                      <a:pt x="22" y="1102"/>
                    </a:lnTo>
                    <a:lnTo>
                      <a:pt x="28" y="1112"/>
                    </a:lnTo>
                    <a:lnTo>
                      <a:pt x="35" y="1122"/>
                    </a:lnTo>
                    <a:lnTo>
                      <a:pt x="44" y="1132"/>
                    </a:lnTo>
                    <a:lnTo>
                      <a:pt x="53" y="1141"/>
                    </a:lnTo>
                    <a:lnTo>
                      <a:pt x="63" y="1150"/>
                    </a:lnTo>
                    <a:lnTo>
                      <a:pt x="73" y="1157"/>
                    </a:lnTo>
                    <a:lnTo>
                      <a:pt x="83" y="1164"/>
                    </a:lnTo>
                    <a:lnTo>
                      <a:pt x="94" y="1171"/>
                    </a:lnTo>
                    <a:lnTo>
                      <a:pt x="106" y="1177"/>
                    </a:lnTo>
                    <a:lnTo>
                      <a:pt x="118" y="1182"/>
                    </a:lnTo>
                    <a:lnTo>
                      <a:pt x="130" y="1186"/>
                    </a:lnTo>
                    <a:lnTo>
                      <a:pt x="143" y="1188"/>
                    </a:lnTo>
                    <a:lnTo>
                      <a:pt x="156" y="1191"/>
                    </a:lnTo>
                    <a:lnTo>
                      <a:pt x="169" y="1191"/>
                    </a:lnTo>
                    <a:lnTo>
                      <a:pt x="183" y="1191"/>
                    </a:lnTo>
                    <a:lnTo>
                      <a:pt x="196" y="1189"/>
                    </a:lnTo>
                    <a:lnTo>
                      <a:pt x="210" y="1186"/>
                    </a:lnTo>
                    <a:lnTo>
                      <a:pt x="224" y="1182"/>
                    </a:lnTo>
                    <a:lnTo>
                      <a:pt x="236" y="1176"/>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37" name="Google Shape;637;p12"/>
              <p:cNvSpPr/>
              <p:nvPr/>
            </p:nvSpPr>
            <p:spPr>
              <a:xfrm>
                <a:off x="3426" y="2161"/>
                <a:ext cx="343" cy="238"/>
              </a:xfrm>
              <a:custGeom>
                <a:rect b="b" l="l" r="r" t="t"/>
                <a:pathLst>
                  <a:path extrusionOk="0" h="1191" w="1716">
                    <a:moveTo>
                      <a:pt x="236" y="1176"/>
                    </a:moveTo>
                    <a:lnTo>
                      <a:pt x="300" y="1145"/>
                    </a:lnTo>
                    <a:lnTo>
                      <a:pt x="367" y="1111"/>
                    </a:lnTo>
                    <a:lnTo>
                      <a:pt x="438" y="1077"/>
                    </a:lnTo>
                    <a:lnTo>
                      <a:pt x="512" y="1041"/>
                    </a:lnTo>
                    <a:lnTo>
                      <a:pt x="588" y="1003"/>
                    </a:lnTo>
                    <a:lnTo>
                      <a:pt x="665" y="965"/>
                    </a:lnTo>
                    <a:lnTo>
                      <a:pt x="744" y="925"/>
                    </a:lnTo>
                    <a:lnTo>
                      <a:pt x="823" y="884"/>
                    </a:lnTo>
                    <a:lnTo>
                      <a:pt x="903" y="841"/>
                    </a:lnTo>
                    <a:lnTo>
                      <a:pt x="981" y="799"/>
                    </a:lnTo>
                    <a:lnTo>
                      <a:pt x="1057" y="755"/>
                    </a:lnTo>
                    <a:lnTo>
                      <a:pt x="1133" y="711"/>
                    </a:lnTo>
                    <a:lnTo>
                      <a:pt x="1206" y="666"/>
                    </a:lnTo>
                    <a:lnTo>
                      <a:pt x="1276" y="620"/>
                    </a:lnTo>
                    <a:lnTo>
                      <a:pt x="1308" y="598"/>
                    </a:lnTo>
                    <a:lnTo>
                      <a:pt x="1341" y="574"/>
                    </a:lnTo>
                    <a:lnTo>
                      <a:pt x="1373" y="552"/>
                    </a:lnTo>
                    <a:lnTo>
                      <a:pt x="1403" y="528"/>
                    </a:lnTo>
                    <a:lnTo>
                      <a:pt x="1454" y="486"/>
                    </a:lnTo>
                    <a:lnTo>
                      <a:pt x="1500" y="444"/>
                    </a:lnTo>
                    <a:lnTo>
                      <a:pt x="1541" y="403"/>
                    </a:lnTo>
                    <a:lnTo>
                      <a:pt x="1579" y="364"/>
                    </a:lnTo>
                    <a:lnTo>
                      <a:pt x="1611" y="328"/>
                    </a:lnTo>
                    <a:lnTo>
                      <a:pt x="1639" y="292"/>
                    </a:lnTo>
                    <a:lnTo>
                      <a:pt x="1662" y="258"/>
                    </a:lnTo>
                    <a:lnTo>
                      <a:pt x="1681" y="226"/>
                    </a:lnTo>
                    <a:lnTo>
                      <a:pt x="1696" y="196"/>
                    </a:lnTo>
                    <a:lnTo>
                      <a:pt x="1707" y="167"/>
                    </a:lnTo>
                    <a:lnTo>
                      <a:pt x="1714" y="141"/>
                    </a:lnTo>
                    <a:lnTo>
                      <a:pt x="1716" y="116"/>
                    </a:lnTo>
                    <a:lnTo>
                      <a:pt x="1715" y="94"/>
                    </a:lnTo>
                    <a:lnTo>
                      <a:pt x="1710" y="74"/>
                    </a:lnTo>
                    <a:lnTo>
                      <a:pt x="1700" y="56"/>
                    </a:lnTo>
                    <a:lnTo>
                      <a:pt x="1687" y="40"/>
                    </a:lnTo>
                    <a:lnTo>
                      <a:pt x="1671" y="27"/>
                    </a:lnTo>
                    <a:lnTo>
                      <a:pt x="1652" y="16"/>
                    </a:lnTo>
                    <a:lnTo>
                      <a:pt x="1629" y="9"/>
                    </a:lnTo>
                    <a:lnTo>
                      <a:pt x="1603" y="2"/>
                    </a:lnTo>
                    <a:lnTo>
                      <a:pt x="1574" y="0"/>
                    </a:lnTo>
                    <a:lnTo>
                      <a:pt x="1540" y="0"/>
                    </a:lnTo>
                    <a:lnTo>
                      <a:pt x="1505" y="2"/>
                    </a:lnTo>
                    <a:lnTo>
                      <a:pt x="1467" y="9"/>
                    </a:lnTo>
                    <a:lnTo>
                      <a:pt x="1425" y="17"/>
                    </a:lnTo>
                    <a:lnTo>
                      <a:pt x="1380" y="29"/>
                    </a:lnTo>
                    <a:lnTo>
                      <a:pt x="1334" y="44"/>
                    </a:lnTo>
                    <a:lnTo>
                      <a:pt x="1284" y="62"/>
                    </a:lnTo>
                    <a:lnTo>
                      <a:pt x="1232" y="84"/>
                    </a:lnTo>
                    <a:lnTo>
                      <a:pt x="1177" y="107"/>
                    </a:lnTo>
                    <a:lnTo>
                      <a:pt x="1121" y="136"/>
                    </a:lnTo>
                    <a:lnTo>
                      <a:pt x="1062" y="167"/>
                    </a:lnTo>
                    <a:lnTo>
                      <a:pt x="1020" y="191"/>
                    </a:lnTo>
                    <a:lnTo>
                      <a:pt x="979" y="215"/>
                    </a:lnTo>
                    <a:lnTo>
                      <a:pt x="937" y="241"/>
                    </a:lnTo>
                    <a:lnTo>
                      <a:pt x="895" y="267"/>
                    </a:lnTo>
                    <a:lnTo>
                      <a:pt x="811" y="322"/>
                    </a:lnTo>
                    <a:lnTo>
                      <a:pt x="729" y="378"/>
                    </a:lnTo>
                    <a:lnTo>
                      <a:pt x="647" y="437"/>
                    </a:lnTo>
                    <a:lnTo>
                      <a:pt x="568" y="497"/>
                    </a:lnTo>
                    <a:lnTo>
                      <a:pt x="491" y="557"/>
                    </a:lnTo>
                    <a:lnTo>
                      <a:pt x="417" y="615"/>
                    </a:lnTo>
                    <a:lnTo>
                      <a:pt x="348" y="671"/>
                    </a:lnTo>
                    <a:lnTo>
                      <a:pt x="284" y="726"/>
                    </a:lnTo>
                    <a:lnTo>
                      <a:pt x="224" y="778"/>
                    </a:lnTo>
                    <a:lnTo>
                      <a:pt x="170" y="825"/>
                    </a:lnTo>
                    <a:lnTo>
                      <a:pt x="124" y="867"/>
                    </a:lnTo>
                    <a:lnTo>
                      <a:pt x="84" y="905"/>
                    </a:lnTo>
                    <a:lnTo>
                      <a:pt x="52" y="935"/>
                    </a:lnTo>
                    <a:lnTo>
                      <a:pt x="29" y="959"/>
                    </a:lnTo>
                    <a:lnTo>
                      <a:pt x="22" y="969"/>
                    </a:lnTo>
                    <a:lnTo>
                      <a:pt x="14" y="979"/>
                    </a:lnTo>
                    <a:lnTo>
                      <a:pt x="9" y="990"/>
                    </a:lnTo>
                    <a:lnTo>
                      <a:pt x="5" y="1000"/>
                    </a:lnTo>
                    <a:lnTo>
                      <a:pt x="3" y="1011"/>
                    </a:lnTo>
                    <a:lnTo>
                      <a:pt x="2" y="1023"/>
                    </a:lnTo>
                    <a:lnTo>
                      <a:pt x="0" y="1035"/>
                    </a:lnTo>
                    <a:lnTo>
                      <a:pt x="2" y="1046"/>
                    </a:lnTo>
                    <a:lnTo>
                      <a:pt x="4" y="1057"/>
                    </a:lnTo>
                    <a:lnTo>
                      <a:pt x="7" y="1068"/>
                    </a:lnTo>
                    <a:lnTo>
                      <a:pt x="10" y="1080"/>
                    </a:lnTo>
                    <a:lnTo>
                      <a:pt x="15" y="1091"/>
                    </a:lnTo>
                    <a:lnTo>
                      <a:pt x="22" y="1102"/>
                    </a:lnTo>
                    <a:lnTo>
                      <a:pt x="28" y="1112"/>
                    </a:lnTo>
                    <a:lnTo>
                      <a:pt x="35" y="1122"/>
                    </a:lnTo>
                    <a:lnTo>
                      <a:pt x="44" y="1132"/>
                    </a:lnTo>
                    <a:lnTo>
                      <a:pt x="53" y="1141"/>
                    </a:lnTo>
                    <a:lnTo>
                      <a:pt x="63" y="1150"/>
                    </a:lnTo>
                    <a:lnTo>
                      <a:pt x="73" y="1157"/>
                    </a:lnTo>
                    <a:lnTo>
                      <a:pt x="83" y="1164"/>
                    </a:lnTo>
                    <a:lnTo>
                      <a:pt x="94" y="1171"/>
                    </a:lnTo>
                    <a:lnTo>
                      <a:pt x="106" y="1177"/>
                    </a:lnTo>
                    <a:lnTo>
                      <a:pt x="118" y="1182"/>
                    </a:lnTo>
                    <a:lnTo>
                      <a:pt x="130" y="1186"/>
                    </a:lnTo>
                    <a:lnTo>
                      <a:pt x="143" y="1188"/>
                    </a:lnTo>
                    <a:lnTo>
                      <a:pt x="156" y="1191"/>
                    </a:lnTo>
                    <a:lnTo>
                      <a:pt x="169" y="1191"/>
                    </a:lnTo>
                    <a:lnTo>
                      <a:pt x="183" y="1191"/>
                    </a:lnTo>
                    <a:lnTo>
                      <a:pt x="196" y="1189"/>
                    </a:lnTo>
                    <a:lnTo>
                      <a:pt x="210" y="1186"/>
                    </a:lnTo>
                    <a:lnTo>
                      <a:pt x="224" y="1182"/>
                    </a:lnTo>
                    <a:lnTo>
                      <a:pt x="236" y="1176"/>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38" name="Google Shape;638;p12"/>
              <p:cNvSpPr/>
              <p:nvPr/>
            </p:nvSpPr>
            <p:spPr>
              <a:xfrm>
                <a:off x="3448" y="2276"/>
                <a:ext cx="143" cy="100"/>
              </a:xfrm>
              <a:custGeom>
                <a:rect b="b" l="l" r="r" t="t"/>
                <a:pathLst>
                  <a:path extrusionOk="0" h="502" w="712">
                    <a:moveTo>
                      <a:pt x="123" y="502"/>
                    </a:moveTo>
                    <a:lnTo>
                      <a:pt x="128" y="496"/>
                    </a:lnTo>
                    <a:lnTo>
                      <a:pt x="141" y="480"/>
                    </a:lnTo>
                    <a:lnTo>
                      <a:pt x="162" y="453"/>
                    </a:lnTo>
                    <a:lnTo>
                      <a:pt x="192" y="420"/>
                    </a:lnTo>
                    <a:lnTo>
                      <a:pt x="209" y="401"/>
                    </a:lnTo>
                    <a:lnTo>
                      <a:pt x="231" y="380"/>
                    </a:lnTo>
                    <a:lnTo>
                      <a:pt x="253" y="359"/>
                    </a:lnTo>
                    <a:lnTo>
                      <a:pt x="278" y="335"/>
                    </a:lnTo>
                    <a:lnTo>
                      <a:pt x="305" y="311"/>
                    </a:lnTo>
                    <a:lnTo>
                      <a:pt x="334" y="286"/>
                    </a:lnTo>
                    <a:lnTo>
                      <a:pt x="367" y="261"/>
                    </a:lnTo>
                    <a:lnTo>
                      <a:pt x="400" y="235"/>
                    </a:lnTo>
                    <a:lnTo>
                      <a:pt x="476" y="181"/>
                    </a:lnTo>
                    <a:lnTo>
                      <a:pt x="554" y="124"/>
                    </a:lnTo>
                    <a:lnTo>
                      <a:pt x="625" y="72"/>
                    </a:lnTo>
                    <a:lnTo>
                      <a:pt x="680" y="29"/>
                    </a:lnTo>
                    <a:lnTo>
                      <a:pt x="698" y="14"/>
                    </a:lnTo>
                    <a:lnTo>
                      <a:pt x="708" y="4"/>
                    </a:lnTo>
                    <a:lnTo>
                      <a:pt x="711" y="2"/>
                    </a:lnTo>
                    <a:lnTo>
                      <a:pt x="712" y="0"/>
                    </a:lnTo>
                    <a:lnTo>
                      <a:pt x="710" y="2"/>
                    </a:lnTo>
                    <a:lnTo>
                      <a:pt x="705" y="4"/>
                    </a:lnTo>
                    <a:lnTo>
                      <a:pt x="657" y="34"/>
                    </a:lnTo>
                    <a:lnTo>
                      <a:pt x="559" y="101"/>
                    </a:lnTo>
                    <a:lnTo>
                      <a:pt x="503" y="140"/>
                    </a:lnTo>
                    <a:lnTo>
                      <a:pt x="451" y="174"/>
                    </a:lnTo>
                    <a:lnTo>
                      <a:pt x="404" y="205"/>
                    </a:lnTo>
                    <a:lnTo>
                      <a:pt x="360" y="233"/>
                    </a:lnTo>
                    <a:lnTo>
                      <a:pt x="320" y="256"/>
                    </a:lnTo>
                    <a:lnTo>
                      <a:pt x="283" y="279"/>
                    </a:lnTo>
                    <a:lnTo>
                      <a:pt x="248" y="297"/>
                    </a:lnTo>
                    <a:lnTo>
                      <a:pt x="217" y="312"/>
                    </a:lnTo>
                    <a:lnTo>
                      <a:pt x="187" y="326"/>
                    </a:lnTo>
                    <a:lnTo>
                      <a:pt x="159" y="337"/>
                    </a:lnTo>
                    <a:lnTo>
                      <a:pt x="134" y="347"/>
                    </a:lnTo>
                    <a:lnTo>
                      <a:pt x="111" y="355"/>
                    </a:lnTo>
                    <a:lnTo>
                      <a:pt x="90" y="360"/>
                    </a:lnTo>
                    <a:lnTo>
                      <a:pt x="68" y="365"/>
                    </a:lnTo>
                    <a:lnTo>
                      <a:pt x="48" y="367"/>
                    </a:lnTo>
                    <a:lnTo>
                      <a:pt x="30" y="369"/>
                    </a:lnTo>
                    <a:lnTo>
                      <a:pt x="21" y="370"/>
                    </a:lnTo>
                    <a:lnTo>
                      <a:pt x="13" y="371"/>
                    </a:lnTo>
                    <a:lnTo>
                      <a:pt x="8" y="374"/>
                    </a:lnTo>
                    <a:lnTo>
                      <a:pt x="3" y="377"/>
                    </a:lnTo>
                    <a:lnTo>
                      <a:pt x="1" y="381"/>
                    </a:lnTo>
                    <a:lnTo>
                      <a:pt x="0" y="385"/>
                    </a:lnTo>
                    <a:lnTo>
                      <a:pt x="0" y="389"/>
                    </a:lnTo>
                    <a:lnTo>
                      <a:pt x="1" y="394"/>
                    </a:lnTo>
                    <a:lnTo>
                      <a:pt x="6" y="404"/>
                    </a:lnTo>
                    <a:lnTo>
                      <a:pt x="13" y="415"/>
                    </a:lnTo>
                    <a:lnTo>
                      <a:pt x="25" y="427"/>
                    </a:lnTo>
                    <a:lnTo>
                      <a:pt x="38" y="438"/>
                    </a:lnTo>
                    <a:lnTo>
                      <a:pt x="67" y="462"/>
                    </a:lnTo>
                    <a:lnTo>
                      <a:pt x="94" y="482"/>
                    </a:lnTo>
                    <a:lnTo>
                      <a:pt x="116" y="497"/>
                    </a:lnTo>
                    <a:lnTo>
                      <a:pt x="123" y="502"/>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39" name="Google Shape;639;p12"/>
              <p:cNvSpPr/>
              <p:nvPr/>
            </p:nvSpPr>
            <p:spPr>
              <a:xfrm>
                <a:off x="3388" y="2019"/>
                <a:ext cx="228" cy="347"/>
              </a:xfrm>
              <a:custGeom>
                <a:rect b="b" l="l" r="r" t="t"/>
                <a:pathLst>
                  <a:path extrusionOk="0" h="1737" w="1140">
                    <a:moveTo>
                      <a:pt x="286" y="1679"/>
                    </a:moveTo>
                    <a:lnTo>
                      <a:pt x="328" y="1621"/>
                    </a:lnTo>
                    <a:lnTo>
                      <a:pt x="374" y="1562"/>
                    </a:lnTo>
                    <a:lnTo>
                      <a:pt x="422" y="1499"/>
                    </a:lnTo>
                    <a:lnTo>
                      <a:pt x="470" y="1434"/>
                    </a:lnTo>
                    <a:lnTo>
                      <a:pt x="522" y="1367"/>
                    </a:lnTo>
                    <a:lnTo>
                      <a:pt x="573" y="1297"/>
                    </a:lnTo>
                    <a:lnTo>
                      <a:pt x="625" y="1225"/>
                    </a:lnTo>
                    <a:lnTo>
                      <a:pt x="677" y="1153"/>
                    </a:lnTo>
                    <a:lnTo>
                      <a:pt x="729" y="1079"/>
                    </a:lnTo>
                    <a:lnTo>
                      <a:pt x="779" y="1006"/>
                    </a:lnTo>
                    <a:lnTo>
                      <a:pt x="827" y="931"/>
                    </a:lnTo>
                    <a:lnTo>
                      <a:pt x="873" y="857"/>
                    </a:lnTo>
                    <a:lnTo>
                      <a:pt x="917" y="784"/>
                    </a:lnTo>
                    <a:lnTo>
                      <a:pt x="957" y="711"/>
                    </a:lnTo>
                    <a:lnTo>
                      <a:pt x="977" y="676"/>
                    </a:lnTo>
                    <a:lnTo>
                      <a:pt x="994" y="640"/>
                    </a:lnTo>
                    <a:lnTo>
                      <a:pt x="1012" y="605"/>
                    </a:lnTo>
                    <a:lnTo>
                      <a:pt x="1027" y="571"/>
                    </a:lnTo>
                    <a:lnTo>
                      <a:pt x="1053" y="509"/>
                    </a:lnTo>
                    <a:lnTo>
                      <a:pt x="1077" y="452"/>
                    </a:lnTo>
                    <a:lnTo>
                      <a:pt x="1096" y="397"/>
                    </a:lnTo>
                    <a:lnTo>
                      <a:pt x="1110" y="344"/>
                    </a:lnTo>
                    <a:lnTo>
                      <a:pt x="1123" y="297"/>
                    </a:lnTo>
                    <a:lnTo>
                      <a:pt x="1132" y="252"/>
                    </a:lnTo>
                    <a:lnTo>
                      <a:pt x="1138" y="211"/>
                    </a:lnTo>
                    <a:lnTo>
                      <a:pt x="1140" y="173"/>
                    </a:lnTo>
                    <a:lnTo>
                      <a:pt x="1140" y="140"/>
                    </a:lnTo>
                    <a:lnTo>
                      <a:pt x="1137" y="110"/>
                    </a:lnTo>
                    <a:lnTo>
                      <a:pt x="1130" y="83"/>
                    </a:lnTo>
                    <a:lnTo>
                      <a:pt x="1122" y="60"/>
                    </a:lnTo>
                    <a:lnTo>
                      <a:pt x="1112" y="41"/>
                    </a:lnTo>
                    <a:lnTo>
                      <a:pt x="1098" y="25"/>
                    </a:lnTo>
                    <a:lnTo>
                      <a:pt x="1082" y="14"/>
                    </a:lnTo>
                    <a:lnTo>
                      <a:pt x="1064" y="5"/>
                    </a:lnTo>
                    <a:lnTo>
                      <a:pt x="1043" y="1"/>
                    </a:lnTo>
                    <a:lnTo>
                      <a:pt x="1022" y="0"/>
                    </a:lnTo>
                    <a:lnTo>
                      <a:pt x="997" y="4"/>
                    </a:lnTo>
                    <a:lnTo>
                      <a:pt x="972" y="11"/>
                    </a:lnTo>
                    <a:lnTo>
                      <a:pt x="945" y="21"/>
                    </a:lnTo>
                    <a:lnTo>
                      <a:pt x="916" y="36"/>
                    </a:lnTo>
                    <a:lnTo>
                      <a:pt x="885" y="55"/>
                    </a:lnTo>
                    <a:lnTo>
                      <a:pt x="853" y="77"/>
                    </a:lnTo>
                    <a:lnTo>
                      <a:pt x="820" y="105"/>
                    </a:lnTo>
                    <a:lnTo>
                      <a:pt x="786" y="135"/>
                    </a:lnTo>
                    <a:lnTo>
                      <a:pt x="750" y="170"/>
                    </a:lnTo>
                    <a:lnTo>
                      <a:pt x="715" y="208"/>
                    </a:lnTo>
                    <a:lnTo>
                      <a:pt x="677" y="251"/>
                    </a:lnTo>
                    <a:lnTo>
                      <a:pt x="640" y="297"/>
                    </a:lnTo>
                    <a:lnTo>
                      <a:pt x="601" y="348"/>
                    </a:lnTo>
                    <a:lnTo>
                      <a:pt x="563" y="403"/>
                    </a:lnTo>
                    <a:lnTo>
                      <a:pt x="536" y="443"/>
                    </a:lnTo>
                    <a:lnTo>
                      <a:pt x="510" y="483"/>
                    </a:lnTo>
                    <a:lnTo>
                      <a:pt x="485" y="525"/>
                    </a:lnTo>
                    <a:lnTo>
                      <a:pt x="459" y="566"/>
                    </a:lnTo>
                    <a:lnTo>
                      <a:pt x="410" y="654"/>
                    </a:lnTo>
                    <a:lnTo>
                      <a:pt x="363" y="742"/>
                    </a:lnTo>
                    <a:lnTo>
                      <a:pt x="317" y="831"/>
                    </a:lnTo>
                    <a:lnTo>
                      <a:pt x="273" y="920"/>
                    </a:lnTo>
                    <a:lnTo>
                      <a:pt x="232" y="1007"/>
                    </a:lnTo>
                    <a:lnTo>
                      <a:pt x="193" y="1093"/>
                    </a:lnTo>
                    <a:lnTo>
                      <a:pt x="157" y="1174"/>
                    </a:lnTo>
                    <a:lnTo>
                      <a:pt x="125" y="1253"/>
                    </a:lnTo>
                    <a:lnTo>
                      <a:pt x="95" y="1325"/>
                    </a:lnTo>
                    <a:lnTo>
                      <a:pt x="69" y="1391"/>
                    </a:lnTo>
                    <a:lnTo>
                      <a:pt x="46" y="1450"/>
                    </a:lnTo>
                    <a:lnTo>
                      <a:pt x="29" y="1501"/>
                    </a:lnTo>
                    <a:lnTo>
                      <a:pt x="15" y="1542"/>
                    </a:lnTo>
                    <a:lnTo>
                      <a:pt x="5" y="1575"/>
                    </a:lnTo>
                    <a:lnTo>
                      <a:pt x="1" y="1587"/>
                    </a:lnTo>
                    <a:lnTo>
                      <a:pt x="0" y="1600"/>
                    </a:lnTo>
                    <a:lnTo>
                      <a:pt x="0" y="1612"/>
                    </a:lnTo>
                    <a:lnTo>
                      <a:pt x="1" y="1624"/>
                    </a:lnTo>
                    <a:lnTo>
                      <a:pt x="4" y="1635"/>
                    </a:lnTo>
                    <a:lnTo>
                      <a:pt x="7" y="1646"/>
                    </a:lnTo>
                    <a:lnTo>
                      <a:pt x="12" y="1656"/>
                    </a:lnTo>
                    <a:lnTo>
                      <a:pt x="19" y="1666"/>
                    </a:lnTo>
                    <a:lnTo>
                      <a:pt x="26" y="1676"/>
                    </a:lnTo>
                    <a:lnTo>
                      <a:pt x="34" y="1685"/>
                    </a:lnTo>
                    <a:lnTo>
                      <a:pt x="42" y="1694"/>
                    </a:lnTo>
                    <a:lnTo>
                      <a:pt x="51" y="1701"/>
                    </a:lnTo>
                    <a:lnTo>
                      <a:pt x="61" y="1707"/>
                    </a:lnTo>
                    <a:lnTo>
                      <a:pt x="72" y="1713"/>
                    </a:lnTo>
                    <a:lnTo>
                      <a:pt x="84" y="1720"/>
                    </a:lnTo>
                    <a:lnTo>
                      <a:pt x="96" y="1725"/>
                    </a:lnTo>
                    <a:lnTo>
                      <a:pt x="107" y="1728"/>
                    </a:lnTo>
                    <a:lnTo>
                      <a:pt x="120" y="1732"/>
                    </a:lnTo>
                    <a:lnTo>
                      <a:pt x="132" y="1735"/>
                    </a:lnTo>
                    <a:lnTo>
                      <a:pt x="146" y="1736"/>
                    </a:lnTo>
                    <a:lnTo>
                      <a:pt x="158" y="1737"/>
                    </a:lnTo>
                    <a:lnTo>
                      <a:pt x="171" y="1737"/>
                    </a:lnTo>
                    <a:lnTo>
                      <a:pt x="185" y="1736"/>
                    </a:lnTo>
                    <a:lnTo>
                      <a:pt x="197" y="1733"/>
                    </a:lnTo>
                    <a:lnTo>
                      <a:pt x="210" y="1731"/>
                    </a:lnTo>
                    <a:lnTo>
                      <a:pt x="222" y="1726"/>
                    </a:lnTo>
                    <a:lnTo>
                      <a:pt x="235" y="1721"/>
                    </a:lnTo>
                    <a:lnTo>
                      <a:pt x="246" y="1715"/>
                    </a:lnTo>
                    <a:lnTo>
                      <a:pt x="257" y="1707"/>
                    </a:lnTo>
                    <a:lnTo>
                      <a:pt x="267" y="1699"/>
                    </a:lnTo>
                    <a:lnTo>
                      <a:pt x="277" y="1690"/>
                    </a:lnTo>
                    <a:lnTo>
                      <a:pt x="286" y="1679"/>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40" name="Google Shape;640;p12"/>
              <p:cNvSpPr/>
              <p:nvPr/>
            </p:nvSpPr>
            <p:spPr>
              <a:xfrm>
                <a:off x="3388" y="2019"/>
                <a:ext cx="228" cy="347"/>
              </a:xfrm>
              <a:custGeom>
                <a:rect b="b" l="l" r="r" t="t"/>
                <a:pathLst>
                  <a:path extrusionOk="0" h="1737" w="1140">
                    <a:moveTo>
                      <a:pt x="286" y="1679"/>
                    </a:moveTo>
                    <a:lnTo>
                      <a:pt x="328" y="1621"/>
                    </a:lnTo>
                    <a:lnTo>
                      <a:pt x="374" y="1562"/>
                    </a:lnTo>
                    <a:lnTo>
                      <a:pt x="422" y="1499"/>
                    </a:lnTo>
                    <a:lnTo>
                      <a:pt x="470" y="1434"/>
                    </a:lnTo>
                    <a:lnTo>
                      <a:pt x="522" y="1367"/>
                    </a:lnTo>
                    <a:lnTo>
                      <a:pt x="573" y="1297"/>
                    </a:lnTo>
                    <a:lnTo>
                      <a:pt x="625" y="1225"/>
                    </a:lnTo>
                    <a:lnTo>
                      <a:pt x="677" y="1153"/>
                    </a:lnTo>
                    <a:lnTo>
                      <a:pt x="729" y="1079"/>
                    </a:lnTo>
                    <a:lnTo>
                      <a:pt x="779" y="1006"/>
                    </a:lnTo>
                    <a:lnTo>
                      <a:pt x="827" y="931"/>
                    </a:lnTo>
                    <a:lnTo>
                      <a:pt x="873" y="857"/>
                    </a:lnTo>
                    <a:lnTo>
                      <a:pt x="917" y="784"/>
                    </a:lnTo>
                    <a:lnTo>
                      <a:pt x="957" y="711"/>
                    </a:lnTo>
                    <a:lnTo>
                      <a:pt x="977" y="676"/>
                    </a:lnTo>
                    <a:lnTo>
                      <a:pt x="994" y="640"/>
                    </a:lnTo>
                    <a:lnTo>
                      <a:pt x="1012" y="605"/>
                    </a:lnTo>
                    <a:lnTo>
                      <a:pt x="1027" y="571"/>
                    </a:lnTo>
                    <a:lnTo>
                      <a:pt x="1053" y="509"/>
                    </a:lnTo>
                    <a:lnTo>
                      <a:pt x="1077" y="452"/>
                    </a:lnTo>
                    <a:lnTo>
                      <a:pt x="1096" y="397"/>
                    </a:lnTo>
                    <a:lnTo>
                      <a:pt x="1110" y="344"/>
                    </a:lnTo>
                    <a:lnTo>
                      <a:pt x="1123" y="297"/>
                    </a:lnTo>
                    <a:lnTo>
                      <a:pt x="1132" y="252"/>
                    </a:lnTo>
                    <a:lnTo>
                      <a:pt x="1138" y="211"/>
                    </a:lnTo>
                    <a:lnTo>
                      <a:pt x="1140" y="173"/>
                    </a:lnTo>
                    <a:lnTo>
                      <a:pt x="1140" y="140"/>
                    </a:lnTo>
                    <a:lnTo>
                      <a:pt x="1137" y="110"/>
                    </a:lnTo>
                    <a:lnTo>
                      <a:pt x="1130" y="83"/>
                    </a:lnTo>
                    <a:lnTo>
                      <a:pt x="1122" y="60"/>
                    </a:lnTo>
                    <a:lnTo>
                      <a:pt x="1112" y="41"/>
                    </a:lnTo>
                    <a:lnTo>
                      <a:pt x="1098" y="25"/>
                    </a:lnTo>
                    <a:lnTo>
                      <a:pt x="1082" y="14"/>
                    </a:lnTo>
                    <a:lnTo>
                      <a:pt x="1064" y="5"/>
                    </a:lnTo>
                    <a:lnTo>
                      <a:pt x="1043" y="1"/>
                    </a:lnTo>
                    <a:lnTo>
                      <a:pt x="1022" y="0"/>
                    </a:lnTo>
                    <a:lnTo>
                      <a:pt x="997" y="4"/>
                    </a:lnTo>
                    <a:lnTo>
                      <a:pt x="972" y="11"/>
                    </a:lnTo>
                    <a:lnTo>
                      <a:pt x="945" y="21"/>
                    </a:lnTo>
                    <a:lnTo>
                      <a:pt x="916" y="36"/>
                    </a:lnTo>
                    <a:lnTo>
                      <a:pt x="885" y="55"/>
                    </a:lnTo>
                    <a:lnTo>
                      <a:pt x="853" y="77"/>
                    </a:lnTo>
                    <a:lnTo>
                      <a:pt x="820" y="105"/>
                    </a:lnTo>
                    <a:lnTo>
                      <a:pt x="786" y="135"/>
                    </a:lnTo>
                    <a:lnTo>
                      <a:pt x="750" y="170"/>
                    </a:lnTo>
                    <a:lnTo>
                      <a:pt x="715" y="208"/>
                    </a:lnTo>
                    <a:lnTo>
                      <a:pt x="677" y="251"/>
                    </a:lnTo>
                    <a:lnTo>
                      <a:pt x="640" y="297"/>
                    </a:lnTo>
                    <a:lnTo>
                      <a:pt x="601" y="348"/>
                    </a:lnTo>
                    <a:lnTo>
                      <a:pt x="563" y="403"/>
                    </a:lnTo>
                    <a:lnTo>
                      <a:pt x="536" y="443"/>
                    </a:lnTo>
                    <a:lnTo>
                      <a:pt x="510" y="483"/>
                    </a:lnTo>
                    <a:lnTo>
                      <a:pt x="485" y="525"/>
                    </a:lnTo>
                    <a:lnTo>
                      <a:pt x="459" y="566"/>
                    </a:lnTo>
                    <a:lnTo>
                      <a:pt x="410" y="654"/>
                    </a:lnTo>
                    <a:lnTo>
                      <a:pt x="363" y="742"/>
                    </a:lnTo>
                    <a:lnTo>
                      <a:pt x="317" y="831"/>
                    </a:lnTo>
                    <a:lnTo>
                      <a:pt x="273" y="920"/>
                    </a:lnTo>
                    <a:lnTo>
                      <a:pt x="232" y="1007"/>
                    </a:lnTo>
                    <a:lnTo>
                      <a:pt x="193" y="1093"/>
                    </a:lnTo>
                    <a:lnTo>
                      <a:pt x="157" y="1174"/>
                    </a:lnTo>
                    <a:lnTo>
                      <a:pt x="125" y="1253"/>
                    </a:lnTo>
                    <a:lnTo>
                      <a:pt x="95" y="1325"/>
                    </a:lnTo>
                    <a:lnTo>
                      <a:pt x="69" y="1391"/>
                    </a:lnTo>
                    <a:lnTo>
                      <a:pt x="46" y="1450"/>
                    </a:lnTo>
                    <a:lnTo>
                      <a:pt x="29" y="1501"/>
                    </a:lnTo>
                    <a:lnTo>
                      <a:pt x="15" y="1542"/>
                    </a:lnTo>
                    <a:lnTo>
                      <a:pt x="5" y="1575"/>
                    </a:lnTo>
                    <a:lnTo>
                      <a:pt x="1" y="1587"/>
                    </a:lnTo>
                    <a:lnTo>
                      <a:pt x="0" y="1600"/>
                    </a:lnTo>
                    <a:lnTo>
                      <a:pt x="0" y="1612"/>
                    </a:lnTo>
                    <a:lnTo>
                      <a:pt x="1" y="1624"/>
                    </a:lnTo>
                    <a:lnTo>
                      <a:pt x="4" y="1635"/>
                    </a:lnTo>
                    <a:lnTo>
                      <a:pt x="7" y="1646"/>
                    </a:lnTo>
                    <a:lnTo>
                      <a:pt x="12" y="1656"/>
                    </a:lnTo>
                    <a:lnTo>
                      <a:pt x="19" y="1666"/>
                    </a:lnTo>
                    <a:lnTo>
                      <a:pt x="26" y="1676"/>
                    </a:lnTo>
                    <a:lnTo>
                      <a:pt x="34" y="1685"/>
                    </a:lnTo>
                    <a:lnTo>
                      <a:pt x="42" y="1694"/>
                    </a:lnTo>
                    <a:lnTo>
                      <a:pt x="51" y="1701"/>
                    </a:lnTo>
                    <a:lnTo>
                      <a:pt x="61" y="1707"/>
                    </a:lnTo>
                    <a:lnTo>
                      <a:pt x="72" y="1713"/>
                    </a:lnTo>
                    <a:lnTo>
                      <a:pt x="84" y="1720"/>
                    </a:lnTo>
                    <a:lnTo>
                      <a:pt x="96" y="1725"/>
                    </a:lnTo>
                    <a:lnTo>
                      <a:pt x="107" y="1728"/>
                    </a:lnTo>
                    <a:lnTo>
                      <a:pt x="120" y="1732"/>
                    </a:lnTo>
                    <a:lnTo>
                      <a:pt x="132" y="1735"/>
                    </a:lnTo>
                    <a:lnTo>
                      <a:pt x="146" y="1736"/>
                    </a:lnTo>
                    <a:lnTo>
                      <a:pt x="158" y="1737"/>
                    </a:lnTo>
                    <a:lnTo>
                      <a:pt x="171" y="1737"/>
                    </a:lnTo>
                    <a:lnTo>
                      <a:pt x="185" y="1736"/>
                    </a:lnTo>
                    <a:lnTo>
                      <a:pt x="197" y="1733"/>
                    </a:lnTo>
                    <a:lnTo>
                      <a:pt x="210" y="1731"/>
                    </a:lnTo>
                    <a:lnTo>
                      <a:pt x="222" y="1726"/>
                    </a:lnTo>
                    <a:lnTo>
                      <a:pt x="235" y="1721"/>
                    </a:lnTo>
                    <a:lnTo>
                      <a:pt x="246" y="1715"/>
                    </a:lnTo>
                    <a:lnTo>
                      <a:pt x="257" y="1707"/>
                    </a:lnTo>
                    <a:lnTo>
                      <a:pt x="267" y="1699"/>
                    </a:lnTo>
                    <a:lnTo>
                      <a:pt x="277" y="1690"/>
                    </a:lnTo>
                    <a:lnTo>
                      <a:pt x="286" y="1679"/>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41" name="Google Shape;641;p12"/>
              <p:cNvSpPr/>
              <p:nvPr/>
            </p:nvSpPr>
            <p:spPr>
              <a:xfrm>
                <a:off x="3400" y="2200"/>
                <a:ext cx="92" cy="143"/>
              </a:xfrm>
              <a:custGeom>
                <a:rect b="b" l="l" r="r" t="t"/>
                <a:pathLst>
                  <a:path extrusionOk="0" h="713" w="462">
                    <a:moveTo>
                      <a:pt x="167" y="713"/>
                    </a:moveTo>
                    <a:lnTo>
                      <a:pt x="168" y="706"/>
                    </a:lnTo>
                    <a:lnTo>
                      <a:pt x="172" y="685"/>
                    </a:lnTo>
                    <a:lnTo>
                      <a:pt x="178" y="654"/>
                    </a:lnTo>
                    <a:lnTo>
                      <a:pt x="189" y="610"/>
                    </a:lnTo>
                    <a:lnTo>
                      <a:pt x="197" y="585"/>
                    </a:lnTo>
                    <a:lnTo>
                      <a:pt x="206" y="558"/>
                    </a:lnTo>
                    <a:lnTo>
                      <a:pt x="216" y="528"/>
                    </a:lnTo>
                    <a:lnTo>
                      <a:pt x="227" y="495"/>
                    </a:lnTo>
                    <a:lnTo>
                      <a:pt x="241" y="463"/>
                    </a:lnTo>
                    <a:lnTo>
                      <a:pt x="256" y="427"/>
                    </a:lnTo>
                    <a:lnTo>
                      <a:pt x="272" y="391"/>
                    </a:lnTo>
                    <a:lnTo>
                      <a:pt x="291" y="352"/>
                    </a:lnTo>
                    <a:lnTo>
                      <a:pt x="312" y="312"/>
                    </a:lnTo>
                    <a:lnTo>
                      <a:pt x="333" y="270"/>
                    </a:lnTo>
                    <a:lnTo>
                      <a:pt x="355" y="226"/>
                    </a:lnTo>
                    <a:lnTo>
                      <a:pt x="377" y="183"/>
                    </a:lnTo>
                    <a:lnTo>
                      <a:pt x="397" y="142"/>
                    </a:lnTo>
                    <a:lnTo>
                      <a:pt x="415" y="104"/>
                    </a:lnTo>
                    <a:lnTo>
                      <a:pt x="432" y="70"/>
                    </a:lnTo>
                    <a:lnTo>
                      <a:pt x="445" y="41"/>
                    </a:lnTo>
                    <a:lnTo>
                      <a:pt x="454" y="19"/>
                    </a:lnTo>
                    <a:lnTo>
                      <a:pt x="460" y="5"/>
                    </a:lnTo>
                    <a:lnTo>
                      <a:pt x="462" y="1"/>
                    </a:lnTo>
                    <a:lnTo>
                      <a:pt x="460" y="0"/>
                    </a:lnTo>
                    <a:lnTo>
                      <a:pt x="459" y="1"/>
                    </a:lnTo>
                    <a:lnTo>
                      <a:pt x="455" y="6"/>
                    </a:lnTo>
                    <a:lnTo>
                      <a:pt x="445" y="24"/>
                    </a:lnTo>
                    <a:lnTo>
                      <a:pt x="428" y="54"/>
                    </a:lnTo>
                    <a:lnTo>
                      <a:pt x="403" y="99"/>
                    </a:lnTo>
                    <a:lnTo>
                      <a:pt x="369" y="160"/>
                    </a:lnTo>
                    <a:lnTo>
                      <a:pt x="338" y="218"/>
                    </a:lnTo>
                    <a:lnTo>
                      <a:pt x="308" y="273"/>
                    </a:lnTo>
                    <a:lnTo>
                      <a:pt x="281" y="322"/>
                    </a:lnTo>
                    <a:lnTo>
                      <a:pt x="253" y="367"/>
                    </a:lnTo>
                    <a:lnTo>
                      <a:pt x="228" y="407"/>
                    </a:lnTo>
                    <a:lnTo>
                      <a:pt x="204" y="442"/>
                    </a:lnTo>
                    <a:lnTo>
                      <a:pt x="182" y="474"/>
                    </a:lnTo>
                    <a:lnTo>
                      <a:pt x="161" y="503"/>
                    </a:lnTo>
                    <a:lnTo>
                      <a:pt x="141" y="528"/>
                    </a:lnTo>
                    <a:lnTo>
                      <a:pt x="121" y="550"/>
                    </a:lnTo>
                    <a:lnTo>
                      <a:pt x="102" y="570"/>
                    </a:lnTo>
                    <a:lnTo>
                      <a:pt x="85" y="588"/>
                    </a:lnTo>
                    <a:lnTo>
                      <a:pt x="67" y="603"/>
                    </a:lnTo>
                    <a:lnTo>
                      <a:pt x="51" y="617"/>
                    </a:lnTo>
                    <a:lnTo>
                      <a:pt x="35" y="628"/>
                    </a:lnTo>
                    <a:lnTo>
                      <a:pt x="19" y="639"/>
                    </a:lnTo>
                    <a:lnTo>
                      <a:pt x="12" y="644"/>
                    </a:lnTo>
                    <a:lnTo>
                      <a:pt x="6" y="649"/>
                    </a:lnTo>
                    <a:lnTo>
                      <a:pt x="4" y="653"/>
                    </a:lnTo>
                    <a:lnTo>
                      <a:pt x="1" y="658"/>
                    </a:lnTo>
                    <a:lnTo>
                      <a:pt x="0" y="661"/>
                    </a:lnTo>
                    <a:lnTo>
                      <a:pt x="1" y="665"/>
                    </a:lnTo>
                    <a:lnTo>
                      <a:pt x="4" y="670"/>
                    </a:lnTo>
                    <a:lnTo>
                      <a:pt x="6" y="673"/>
                    </a:lnTo>
                    <a:lnTo>
                      <a:pt x="16" y="680"/>
                    </a:lnTo>
                    <a:lnTo>
                      <a:pt x="29" y="686"/>
                    </a:lnTo>
                    <a:lnTo>
                      <a:pt x="44" y="691"/>
                    </a:lnTo>
                    <a:lnTo>
                      <a:pt x="61" y="696"/>
                    </a:lnTo>
                    <a:lnTo>
                      <a:pt x="98" y="704"/>
                    </a:lnTo>
                    <a:lnTo>
                      <a:pt x="132" y="709"/>
                    </a:lnTo>
                    <a:lnTo>
                      <a:pt x="157" y="711"/>
                    </a:lnTo>
                    <a:lnTo>
                      <a:pt x="167" y="713"/>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42" name="Google Shape;642;p12"/>
              <p:cNvSpPr/>
              <p:nvPr/>
            </p:nvSpPr>
            <p:spPr>
              <a:xfrm>
                <a:off x="3253" y="2220"/>
                <a:ext cx="80" cy="138"/>
              </a:xfrm>
              <a:custGeom>
                <a:rect b="b" l="l" r="r" t="t"/>
                <a:pathLst>
                  <a:path extrusionOk="0" h="691" w="396">
                    <a:moveTo>
                      <a:pt x="396" y="570"/>
                    </a:moveTo>
                    <a:lnTo>
                      <a:pt x="386" y="566"/>
                    </a:lnTo>
                    <a:lnTo>
                      <a:pt x="376" y="561"/>
                    </a:lnTo>
                    <a:lnTo>
                      <a:pt x="366" y="556"/>
                    </a:lnTo>
                    <a:lnTo>
                      <a:pt x="356" y="550"/>
                    </a:lnTo>
                    <a:lnTo>
                      <a:pt x="336" y="535"/>
                    </a:lnTo>
                    <a:lnTo>
                      <a:pt x="316" y="518"/>
                    </a:lnTo>
                    <a:lnTo>
                      <a:pt x="297" y="498"/>
                    </a:lnTo>
                    <a:lnTo>
                      <a:pt x="279" y="476"/>
                    </a:lnTo>
                    <a:lnTo>
                      <a:pt x="260" y="453"/>
                    </a:lnTo>
                    <a:lnTo>
                      <a:pt x="242" y="429"/>
                    </a:lnTo>
                    <a:lnTo>
                      <a:pt x="225" y="403"/>
                    </a:lnTo>
                    <a:lnTo>
                      <a:pt x="209" y="378"/>
                    </a:lnTo>
                    <a:lnTo>
                      <a:pt x="194" y="352"/>
                    </a:lnTo>
                    <a:lnTo>
                      <a:pt x="179" y="325"/>
                    </a:lnTo>
                    <a:lnTo>
                      <a:pt x="151" y="274"/>
                    </a:lnTo>
                    <a:lnTo>
                      <a:pt x="129" y="228"/>
                    </a:lnTo>
                    <a:lnTo>
                      <a:pt x="108" y="183"/>
                    </a:lnTo>
                    <a:lnTo>
                      <a:pt x="84" y="136"/>
                    </a:lnTo>
                    <a:lnTo>
                      <a:pt x="58" y="91"/>
                    </a:lnTo>
                    <a:lnTo>
                      <a:pt x="35" y="51"/>
                    </a:lnTo>
                    <a:lnTo>
                      <a:pt x="15" y="20"/>
                    </a:lnTo>
                    <a:lnTo>
                      <a:pt x="3" y="2"/>
                    </a:lnTo>
                    <a:lnTo>
                      <a:pt x="2" y="0"/>
                    </a:lnTo>
                    <a:lnTo>
                      <a:pt x="0" y="0"/>
                    </a:lnTo>
                    <a:lnTo>
                      <a:pt x="0" y="1"/>
                    </a:lnTo>
                    <a:lnTo>
                      <a:pt x="4" y="8"/>
                    </a:lnTo>
                    <a:lnTo>
                      <a:pt x="10" y="21"/>
                    </a:lnTo>
                    <a:lnTo>
                      <a:pt x="29" y="62"/>
                    </a:lnTo>
                    <a:lnTo>
                      <a:pt x="55" y="117"/>
                    </a:lnTo>
                    <a:lnTo>
                      <a:pt x="85" y="179"/>
                    </a:lnTo>
                    <a:lnTo>
                      <a:pt x="115" y="247"/>
                    </a:lnTo>
                    <a:lnTo>
                      <a:pt x="145" y="314"/>
                    </a:lnTo>
                    <a:lnTo>
                      <a:pt x="170" y="375"/>
                    </a:lnTo>
                    <a:lnTo>
                      <a:pt x="181" y="403"/>
                    </a:lnTo>
                    <a:lnTo>
                      <a:pt x="189" y="428"/>
                    </a:lnTo>
                    <a:lnTo>
                      <a:pt x="195" y="449"/>
                    </a:lnTo>
                    <a:lnTo>
                      <a:pt x="199" y="465"/>
                    </a:lnTo>
                    <a:lnTo>
                      <a:pt x="201" y="503"/>
                    </a:lnTo>
                    <a:lnTo>
                      <a:pt x="205" y="544"/>
                    </a:lnTo>
                    <a:lnTo>
                      <a:pt x="209" y="586"/>
                    </a:lnTo>
                    <a:lnTo>
                      <a:pt x="215" y="626"/>
                    </a:lnTo>
                    <a:lnTo>
                      <a:pt x="217" y="644"/>
                    </a:lnTo>
                    <a:lnTo>
                      <a:pt x="222" y="660"/>
                    </a:lnTo>
                    <a:lnTo>
                      <a:pt x="227" y="672"/>
                    </a:lnTo>
                    <a:lnTo>
                      <a:pt x="234" y="682"/>
                    </a:lnTo>
                    <a:lnTo>
                      <a:pt x="236" y="686"/>
                    </a:lnTo>
                    <a:lnTo>
                      <a:pt x="240" y="689"/>
                    </a:lnTo>
                    <a:lnTo>
                      <a:pt x="244" y="691"/>
                    </a:lnTo>
                    <a:lnTo>
                      <a:pt x="247" y="691"/>
                    </a:lnTo>
                    <a:lnTo>
                      <a:pt x="252" y="691"/>
                    </a:lnTo>
                    <a:lnTo>
                      <a:pt x="257" y="690"/>
                    </a:lnTo>
                    <a:lnTo>
                      <a:pt x="262" y="687"/>
                    </a:lnTo>
                    <a:lnTo>
                      <a:pt x="267" y="684"/>
                    </a:lnTo>
                    <a:lnTo>
                      <a:pt x="312" y="642"/>
                    </a:lnTo>
                    <a:lnTo>
                      <a:pt x="353" y="606"/>
                    </a:lnTo>
                    <a:lnTo>
                      <a:pt x="385" y="580"/>
                    </a:lnTo>
                    <a:lnTo>
                      <a:pt x="396" y="57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43" name="Google Shape;643;p12"/>
              <p:cNvSpPr/>
              <p:nvPr/>
            </p:nvSpPr>
            <p:spPr>
              <a:xfrm>
                <a:off x="3167" y="2297"/>
                <a:ext cx="128" cy="100"/>
              </a:xfrm>
              <a:custGeom>
                <a:rect b="b" l="l" r="r" t="t"/>
                <a:pathLst>
                  <a:path extrusionOk="0" h="500" w="640">
                    <a:moveTo>
                      <a:pt x="640" y="298"/>
                    </a:moveTo>
                    <a:lnTo>
                      <a:pt x="634" y="296"/>
                    </a:lnTo>
                    <a:lnTo>
                      <a:pt x="616" y="293"/>
                    </a:lnTo>
                    <a:lnTo>
                      <a:pt x="590" y="285"/>
                    </a:lnTo>
                    <a:lnTo>
                      <a:pt x="557" y="276"/>
                    </a:lnTo>
                    <a:lnTo>
                      <a:pt x="519" y="264"/>
                    </a:lnTo>
                    <a:lnTo>
                      <a:pt x="479" y="248"/>
                    </a:lnTo>
                    <a:lnTo>
                      <a:pt x="458" y="238"/>
                    </a:lnTo>
                    <a:lnTo>
                      <a:pt x="438" y="228"/>
                    </a:lnTo>
                    <a:lnTo>
                      <a:pt x="416" y="215"/>
                    </a:lnTo>
                    <a:lnTo>
                      <a:pt x="398" y="203"/>
                    </a:lnTo>
                    <a:lnTo>
                      <a:pt x="374" y="189"/>
                    </a:lnTo>
                    <a:lnTo>
                      <a:pt x="347" y="173"/>
                    </a:lnTo>
                    <a:lnTo>
                      <a:pt x="314" y="154"/>
                    </a:lnTo>
                    <a:lnTo>
                      <a:pt x="278" y="135"/>
                    </a:lnTo>
                    <a:lnTo>
                      <a:pt x="202" y="95"/>
                    </a:lnTo>
                    <a:lnTo>
                      <a:pt x="126" y="58"/>
                    </a:lnTo>
                    <a:lnTo>
                      <a:pt x="61" y="27"/>
                    </a:lnTo>
                    <a:lnTo>
                      <a:pt x="16" y="5"/>
                    </a:lnTo>
                    <a:lnTo>
                      <a:pt x="3" y="2"/>
                    </a:lnTo>
                    <a:lnTo>
                      <a:pt x="0" y="0"/>
                    </a:lnTo>
                    <a:lnTo>
                      <a:pt x="5" y="5"/>
                    </a:lnTo>
                    <a:lnTo>
                      <a:pt x="22" y="15"/>
                    </a:lnTo>
                    <a:lnTo>
                      <a:pt x="48" y="30"/>
                    </a:lnTo>
                    <a:lnTo>
                      <a:pt x="81" y="50"/>
                    </a:lnTo>
                    <a:lnTo>
                      <a:pt x="118" y="77"/>
                    </a:lnTo>
                    <a:lnTo>
                      <a:pt x="159" y="105"/>
                    </a:lnTo>
                    <a:lnTo>
                      <a:pt x="203" y="138"/>
                    </a:lnTo>
                    <a:lnTo>
                      <a:pt x="249" y="173"/>
                    </a:lnTo>
                    <a:lnTo>
                      <a:pt x="297" y="209"/>
                    </a:lnTo>
                    <a:lnTo>
                      <a:pt x="343" y="246"/>
                    </a:lnTo>
                    <a:lnTo>
                      <a:pt x="386" y="283"/>
                    </a:lnTo>
                    <a:lnTo>
                      <a:pt x="429" y="320"/>
                    </a:lnTo>
                    <a:lnTo>
                      <a:pt x="468" y="355"/>
                    </a:lnTo>
                    <a:lnTo>
                      <a:pt x="501" y="387"/>
                    </a:lnTo>
                    <a:lnTo>
                      <a:pt x="530" y="417"/>
                    </a:lnTo>
                    <a:lnTo>
                      <a:pt x="551" y="442"/>
                    </a:lnTo>
                    <a:lnTo>
                      <a:pt x="560" y="454"/>
                    </a:lnTo>
                    <a:lnTo>
                      <a:pt x="565" y="464"/>
                    </a:lnTo>
                    <a:lnTo>
                      <a:pt x="569" y="472"/>
                    </a:lnTo>
                    <a:lnTo>
                      <a:pt x="570" y="480"/>
                    </a:lnTo>
                    <a:lnTo>
                      <a:pt x="570" y="491"/>
                    </a:lnTo>
                    <a:lnTo>
                      <a:pt x="567" y="497"/>
                    </a:lnTo>
                    <a:lnTo>
                      <a:pt x="566" y="498"/>
                    </a:lnTo>
                    <a:lnTo>
                      <a:pt x="565" y="500"/>
                    </a:lnTo>
                    <a:lnTo>
                      <a:pt x="564" y="500"/>
                    </a:lnTo>
                    <a:lnTo>
                      <a:pt x="561" y="498"/>
                    </a:lnTo>
                    <a:lnTo>
                      <a:pt x="559" y="493"/>
                    </a:lnTo>
                    <a:lnTo>
                      <a:pt x="555" y="486"/>
                    </a:lnTo>
                    <a:lnTo>
                      <a:pt x="554" y="476"/>
                    </a:lnTo>
                    <a:lnTo>
                      <a:pt x="552" y="462"/>
                    </a:lnTo>
                    <a:lnTo>
                      <a:pt x="554" y="447"/>
                    </a:lnTo>
                    <a:lnTo>
                      <a:pt x="556" y="430"/>
                    </a:lnTo>
                    <a:lnTo>
                      <a:pt x="562" y="410"/>
                    </a:lnTo>
                    <a:lnTo>
                      <a:pt x="570" y="390"/>
                    </a:lnTo>
                    <a:lnTo>
                      <a:pt x="575" y="379"/>
                    </a:lnTo>
                    <a:lnTo>
                      <a:pt x="581" y="367"/>
                    </a:lnTo>
                    <a:lnTo>
                      <a:pt x="589" y="356"/>
                    </a:lnTo>
                    <a:lnTo>
                      <a:pt x="596" y="345"/>
                    </a:lnTo>
                    <a:lnTo>
                      <a:pt x="606" y="332"/>
                    </a:lnTo>
                    <a:lnTo>
                      <a:pt x="616" y="321"/>
                    </a:lnTo>
                    <a:lnTo>
                      <a:pt x="627" y="309"/>
                    </a:lnTo>
                    <a:lnTo>
                      <a:pt x="640" y="298"/>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44" name="Google Shape;644;p12"/>
              <p:cNvSpPr/>
              <p:nvPr/>
            </p:nvSpPr>
            <p:spPr>
              <a:xfrm>
                <a:off x="3105" y="2393"/>
                <a:ext cx="171" cy="45"/>
              </a:xfrm>
              <a:custGeom>
                <a:rect b="b" l="l" r="r" t="t"/>
                <a:pathLst>
                  <a:path extrusionOk="0" h="223" w="857">
                    <a:moveTo>
                      <a:pt x="846" y="36"/>
                    </a:moveTo>
                    <a:lnTo>
                      <a:pt x="837" y="43"/>
                    </a:lnTo>
                    <a:lnTo>
                      <a:pt x="826" y="51"/>
                    </a:lnTo>
                    <a:lnTo>
                      <a:pt x="812" y="56"/>
                    </a:lnTo>
                    <a:lnTo>
                      <a:pt x="799" y="61"/>
                    </a:lnTo>
                    <a:lnTo>
                      <a:pt x="781" y="66"/>
                    </a:lnTo>
                    <a:lnTo>
                      <a:pt x="764" y="68"/>
                    </a:lnTo>
                    <a:lnTo>
                      <a:pt x="745" y="71"/>
                    </a:lnTo>
                    <a:lnTo>
                      <a:pt x="724" y="73"/>
                    </a:lnTo>
                    <a:lnTo>
                      <a:pt x="680" y="74"/>
                    </a:lnTo>
                    <a:lnTo>
                      <a:pt x="631" y="73"/>
                    </a:lnTo>
                    <a:lnTo>
                      <a:pt x="581" y="71"/>
                    </a:lnTo>
                    <a:lnTo>
                      <a:pt x="529" y="66"/>
                    </a:lnTo>
                    <a:lnTo>
                      <a:pt x="475" y="59"/>
                    </a:lnTo>
                    <a:lnTo>
                      <a:pt x="422" y="53"/>
                    </a:lnTo>
                    <a:lnTo>
                      <a:pt x="369" y="46"/>
                    </a:lnTo>
                    <a:lnTo>
                      <a:pt x="319" y="38"/>
                    </a:lnTo>
                    <a:lnTo>
                      <a:pt x="228" y="23"/>
                    </a:lnTo>
                    <a:lnTo>
                      <a:pt x="155" y="11"/>
                    </a:lnTo>
                    <a:lnTo>
                      <a:pt x="125" y="6"/>
                    </a:lnTo>
                    <a:lnTo>
                      <a:pt x="97" y="2"/>
                    </a:lnTo>
                    <a:lnTo>
                      <a:pt x="71" y="1"/>
                    </a:lnTo>
                    <a:lnTo>
                      <a:pt x="50" y="0"/>
                    </a:lnTo>
                    <a:lnTo>
                      <a:pt x="31" y="0"/>
                    </a:lnTo>
                    <a:lnTo>
                      <a:pt x="17" y="1"/>
                    </a:lnTo>
                    <a:lnTo>
                      <a:pt x="7" y="3"/>
                    </a:lnTo>
                    <a:lnTo>
                      <a:pt x="1" y="6"/>
                    </a:lnTo>
                    <a:lnTo>
                      <a:pt x="0" y="7"/>
                    </a:lnTo>
                    <a:lnTo>
                      <a:pt x="0" y="9"/>
                    </a:lnTo>
                    <a:lnTo>
                      <a:pt x="1" y="12"/>
                    </a:lnTo>
                    <a:lnTo>
                      <a:pt x="4" y="13"/>
                    </a:lnTo>
                    <a:lnTo>
                      <a:pt x="14" y="18"/>
                    </a:lnTo>
                    <a:lnTo>
                      <a:pt x="29" y="23"/>
                    </a:lnTo>
                    <a:lnTo>
                      <a:pt x="51" y="28"/>
                    </a:lnTo>
                    <a:lnTo>
                      <a:pt x="79" y="34"/>
                    </a:lnTo>
                    <a:lnTo>
                      <a:pt x="113" y="39"/>
                    </a:lnTo>
                    <a:lnTo>
                      <a:pt x="155" y="46"/>
                    </a:lnTo>
                    <a:lnTo>
                      <a:pt x="253" y="57"/>
                    </a:lnTo>
                    <a:lnTo>
                      <a:pt x="362" y="72"/>
                    </a:lnTo>
                    <a:lnTo>
                      <a:pt x="418" y="79"/>
                    </a:lnTo>
                    <a:lnTo>
                      <a:pt x="474" y="89"/>
                    </a:lnTo>
                    <a:lnTo>
                      <a:pt x="529" y="99"/>
                    </a:lnTo>
                    <a:lnTo>
                      <a:pt x="583" y="109"/>
                    </a:lnTo>
                    <a:lnTo>
                      <a:pt x="633" y="119"/>
                    </a:lnTo>
                    <a:lnTo>
                      <a:pt x="680" y="131"/>
                    </a:lnTo>
                    <a:lnTo>
                      <a:pt x="724" y="142"/>
                    </a:lnTo>
                    <a:lnTo>
                      <a:pt x="762" y="153"/>
                    </a:lnTo>
                    <a:lnTo>
                      <a:pt x="779" y="159"/>
                    </a:lnTo>
                    <a:lnTo>
                      <a:pt x="795" y="164"/>
                    </a:lnTo>
                    <a:lnTo>
                      <a:pt x="807" y="170"/>
                    </a:lnTo>
                    <a:lnTo>
                      <a:pt x="820" y="175"/>
                    </a:lnTo>
                    <a:lnTo>
                      <a:pt x="830" y="182"/>
                    </a:lnTo>
                    <a:lnTo>
                      <a:pt x="837" y="188"/>
                    </a:lnTo>
                    <a:lnTo>
                      <a:pt x="843" y="193"/>
                    </a:lnTo>
                    <a:lnTo>
                      <a:pt x="846" y="199"/>
                    </a:lnTo>
                    <a:lnTo>
                      <a:pt x="850" y="208"/>
                    </a:lnTo>
                    <a:lnTo>
                      <a:pt x="852" y="215"/>
                    </a:lnTo>
                    <a:lnTo>
                      <a:pt x="853" y="219"/>
                    </a:lnTo>
                    <a:lnTo>
                      <a:pt x="853" y="222"/>
                    </a:lnTo>
                    <a:lnTo>
                      <a:pt x="852" y="223"/>
                    </a:lnTo>
                    <a:lnTo>
                      <a:pt x="850" y="222"/>
                    </a:lnTo>
                    <a:lnTo>
                      <a:pt x="847" y="219"/>
                    </a:lnTo>
                    <a:lnTo>
                      <a:pt x="843" y="215"/>
                    </a:lnTo>
                    <a:lnTo>
                      <a:pt x="830" y="199"/>
                    </a:lnTo>
                    <a:lnTo>
                      <a:pt x="822" y="189"/>
                    </a:lnTo>
                    <a:lnTo>
                      <a:pt x="825" y="180"/>
                    </a:lnTo>
                    <a:lnTo>
                      <a:pt x="831" y="161"/>
                    </a:lnTo>
                    <a:lnTo>
                      <a:pt x="838" y="131"/>
                    </a:lnTo>
                    <a:lnTo>
                      <a:pt x="847" y="99"/>
                    </a:lnTo>
                    <a:lnTo>
                      <a:pt x="853" y="69"/>
                    </a:lnTo>
                    <a:lnTo>
                      <a:pt x="857" y="44"/>
                    </a:lnTo>
                    <a:lnTo>
                      <a:pt x="857" y="37"/>
                    </a:lnTo>
                    <a:lnTo>
                      <a:pt x="856" y="32"/>
                    </a:lnTo>
                    <a:lnTo>
                      <a:pt x="853" y="31"/>
                    </a:lnTo>
                    <a:lnTo>
                      <a:pt x="852" y="32"/>
                    </a:lnTo>
                    <a:lnTo>
                      <a:pt x="850" y="33"/>
                    </a:lnTo>
                    <a:lnTo>
                      <a:pt x="846" y="36"/>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45" name="Google Shape;645;p12"/>
              <p:cNvSpPr/>
              <p:nvPr/>
            </p:nvSpPr>
            <p:spPr>
              <a:xfrm>
                <a:off x="3101" y="2451"/>
                <a:ext cx="173" cy="59"/>
              </a:xfrm>
              <a:custGeom>
                <a:rect b="b" l="l" r="r" t="t"/>
                <a:pathLst>
                  <a:path extrusionOk="0" h="298" w="866">
                    <a:moveTo>
                      <a:pt x="797" y="0"/>
                    </a:moveTo>
                    <a:lnTo>
                      <a:pt x="790" y="10"/>
                    </a:lnTo>
                    <a:lnTo>
                      <a:pt x="781" y="20"/>
                    </a:lnTo>
                    <a:lnTo>
                      <a:pt x="771" y="29"/>
                    </a:lnTo>
                    <a:lnTo>
                      <a:pt x="760" y="37"/>
                    </a:lnTo>
                    <a:lnTo>
                      <a:pt x="746" y="46"/>
                    </a:lnTo>
                    <a:lnTo>
                      <a:pt x="732" y="55"/>
                    </a:lnTo>
                    <a:lnTo>
                      <a:pt x="717" y="62"/>
                    </a:lnTo>
                    <a:lnTo>
                      <a:pt x="700" y="71"/>
                    </a:lnTo>
                    <a:lnTo>
                      <a:pt x="665" y="86"/>
                    </a:lnTo>
                    <a:lnTo>
                      <a:pt x="625" y="100"/>
                    </a:lnTo>
                    <a:lnTo>
                      <a:pt x="583" y="113"/>
                    </a:lnTo>
                    <a:lnTo>
                      <a:pt x="538" y="127"/>
                    </a:lnTo>
                    <a:lnTo>
                      <a:pt x="442" y="152"/>
                    </a:lnTo>
                    <a:lnTo>
                      <a:pt x="343" y="177"/>
                    </a:lnTo>
                    <a:lnTo>
                      <a:pt x="294" y="191"/>
                    </a:lnTo>
                    <a:lnTo>
                      <a:pt x="247" y="203"/>
                    </a:lnTo>
                    <a:lnTo>
                      <a:pt x="200" y="217"/>
                    </a:lnTo>
                    <a:lnTo>
                      <a:pt x="155" y="232"/>
                    </a:lnTo>
                    <a:lnTo>
                      <a:pt x="81" y="258"/>
                    </a:lnTo>
                    <a:lnTo>
                      <a:pt x="31" y="278"/>
                    </a:lnTo>
                    <a:lnTo>
                      <a:pt x="15" y="284"/>
                    </a:lnTo>
                    <a:lnTo>
                      <a:pt x="5" y="291"/>
                    </a:lnTo>
                    <a:lnTo>
                      <a:pt x="1" y="293"/>
                    </a:lnTo>
                    <a:lnTo>
                      <a:pt x="0" y="294"/>
                    </a:lnTo>
                    <a:lnTo>
                      <a:pt x="0" y="296"/>
                    </a:lnTo>
                    <a:lnTo>
                      <a:pt x="1" y="297"/>
                    </a:lnTo>
                    <a:lnTo>
                      <a:pt x="6" y="298"/>
                    </a:lnTo>
                    <a:lnTo>
                      <a:pt x="17" y="298"/>
                    </a:lnTo>
                    <a:lnTo>
                      <a:pt x="34" y="296"/>
                    </a:lnTo>
                    <a:lnTo>
                      <a:pt x="54" y="293"/>
                    </a:lnTo>
                    <a:lnTo>
                      <a:pt x="109" y="282"/>
                    </a:lnTo>
                    <a:lnTo>
                      <a:pt x="180" y="267"/>
                    </a:lnTo>
                    <a:lnTo>
                      <a:pt x="261" y="246"/>
                    </a:lnTo>
                    <a:lnTo>
                      <a:pt x="341" y="223"/>
                    </a:lnTo>
                    <a:lnTo>
                      <a:pt x="420" y="202"/>
                    </a:lnTo>
                    <a:lnTo>
                      <a:pt x="498" y="183"/>
                    </a:lnTo>
                    <a:lnTo>
                      <a:pt x="537" y="175"/>
                    </a:lnTo>
                    <a:lnTo>
                      <a:pt x="574" y="167"/>
                    </a:lnTo>
                    <a:lnTo>
                      <a:pt x="613" y="160"/>
                    </a:lnTo>
                    <a:lnTo>
                      <a:pt x="650" y="155"/>
                    </a:lnTo>
                    <a:lnTo>
                      <a:pt x="687" y="151"/>
                    </a:lnTo>
                    <a:lnTo>
                      <a:pt x="725" y="148"/>
                    </a:lnTo>
                    <a:lnTo>
                      <a:pt x="761" y="147"/>
                    </a:lnTo>
                    <a:lnTo>
                      <a:pt x="797" y="148"/>
                    </a:lnTo>
                    <a:lnTo>
                      <a:pt x="811" y="148"/>
                    </a:lnTo>
                    <a:lnTo>
                      <a:pt x="822" y="147"/>
                    </a:lnTo>
                    <a:lnTo>
                      <a:pt x="832" y="146"/>
                    </a:lnTo>
                    <a:lnTo>
                      <a:pt x="841" y="143"/>
                    </a:lnTo>
                    <a:lnTo>
                      <a:pt x="848" y="140"/>
                    </a:lnTo>
                    <a:lnTo>
                      <a:pt x="855" y="136"/>
                    </a:lnTo>
                    <a:lnTo>
                      <a:pt x="858" y="132"/>
                    </a:lnTo>
                    <a:lnTo>
                      <a:pt x="862" y="127"/>
                    </a:lnTo>
                    <a:lnTo>
                      <a:pt x="865" y="121"/>
                    </a:lnTo>
                    <a:lnTo>
                      <a:pt x="865" y="116"/>
                    </a:lnTo>
                    <a:lnTo>
                      <a:pt x="866" y="110"/>
                    </a:lnTo>
                    <a:lnTo>
                      <a:pt x="865" y="103"/>
                    </a:lnTo>
                    <a:lnTo>
                      <a:pt x="861" y="90"/>
                    </a:lnTo>
                    <a:lnTo>
                      <a:pt x="855" y="76"/>
                    </a:lnTo>
                    <a:lnTo>
                      <a:pt x="847" y="61"/>
                    </a:lnTo>
                    <a:lnTo>
                      <a:pt x="837" y="47"/>
                    </a:lnTo>
                    <a:lnTo>
                      <a:pt x="828" y="35"/>
                    </a:lnTo>
                    <a:lnTo>
                      <a:pt x="819" y="24"/>
                    </a:lnTo>
                    <a:lnTo>
                      <a:pt x="804" y="6"/>
                    </a:lnTo>
                    <a:lnTo>
                      <a:pt x="797" y="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46" name="Google Shape;646;p12"/>
              <p:cNvSpPr/>
              <p:nvPr/>
            </p:nvSpPr>
            <p:spPr>
              <a:xfrm>
                <a:off x="3251" y="2530"/>
                <a:ext cx="99" cy="162"/>
              </a:xfrm>
              <a:custGeom>
                <a:rect b="b" l="l" r="r" t="t"/>
                <a:pathLst>
                  <a:path extrusionOk="0" h="810" w="494">
                    <a:moveTo>
                      <a:pt x="269" y="42"/>
                    </a:moveTo>
                    <a:lnTo>
                      <a:pt x="272" y="51"/>
                    </a:lnTo>
                    <a:lnTo>
                      <a:pt x="274" y="60"/>
                    </a:lnTo>
                    <a:lnTo>
                      <a:pt x="276" y="71"/>
                    </a:lnTo>
                    <a:lnTo>
                      <a:pt x="276" y="83"/>
                    </a:lnTo>
                    <a:lnTo>
                      <a:pt x="273" y="111"/>
                    </a:lnTo>
                    <a:lnTo>
                      <a:pt x="268" y="142"/>
                    </a:lnTo>
                    <a:lnTo>
                      <a:pt x="259" y="178"/>
                    </a:lnTo>
                    <a:lnTo>
                      <a:pt x="249" y="217"/>
                    </a:lnTo>
                    <a:lnTo>
                      <a:pt x="236" y="257"/>
                    </a:lnTo>
                    <a:lnTo>
                      <a:pt x="222" y="301"/>
                    </a:lnTo>
                    <a:lnTo>
                      <a:pt x="205" y="345"/>
                    </a:lnTo>
                    <a:lnTo>
                      <a:pt x="187" y="390"/>
                    </a:lnTo>
                    <a:lnTo>
                      <a:pt x="167" y="437"/>
                    </a:lnTo>
                    <a:lnTo>
                      <a:pt x="147" y="483"/>
                    </a:lnTo>
                    <a:lnTo>
                      <a:pt x="126" y="529"/>
                    </a:lnTo>
                    <a:lnTo>
                      <a:pt x="105" y="573"/>
                    </a:lnTo>
                    <a:lnTo>
                      <a:pt x="83" y="615"/>
                    </a:lnTo>
                    <a:lnTo>
                      <a:pt x="62" y="655"/>
                    </a:lnTo>
                    <a:lnTo>
                      <a:pt x="44" y="691"/>
                    </a:lnTo>
                    <a:lnTo>
                      <a:pt x="29" y="724"/>
                    </a:lnTo>
                    <a:lnTo>
                      <a:pt x="17" y="750"/>
                    </a:lnTo>
                    <a:lnTo>
                      <a:pt x="9" y="771"/>
                    </a:lnTo>
                    <a:lnTo>
                      <a:pt x="2" y="789"/>
                    </a:lnTo>
                    <a:lnTo>
                      <a:pt x="0" y="800"/>
                    </a:lnTo>
                    <a:lnTo>
                      <a:pt x="0" y="805"/>
                    </a:lnTo>
                    <a:lnTo>
                      <a:pt x="0" y="807"/>
                    </a:lnTo>
                    <a:lnTo>
                      <a:pt x="1" y="810"/>
                    </a:lnTo>
                    <a:lnTo>
                      <a:pt x="2" y="810"/>
                    </a:lnTo>
                    <a:lnTo>
                      <a:pt x="7" y="809"/>
                    </a:lnTo>
                    <a:lnTo>
                      <a:pt x="15" y="801"/>
                    </a:lnTo>
                    <a:lnTo>
                      <a:pt x="24" y="790"/>
                    </a:lnTo>
                    <a:lnTo>
                      <a:pt x="35" y="774"/>
                    </a:lnTo>
                    <a:lnTo>
                      <a:pt x="47" y="754"/>
                    </a:lnTo>
                    <a:lnTo>
                      <a:pt x="61" y="729"/>
                    </a:lnTo>
                    <a:lnTo>
                      <a:pt x="76" y="699"/>
                    </a:lnTo>
                    <a:lnTo>
                      <a:pt x="92" y="665"/>
                    </a:lnTo>
                    <a:lnTo>
                      <a:pt x="116" y="613"/>
                    </a:lnTo>
                    <a:lnTo>
                      <a:pt x="151" y="538"/>
                    </a:lnTo>
                    <a:lnTo>
                      <a:pt x="172" y="494"/>
                    </a:lnTo>
                    <a:lnTo>
                      <a:pt x="196" y="449"/>
                    </a:lnTo>
                    <a:lnTo>
                      <a:pt x="221" y="403"/>
                    </a:lnTo>
                    <a:lnTo>
                      <a:pt x="247" y="357"/>
                    </a:lnTo>
                    <a:lnTo>
                      <a:pt x="274" y="311"/>
                    </a:lnTo>
                    <a:lnTo>
                      <a:pt x="303" y="268"/>
                    </a:lnTo>
                    <a:lnTo>
                      <a:pt x="317" y="248"/>
                    </a:lnTo>
                    <a:lnTo>
                      <a:pt x="331" y="229"/>
                    </a:lnTo>
                    <a:lnTo>
                      <a:pt x="344" y="211"/>
                    </a:lnTo>
                    <a:lnTo>
                      <a:pt x="358" y="194"/>
                    </a:lnTo>
                    <a:lnTo>
                      <a:pt x="373" y="178"/>
                    </a:lnTo>
                    <a:lnTo>
                      <a:pt x="385" y="164"/>
                    </a:lnTo>
                    <a:lnTo>
                      <a:pt x="399" y="152"/>
                    </a:lnTo>
                    <a:lnTo>
                      <a:pt x="413" y="142"/>
                    </a:lnTo>
                    <a:lnTo>
                      <a:pt x="425" y="133"/>
                    </a:lnTo>
                    <a:lnTo>
                      <a:pt x="438" y="127"/>
                    </a:lnTo>
                    <a:lnTo>
                      <a:pt x="450" y="123"/>
                    </a:lnTo>
                    <a:lnTo>
                      <a:pt x="463" y="122"/>
                    </a:lnTo>
                    <a:lnTo>
                      <a:pt x="473" y="120"/>
                    </a:lnTo>
                    <a:lnTo>
                      <a:pt x="480" y="117"/>
                    </a:lnTo>
                    <a:lnTo>
                      <a:pt x="487" y="115"/>
                    </a:lnTo>
                    <a:lnTo>
                      <a:pt x="490" y="110"/>
                    </a:lnTo>
                    <a:lnTo>
                      <a:pt x="494" y="105"/>
                    </a:lnTo>
                    <a:lnTo>
                      <a:pt x="494" y="98"/>
                    </a:lnTo>
                    <a:lnTo>
                      <a:pt x="494" y="92"/>
                    </a:lnTo>
                    <a:lnTo>
                      <a:pt x="492" y="86"/>
                    </a:lnTo>
                    <a:lnTo>
                      <a:pt x="488" y="78"/>
                    </a:lnTo>
                    <a:lnTo>
                      <a:pt x="483" y="71"/>
                    </a:lnTo>
                    <a:lnTo>
                      <a:pt x="478" y="63"/>
                    </a:lnTo>
                    <a:lnTo>
                      <a:pt x="470" y="56"/>
                    </a:lnTo>
                    <a:lnTo>
                      <a:pt x="463" y="48"/>
                    </a:lnTo>
                    <a:lnTo>
                      <a:pt x="454" y="41"/>
                    </a:lnTo>
                    <a:lnTo>
                      <a:pt x="444" y="35"/>
                    </a:lnTo>
                    <a:lnTo>
                      <a:pt x="433" y="27"/>
                    </a:lnTo>
                    <a:lnTo>
                      <a:pt x="422" y="21"/>
                    </a:lnTo>
                    <a:lnTo>
                      <a:pt x="410" y="16"/>
                    </a:lnTo>
                    <a:lnTo>
                      <a:pt x="399" y="11"/>
                    </a:lnTo>
                    <a:lnTo>
                      <a:pt x="387" y="6"/>
                    </a:lnTo>
                    <a:lnTo>
                      <a:pt x="374" y="3"/>
                    </a:lnTo>
                    <a:lnTo>
                      <a:pt x="360" y="1"/>
                    </a:lnTo>
                    <a:lnTo>
                      <a:pt x="348" y="0"/>
                    </a:lnTo>
                    <a:lnTo>
                      <a:pt x="336" y="0"/>
                    </a:lnTo>
                    <a:lnTo>
                      <a:pt x="323" y="0"/>
                    </a:lnTo>
                    <a:lnTo>
                      <a:pt x="311" y="2"/>
                    </a:lnTo>
                    <a:lnTo>
                      <a:pt x="298" y="7"/>
                    </a:lnTo>
                    <a:lnTo>
                      <a:pt x="286" y="12"/>
                    </a:lnTo>
                    <a:lnTo>
                      <a:pt x="274" y="20"/>
                    </a:lnTo>
                    <a:lnTo>
                      <a:pt x="264" y="28"/>
                    </a:lnTo>
                    <a:lnTo>
                      <a:pt x="254" y="40"/>
                    </a:lnTo>
                    <a:lnTo>
                      <a:pt x="244" y="52"/>
                    </a:lnTo>
                    <a:lnTo>
                      <a:pt x="269" y="42"/>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47" name="Google Shape;647;p12"/>
              <p:cNvSpPr/>
              <p:nvPr/>
            </p:nvSpPr>
            <p:spPr>
              <a:xfrm>
                <a:off x="3362" y="2548"/>
                <a:ext cx="37" cy="170"/>
              </a:xfrm>
              <a:custGeom>
                <a:rect b="b" l="l" r="r" t="t"/>
                <a:pathLst>
                  <a:path extrusionOk="0" h="848" w="183">
                    <a:moveTo>
                      <a:pt x="0" y="44"/>
                    </a:moveTo>
                    <a:lnTo>
                      <a:pt x="10" y="69"/>
                    </a:lnTo>
                    <a:lnTo>
                      <a:pt x="18" y="97"/>
                    </a:lnTo>
                    <a:lnTo>
                      <a:pt x="25" y="130"/>
                    </a:lnTo>
                    <a:lnTo>
                      <a:pt x="32" y="164"/>
                    </a:lnTo>
                    <a:lnTo>
                      <a:pt x="37" y="200"/>
                    </a:lnTo>
                    <a:lnTo>
                      <a:pt x="42" y="237"/>
                    </a:lnTo>
                    <a:lnTo>
                      <a:pt x="45" y="276"/>
                    </a:lnTo>
                    <a:lnTo>
                      <a:pt x="48" y="315"/>
                    </a:lnTo>
                    <a:lnTo>
                      <a:pt x="52" y="393"/>
                    </a:lnTo>
                    <a:lnTo>
                      <a:pt x="54" y="468"/>
                    </a:lnTo>
                    <a:lnTo>
                      <a:pt x="54" y="536"/>
                    </a:lnTo>
                    <a:lnTo>
                      <a:pt x="54" y="593"/>
                    </a:lnTo>
                    <a:lnTo>
                      <a:pt x="54" y="619"/>
                    </a:lnTo>
                    <a:lnTo>
                      <a:pt x="54" y="650"/>
                    </a:lnTo>
                    <a:lnTo>
                      <a:pt x="55" y="684"/>
                    </a:lnTo>
                    <a:lnTo>
                      <a:pt x="55" y="719"/>
                    </a:lnTo>
                    <a:lnTo>
                      <a:pt x="55" y="751"/>
                    </a:lnTo>
                    <a:lnTo>
                      <a:pt x="55" y="783"/>
                    </a:lnTo>
                    <a:lnTo>
                      <a:pt x="57" y="810"/>
                    </a:lnTo>
                    <a:lnTo>
                      <a:pt x="58" y="830"/>
                    </a:lnTo>
                    <a:lnTo>
                      <a:pt x="59" y="844"/>
                    </a:lnTo>
                    <a:lnTo>
                      <a:pt x="60" y="848"/>
                    </a:lnTo>
                    <a:lnTo>
                      <a:pt x="63" y="841"/>
                    </a:lnTo>
                    <a:lnTo>
                      <a:pt x="65" y="821"/>
                    </a:lnTo>
                    <a:lnTo>
                      <a:pt x="68" y="788"/>
                    </a:lnTo>
                    <a:lnTo>
                      <a:pt x="72" y="738"/>
                    </a:lnTo>
                    <a:lnTo>
                      <a:pt x="75" y="670"/>
                    </a:lnTo>
                    <a:lnTo>
                      <a:pt x="79" y="583"/>
                    </a:lnTo>
                    <a:lnTo>
                      <a:pt x="80" y="563"/>
                    </a:lnTo>
                    <a:lnTo>
                      <a:pt x="85" y="509"/>
                    </a:lnTo>
                    <a:lnTo>
                      <a:pt x="93" y="433"/>
                    </a:lnTo>
                    <a:lnTo>
                      <a:pt x="104" y="342"/>
                    </a:lnTo>
                    <a:lnTo>
                      <a:pt x="110" y="295"/>
                    </a:lnTo>
                    <a:lnTo>
                      <a:pt x="118" y="247"/>
                    </a:lnTo>
                    <a:lnTo>
                      <a:pt x="125" y="201"/>
                    </a:lnTo>
                    <a:lnTo>
                      <a:pt x="134" y="157"/>
                    </a:lnTo>
                    <a:lnTo>
                      <a:pt x="143" y="119"/>
                    </a:lnTo>
                    <a:lnTo>
                      <a:pt x="153" y="84"/>
                    </a:lnTo>
                    <a:lnTo>
                      <a:pt x="158" y="69"/>
                    </a:lnTo>
                    <a:lnTo>
                      <a:pt x="163" y="55"/>
                    </a:lnTo>
                    <a:lnTo>
                      <a:pt x="168" y="44"/>
                    </a:lnTo>
                    <a:lnTo>
                      <a:pt x="173" y="34"/>
                    </a:lnTo>
                    <a:lnTo>
                      <a:pt x="178" y="28"/>
                    </a:lnTo>
                    <a:lnTo>
                      <a:pt x="181" y="21"/>
                    </a:lnTo>
                    <a:lnTo>
                      <a:pt x="183" y="15"/>
                    </a:lnTo>
                    <a:lnTo>
                      <a:pt x="183" y="11"/>
                    </a:lnTo>
                    <a:lnTo>
                      <a:pt x="181" y="8"/>
                    </a:lnTo>
                    <a:lnTo>
                      <a:pt x="179" y="4"/>
                    </a:lnTo>
                    <a:lnTo>
                      <a:pt x="175" y="3"/>
                    </a:lnTo>
                    <a:lnTo>
                      <a:pt x="171" y="0"/>
                    </a:lnTo>
                    <a:lnTo>
                      <a:pt x="159" y="0"/>
                    </a:lnTo>
                    <a:lnTo>
                      <a:pt x="144" y="0"/>
                    </a:lnTo>
                    <a:lnTo>
                      <a:pt x="128" y="4"/>
                    </a:lnTo>
                    <a:lnTo>
                      <a:pt x="109" y="8"/>
                    </a:lnTo>
                    <a:lnTo>
                      <a:pt x="70" y="19"/>
                    </a:lnTo>
                    <a:lnTo>
                      <a:pt x="35" y="31"/>
                    </a:lnTo>
                    <a:lnTo>
                      <a:pt x="10" y="40"/>
                    </a:lnTo>
                    <a:lnTo>
                      <a:pt x="0" y="44"/>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48" name="Google Shape;648;p12"/>
              <p:cNvSpPr/>
              <p:nvPr/>
            </p:nvSpPr>
            <p:spPr>
              <a:xfrm>
                <a:off x="3413" y="2518"/>
                <a:ext cx="68" cy="149"/>
              </a:xfrm>
              <a:custGeom>
                <a:rect b="b" l="l" r="r" t="t"/>
                <a:pathLst>
                  <a:path extrusionOk="0" h="747" w="341">
                    <a:moveTo>
                      <a:pt x="0" y="113"/>
                    </a:moveTo>
                    <a:lnTo>
                      <a:pt x="15" y="137"/>
                    </a:lnTo>
                    <a:lnTo>
                      <a:pt x="32" y="164"/>
                    </a:lnTo>
                    <a:lnTo>
                      <a:pt x="49" y="194"/>
                    </a:lnTo>
                    <a:lnTo>
                      <a:pt x="67" y="227"/>
                    </a:lnTo>
                    <a:lnTo>
                      <a:pt x="103" y="294"/>
                    </a:lnTo>
                    <a:lnTo>
                      <a:pt x="138" y="364"/>
                    </a:lnTo>
                    <a:lnTo>
                      <a:pt x="171" y="431"/>
                    </a:lnTo>
                    <a:lnTo>
                      <a:pt x="201" y="493"/>
                    </a:lnTo>
                    <a:lnTo>
                      <a:pt x="225" y="542"/>
                    </a:lnTo>
                    <a:lnTo>
                      <a:pt x="243" y="577"/>
                    </a:lnTo>
                    <a:lnTo>
                      <a:pt x="250" y="594"/>
                    </a:lnTo>
                    <a:lnTo>
                      <a:pt x="270" y="631"/>
                    </a:lnTo>
                    <a:lnTo>
                      <a:pt x="296" y="677"/>
                    </a:lnTo>
                    <a:lnTo>
                      <a:pt x="321" y="720"/>
                    </a:lnTo>
                    <a:lnTo>
                      <a:pt x="330" y="736"/>
                    </a:lnTo>
                    <a:lnTo>
                      <a:pt x="337" y="745"/>
                    </a:lnTo>
                    <a:lnTo>
                      <a:pt x="340" y="747"/>
                    </a:lnTo>
                    <a:lnTo>
                      <a:pt x="341" y="747"/>
                    </a:lnTo>
                    <a:lnTo>
                      <a:pt x="341" y="745"/>
                    </a:lnTo>
                    <a:lnTo>
                      <a:pt x="340" y="741"/>
                    </a:lnTo>
                    <a:lnTo>
                      <a:pt x="334" y="722"/>
                    </a:lnTo>
                    <a:lnTo>
                      <a:pt x="322" y="692"/>
                    </a:lnTo>
                    <a:lnTo>
                      <a:pt x="304" y="647"/>
                    </a:lnTo>
                    <a:lnTo>
                      <a:pt x="277" y="587"/>
                    </a:lnTo>
                    <a:lnTo>
                      <a:pt x="250" y="533"/>
                    </a:lnTo>
                    <a:lnTo>
                      <a:pt x="215" y="459"/>
                    </a:lnTo>
                    <a:lnTo>
                      <a:pt x="173" y="374"/>
                    </a:lnTo>
                    <a:lnTo>
                      <a:pt x="130" y="284"/>
                    </a:lnTo>
                    <a:lnTo>
                      <a:pt x="110" y="239"/>
                    </a:lnTo>
                    <a:lnTo>
                      <a:pt x="90" y="196"/>
                    </a:lnTo>
                    <a:lnTo>
                      <a:pt x="73" y="154"/>
                    </a:lnTo>
                    <a:lnTo>
                      <a:pt x="57" y="114"/>
                    </a:lnTo>
                    <a:lnTo>
                      <a:pt x="43" y="78"/>
                    </a:lnTo>
                    <a:lnTo>
                      <a:pt x="33" y="47"/>
                    </a:lnTo>
                    <a:lnTo>
                      <a:pt x="30" y="33"/>
                    </a:lnTo>
                    <a:lnTo>
                      <a:pt x="27" y="21"/>
                    </a:lnTo>
                    <a:lnTo>
                      <a:pt x="25" y="10"/>
                    </a:lnTo>
                    <a:lnTo>
                      <a:pt x="25" y="0"/>
                    </a:lnTo>
                    <a:lnTo>
                      <a:pt x="0" y="113"/>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49" name="Google Shape;649;p12"/>
              <p:cNvSpPr/>
              <p:nvPr/>
            </p:nvSpPr>
            <p:spPr>
              <a:xfrm>
                <a:off x="3466" y="2495"/>
                <a:ext cx="118" cy="112"/>
              </a:xfrm>
              <a:custGeom>
                <a:rect b="b" l="l" r="r" t="t"/>
                <a:pathLst>
                  <a:path extrusionOk="0" h="559" w="587">
                    <a:moveTo>
                      <a:pt x="18" y="114"/>
                    </a:moveTo>
                    <a:lnTo>
                      <a:pt x="68" y="149"/>
                    </a:lnTo>
                    <a:lnTo>
                      <a:pt x="124" y="192"/>
                    </a:lnTo>
                    <a:lnTo>
                      <a:pt x="185" y="240"/>
                    </a:lnTo>
                    <a:lnTo>
                      <a:pt x="247" y="291"/>
                    </a:lnTo>
                    <a:lnTo>
                      <a:pt x="304" y="339"/>
                    </a:lnTo>
                    <a:lnTo>
                      <a:pt x="356" y="383"/>
                    </a:lnTo>
                    <a:lnTo>
                      <a:pt x="399" y="419"/>
                    </a:lnTo>
                    <a:lnTo>
                      <a:pt x="429" y="444"/>
                    </a:lnTo>
                    <a:lnTo>
                      <a:pt x="442" y="456"/>
                    </a:lnTo>
                    <a:lnTo>
                      <a:pt x="476" y="482"/>
                    </a:lnTo>
                    <a:lnTo>
                      <a:pt x="517" y="513"/>
                    </a:lnTo>
                    <a:lnTo>
                      <a:pt x="557" y="543"/>
                    </a:lnTo>
                    <a:lnTo>
                      <a:pt x="572" y="553"/>
                    </a:lnTo>
                    <a:lnTo>
                      <a:pt x="582" y="559"/>
                    </a:lnTo>
                    <a:lnTo>
                      <a:pt x="586" y="559"/>
                    </a:lnTo>
                    <a:lnTo>
                      <a:pt x="587" y="559"/>
                    </a:lnTo>
                    <a:lnTo>
                      <a:pt x="586" y="557"/>
                    </a:lnTo>
                    <a:lnTo>
                      <a:pt x="583" y="553"/>
                    </a:lnTo>
                    <a:lnTo>
                      <a:pt x="570" y="539"/>
                    </a:lnTo>
                    <a:lnTo>
                      <a:pt x="547" y="517"/>
                    </a:lnTo>
                    <a:lnTo>
                      <a:pt x="512" y="484"/>
                    </a:lnTo>
                    <a:lnTo>
                      <a:pt x="464" y="439"/>
                    </a:lnTo>
                    <a:lnTo>
                      <a:pt x="416" y="399"/>
                    </a:lnTo>
                    <a:lnTo>
                      <a:pt x="354" y="346"/>
                    </a:lnTo>
                    <a:lnTo>
                      <a:pt x="283" y="285"/>
                    </a:lnTo>
                    <a:lnTo>
                      <a:pt x="207" y="220"/>
                    </a:lnTo>
                    <a:lnTo>
                      <a:pt x="170" y="187"/>
                    </a:lnTo>
                    <a:lnTo>
                      <a:pt x="136" y="155"/>
                    </a:lnTo>
                    <a:lnTo>
                      <a:pt x="102" y="124"/>
                    </a:lnTo>
                    <a:lnTo>
                      <a:pt x="72" y="94"/>
                    </a:lnTo>
                    <a:lnTo>
                      <a:pt x="46" y="66"/>
                    </a:lnTo>
                    <a:lnTo>
                      <a:pt x="24" y="41"/>
                    </a:lnTo>
                    <a:lnTo>
                      <a:pt x="16" y="29"/>
                    </a:lnTo>
                    <a:lnTo>
                      <a:pt x="8" y="19"/>
                    </a:lnTo>
                    <a:lnTo>
                      <a:pt x="3" y="9"/>
                    </a:lnTo>
                    <a:lnTo>
                      <a:pt x="0" y="0"/>
                    </a:lnTo>
                    <a:lnTo>
                      <a:pt x="18" y="114"/>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50" name="Google Shape;650;p12"/>
              <p:cNvSpPr/>
              <p:nvPr/>
            </p:nvSpPr>
            <p:spPr>
              <a:xfrm>
                <a:off x="3484" y="2387"/>
                <a:ext cx="162" cy="37"/>
              </a:xfrm>
              <a:custGeom>
                <a:rect b="b" l="l" r="r" t="t"/>
                <a:pathLst>
                  <a:path extrusionOk="0" h="186" w="810">
                    <a:moveTo>
                      <a:pt x="60" y="186"/>
                    </a:moveTo>
                    <a:lnTo>
                      <a:pt x="66" y="183"/>
                    </a:lnTo>
                    <a:lnTo>
                      <a:pt x="86" y="174"/>
                    </a:lnTo>
                    <a:lnTo>
                      <a:pt x="116" y="160"/>
                    </a:lnTo>
                    <a:lnTo>
                      <a:pt x="158" y="144"/>
                    </a:lnTo>
                    <a:lnTo>
                      <a:pt x="183" y="135"/>
                    </a:lnTo>
                    <a:lnTo>
                      <a:pt x="211" y="126"/>
                    </a:lnTo>
                    <a:lnTo>
                      <a:pt x="241" y="116"/>
                    </a:lnTo>
                    <a:lnTo>
                      <a:pt x="273" y="106"/>
                    </a:lnTo>
                    <a:lnTo>
                      <a:pt x="308" y="98"/>
                    </a:lnTo>
                    <a:lnTo>
                      <a:pt x="344" y="89"/>
                    </a:lnTo>
                    <a:lnTo>
                      <a:pt x="384" y="80"/>
                    </a:lnTo>
                    <a:lnTo>
                      <a:pt x="425" y="73"/>
                    </a:lnTo>
                    <a:lnTo>
                      <a:pt x="470" y="65"/>
                    </a:lnTo>
                    <a:lnTo>
                      <a:pt x="518" y="58"/>
                    </a:lnTo>
                    <a:lnTo>
                      <a:pt x="566" y="50"/>
                    </a:lnTo>
                    <a:lnTo>
                      <a:pt x="613" y="41"/>
                    </a:lnTo>
                    <a:lnTo>
                      <a:pt x="659" y="34"/>
                    </a:lnTo>
                    <a:lnTo>
                      <a:pt x="700" y="27"/>
                    </a:lnTo>
                    <a:lnTo>
                      <a:pt x="737" y="19"/>
                    </a:lnTo>
                    <a:lnTo>
                      <a:pt x="769" y="13"/>
                    </a:lnTo>
                    <a:lnTo>
                      <a:pt x="791" y="8"/>
                    </a:lnTo>
                    <a:lnTo>
                      <a:pt x="806" y="4"/>
                    </a:lnTo>
                    <a:lnTo>
                      <a:pt x="810" y="3"/>
                    </a:lnTo>
                    <a:lnTo>
                      <a:pt x="810" y="2"/>
                    </a:lnTo>
                    <a:lnTo>
                      <a:pt x="807" y="0"/>
                    </a:lnTo>
                    <a:lnTo>
                      <a:pt x="802" y="0"/>
                    </a:lnTo>
                    <a:lnTo>
                      <a:pt x="782" y="3"/>
                    </a:lnTo>
                    <a:lnTo>
                      <a:pt x="747" y="7"/>
                    </a:lnTo>
                    <a:lnTo>
                      <a:pt x="696" y="14"/>
                    </a:lnTo>
                    <a:lnTo>
                      <a:pt x="629" y="23"/>
                    </a:lnTo>
                    <a:lnTo>
                      <a:pt x="563" y="33"/>
                    </a:lnTo>
                    <a:lnTo>
                      <a:pt x="501" y="40"/>
                    </a:lnTo>
                    <a:lnTo>
                      <a:pt x="445" y="46"/>
                    </a:lnTo>
                    <a:lnTo>
                      <a:pt x="394" y="51"/>
                    </a:lnTo>
                    <a:lnTo>
                      <a:pt x="348" y="55"/>
                    </a:lnTo>
                    <a:lnTo>
                      <a:pt x="304" y="58"/>
                    </a:lnTo>
                    <a:lnTo>
                      <a:pt x="266" y="59"/>
                    </a:lnTo>
                    <a:lnTo>
                      <a:pt x="229" y="58"/>
                    </a:lnTo>
                    <a:lnTo>
                      <a:pt x="197" y="56"/>
                    </a:lnTo>
                    <a:lnTo>
                      <a:pt x="168" y="55"/>
                    </a:lnTo>
                    <a:lnTo>
                      <a:pt x="141" y="51"/>
                    </a:lnTo>
                    <a:lnTo>
                      <a:pt x="116" y="48"/>
                    </a:lnTo>
                    <a:lnTo>
                      <a:pt x="93" y="43"/>
                    </a:lnTo>
                    <a:lnTo>
                      <a:pt x="73" y="36"/>
                    </a:lnTo>
                    <a:lnTo>
                      <a:pt x="54" y="30"/>
                    </a:lnTo>
                    <a:lnTo>
                      <a:pt x="36" y="23"/>
                    </a:lnTo>
                    <a:lnTo>
                      <a:pt x="27" y="20"/>
                    </a:lnTo>
                    <a:lnTo>
                      <a:pt x="20" y="19"/>
                    </a:lnTo>
                    <a:lnTo>
                      <a:pt x="15" y="19"/>
                    </a:lnTo>
                    <a:lnTo>
                      <a:pt x="10" y="20"/>
                    </a:lnTo>
                    <a:lnTo>
                      <a:pt x="6" y="23"/>
                    </a:lnTo>
                    <a:lnTo>
                      <a:pt x="2" y="25"/>
                    </a:lnTo>
                    <a:lnTo>
                      <a:pt x="1" y="29"/>
                    </a:lnTo>
                    <a:lnTo>
                      <a:pt x="0" y="34"/>
                    </a:lnTo>
                    <a:lnTo>
                      <a:pt x="0" y="45"/>
                    </a:lnTo>
                    <a:lnTo>
                      <a:pt x="2" y="59"/>
                    </a:lnTo>
                    <a:lnTo>
                      <a:pt x="6" y="75"/>
                    </a:lnTo>
                    <a:lnTo>
                      <a:pt x="12" y="91"/>
                    </a:lnTo>
                    <a:lnTo>
                      <a:pt x="27" y="125"/>
                    </a:lnTo>
                    <a:lnTo>
                      <a:pt x="44" y="156"/>
                    </a:lnTo>
                    <a:lnTo>
                      <a:pt x="55" y="178"/>
                    </a:lnTo>
                    <a:lnTo>
                      <a:pt x="60" y="186"/>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51" name="Google Shape;651;p12"/>
              <p:cNvSpPr/>
              <p:nvPr/>
            </p:nvSpPr>
            <p:spPr>
              <a:xfrm>
                <a:off x="3487" y="2439"/>
                <a:ext cx="153" cy="63"/>
              </a:xfrm>
              <a:custGeom>
                <a:rect b="b" l="l" r="r" t="t"/>
                <a:pathLst>
                  <a:path extrusionOk="0" h="318" w="764">
                    <a:moveTo>
                      <a:pt x="5" y="172"/>
                    </a:moveTo>
                    <a:lnTo>
                      <a:pt x="11" y="172"/>
                    </a:lnTo>
                    <a:lnTo>
                      <a:pt x="33" y="171"/>
                    </a:lnTo>
                    <a:lnTo>
                      <a:pt x="65" y="172"/>
                    </a:lnTo>
                    <a:lnTo>
                      <a:pt x="110" y="175"/>
                    </a:lnTo>
                    <a:lnTo>
                      <a:pt x="136" y="177"/>
                    </a:lnTo>
                    <a:lnTo>
                      <a:pt x="165" y="181"/>
                    </a:lnTo>
                    <a:lnTo>
                      <a:pt x="196" y="186"/>
                    </a:lnTo>
                    <a:lnTo>
                      <a:pt x="230" y="191"/>
                    </a:lnTo>
                    <a:lnTo>
                      <a:pt x="266" y="197"/>
                    </a:lnTo>
                    <a:lnTo>
                      <a:pt x="303" y="206"/>
                    </a:lnTo>
                    <a:lnTo>
                      <a:pt x="343" y="215"/>
                    </a:lnTo>
                    <a:lnTo>
                      <a:pt x="386" y="226"/>
                    </a:lnTo>
                    <a:lnTo>
                      <a:pt x="429" y="239"/>
                    </a:lnTo>
                    <a:lnTo>
                      <a:pt x="475" y="250"/>
                    </a:lnTo>
                    <a:lnTo>
                      <a:pt x="523" y="262"/>
                    </a:lnTo>
                    <a:lnTo>
                      <a:pt x="569" y="273"/>
                    </a:lnTo>
                    <a:lnTo>
                      <a:pt x="614" y="285"/>
                    </a:lnTo>
                    <a:lnTo>
                      <a:pt x="655" y="295"/>
                    </a:lnTo>
                    <a:lnTo>
                      <a:pt x="691" y="303"/>
                    </a:lnTo>
                    <a:lnTo>
                      <a:pt x="721" y="311"/>
                    </a:lnTo>
                    <a:lnTo>
                      <a:pt x="745" y="316"/>
                    </a:lnTo>
                    <a:lnTo>
                      <a:pt x="760" y="318"/>
                    </a:lnTo>
                    <a:lnTo>
                      <a:pt x="762" y="318"/>
                    </a:lnTo>
                    <a:lnTo>
                      <a:pt x="764" y="317"/>
                    </a:lnTo>
                    <a:lnTo>
                      <a:pt x="761" y="316"/>
                    </a:lnTo>
                    <a:lnTo>
                      <a:pt x="756" y="315"/>
                    </a:lnTo>
                    <a:lnTo>
                      <a:pt x="738" y="307"/>
                    </a:lnTo>
                    <a:lnTo>
                      <a:pt x="703" y="296"/>
                    </a:lnTo>
                    <a:lnTo>
                      <a:pt x="654" y="281"/>
                    </a:lnTo>
                    <a:lnTo>
                      <a:pt x="588" y="261"/>
                    </a:lnTo>
                    <a:lnTo>
                      <a:pt x="524" y="242"/>
                    </a:lnTo>
                    <a:lnTo>
                      <a:pt x="466" y="224"/>
                    </a:lnTo>
                    <a:lnTo>
                      <a:pt x="412" y="206"/>
                    </a:lnTo>
                    <a:lnTo>
                      <a:pt x="363" y="189"/>
                    </a:lnTo>
                    <a:lnTo>
                      <a:pt x="320" y="172"/>
                    </a:lnTo>
                    <a:lnTo>
                      <a:pt x="280" y="157"/>
                    </a:lnTo>
                    <a:lnTo>
                      <a:pt x="243" y="141"/>
                    </a:lnTo>
                    <a:lnTo>
                      <a:pt x="211" y="126"/>
                    </a:lnTo>
                    <a:lnTo>
                      <a:pt x="182" y="111"/>
                    </a:lnTo>
                    <a:lnTo>
                      <a:pt x="156" y="98"/>
                    </a:lnTo>
                    <a:lnTo>
                      <a:pt x="134" y="84"/>
                    </a:lnTo>
                    <a:lnTo>
                      <a:pt x="112" y="69"/>
                    </a:lnTo>
                    <a:lnTo>
                      <a:pt x="94" y="55"/>
                    </a:lnTo>
                    <a:lnTo>
                      <a:pt x="77" y="41"/>
                    </a:lnTo>
                    <a:lnTo>
                      <a:pt x="62" y="28"/>
                    </a:lnTo>
                    <a:lnTo>
                      <a:pt x="49" y="14"/>
                    </a:lnTo>
                    <a:lnTo>
                      <a:pt x="42" y="8"/>
                    </a:lnTo>
                    <a:lnTo>
                      <a:pt x="38" y="4"/>
                    </a:lnTo>
                    <a:lnTo>
                      <a:pt x="33" y="1"/>
                    </a:lnTo>
                    <a:lnTo>
                      <a:pt x="28" y="0"/>
                    </a:lnTo>
                    <a:lnTo>
                      <a:pt x="23" y="0"/>
                    </a:lnTo>
                    <a:lnTo>
                      <a:pt x="19" y="1"/>
                    </a:lnTo>
                    <a:lnTo>
                      <a:pt x="16" y="4"/>
                    </a:lnTo>
                    <a:lnTo>
                      <a:pt x="13" y="8"/>
                    </a:lnTo>
                    <a:lnTo>
                      <a:pt x="8" y="18"/>
                    </a:lnTo>
                    <a:lnTo>
                      <a:pt x="5" y="31"/>
                    </a:lnTo>
                    <a:lnTo>
                      <a:pt x="3" y="48"/>
                    </a:lnTo>
                    <a:lnTo>
                      <a:pt x="1" y="65"/>
                    </a:lnTo>
                    <a:lnTo>
                      <a:pt x="0" y="103"/>
                    </a:lnTo>
                    <a:lnTo>
                      <a:pt x="1" y="137"/>
                    </a:lnTo>
                    <a:lnTo>
                      <a:pt x="4" y="162"/>
                    </a:lnTo>
                    <a:lnTo>
                      <a:pt x="5" y="172"/>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52" name="Google Shape;652;p12"/>
              <p:cNvSpPr/>
              <p:nvPr/>
            </p:nvSpPr>
            <p:spPr>
              <a:xfrm>
                <a:off x="3249" y="2320"/>
                <a:ext cx="249" cy="244"/>
              </a:xfrm>
              <a:custGeom>
                <a:rect b="b" l="l" r="r" t="t"/>
                <a:pathLst>
                  <a:path extrusionOk="0" h="1221" w="1243">
                    <a:moveTo>
                      <a:pt x="599" y="0"/>
                    </a:moveTo>
                    <a:lnTo>
                      <a:pt x="626" y="0"/>
                    </a:lnTo>
                    <a:lnTo>
                      <a:pt x="652" y="1"/>
                    </a:lnTo>
                    <a:lnTo>
                      <a:pt x="679" y="4"/>
                    </a:lnTo>
                    <a:lnTo>
                      <a:pt x="707" y="8"/>
                    </a:lnTo>
                    <a:lnTo>
                      <a:pt x="733" y="13"/>
                    </a:lnTo>
                    <a:lnTo>
                      <a:pt x="760" y="19"/>
                    </a:lnTo>
                    <a:lnTo>
                      <a:pt x="788" y="26"/>
                    </a:lnTo>
                    <a:lnTo>
                      <a:pt x="814" y="35"/>
                    </a:lnTo>
                    <a:lnTo>
                      <a:pt x="841" y="45"/>
                    </a:lnTo>
                    <a:lnTo>
                      <a:pt x="868" y="55"/>
                    </a:lnTo>
                    <a:lnTo>
                      <a:pt x="894" y="67"/>
                    </a:lnTo>
                    <a:lnTo>
                      <a:pt x="919" y="81"/>
                    </a:lnTo>
                    <a:lnTo>
                      <a:pt x="945" y="95"/>
                    </a:lnTo>
                    <a:lnTo>
                      <a:pt x="969" y="110"/>
                    </a:lnTo>
                    <a:lnTo>
                      <a:pt x="992" y="126"/>
                    </a:lnTo>
                    <a:lnTo>
                      <a:pt x="1016" y="142"/>
                    </a:lnTo>
                    <a:lnTo>
                      <a:pt x="1039" y="161"/>
                    </a:lnTo>
                    <a:lnTo>
                      <a:pt x="1061" y="180"/>
                    </a:lnTo>
                    <a:lnTo>
                      <a:pt x="1081" y="200"/>
                    </a:lnTo>
                    <a:lnTo>
                      <a:pt x="1101" y="220"/>
                    </a:lnTo>
                    <a:lnTo>
                      <a:pt x="1120" y="241"/>
                    </a:lnTo>
                    <a:lnTo>
                      <a:pt x="1138" y="263"/>
                    </a:lnTo>
                    <a:lnTo>
                      <a:pt x="1155" y="286"/>
                    </a:lnTo>
                    <a:lnTo>
                      <a:pt x="1170" y="310"/>
                    </a:lnTo>
                    <a:lnTo>
                      <a:pt x="1185" y="333"/>
                    </a:lnTo>
                    <a:lnTo>
                      <a:pt x="1197" y="358"/>
                    </a:lnTo>
                    <a:lnTo>
                      <a:pt x="1208" y="384"/>
                    </a:lnTo>
                    <a:lnTo>
                      <a:pt x="1218" y="409"/>
                    </a:lnTo>
                    <a:lnTo>
                      <a:pt x="1226" y="437"/>
                    </a:lnTo>
                    <a:lnTo>
                      <a:pt x="1233" y="463"/>
                    </a:lnTo>
                    <a:lnTo>
                      <a:pt x="1238" y="491"/>
                    </a:lnTo>
                    <a:lnTo>
                      <a:pt x="1241" y="519"/>
                    </a:lnTo>
                    <a:lnTo>
                      <a:pt x="1243" y="548"/>
                    </a:lnTo>
                    <a:lnTo>
                      <a:pt x="1243" y="578"/>
                    </a:lnTo>
                    <a:lnTo>
                      <a:pt x="1243" y="608"/>
                    </a:lnTo>
                    <a:lnTo>
                      <a:pt x="1242" y="638"/>
                    </a:lnTo>
                    <a:lnTo>
                      <a:pt x="1239" y="668"/>
                    </a:lnTo>
                    <a:lnTo>
                      <a:pt x="1237" y="699"/>
                    </a:lnTo>
                    <a:lnTo>
                      <a:pt x="1232" y="729"/>
                    </a:lnTo>
                    <a:lnTo>
                      <a:pt x="1226" y="759"/>
                    </a:lnTo>
                    <a:lnTo>
                      <a:pt x="1220" y="790"/>
                    </a:lnTo>
                    <a:lnTo>
                      <a:pt x="1211" y="820"/>
                    </a:lnTo>
                    <a:lnTo>
                      <a:pt x="1201" y="849"/>
                    </a:lnTo>
                    <a:lnTo>
                      <a:pt x="1191" y="879"/>
                    </a:lnTo>
                    <a:lnTo>
                      <a:pt x="1178" y="907"/>
                    </a:lnTo>
                    <a:lnTo>
                      <a:pt x="1165" y="935"/>
                    </a:lnTo>
                    <a:lnTo>
                      <a:pt x="1150" y="962"/>
                    </a:lnTo>
                    <a:lnTo>
                      <a:pt x="1133" y="989"/>
                    </a:lnTo>
                    <a:lnTo>
                      <a:pt x="1115" y="1014"/>
                    </a:lnTo>
                    <a:lnTo>
                      <a:pt x="1096" y="1038"/>
                    </a:lnTo>
                    <a:lnTo>
                      <a:pt x="1075" y="1062"/>
                    </a:lnTo>
                    <a:lnTo>
                      <a:pt x="1052" y="1083"/>
                    </a:lnTo>
                    <a:lnTo>
                      <a:pt x="1027" y="1105"/>
                    </a:lnTo>
                    <a:lnTo>
                      <a:pt x="1001" y="1125"/>
                    </a:lnTo>
                    <a:lnTo>
                      <a:pt x="974" y="1142"/>
                    </a:lnTo>
                    <a:lnTo>
                      <a:pt x="945" y="1158"/>
                    </a:lnTo>
                    <a:lnTo>
                      <a:pt x="914" y="1173"/>
                    </a:lnTo>
                    <a:lnTo>
                      <a:pt x="880" y="1186"/>
                    </a:lnTo>
                    <a:lnTo>
                      <a:pt x="845" y="1197"/>
                    </a:lnTo>
                    <a:lnTo>
                      <a:pt x="809" y="1206"/>
                    </a:lnTo>
                    <a:lnTo>
                      <a:pt x="770" y="1213"/>
                    </a:lnTo>
                    <a:lnTo>
                      <a:pt x="730" y="1218"/>
                    </a:lnTo>
                    <a:lnTo>
                      <a:pt x="688" y="1221"/>
                    </a:lnTo>
                    <a:lnTo>
                      <a:pt x="643" y="1221"/>
                    </a:lnTo>
                    <a:lnTo>
                      <a:pt x="599" y="1218"/>
                    </a:lnTo>
                    <a:lnTo>
                      <a:pt x="557" y="1214"/>
                    </a:lnTo>
                    <a:lnTo>
                      <a:pt x="516" y="1208"/>
                    </a:lnTo>
                    <a:lnTo>
                      <a:pt x="477" y="1198"/>
                    </a:lnTo>
                    <a:lnTo>
                      <a:pt x="440" y="1188"/>
                    </a:lnTo>
                    <a:lnTo>
                      <a:pt x="405" y="1176"/>
                    </a:lnTo>
                    <a:lnTo>
                      <a:pt x="372" y="1162"/>
                    </a:lnTo>
                    <a:lnTo>
                      <a:pt x="340" y="1146"/>
                    </a:lnTo>
                    <a:lnTo>
                      <a:pt x="310" y="1128"/>
                    </a:lnTo>
                    <a:lnTo>
                      <a:pt x="281" y="1110"/>
                    </a:lnTo>
                    <a:lnTo>
                      <a:pt x="255" y="1091"/>
                    </a:lnTo>
                    <a:lnTo>
                      <a:pt x="230" y="1070"/>
                    </a:lnTo>
                    <a:lnTo>
                      <a:pt x="206" y="1048"/>
                    </a:lnTo>
                    <a:lnTo>
                      <a:pt x="184" y="1026"/>
                    </a:lnTo>
                    <a:lnTo>
                      <a:pt x="164" y="1002"/>
                    </a:lnTo>
                    <a:lnTo>
                      <a:pt x="144" y="979"/>
                    </a:lnTo>
                    <a:lnTo>
                      <a:pt x="126" y="955"/>
                    </a:lnTo>
                    <a:lnTo>
                      <a:pt x="110" y="930"/>
                    </a:lnTo>
                    <a:lnTo>
                      <a:pt x="95" y="906"/>
                    </a:lnTo>
                    <a:lnTo>
                      <a:pt x="80" y="881"/>
                    </a:lnTo>
                    <a:lnTo>
                      <a:pt x="68" y="858"/>
                    </a:lnTo>
                    <a:lnTo>
                      <a:pt x="57" y="833"/>
                    </a:lnTo>
                    <a:lnTo>
                      <a:pt x="47" y="809"/>
                    </a:lnTo>
                    <a:lnTo>
                      <a:pt x="38" y="786"/>
                    </a:lnTo>
                    <a:lnTo>
                      <a:pt x="29" y="763"/>
                    </a:lnTo>
                    <a:lnTo>
                      <a:pt x="23" y="741"/>
                    </a:lnTo>
                    <a:lnTo>
                      <a:pt x="17" y="720"/>
                    </a:lnTo>
                    <a:lnTo>
                      <a:pt x="12" y="700"/>
                    </a:lnTo>
                    <a:lnTo>
                      <a:pt x="8" y="682"/>
                    </a:lnTo>
                    <a:lnTo>
                      <a:pt x="4" y="664"/>
                    </a:lnTo>
                    <a:lnTo>
                      <a:pt x="3" y="648"/>
                    </a:lnTo>
                    <a:lnTo>
                      <a:pt x="0" y="633"/>
                    </a:lnTo>
                    <a:lnTo>
                      <a:pt x="0" y="608"/>
                    </a:lnTo>
                    <a:lnTo>
                      <a:pt x="0" y="582"/>
                    </a:lnTo>
                    <a:lnTo>
                      <a:pt x="3" y="555"/>
                    </a:lnTo>
                    <a:lnTo>
                      <a:pt x="5" y="529"/>
                    </a:lnTo>
                    <a:lnTo>
                      <a:pt x="9" y="503"/>
                    </a:lnTo>
                    <a:lnTo>
                      <a:pt x="15" y="477"/>
                    </a:lnTo>
                    <a:lnTo>
                      <a:pt x="22" y="451"/>
                    </a:lnTo>
                    <a:lnTo>
                      <a:pt x="30" y="424"/>
                    </a:lnTo>
                    <a:lnTo>
                      <a:pt x="39" y="398"/>
                    </a:lnTo>
                    <a:lnTo>
                      <a:pt x="49" y="372"/>
                    </a:lnTo>
                    <a:lnTo>
                      <a:pt x="62" y="346"/>
                    </a:lnTo>
                    <a:lnTo>
                      <a:pt x="74" y="321"/>
                    </a:lnTo>
                    <a:lnTo>
                      <a:pt x="89" y="296"/>
                    </a:lnTo>
                    <a:lnTo>
                      <a:pt x="104" y="271"/>
                    </a:lnTo>
                    <a:lnTo>
                      <a:pt x="120" y="247"/>
                    </a:lnTo>
                    <a:lnTo>
                      <a:pt x="139" y="223"/>
                    </a:lnTo>
                    <a:lnTo>
                      <a:pt x="158" y="201"/>
                    </a:lnTo>
                    <a:lnTo>
                      <a:pt x="179" y="180"/>
                    </a:lnTo>
                    <a:lnTo>
                      <a:pt x="200" y="159"/>
                    </a:lnTo>
                    <a:lnTo>
                      <a:pt x="224" y="139"/>
                    </a:lnTo>
                    <a:lnTo>
                      <a:pt x="247" y="120"/>
                    </a:lnTo>
                    <a:lnTo>
                      <a:pt x="274" y="102"/>
                    </a:lnTo>
                    <a:lnTo>
                      <a:pt x="300" y="85"/>
                    </a:lnTo>
                    <a:lnTo>
                      <a:pt x="329" y="70"/>
                    </a:lnTo>
                    <a:lnTo>
                      <a:pt x="357" y="56"/>
                    </a:lnTo>
                    <a:lnTo>
                      <a:pt x="388" y="42"/>
                    </a:lnTo>
                    <a:lnTo>
                      <a:pt x="420" y="31"/>
                    </a:lnTo>
                    <a:lnTo>
                      <a:pt x="453" y="23"/>
                    </a:lnTo>
                    <a:lnTo>
                      <a:pt x="488" y="14"/>
                    </a:lnTo>
                    <a:lnTo>
                      <a:pt x="523" y="8"/>
                    </a:lnTo>
                    <a:lnTo>
                      <a:pt x="561" y="3"/>
                    </a:lnTo>
                    <a:lnTo>
                      <a:pt x="599" y="0"/>
                    </a:lnTo>
                    <a:close/>
                  </a:path>
                </a:pathLst>
              </a:custGeom>
              <a:solidFill>
                <a:srgbClr val="A98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53" name="Google Shape;653;p12"/>
              <p:cNvSpPr/>
              <p:nvPr/>
            </p:nvSpPr>
            <p:spPr>
              <a:xfrm>
                <a:off x="3249" y="2320"/>
                <a:ext cx="249" cy="244"/>
              </a:xfrm>
              <a:custGeom>
                <a:rect b="b" l="l" r="r" t="t"/>
                <a:pathLst>
                  <a:path extrusionOk="0" h="1221" w="1243">
                    <a:moveTo>
                      <a:pt x="599" y="0"/>
                    </a:moveTo>
                    <a:lnTo>
                      <a:pt x="626" y="0"/>
                    </a:lnTo>
                    <a:lnTo>
                      <a:pt x="652" y="1"/>
                    </a:lnTo>
                    <a:lnTo>
                      <a:pt x="679" y="4"/>
                    </a:lnTo>
                    <a:lnTo>
                      <a:pt x="707" y="8"/>
                    </a:lnTo>
                    <a:lnTo>
                      <a:pt x="733" y="13"/>
                    </a:lnTo>
                    <a:lnTo>
                      <a:pt x="760" y="19"/>
                    </a:lnTo>
                    <a:lnTo>
                      <a:pt x="788" y="26"/>
                    </a:lnTo>
                    <a:lnTo>
                      <a:pt x="814" y="35"/>
                    </a:lnTo>
                    <a:lnTo>
                      <a:pt x="841" y="45"/>
                    </a:lnTo>
                    <a:lnTo>
                      <a:pt x="868" y="55"/>
                    </a:lnTo>
                    <a:lnTo>
                      <a:pt x="894" y="67"/>
                    </a:lnTo>
                    <a:lnTo>
                      <a:pt x="919" y="81"/>
                    </a:lnTo>
                    <a:lnTo>
                      <a:pt x="945" y="95"/>
                    </a:lnTo>
                    <a:lnTo>
                      <a:pt x="969" y="110"/>
                    </a:lnTo>
                    <a:lnTo>
                      <a:pt x="992" y="126"/>
                    </a:lnTo>
                    <a:lnTo>
                      <a:pt x="1016" y="142"/>
                    </a:lnTo>
                    <a:lnTo>
                      <a:pt x="1039" y="161"/>
                    </a:lnTo>
                    <a:lnTo>
                      <a:pt x="1061" y="180"/>
                    </a:lnTo>
                    <a:lnTo>
                      <a:pt x="1081" y="200"/>
                    </a:lnTo>
                    <a:lnTo>
                      <a:pt x="1101" y="220"/>
                    </a:lnTo>
                    <a:lnTo>
                      <a:pt x="1120" y="241"/>
                    </a:lnTo>
                    <a:lnTo>
                      <a:pt x="1138" y="263"/>
                    </a:lnTo>
                    <a:lnTo>
                      <a:pt x="1155" y="286"/>
                    </a:lnTo>
                    <a:lnTo>
                      <a:pt x="1170" y="310"/>
                    </a:lnTo>
                    <a:lnTo>
                      <a:pt x="1185" y="333"/>
                    </a:lnTo>
                    <a:lnTo>
                      <a:pt x="1197" y="358"/>
                    </a:lnTo>
                    <a:lnTo>
                      <a:pt x="1208" y="384"/>
                    </a:lnTo>
                    <a:lnTo>
                      <a:pt x="1218" y="409"/>
                    </a:lnTo>
                    <a:lnTo>
                      <a:pt x="1226" y="437"/>
                    </a:lnTo>
                    <a:lnTo>
                      <a:pt x="1233" y="463"/>
                    </a:lnTo>
                    <a:lnTo>
                      <a:pt x="1238" y="491"/>
                    </a:lnTo>
                    <a:lnTo>
                      <a:pt x="1241" y="519"/>
                    </a:lnTo>
                    <a:lnTo>
                      <a:pt x="1243" y="548"/>
                    </a:lnTo>
                    <a:lnTo>
                      <a:pt x="1243" y="578"/>
                    </a:lnTo>
                    <a:lnTo>
                      <a:pt x="1243" y="608"/>
                    </a:lnTo>
                    <a:lnTo>
                      <a:pt x="1242" y="638"/>
                    </a:lnTo>
                    <a:lnTo>
                      <a:pt x="1239" y="668"/>
                    </a:lnTo>
                    <a:lnTo>
                      <a:pt x="1237" y="699"/>
                    </a:lnTo>
                    <a:lnTo>
                      <a:pt x="1232" y="729"/>
                    </a:lnTo>
                    <a:lnTo>
                      <a:pt x="1226" y="759"/>
                    </a:lnTo>
                    <a:lnTo>
                      <a:pt x="1220" y="790"/>
                    </a:lnTo>
                    <a:lnTo>
                      <a:pt x="1211" y="820"/>
                    </a:lnTo>
                    <a:lnTo>
                      <a:pt x="1201" y="849"/>
                    </a:lnTo>
                    <a:lnTo>
                      <a:pt x="1191" y="879"/>
                    </a:lnTo>
                    <a:lnTo>
                      <a:pt x="1178" y="907"/>
                    </a:lnTo>
                    <a:lnTo>
                      <a:pt x="1165" y="935"/>
                    </a:lnTo>
                    <a:lnTo>
                      <a:pt x="1150" y="962"/>
                    </a:lnTo>
                    <a:lnTo>
                      <a:pt x="1133" y="989"/>
                    </a:lnTo>
                    <a:lnTo>
                      <a:pt x="1115" y="1014"/>
                    </a:lnTo>
                    <a:lnTo>
                      <a:pt x="1096" y="1038"/>
                    </a:lnTo>
                    <a:lnTo>
                      <a:pt x="1075" y="1062"/>
                    </a:lnTo>
                    <a:lnTo>
                      <a:pt x="1052" y="1083"/>
                    </a:lnTo>
                    <a:lnTo>
                      <a:pt x="1027" y="1105"/>
                    </a:lnTo>
                    <a:lnTo>
                      <a:pt x="1001" y="1125"/>
                    </a:lnTo>
                    <a:lnTo>
                      <a:pt x="974" y="1142"/>
                    </a:lnTo>
                    <a:lnTo>
                      <a:pt x="945" y="1158"/>
                    </a:lnTo>
                    <a:lnTo>
                      <a:pt x="914" y="1173"/>
                    </a:lnTo>
                    <a:lnTo>
                      <a:pt x="880" y="1186"/>
                    </a:lnTo>
                    <a:lnTo>
                      <a:pt x="845" y="1197"/>
                    </a:lnTo>
                    <a:lnTo>
                      <a:pt x="809" y="1206"/>
                    </a:lnTo>
                    <a:lnTo>
                      <a:pt x="770" y="1213"/>
                    </a:lnTo>
                    <a:lnTo>
                      <a:pt x="730" y="1218"/>
                    </a:lnTo>
                    <a:lnTo>
                      <a:pt x="688" y="1221"/>
                    </a:lnTo>
                    <a:lnTo>
                      <a:pt x="643" y="1221"/>
                    </a:lnTo>
                    <a:lnTo>
                      <a:pt x="599" y="1218"/>
                    </a:lnTo>
                    <a:lnTo>
                      <a:pt x="557" y="1214"/>
                    </a:lnTo>
                    <a:lnTo>
                      <a:pt x="516" y="1208"/>
                    </a:lnTo>
                    <a:lnTo>
                      <a:pt x="477" y="1198"/>
                    </a:lnTo>
                    <a:lnTo>
                      <a:pt x="440" y="1188"/>
                    </a:lnTo>
                    <a:lnTo>
                      <a:pt x="405" y="1176"/>
                    </a:lnTo>
                    <a:lnTo>
                      <a:pt x="372" y="1162"/>
                    </a:lnTo>
                    <a:lnTo>
                      <a:pt x="340" y="1146"/>
                    </a:lnTo>
                    <a:lnTo>
                      <a:pt x="310" y="1128"/>
                    </a:lnTo>
                    <a:lnTo>
                      <a:pt x="281" y="1110"/>
                    </a:lnTo>
                    <a:lnTo>
                      <a:pt x="255" y="1091"/>
                    </a:lnTo>
                    <a:lnTo>
                      <a:pt x="230" y="1070"/>
                    </a:lnTo>
                    <a:lnTo>
                      <a:pt x="206" y="1048"/>
                    </a:lnTo>
                    <a:lnTo>
                      <a:pt x="184" y="1026"/>
                    </a:lnTo>
                    <a:lnTo>
                      <a:pt x="164" y="1002"/>
                    </a:lnTo>
                    <a:lnTo>
                      <a:pt x="144" y="979"/>
                    </a:lnTo>
                    <a:lnTo>
                      <a:pt x="126" y="955"/>
                    </a:lnTo>
                    <a:lnTo>
                      <a:pt x="110" y="930"/>
                    </a:lnTo>
                    <a:lnTo>
                      <a:pt x="95" y="906"/>
                    </a:lnTo>
                    <a:lnTo>
                      <a:pt x="80" y="881"/>
                    </a:lnTo>
                    <a:lnTo>
                      <a:pt x="68" y="858"/>
                    </a:lnTo>
                    <a:lnTo>
                      <a:pt x="57" y="833"/>
                    </a:lnTo>
                    <a:lnTo>
                      <a:pt x="47" y="809"/>
                    </a:lnTo>
                    <a:lnTo>
                      <a:pt x="38" y="786"/>
                    </a:lnTo>
                    <a:lnTo>
                      <a:pt x="29" y="763"/>
                    </a:lnTo>
                    <a:lnTo>
                      <a:pt x="23" y="741"/>
                    </a:lnTo>
                    <a:lnTo>
                      <a:pt x="17" y="720"/>
                    </a:lnTo>
                    <a:lnTo>
                      <a:pt x="12" y="700"/>
                    </a:lnTo>
                    <a:lnTo>
                      <a:pt x="8" y="682"/>
                    </a:lnTo>
                    <a:lnTo>
                      <a:pt x="4" y="664"/>
                    </a:lnTo>
                    <a:lnTo>
                      <a:pt x="3" y="648"/>
                    </a:lnTo>
                    <a:lnTo>
                      <a:pt x="0" y="633"/>
                    </a:lnTo>
                    <a:lnTo>
                      <a:pt x="0" y="608"/>
                    </a:lnTo>
                    <a:lnTo>
                      <a:pt x="0" y="582"/>
                    </a:lnTo>
                    <a:lnTo>
                      <a:pt x="3" y="555"/>
                    </a:lnTo>
                    <a:lnTo>
                      <a:pt x="5" y="529"/>
                    </a:lnTo>
                    <a:lnTo>
                      <a:pt x="9" y="503"/>
                    </a:lnTo>
                    <a:lnTo>
                      <a:pt x="15" y="477"/>
                    </a:lnTo>
                    <a:lnTo>
                      <a:pt x="22" y="451"/>
                    </a:lnTo>
                    <a:lnTo>
                      <a:pt x="30" y="424"/>
                    </a:lnTo>
                    <a:lnTo>
                      <a:pt x="39" y="398"/>
                    </a:lnTo>
                    <a:lnTo>
                      <a:pt x="49" y="372"/>
                    </a:lnTo>
                    <a:lnTo>
                      <a:pt x="62" y="346"/>
                    </a:lnTo>
                    <a:lnTo>
                      <a:pt x="74" y="321"/>
                    </a:lnTo>
                    <a:lnTo>
                      <a:pt x="89" y="296"/>
                    </a:lnTo>
                    <a:lnTo>
                      <a:pt x="104" y="271"/>
                    </a:lnTo>
                    <a:lnTo>
                      <a:pt x="120" y="247"/>
                    </a:lnTo>
                    <a:lnTo>
                      <a:pt x="139" y="223"/>
                    </a:lnTo>
                    <a:lnTo>
                      <a:pt x="158" y="201"/>
                    </a:lnTo>
                    <a:lnTo>
                      <a:pt x="179" y="180"/>
                    </a:lnTo>
                    <a:lnTo>
                      <a:pt x="200" y="159"/>
                    </a:lnTo>
                    <a:lnTo>
                      <a:pt x="224" y="139"/>
                    </a:lnTo>
                    <a:lnTo>
                      <a:pt x="247" y="120"/>
                    </a:lnTo>
                    <a:lnTo>
                      <a:pt x="274" y="102"/>
                    </a:lnTo>
                    <a:lnTo>
                      <a:pt x="300" y="85"/>
                    </a:lnTo>
                    <a:lnTo>
                      <a:pt x="329" y="70"/>
                    </a:lnTo>
                    <a:lnTo>
                      <a:pt x="357" y="56"/>
                    </a:lnTo>
                    <a:lnTo>
                      <a:pt x="388" y="42"/>
                    </a:lnTo>
                    <a:lnTo>
                      <a:pt x="420" y="31"/>
                    </a:lnTo>
                    <a:lnTo>
                      <a:pt x="453" y="23"/>
                    </a:lnTo>
                    <a:lnTo>
                      <a:pt x="488" y="14"/>
                    </a:lnTo>
                    <a:lnTo>
                      <a:pt x="523" y="8"/>
                    </a:lnTo>
                    <a:lnTo>
                      <a:pt x="561" y="3"/>
                    </a:lnTo>
                    <a:lnTo>
                      <a:pt x="599" y="0"/>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54" name="Google Shape;654;p12"/>
              <p:cNvSpPr/>
              <p:nvPr/>
            </p:nvSpPr>
            <p:spPr>
              <a:xfrm>
                <a:off x="3264" y="2331"/>
                <a:ext cx="223" cy="219"/>
              </a:xfrm>
              <a:custGeom>
                <a:rect b="b" l="l" r="r" t="t"/>
                <a:pathLst>
                  <a:path extrusionOk="0" h="1098" w="1114">
                    <a:moveTo>
                      <a:pt x="534" y="1"/>
                    </a:moveTo>
                    <a:lnTo>
                      <a:pt x="559" y="0"/>
                    </a:lnTo>
                    <a:lnTo>
                      <a:pt x="583" y="1"/>
                    </a:lnTo>
                    <a:lnTo>
                      <a:pt x="606" y="3"/>
                    </a:lnTo>
                    <a:lnTo>
                      <a:pt x="631" y="7"/>
                    </a:lnTo>
                    <a:lnTo>
                      <a:pt x="655" y="11"/>
                    </a:lnTo>
                    <a:lnTo>
                      <a:pt x="680" y="17"/>
                    </a:lnTo>
                    <a:lnTo>
                      <a:pt x="704" y="23"/>
                    </a:lnTo>
                    <a:lnTo>
                      <a:pt x="727" y="31"/>
                    </a:lnTo>
                    <a:lnTo>
                      <a:pt x="751" y="41"/>
                    </a:lnTo>
                    <a:lnTo>
                      <a:pt x="775" y="51"/>
                    </a:lnTo>
                    <a:lnTo>
                      <a:pt x="799" y="61"/>
                    </a:lnTo>
                    <a:lnTo>
                      <a:pt x="822" y="73"/>
                    </a:lnTo>
                    <a:lnTo>
                      <a:pt x="845" y="86"/>
                    </a:lnTo>
                    <a:lnTo>
                      <a:pt x="866" y="100"/>
                    </a:lnTo>
                    <a:lnTo>
                      <a:pt x="888" y="115"/>
                    </a:lnTo>
                    <a:lnTo>
                      <a:pt x="908" y="130"/>
                    </a:lnTo>
                    <a:lnTo>
                      <a:pt x="930" y="146"/>
                    </a:lnTo>
                    <a:lnTo>
                      <a:pt x="948" y="163"/>
                    </a:lnTo>
                    <a:lnTo>
                      <a:pt x="967" y="181"/>
                    </a:lnTo>
                    <a:lnTo>
                      <a:pt x="986" y="199"/>
                    </a:lnTo>
                    <a:lnTo>
                      <a:pt x="1002" y="219"/>
                    </a:lnTo>
                    <a:lnTo>
                      <a:pt x="1018" y="239"/>
                    </a:lnTo>
                    <a:lnTo>
                      <a:pt x="1033" y="259"/>
                    </a:lnTo>
                    <a:lnTo>
                      <a:pt x="1047" y="281"/>
                    </a:lnTo>
                    <a:lnTo>
                      <a:pt x="1061" y="303"/>
                    </a:lnTo>
                    <a:lnTo>
                      <a:pt x="1072" y="325"/>
                    </a:lnTo>
                    <a:lnTo>
                      <a:pt x="1082" y="348"/>
                    </a:lnTo>
                    <a:lnTo>
                      <a:pt x="1091" y="372"/>
                    </a:lnTo>
                    <a:lnTo>
                      <a:pt x="1099" y="395"/>
                    </a:lnTo>
                    <a:lnTo>
                      <a:pt x="1104" y="420"/>
                    </a:lnTo>
                    <a:lnTo>
                      <a:pt x="1109" y="445"/>
                    </a:lnTo>
                    <a:lnTo>
                      <a:pt x="1113" y="470"/>
                    </a:lnTo>
                    <a:lnTo>
                      <a:pt x="1114" y="495"/>
                    </a:lnTo>
                    <a:lnTo>
                      <a:pt x="1114" y="521"/>
                    </a:lnTo>
                    <a:lnTo>
                      <a:pt x="1114" y="549"/>
                    </a:lnTo>
                    <a:lnTo>
                      <a:pt x="1113" y="575"/>
                    </a:lnTo>
                    <a:lnTo>
                      <a:pt x="1111" y="603"/>
                    </a:lnTo>
                    <a:lnTo>
                      <a:pt x="1107" y="630"/>
                    </a:lnTo>
                    <a:lnTo>
                      <a:pt x="1103" y="657"/>
                    </a:lnTo>
                    <a:lnTo>
                      <a:pt x="1097" y="684"/>
                    </a:lnTo>
                    <a:lnTo>
                      <a:pt x="1091" y="711"/>
                    </a:lnTo>
                    <a:lnTo>
                      <a:pt x="1083" y="739"/>
                    </a:lnTo>
                    <a:lnTo>
                      <a:pt x="1074" y="765"/>
                    </a:lnTo>
                    <a:lnTo>
                      <a:pt x="1064" y="791"/>
                    </a:lnTo>
                    <a:lnTo>
                      <a:pt x="1053" y="816"/>
                    </a:lnTo>
                    <a:lnTo>
                      <a:pt x="1041" y="841"/>
                    </a:lnTo>
                    <a:lnTo>
                      <a:pt x="1027" y="866"/>
                    </a:lnTo>
                    <a:lnTo>
                      <a:pt x="1012" y="890"/>
                    </a:lnTo>
                    <a:lnTo>
                      <a:pt x="996" y="912"/>
                    </a:lnTo>
                    <a:lnTo>
                      <a:pt x="978" y="935"/>
                    </a:lnTo>
                    <a:lnTo>
                      <a:pt x="960" y="956"/>
                    </a:lnTo>
                    <a:lnTo>
                      <a:pt x="938" y="975"/>
                    </a:lnTo>
                    <a:lnTo>
                      <a:pt x="917" y="993"/>
                    </a:lnTo>
                    <a:lnTo>
                      <a:pt x="893" y="1011"/>
                    </a:lnTo>
                    <a:lnTo>
                      <a:pt x="868" y="1027"/>
                    </a:lnTo>
                    <a:lnTo>
                      <a:pt x="842" y="1042"/>
                    </a:lnTo>
                    <a:lnTo>
                      <a:pt x="815" y="1056"/>
                    </a:lnTo>
                    <a:lnTo>
                      <a:pt x="785" y="1067"/>
                    </a:lnTo>
                    <a:lnTo>
                      <a:pt x="754" y="1077"/>
                    </a:lnTo>
                    <a:lnTo>
                      <a:pt x="721" y="1084"/>
                    </a:lnTo>
                    <a:lnTo>
                      <a:pt x="688" y="1091"/>
                    </a:lnTo>
                    <a:lnTo>
                      <a:pt x="651" y="1096"/>
                    </a:lnTo>
                    <a:lnTo>
                      <a:pt x="614" y="1098"/>
                    </a:lnTo>
                    <a:lnTo>
                      <a:pt x="574" y="1098"/>
                    </a:lnTo>
                    <a:lnTo>
                      <a:pt x="534" y="1096"/>
                    </a:lnTo>
                    <a:lnTo>
                      <a:pt x="497" y="1092"/>
                    </a:lnTo>
                    <a:lnTo>
                      <a:pt x="459" y="1086"/>
                    </a:lnTo>
                    <a:lnTo>
                      <a:pt x="426" y="1078"/>
                    </a:lnTo>
                    <a:lnTo>
                      <a:pt x="392" y="1068"/>
                    </a:lnTo>
                    <a:lnTo>
                      <a:pt x="361" y="1057"/>
                    </a:lnTo>
                    <a:lnTo>
                      <a:pt x="331" y="1044"/>
                    </a:lnTo>
                    <a:lnTo>
                      <a:pt x="302" y="1029"/>
                    </a:lnTo>
                    <a:lnTo>
                      <a:pt x="275" y="1014"/>
                    </a:lnTo>
                    <a:lnTo>
                      <a:pt x="250" y="997"/>
                    </a:lnTo>
                    <a:lnTo>
                      <a:pt x="226" y="979"/>
                    </a:lnTo>
                    <a:lnTo>
                      <a:pt x="203" y="961"/>
                    </a:lnTo>
                    <a:lnTo>
                      <a:pt x="182" y="942"/>
                    </a:lnTo>
                    <a:lnTo>
                      <a:pt x="162" y="922"/>
                    </a:lnTo>
                    <a:lnTo>
                      <a:pt x="144" y="901"/>
                    </a:lnTo>
                    <a:lnTo>
                      <a:pt x="126" y="880"/>
                    </a:lnTo>
                    <a:lnTo>
                      <a:pt x="111" y="858"/>
                    </a:lnTo>
                    <a:lnTo>
                      <a:pt x="96" y="836"/>
                    </a:lnTo>
                    <a:lnTo>
                      <a:pt x="82" y="815"/>
                    </a:lnTo>
                    <a:lnTo>
                      <a:pt x="70" y="792"/>
                    </a:lnTo>
                    <a:lnTo>
                      <a:pt x="59" y="770"/>
                    </a:lnTo>
                    <a:lnTo>
                      <a:pt x="49" y="749"/>
                    </a:lnTo>
                    <a:lnTo>
                      <a:pt x="40" y="727"/>
                    </a:lnTo>
                    <a:lnTo>
                      <a:pt x="31" y="706"/>
                    </a:lnTo>
                    <a:lnTo>
                      <a:pt x="25" y="686"/>
                    </a:lnTo>
                    <a:lnTo>
                      <a:pt x="19" y="666"/>
                    </a:lnTo>
                    <a:lnTo>
                      <a:pt x="14" y="647"/>
                    </a:lnTo>
                    <a:lnTo>
                      <a:pt x="9" y="630"/>
                    </a:lnTo>
                    <a:lnTo>
                      <a:pt x="6" y="613"/>
                    </a:lnTo>
                    <a:lnTo>
                      <a:pt x="4" y="596"/>
                    </a:lnTo>
                    <a:lnTo>
                      <a:pt x="3" y="583"/>
                    </a:lnTo>
                    <a:lnTo>
                      <a:pt x="1" y="569"/>
                    </a:lnTo>
                    <a:lnTo>
                      <a:pt x="0" y="546"/>
                    </a:lnTo>
                    <a:lnTo>
                      <a:pt x="0" y="524"/>
                    </a:lnTo>
                    <a:lnTo>
                      <a:pt x="1" y="500"/>
                    </a:lnTo>
                    <a:lnTo>
                      <a:pt x="3" y="478"/>
                    </a:lnTo>
                    <a:lnTo>
                      <a:pt x="6" y="454"/>
                    </a:lnTo>
                    <a:lnTo>
                      <a:pt x="11" y="430"/>
                    </a:lnTo>
                    <a:lnTo>
                      <a:pt x="17" y="407"/>
                    </a:lnTo>
                    <a:lnTo>
                      <a:pt x="24" y="383"/>
                    </a:lnTo>
                    <a:lnTo>
                      <a:pt x="32" y="359"/>
                    </a:lnTo>
                    <a:lnTo>
                      <a:pt x="41" y="335"/>
                    </a:lnTo>
                    <a:lnTo>
                      <a:pt x="52" y="313"/>
                    </a:lnTo>
                    <a:lnTo>
                      <a:pt x="64" y="291"/>
                    </a:lnTo>
                    <a:lnTo>
                      <a:pt x="76" y="268"/>
                    </a:lnTo>
                    <a:lnTo>
                      <a:pt x="90" y="246"/>
                    </a:lnTo>
                    <a:lnTo>
                      <a:pt x="105" y="224"/>
                    </a:lnTo>
                    <a:lnTo>
                      <a:pt x="121" y="203"/>
                    </a:lnTo>
                    <a:lnTo>
                      <a:pt x="139" y="183"/>
                    </a:lnTo>
                    <a:lnTo>
                      <a:pt x="157" y="163"/>
                    </a:lnTo>
                    <a:lnTo>
                      <a:pt x="177" y="145"/>
                    </a:lnTo>
                    <a:lnTo>
                      <a:pt x="197" y="127"/>
                    </a:lnTo>
                    <a:lnTo>
                      <a:pt x="220" y="110"/>
                    </a:lnTo>
                    <a:lnTo>
                      <a:pt x="243" y="93"/>
                    </a:lnTo>
                    <a:lnTo>
                      <a:pt x="267" y="78"/>
                    </a:lnTo>
                    <a:lnTo>
                      <a:pt x="292" y="65"/>
                    </a:lnTo>
                    <a:lnTo>
                      <a:pt x="318" y="52"/>
                    </a:lnTo>
                    <a:lnTo>
                      <a:pt x="346" y="40"/>
                    </a:lnTo>
                    <a:lnTo>
                      <a:pt x="374" y="30"/>
                    </a:lnTo>
                    <a:lnTo>
                      <a:pt x="404" y="21"/>
                    </a:lnTo>
                    <a:lnTo>
                      <a:pt x="436" y="13"/>
                    </a:lnTo>
                    <a:lnTo>
                      <a:pt x="468" y="7"/>
                    </a:lnTo>
                    <a:lnTo>
                      <a:pt x="500" y="3"/>
                    </a:lnTo>
                    <a:lnTo>
                      <a:pt x="534" y="1"/>
                    </a:lnTo>
                    <a:close/>
                  </a:path>
                </a:pathLst>
              </a:custGeom>
              <a:solidFill>
                <a:srgbClr val="B79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55" name="Google Shape;655;p12"/>
              <p:cNvSpPr/>
              <p:nvPr/>
            </p:nvSpPr>
            <p:spPr>
              <a:xfrm>
                <a:off x="3278" y="2338"/>
                <a:ext cx="197" cy="193"/>
              </a:xfrm>
              <a:custGeom>
                <a:rect b="b" l="l" r="r" t="t"/>
                <a:pathLst>
                  <a:path extrusionOk="0" h="968" w="986">
                    <a:moveTo>
                      <a:pt x="474" y="0"/>
                    </a:moveTo>
                    <a:lnTo>
                      <a:pt x="495" y="0"/>
                    </a:lnTo>
                    <a:lnTo>
                      <a:pt x="516" y="1"/>
                    </a:lnTo>
                    <a:lnTo>
                      <a:pt x="538" y="2"/>
                    </a:lnTo>
                    <a:lnTo>
                      <a:pt x="559" y="5"/>
                    </a:lnTo>
                    <a:lnTo>
                      <a:pt x="581" y="8"/>
                    </a:lnTo>
                    <a:lnTo>
                      <a:pt x="603" y="13"/>
                    </a:lnTo>
                    <a:lnTo>
                      <a:pt x="624" y="20"/>
                    </a:lnTo>
                    <a:lnTo>
                      <a:pt x="645" y="26"/>
                    </a:lnTo>
                    <a:lnTo>
                      <a:pt x="666" y="33"/>
                    </a:lnTo>
                    <a:lnTo>
                      <a:pt x="687" y="42"/>
                    </a:lnTo>
                    <a:lnTo>
                      <a:pt x="707" y="52"/>
                    </a:lnTo>
                    <a:lnTo>
                      <a:pt x="729" y="62"/>
                    </a:lnTo>
                    <a:lnTo>
                      <a:pt x="749" y="73"/>
                    </a:lnTo>
                    <a:lnTo>
                      <a:pt x="767" y="85"/>
                    </a:lnTo>
                    <a:lnTo>
                      <a:pt x="786" y="97"/>
                    </a:lnTo>
                    <a:lnTo>
                      <a:pt x="805" y="111"/>
                    </a:lnTo>
                    <a:lnTo>
                      <a:pt x="823" y="124"/>
                    </a:lnTo>
                    <a:lnTo>
                      <a:pt x="840" y="139"/>
                    </a:lnTo>
                    <a:lnTo>
                      <a:pt x="857" y="156"/>
                    </a:lnTo>
                    <a:lnTo>
                      <a:pt x="872" y="172"/>
                    </a:lnTo>
                    <a:lnTo>
                      <a:pt x="887" y="188"/>
                    </a:lnTo>
                    <a:lnTo>
                      <a:pt x="901" y="206"/>
                    </a:lnTo>
                    <a:lnTo>
                      <a:pt x="915" y="224"/>
                    </a:lnTo>
                    <a:lnTo>
                      <a:pt x="927" y="243"/>
                    </a:lnTo>
                    <a:lnTo>
                      <a:pt x="938" y="262"/>
                    </a:lnTo>
                    <a:lnTo>
                      <a:pt x="948" y="282"/>
                    </a:lnTo>
                    <a:lnTo>
                      <a:pt x="957" y="302"/>
                    </a:lnTo>
                    <a:lnTo>
                      <a:pt x="964" y="323"/>
                    </a:lnTo>
                    <a:lnTo>
                      <a:pt x="972" y="344"/>
                    </a:lnTo>
                    <a:lnTo>
                      <a:pt x="977" y="365"/>
                    </a:lnTo>
                    <a:lnTo>
                      <a:pt x="981" y="388"/>
                    </a:lnTo>
                    <a:lnTo>
                      <a:pt x="983" y="410"/>
                    </a:lnTo>
                    <a:lnTo>
                      <a:pt x="984" y="433"/>
                    </a:lnTo>
                    <a:lnTo>
                      <a:pt x="986" y="456"/>
                    </a:lnTo>
                    <a:lnTo>
                      <a:pt x="986" y="480"/>
                    </a:lnTo>
                    <a:lnTo>
                      <a:pt x="984" y="504"/>
                    </a:lnTo>
                    <a:lnTo>
                      <a:pt x="982" y="529"/>
                    </a:lnTo>
                    <a:lnTo>
                      <a:pt x="979" y="553"/>
                    </a:lnTo>
                    <a:lnTo>
                      <a:pt x="976" y="578"/>
                    </a:lnTo>
                    <a:lnTo>
                      <a:pt x="971" y="601"/>
                    </a:lnTo>
                    <a:lnTo>
                      <a:pt x="964" y="625"/>
                    </a:lnTo>
                    <a:lnTo>
                      <a:pt x="958" y="649"/>
                    </a:lnTo>
                    <a:lnTo>
                      <a:pt x="949" y="672"/>
                    </a:lnTo>
                    <a:lnTo>
                      <a:pt x="941" y="696"/>
                    </a:lnTo>
                    <a:lnTo>
                      <a:pt x="931" y="719"/>
                    </a:lnTo>
                    <a:lnTo>
                      <a:pt x="920" y="741"/>
                    </a:lnTo>
                    <a:lnTo>
                      <a:pt x="908" y="764"/>
                    </a:lnTo>
                    <a:lnTo>
                      <a:pt x="895" y="783"/>
                    </a:lnTo>
                    <a:lnTo>
                      <a:pt x="880" y="805"/>
                    </a:lnTo>
                    <a:lnTo>
                      <a:pt x="865" y="823"/>
                    </a:lnTo>
                    <a:lnTo>
                      <a:pt x="847" y="842"/>
                    </a:lnTo>
                    <a:lnTo>
                      <a:pt x="830" y="861"/>
                    </a:lnTo>
                    <a:lnTo>
                      <a:pt x="810" y="877"/>
                    </a:lnTo>
                    <a:lnTo>
                      <a:pt x="790" y="892"/>
                    </a:lnTo>
                    <a:lnTo>
                      <a:pt x="767" y="907"/>
                    </a:lnTo>
                    <a:lnTo>
                      <a:pt x="745" y="920"/>
                    </a:lnTo>
                    <a:lnTo>
                      <a:pt x="720" y="932"/>
                    </a:lnTo>
                    <a:lnTo>
                      <a:pt x="694" y="942"/>
                    </a:lnTo>
                    <a:lnTo>
                      <a:pt x="666" y="951"/>
                    </a:lnTo>
                    <a:lnTo>
                      <a:pt x="638" y="957"/>
                    </a:lnTo>
                    <a:lnTo>
                      <a:pt x="608" y="963"/>
                    </a:lnTo>
                    <a:lnTo>
                      <a:pt x="576" y="967"/>
                    </a:lnTo>
                    <a:lnTo>
                      <a:pt x="544" y="968"/>
                    </a:lnTo>
                    <a:lnTo>
                      <a:pt x="509" y="968"/>
                    </a:lnTo>
                    <a:lnTo>
                      <a:pt x="474" y="967"/>
                    </a:lnTo>
                    <a:lnTo>
                      <a:pt x="440" y="963"/>
                    </a:lnTo>
                    <a:lnTo>
                      <a:pt x="408" y="958"/>
                    </a:lnTo>
                    <a:lnTo>
                      <a:pt x="377" y="951"/>
                    </a:lnTo>
                    <a:lnTo>
                      <a:pt x="348" y="942"/>
                    </a:lnTo>
                    <a:lnTo>
                      <a:pt x="319" y="932"/>
                    </a:lnTo>
                    <a:lnTo>
                      <a:pt x="293" y="921"/>
                    </a:lnTo>
                    <a:lnTo>
                      <a:pt x="268" y="908"/>
                    </a:lnTo>
                    <a:lnTo>
                      <a:pt x="244" y="895"/>
                    </a:lnTo>
                    <a:lnTo>
                      <a:pt x="221" y="880"/>
                    </a:lnTo>
                    <a:lnTo>
                      <a:pt x="200" y="863"/>
                    </a:lnTo>
                    <a:lnTo>
                      <a:pt x="180" y="847"/>
                    </a:lnTo>
                    <a:lnTo>
                      <a:pt x="161" y="830"/>
                    </a:lnTo>
                    <a:lnTo>
                      <a:pt x="143" y="812"/>
                    </a:lnTo>
                    <a:lnTo>
                      <a:pt x="127" y="793"/>
                    </a:lnTo>
                    <a:lnTo>
                      <a:pt x="112" y="775"/>
                    </a:lnTo>
                    <a:lnTo>
                      <a:pt x="98" y="756"/>
                    </a:lnTo>
                    <a:lnTo>
                      <a:pt x="85" y="736"/>
                    </a:lnTo>
                    <a:lnTo>
                      <a:pt x="72" y="717"/>
                    </a:lnTo>
                    <a:lnTo>
                      <a:pt x="62" y="697"/>
                    </a:lnTo>
                    <a:lnTo>
                      <a:pt x="52" y="677"/>
                    </a:lnTo>
                    <a:lnTo>
                      <a:pt x="42" y="659"/>
                    </a:lnTo>
                    <a:lnTo>
                      <a:pt x="35" y="640"/>
                    </a:lnTo>
                    <a:lnTo>
                      <a:pt x="27" y="621"/>
                    </a:lnTo>
                    <a:lnTo>
                      <a:pt x="16" y="586"/>
                    </a:lnTo>
                    <a:lnTo>
                      <a:pt x="7" y="553"/>
                    </a:lnTo>
                    <a:lnTo>
                      <a:pt x="2" y="524"/>
                    </a:lnTo>
                    <a:lnTo>
                      <a:pt x="0" y="499"/>
                    </a:lnTo>
                    <a:lnTo>
                      <a:pt x="0" y="479"/>
                    </a:lnTo>
                    <a:lnTo>
                      <a:pt x="0" y="459"/>
                    </a:lnTo>
                    <a:lnTo>
                      <a:pt x="1" y="438"/>
                    </a:lnTo>
                    <a:lnTo>
                      <a:pt x="2" y="418"/>
                    </a:lnTo>
                    <a:lnTo>
                      <a:pt x="6" y="397"/>
                    </a:lnTo>
                    <a:lnTo>
                      <a:pt x="10" y="375"/>
                    </a:lnTo>
                    <a:lnTo>
                      <a:pt x="15" y="354"/>
                    </a:lnTo>
                    <a:lnTo>
                      <a:pt x="21" y="333"/>
                    </a:lnTo>
                    <a:lnTo>
                      <a:pt x="29" y="312"/>
                    </a:lnTo>
                    <a:lnTo>
                      <a:pt x="37" y="292"/>
                    </a:lnTo>
                    <a:lnTo>
                      <a:pt x="46" y="271"/>
                    </a:lnTo>
                    <a:lnTo>
                      <a:pt x="56" y="251"/>
                    </a:lnTo>
                    <a:lnTo>
                      <a:pt x="67" y="231"/>
                    </a:lnTo>
                    <a:lnTo>
                      <a:pt x="80" y="212"/>
                    </a:lnTo>
                    <a:lnTo>
                      <a:pt x="93" y="192"/>
                    </a:lnTo>
                    <a:lnTo>
                      <a:pt x="107" y="173"/>
                    </a:lnTo>
                    <a:lnTo>
                      <a:pt x="123" y="156"/>
                    </a:lnTo>
                    <a:lnTo>
                      <a:pt x="140" y="138"/>
                    </a:lnTo>
                    <a:lnTo>
                      <a:pt x="157" y="122"/>
                    </a:lnTo>
                    <a:lnTo>
                      <a:pt x="175" y="107"/>
                    </a:lnTo>
                    <a:lnTo>
                      <a:pt x="195" y="92"/>
                    </a:lnTo>
                    <a:lnTo>
                      <a:pt x="215" y="77"/>
                    </a:lnTo>
                    <a:lnTo>
                      <a:pt x="236" y="65"/>
                    </a:lnTo>
                    <a:lnTo>
                      <a:pt x="258" y="52"/>
                    </a:lnTo>
                    <a:lnTo>
                      <a:pt x="282" y="42"/>
                    </a:lnTo>
                    <a:lnTo>
                      <a:pt x="307" y="32"/>
                    </a:lnTo>
                    <a:lnTo>
                      <a:pt x="332" y="23"/>
                    </a:lnTo>
                    <a:lnTo>
                      <a:pt x="358" y="16"/>
                    </a:lnTo>
                    <a:lnTo>
                      <a:pt x="385" y="10"/>
                    </a:lnTo>
                    <a:lnTo>
                      <a:pt x="414" y="5"/>
                    </a:lnTo>
                    <a:lnTo>
                      <a:pt x="444" y="2"/>
                    </a:lnTo>
                    <a:lnTo>
                      <a:pt x="474" y="0"/>
                    </a:lnTo>
                    <a:close/>
                  </a:path>
                </a:pathLst>
              </a:custGeom>
              <a:solidFill>
                <a:srgbClr val="C6A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56" name="Google Shape;656;p12"/>
              <p:cNvSpPr/>
              <p:nvPr/>
            </p:nvSpPr>
            <p:spPr>
              <a:xfrm>
                <a:off x="3292" y="2344"/>
                <a:ext cx="172" cy="169"/>
              </a:xfrm>
              <a:custGeom>
                <a:rect b="b" l="l" r="r" t="t"/>
                <a:pathLst>
                  <a:path extrusionOk="0" h="845" w="862">
                    <a:moveTo>
                      <a:pt x="415" y="0"/>
                    </a:moveTo>
                    <a:lnTo>
                      <a:pt x="434" y="0"/>
                    </a:lnTo>
                    <a:lnTo>
                      <a:pt x="452" y="0"/>
                    </a:lnTo>
                    <a:lnTo>
                      <a:pt x="470" y="1"/>
                    </a:lnTo>
                    <a:lnTo>
                      <a:pt x="489" y="3"/>
                    </a:lnTo>
                    <a:lnTo>
                      <a:pt x="507" y="7"/>
                    </a:lnTo>
                    <a:lnTo>
                      <a:pt x="526" y="11"/>
                    </a:lnTo>
                    <a:lnTo>
                      <a:pt x="545" y="16"/>
                    </a:lnTo>
                    <a:lnTo>
                      <a:pt x="564" y="22"/>
                    </a:lnTo>
                    <a:lnTo>
                      <a:pt x="582" y="28"/>
                    </a:lnTo>
                    <a:lnTo>
                      <a:pt x="600" y="36"/>
                    </a:lnTo>
                    <a:lnTo>
                      <a:pt x="618" y="45"/>
                    </a:lnTo>
                    <a:lnTo>
                      <a:pt x="636" y="53"/>
                    </a:lnTo>
                    <a:lnTo>
                      <a:pt x="653" y="63"/>
                    </a:lnTo>
                    <a:lnTo>
                      <a:pt x="670" y="73"/>
                    </a:lnTo>
                    <a:lnTo>
                      <a:pt x="687" y="84"/>
                    </a:lnTo>
                    <a:lnTo>
                      <a:pt x="702" y="97"/>
                    </a:lnTo>
                    <a:lnTo>
                      <a:pt x="718" y="109"/>
                    </a:lnTo>
                    <a:lnTo>
                      <a:pt x="733" y="122"/>
                    </a:lnTo>
                    <a:lnTo>
                      <a:pt x="748" y="136"/>
                    </a:lnTo>
                    <a:lnTo>
                      <a:pt x="762" y="151"/>
                    </a:lnTo>
                    <a:lnTo>
                      <a:pt x="774" y="166"/>
                    </a:lnTo>
                    <a:lnTo>
                      <a:pt x="787" y="181"/>
                    </a:lnTo>
                    <a:lnTo>
                      <a:pt x="798" y="197"/>
                    </a:lnTo>
                    <a:lnTo>
                      <a:pt x="809" y="213"/>
                    </a:lnTo>
                    <a:lnTo>
                      <a:pt x="819" y="231"/>
                    </a:lnTo>
                    <a:lnTo>
                      <a:pt x="828" y="248"/>
                    </a:lnTo>
                    <a:lnTo>
                      <a:pt x="837" y="265"/>
                    </a:lnTo>
                    <a:lnTo>
                      <a:pt x="843" y="284"/>
                    </a:lnTo>
                    <a:lnTo>
                      <a:pt x="849" y="303"/>
                    </a:lnTo>
                    <a:lnTo>
                      <a:pt x="854" y="322"/>
                    </a:lnTo>
                    <a:lnTo>
                      <a:pt x="858" y="340"/>
                    </a:lnTo>
                    <a:lnTo>
                      <a:pt x="861" y="360"/>
                    </a:lnTo>
                    <a:lnTo>
                      <a:pt x="862" y="380"/>
                    </a:lnTo>
                    <a:lnTo>
                      <a:pt x="862" y="400"/>
                    </a:lnTo>
                    <a:lnTo>
                      <a:pt x="862" y="420"/>
                    </a:lnTo>
                    <a:lnTo>
                      <a:pt x="862" y="441"/>
                    </a:lnTo>
                    <a:lnTo>
                      <a:pt x="859" y="463"/>
                    </a:lnTo>
                    <a:lnTo>
                      <a:pt x="857" y="483"/>
                    </a:lnTo>
                    <a:lnTo>
                      <a:pt x="854" y="504"/>
                    </a:lnTo>
                    <a:lnTo>
                      <a:pt x="849" y="525"/>
                    </a:lnTo>
                    <a:lnTo>
                      <a:pt x="844" y="546"/>
                    </a:lnTo>
                    <a:lnTo>
                      <a:pt x="838" y="566"/>
                    </a:lnTo>
                    <a:lnTo>
                      <a:pt x="832" y="587"/>
                    </a:lnTo>
                    <a:lnTo>
                      <a:pt x="823" y="607"/>
                    </a:lnTo>
                    <a:lnTo>
                      <a:pt x="814" y="627"/>
                    </a:lnTo>
                    <a:lnTo>
                      <a:pt x="804" y="647"/>
                    </a:lnTo>
                    <a:lnTo>
                      <a:pt x="794" y="666"/>
                    </a:lnTo>
                    <a:lnTo>
                      <a:pt x="782" y="685"/>
                    </a:lnTo>
                    <a:lnTo>
                      <a:pt x="769" y="702"/>
                    </a:lnTo>
                    <a:lnTo>
                      <a:pt x="756" y="719"/>
                    </a:lnTo>
                    <a:lnTo>
                      <a:pt x="741" y="735"/>
                    </a:lnTo>
                    <a:lnTo>
                      <a:pt x="725" y="751"/>
                    </a:lnTo>
                    <a:lnTo>
                      <a:pt x="708" y="765"/>
                    </a:lnTo>
                    <a:lnTo>
                      <a:pt x="690" y="778"/>
                    </a:lnTo>
                    <a:lnTo>
                      <a:pt x="671" y="791"/>
                    </a:lnTo>
                    <a:lnTo>
                      <a:pt x="651" y="802"/>
                    </a:lnTo>
                    <a:lnTo>
                      <a:pt x="628" y="812"/>
                    </a:lnTo>
                    <a:lnTo>
                      <a:pt x="606" y="822"/>
                    </a:lnTo>
                    <a:lnTo>
                      <a:pt x="582" y="830"/>
                    </a:lnTo>
                    <a:lnTo>
                      <a:pt x="557" y="836"/>
                    </a:lnTo>
                    <a:lnTo>
                      <a:pt x="531" y="840"/>
                    </a:lnTo>
                    <a:lnTo>
                      <a:pt x="504" y="843"/>
                    </a:lnTo>
                    <a:lnTo>
                      <a:pt x="475" y="845"/>
                    </a:lnTo>
                    <a:lnTo>
                      <a:pt x="445" y="845"/>
                    </a:lnTo>
                    <a:lnTo>
                      <a:pt x="414" y="843"/>
                    </a:lnTo>
                    <a:lnTo>
                      <a:pt x="385" y="840"/>
                    </a:lnTo>
                    <a:lnTo>
                      <a:pt x="356" y="835"/>
                    </a:lnTo>
                    <a:lnTo>
                      <a:pt x="330" y="828"/>
                    </a:lnTo>
                    <a:lnTo>
                      <a:pt x="304" y="821"/>
                    </a:lnTo>
                    <a:lnTo>
                      <a:pt x="280" y="812"/>
                    </a:lnTo>
                    <a:lnTo>
                      <a:pt x="257" y="802"/>
                    </a:lnTo>
                    <a:lnTo>
                      <a:pt x="234" y="791"/>
                    </a:lnTo>
                    <a:lnTo>
                      <a:pt x="214" y="780"/>
                    </a:lnTo>
                    <a:lnTo>
                      <a:pt x="194" y="766"/>
                    </a:lnTo>
                    <a:lnTo>
                      <a:pt x="175" y="752"/>
                    </a:lnTo>
                    <a:lnTo>
                      <a:pt x="158" y="739"/>
                    </a:lnTo>
                    <a:lnTo>
                      <a:pt x="142" y="724"/>
                    </a:lnTo>
                    <a:lnTo>
                      <a:pt x="127" y="707"/>
                    </a:lnTo>
                    <a:lnTo>
                      <a:pt x="112" y="691"/>
                    </a:lnTo>
                    <a:lnTo>
                      <a:pt x="98" y="675"/>
                    </a:lnTo>
                    <a:lnTo>
                      <a:pt x="86" y="659"/>
                    </a:lnTo>
                    <a:lnTo>
                      <a:pt x="74" y="641"/>
                    </a:lnTo>
                    <a:lnTo>
                      <a:pt x="64" y="625"/>
                    </a:lnTo>
                    <a:lnTo>
                      <a:pt x="54" y="607"/>
                    </a:lnTo>
                    <a:lnTo>
                      <a:pt x="46" y="591"/>
                    </a:lnTo>
                    <a:lnTo>
                      <a:pt x="38" y="574"/>
                    </a:lnTo>
                    <a:lnTo>
                      <a:pt x="31" y="558"/>
                    </a:lnTo>
                    <a:lnTo>
                      <a:pt x="24" y="541"/>
                    </a:lnTo>
                    <a:lnTo>
                      <a:pt x="14" y="510"/>
                    </a:lnTo>
                    <a:lnTo>
                      <a:pt x="7" y="481"/>
                    </a:lnTo>
                    <a:lnTo>
                      <a:pt x="2" y="456"/>
                    </a:lnTo>
                    <a:lnTo>
                      <a:pt x="1" y="435"/>
                    </a:lnTo>
                    <a:lnTo>
                      <a:pt x="0" y="418"/>
                    </a:lnTo>
                    <a:lnTo>
                      <a:pt x="1" y="400"/>
                    </a:lnTo>
                    <a:lnTo>
                      <a:pt x="2" y="382"/>
                    </a:lnTo>
                    <a:lnTo>
                      <a:pt x="3" y="364"/>
                    </a:lnTo>
                    <a:lnTo>
                      <a:pt x="7" y="345"/>
                    </a:lnTo>
                    <a:lnTo>
                      <a:pt x="11" y="328"/>
                    </a:lnTo>
                    <a:lnTo>
                      <a:pt x="16" y="309"/>
                    </a:lnTo>
                    <a:lnTo>
                      <a:pt x="21" y="290"/>
                    </a:lnTo>
                    <a:lnTo>
                      <a:pt x="27" y="273"/>
                    </a:lnTo>
                    <a:lnTo>
                      <a:pt x="34" y="254"/>
                    </a:lnTo>
                    <a:lnTo>
                      <a:pt x="43" y="237"/>
                    </a:lnTo>
                    <a:lnTo>
                      <a:pt x="52" y="219"/>
                    </a:lnTo>
                    <a:lnTo>
                      <a:pt x="62" y="202"/>
                    </a:lnTo>
                    <a:lnTo>
                      <a:pt x="73" y="186"/>
                    </a:lnTo>
                    <a:lnTo>
                      <a:pt x="84" y="168"/>
                    </a:lnTo>
                    <a:lnTo>
                      <a:pt x="97" y="152"/>
                    </a:lnTo>
                    <a:lnTo>
                      <a:pt x="111" y="137"/>
                    </a:lnTo>
                    <a:lnTo>
                      <a:pt x="124" y="122"/>
                    </a:lnTo>
                    <a:lnTo>
                      <a:pt x="139" y="107"/>
                    </a:lnTo>
                    <a:lnTo>
                      <a:pt x="155" y="93"/>
                    </a:lnTo>
                    <a:lnTo>
                      <a:pt x="173" y="81"/>
                    </a:lnTo>
                    <a:lnTo>
                      <a:pt x="190" y="68"/>
                    </a:lnTo>
                    <a:lnTo>
                      <a:pt x="209" y="57"/>
                    </a:lnTo>
                    <a:lnTo>
                      <a:pt x="228" y="46"/>
                    </a:lnTo>
                    <a:lnTo>
                      <a:pt x="249" y="37"/>
                    </a:lnTo>
                    <a:lnTo>
                      <a:pt x="270" y="28"/>
                    </a:lnTo>
                    <a:lnTo>
                      <a:pt x="292" y="21"/>
                    </a:lnTo>
                    <a:lnTo>
                      <a:pt x="315" y="13"/>
                    </a:lnTo>
                    <a:lnTo>
                      <a:pt x="339" y="8"/>
                    </a:lnTo>
                    <a:lnTo>
                      <a:pt x="364" y="5"/>
                    </a:lnTo>
                    <a:lnTo>
                      <a:pt x="389" y="1"/>
                    </a:lnTo>
                    <a:lnTo>
                      <a:pt x="415" y="0"/>
                    </a:lnTo>
                    <a:close/>
                  </a:path>
                </a:pathLst>
              </a:custGeom>
              <a:solidFill>
                <a:srgbClr val="D5AD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57" name="Google Shape;657;p12"/>
              <p:cNvSpPr/>
              <p:nvPr/>
            </p:nvSpPr>
            <p:spPr>
              <a:xfrm>
                <a:off x="3306" y="2350"/>
                <a:ext cx="147" cy="144"/>
              </a:xfrm>
              <a:custGeom>
                <a:rect b="b" l="l" r="r" t="t"/>
                <a:pathLst>
                  <a:path extrusionOk="0" h="721" w="738">
                    <a:moveTo>
                      <a:pt x="356" y="0"/>
                    </a:moveTo>
                    <a:lnTo>
                      <a:pt x="372" y="0"/>
                    </a:lnTo>
                    <a:lnTo>
                      <a:pt x="387" y="0"/>
                    </a:lnTo>
                    <a:lnTo>
                      <a:pt x="403" y="1"/>
                    </a:lnTo>
                    <a:lnTo>
                      <a:pt x="418" y="2"/>
                    </a:lnTo>
                    <a:lnTo>
                      <a:pt x="435" y="6"/>
                    </a:lnTo>
                    <a:lnTo>
                      <a:pt x="451" y="8"/>
                    </a:lnTo>
                    <a:lnTo>
                      <a:pt x="467" y="13"/>
                    </a:lnTo>
                    <a:lnTo>
                      <a:pt x="482" y="18"/>
                    </a:lnTo>
                    <a:lnTo>
                      <a:pt x="498" y="23"/>
                    </a:lnTo>
                    <a:lnTo>
                      <a:pt x="513" y="31"/>
                    </a:lnTo>
                    <a:lnTo>
                      <a:pt x="529" y="37"/>
                    </a:lnTo>
                    <a:lnTo>
                      <a:pt x="544" y="46"/>
                    </a:lnTo>
                    <a:lnTo>
                      <a:pt x="559" y="53"/>
                    </a:lnTo>
                    <a:lnTo>
                      <a:pt x="574" y="62"/>
                    </a:lnTo>
                    <a:lnTo>
                      <a:pt x="588" y="72"/>
                    </a:lnTo>
                    <a:lnTo>
                      <a:pt x="602" y="82"/>
                    </a:lnTo>
                    <a:lnTo>
                      <a:pt x="616" y="93"/>
                    </a:lnTo>
                    <a:lnTo>
                      <a:pt x="628" y="104"/>
                    </a:lnTo>
                    <a:lnTo>
                      <a:pt x="641" y="116"/>
                    </a:lnTo>
                    <a:lnTo>
                      <a:pt x="653" y="128"/>
                    </a:lnTo>
                    <a:lnTo>
                      <a:pt x="664" y="141"/>
                    </a:lnTo>
                    <a:lnTo>
                      <a:pt x="674" y="154"/>
                    </a:lnTo>
                    <a:lnTo>
                      <a:pt x="684" y="168"/>
                    </a:lnTo>
                    <a:lnTo>
                      <a:pt x="694" y="182"/>
                    </a:lnTo>
                    <a:lnTo>
                      <a:pt x="703" y="196"/>
                    </a:lnTo>
                    <a:lnTo>
                      <a:pt x="710" y="211"/>
                    </a:lnTo>
                    <a:lnTo>
                      <a:pt x="717" y="225"/>
                    </a:lnTo>
                    <a:lnTo>
                      <a:pt x="723" y="242"/>
                    </a:lnTo>
                    <a:lnTo>
                      <a:pt x="728" y="257"/>
                    </a:lnTo>
                    <a:lnTo>
                      <a:pt x="732" y="273"/>
                    </a:lnTo>
                    <a:lnTo>
                      <a:pt x="735" y="289"/>
                    </a:lnTo>
                    <a:lnTo>
                      <a:pt x="737" y="305"/>
                    </a:lnTo>
                    <a:lnTo>
                      <a:pt x="738" y="323"/>
                    </a:lnTo>
                    <a:lnTo>
                      <a:pt x="738" y="340"/>
                    </a:lnTo>
                    <a:lnTo>
                      <a:pt x="738" y="358"/>
                    </a:lnTo>
                    <a:lnTo>
                      <a:pt x="737" y="375"/>
                    </a:lnTo>
                    <a:lnTo>
                      <a:pt x="735" y="394"/>
                    </a:lnTo>
                    <a:lnTo>
                      <a:pt x="733" y="411"/>
                    </a:lnTo>
                    <a:lnTo>
                      <a:pt x="729" y="430"/>
                    </a:lnTo>
                    <a:lnTo>
                      <a:pt x="725" y="448"/>
                    </a:lnTo>
                    <a:lnTo>
                      <a:pt x="720" y="466"/>
                    </a:lnTo>
                    <a:lnTo>
                      <a:pt x="715" y="484"/>
                    </a:lnTo>
                    <a:lnTo>
                      <a:pt x="709" y="501"/>
                    </a:lnTo>
                    <a:lnTo>
                      <a:pt x="703" y="519"/>
                    </a:lnTo>
                    <a:lnTo>
                      <a:pt x="694" y="536"/>
                    </a:lnTo>
                    <a:lnTo>
                      <a:pt x="685" y="554"/>
                    </a:lnTo>
                    <a:lnTo>
                      <a:pt x="677" y="570"/>
                    </a:lnTo>
                    <a:lnTo>
                      <a:pt x="667" y="586"/>
                    </a:lnTo>
                    <a:lnTo>
                      <a:pt x="656" y="601"/>
                    </a:lnTo>
                    <a:lnTo>
                      <a:pt x="643" y="616"/>
                    </a:lnTo>
                    <a:lnTo>
                      <a:pt x="631" y="630"/>
                    </a:lnTo>
                    <a:lnTo>
                      <a:pt x="617" y="644"/>
                    </a:lnTo>
                    <a:lnTo>
                      <a:pt x="602" y="656"/>
                    </a:lnTo>
                    <a:lnTo>
                      <a:pt x="587" y="667"/>
                    </a:lnTo>
                    <a:lnTo>
                      <a:pt x="571" y="677"/>
                    </a:lnTo>
                    <a:lnTo>
                      <a:pt x="553" y="687"/>
                    </a:lnTo>
                    <a:lnTo>
                      <a:pt x="536" y="696"/>
                    </a:lnTo>
                    <a:lnTo>
                      <a:pt x="516" y="704"/>
                    </a:lnTo>
                    <a:lnTo>
                      <a:pt x="496" y="710"/>
                    </a:lnTo>
                    <a:lnTo>
                      <a:pt x="475" y="715"/>
                    </a:lnTo>
                    <a:lnTo>
                      <a:pt x="453" y="718"/>
                    </a:lnTo>
                    <a:lnTo>
                      <a:pt x="430" y="721"/>
                    </a:lnTo>
                    <a:lnTo>
                      <a:pt x="406" y="721"/>
                    </a:lnTo>
                    <a:lnTo>
                      <a:pt x="381" y="721"/>
                    </a:lnTo>
                    <a:lnTo>
                      <a:pt x="355" y="718"/>
                    </a:lnTo>
                    <a:lnTo>
                      <a:pt x="330" y="716"/>
                    </a:lnTo>
                    <a:lnTo>
                      <a:pt x="306" y="711"/>
                    </a:lnTo>
                    <a:lnTo>
                      <a:pt x="282" y="705"/>
                    </a:lnTo>
                    <a:lnTo>
                      <a:pt x="261" y="699"/>
                    </a:lnTo>
                    <a:lnTo>
                      <a:pt x="240" y="691"/>
                    </a:lnTo>
                    <a:lnTo>
                      <a:pt x="220" y="682"/>
                    </a:lnTo>
                    <a:lnTo>
                      <a:pt x="201" y="672"/>
                    </a:lnTo>
                    <a:lnTo>
                      <a:pt x="184" y="662"/>
                    </a:lnTo>
                    <a:lnTo>
                      <a:pt x="166" y="651"/>
                    </a:lnTo>
                    <a:lnTo>
                      <a:pt x="151" y="640"/>
                    </a:lnTo>
                    <a:lnTo>
                      <a:pt x="136" y="627"/>
                    </a:lnTo>
                    <a:lnTo>
                      <a:pt x="121" y="614"/>
                    </a:lnTo>
                    <a:lnTo>
                      <a:pt x="109" y="601"/>
                    </a:lnTo>
                    <a:lnTo>
                      <a:pt x="96" y="587"/>
                    </a:lnTo>
                    <a:lnTo>
                      <a:pt x="85" y="574"/>
                    </a:lnTo>
                    <a:lnTo>
                      <a:pt x="74" y="559"/>
                    </a:lnTo>
                    <a:lnTo>
                      <a:pt x="65" y="545"/>
                    </a:lnTo>
                    <a:lnTo>
                      <a:pt x="55" y="531"/>
                    </a:lnTo>
                    <a:lnTo>
                      <a:pt x="48" y="516"/>
                    </a:lnTo>
                    <a:lnTo>
                      <a:pt x="33" y="488"/>
                    </a:lnTo>
                    <a:lnTo>
                      <a:pt x="22" y="460"/>
                    </a:lnTo>
                    <a:lnTo>
                      <a:pt x="13" y="434"/>
                    </a:lnTo>
                    <a:lnTo>
                      <a:pt x="7" y="410"/>
                    </a:lnTo>
                    <a:lnTo>
                      <a:pt x="3" y="389"/>
                    </a:lnTo>
                    <a:lnTo>
                      <a:pt x="0" y="370"/>
                    </a:lnTo>
                    <a:lnTo>
                      <a:pt x="0" y="355"/>
                    </a:lnTo>
                    <a:lnTo>
                      <a:pt x="0" y="340"/>
                    </a:lnTo>
                    <a:lnTo>
                      <a:pt x="2" y="324"/>
                    </a:lnTo>
                    <a:lnTo>
                      <a:pt x="3" y="309"/>
                    </a:lnTo>
                    <a:lnTo>
                      <a:pt x="5" y="294"/>
                    </a:lnTo>
                    <a:lnTo>
                      <a:pt x="9" y="278"/>
                    </a:lnTo>
                    <a:lnTo>
                      <a:pt x="13" y="263"/>
                    </a:lnTo>
                    <a:lnTo>
                      <a:pt x="18" y="247"/>
                    </a:lnTo>
                    <a:lnTo>
                      <a:pt x="23" y="232"/>
                    </a:lnTo>
                    <a:lnTo>
                      <a:pt x="29" y="216"/>
                    </a:lnTo>
                    <a:lnTo>
                      <a:pt x="35" y="201"/>
                    </a:lnTo>
                    <a:lnTo>
                      <a:pt x="44" y="186"/>
                    </a:lnTo>
                    <a:lnTo>
                      <a:pt x="52" y="172"/>
                    </a:lnTo>
                    <a:lnTo>
                      <a:pt x="62" y="157"/>
                    </a:lnTo>
                    <a:lnTo>
                      <a:pt x="72" y="143"/>
                    </a:lnTo>
                    <a:lnTo>
                      <a:pt x="82" y="129"/>
                    </a:lnTo>
                    <a:lnTo>
                      <a:pt x="94" y="116"/>
                    </a:lnTo>
                    <a:lnTo>
                      <a:pt x="105" y="103"/>
                    </a:lnTo>
                    <a:lnTo>
                      <a:pt x="119" y="91"/>
                    </a:lnTo>
                    <a:lnTo>
                      <a:pt x="133" y="79"/>
                    </a:lnTo>
                    <a:lnTo>
                      <a:pt x="148" y="68"/>
                    </a:lnTo>
                    <a:lnTo>
                      <a:pt x="163" y="58"/>
                    </a:lnTo>
                    <a:lnTo>
                      <a:pt x="179" y="48"/>
                    </a:lnTo>
                    <a:lnTo>
                      <a:pt x="195" y="40"/>
                    </a:lnTo>
                    <a:lnTo>
                      <a:pt x="213" y="31"/>
                    </a:lnTo>
                    <a:lnTo>
                      <a:pt x="231" y="23"/>
                    </a:lnTo>
                    <a:lnTo>
                      <a:pt x="250" y="17"/>
                    </a:lnTo>
                    <a:lnTo>
                      <a:pt x="270" y="12"/>
                    </a:lnTo>
                    <a:lnTo>
                      <a:pt x="290" y="7"/>
                    </a:lnTo>
                    <a:lnTo>
                      <a:pt x="311" y="3"/>
                    </a:lnTo>
                    <a:lnTo>
                      <a:pt x="334" y="1"/>
                    </a:lnTo>
                    <a:lnTo>
                      <a:pt x="356" y="0"/>
                    </a:lnTo>
                    <a:close/>
                  </a:path>
                </a:pathLst>
              </a:custGeom>
              <a:solidFill>
                <a:srgbClr val="E7B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58" name="Google Shape;658;p12"/>
              <p:cNvSpPr/>
              <p:nvPr/>
            </p:nvSpPr>
            <p:spPr>
              <a:xfrm>
                <a:off x="3321" y="2356"/>
                <a:ext cx="121" cy="119"/>
              </a:xfrm>
              <a:custGeom>
                <a:rect b="b" l="l" r="r" t="t"/>
                <a:pathLst>
                  <a:path extrusionOk="0" h="597" w="605">
                    <a:moveTo>
                      <a:pt x="292" y="0"/>
                    </a:moveTo>
                    <a:lnTo>
                      <a:pt x="306" y="0"/>
                    </a:lnTo>
                    <a:lnTo>
                      <a:pt x="318" y="0"/>
                    </a:lnTo>
                    <a:lnTo>
                      <a:pt x="332" y="1"/>
                    </a:lnTo>
                    <a:lnTo>
                      <a:pt x="344" y="2"/>
                    </a:lnTo>
                    <a:lnTo>
                      <a:pt x="372" y="8"/>
                    </a:lnTo>
                    <a:lnTo>
                      <a:pt x="398" y="16"/>
                    </a:lnTo>
                    <a:lnTo>
                      <a:pt x="424" y="26"/>
                    </a:lnTo>
                    <a:lnTo>
                      <a:pt x="449" y="38"/>
                    </a:lnTo>
                    <a:lnTo>
                      <a:pt x="473" y="52"/>
                    </a:lnTo>
                    <a:lnTo>
                      <a:pt x="495" y="68"/>
                    </a:lnTo>
                    <a:lnTo>
                      <a:pt x="518" y="86"/>
                    </a:lnTo>
                    <a:lnTo>
                      <a:pt x="537" y="104"/>
                    </a:lnTo>
                    <a:lnTo>
                      <a:pt x="547" y="116"/>
                    </a:lnTo>
                    <a:lnTo>
                      <a:pt x="555" y="126"/>
                    </a:lnTo>
                    <a:lnTo>
                      <a:pt x="563" y="137"/>
                    </a:lnTo>
                    <a:lnTo>
                      <a:pt x="570" y="148"/>
                    </a:lnTo>
                    <a:lnTo>
                      <a:pt x="577" y="161"/>
                    </a:lnTo>
                    <a:lnTo>
                      <a:pt x="583" y="173"/>
                    </a:lnTo>
                    <a:lnTo>
                      <a:pt x="588" y="184"/>
                    </a:lnTo>
                    <a:lnTo>
                      <a:pt x="593" y="198"/>
                    </a:lnTo>
                    <a:lnTo>
                      <a:pt x="596" y="210"/>
                    </a:lnTo>
                    <a:lnTo>
                      <a:pt x="600" y="224"/>
                    </a:lnTo>
                    <a:lnTo>
                      <a:pt x="601" y="238"/>
                    </a:lnTo>
                    <a:lnTo>
                      <a:pt x="604" y="252"/>
                    </a:lnTo>
                    <a:lnTo>
                      <a:pt x="605" y="279"/>
                    </a:lnTo>
                    <a:lnTo>
                      <a:pt x="604" y="309"/>
                    </a:lnTo>
                    <a:lnTo>
                      <a:pt x="600" y="339"/>
                    </a:lnTo>
                    <a:lnTo>
                      <a:pt x="595" y="370"/>
                    </a:lnTo>
                    <a:lnTo>
                      <a:pt x="590" y="385"/>
                    </a:lnTo>
                    <a:lnTo>
                      <a:pt x="586" y="400"/>
                    </a:lnTo>
                    <a:lnTo>
                      <a:pt x="582" y="415"/>
                    </a:lnTo>
                    <a:lnTo>
                      <a:pt x="575" y="430"/>
                    </a:lnTo>
                    <a:lnTo>
                      <a:pt x="569" y="444"/>
                    </a:lnTo>
                    <a:lnTo>
                      <a:pt x="562" y="459"/>
                    </a:lnTo>
                    <a:lnTo>
                      <a:pt x="553" y="473"/>
                    </a:lnTo>
                    <a:lnTo>
                      <a:pt x="545" y="485"/>
                    </a:lnTo>
                    <a:lnTo>
                      <a:pt x="535" y="498"/>
                    </a:lnTo>
                    <a:lnTo>
                      <a:pt x="525" y="510"/>
                    </a:lnTo>
                    <a:lnTo>
                      <a:pt x="515" y="522"/>
                    </a:lnTo>
                    <a:lnTo>
                      <a:pt x="504" y="534"/>
                    </a:lnTo>
                    <a:lnTo>
                      <a:pt x="492" y="544"/>
                    </a:lnTo>
                    <a:lnTo>
                      <a:pt x="479" y="554"/>
                    </a:lnTo>
                    <a:lnTo>
                      <a:pt x="465" y="562"/>
                    </a:lnTo>
                    <a:lnTo>
                      <a:pt x="452" y="570"/>
                    </a:lnTo>
                    <a:lnTo>
                      <a:pt x="437" y="577"/>
                    </a:lnTo>
                    <a:lnTo>
                      <a:pt x="421" y="584"/>
                    </a:lnTo>
                    <a:lnTo>
                      <a:pt x="404" y="589"/>
                    </a:lnTo>
                    <a:lnTo>
                      <a:pt x="388" y="592"/>
                    </a:lnTo>
                    <a:lnTo>
                      <a:pt x="369" y="596"/>
                    </a:lnTo>
                    <a:lnTo>
                      <a:pt x="351" y="597"/>
                    </a:lnTo>
                    <a:lnTo>
                      <a:pt x="332" y="597"/>
                    </a:lnTo>
                    <a:lnTo>
                      <a:pt x="312" y="597"/>
                    </a:lnTo>
                    <a:lnTo>
                      <a:pt x="291" y="595"/>
                    </a:lnTo>
                    <a:lnTo>
                      <a:pt x="270" y="592"/>
                    </a:lnTo>
                    <a:lnTo>
                      <a:pt x="250" y="589"/>
                    </a:lnTo>
                    <a:lnTo>
                      <a:pt x="231" y="584"/>
                    </a:lnTo>
                    <a:lnTo>
                      <a:pt x="212" y="577"/>
                    </a:lnTo>
                    <a:lnTo>
                      <a:pt x="196" y="571"/>
                    </a:lnTo>
                    <a:lnTo>
                      <a:pt x="180" y="564"/>
                    </a:lnTo>
                    <a:lnTo>
                      <a:pt x="163" y="556"/>
                    </a:lnTo>
                    <a:lnTo>
                      <a:pt x="150" y="547"/>
                    </a:lnTo>
                    <a:lnTo>
                      <a:pt x="136" y="537"/>
                    </a:lnTo>
                    <a:lnTo>
                      <a:pt x="122" y="529"/>
                    </a:lnTo>
                    <a:lnTo>
                      <a:pt x="111" y="518"/>
                    </a:lnTo>
                    <a:lnTo>
                      <a:pt x="99" y="508"/>
                    </a:lnTo>
                    <a:lnTo>
                      <a:pt x="89" y="496"/>
                    </a:lnTo>
                    <a:lnTo>
                      <a:pt x="79" y="485"/>
                    </a:lnTo>
                    <a:lnTo>
                      <a:pt x="69" y="474"/>
                    </a:lnTo>
                    <a:lnTo>
                      <a:pt x="52" y="450"/>
                    </a:lnTo>
                    <a:lnTo>
                      <a:pt x="39" y="426"/>
                    </a:lnTo>
                    <a:lnTo>
                      <a:pt x="27" y="403"/>
                    </a:lnTo>
                    <a:lnTo>
                      <a:pt x="17" y="380"/>
                    </a:lnTo>
                    <a:lnTo>
                      <a:pt x="11" y="359"/>
                    </a:lnTo>
                    <a:lnTo>
                      <a:pt x="6" y="339"/>
                    </a:lnTo>
                    <a:lnTo>
                      <a:pt x="3" y="320"/>
                    </a:lnTo>
                    <a:lnTo>
                      <a:pt x="1" y="305"/>
                    </a:lnTo>
                    <a:lnTo>
                      <a:pt x="0" y="293"/>
                    </a:lnTo>
                    <a:lnTo>
                      <a:pt x="0" y="280"/>
                    </a:lnTo>
                    <a:lnTo>
                      <a:pt x="1" y="268"/>
                    </a:lnTo>
                    <a:lnTo>
                      <a:pt x="3" y="255"/>
                    </a:lnTo>
                    <a:lnTo>
                      <a:pt x="6" y="230"/>
                    </a:lnTo>
                    <a:lnTo>
                      <a:pt x="14" y="204"/>
                    </a:lnTo>
                    <a:lnTo>
                      <a:pt x="17" y="192"/>
                    </a:lnTo>
                    <a:lnTo>
                      <a:pt x="24" y="178"/>
                    </a:lnTo>
                    <a:lnTo>
                      <a:pt x="29" y="166"/>
                    </a:lnTo>
                    <a:lnTo>
                      <a:pt x="35" y="153"/>
                    </a:lnTo>
                    <a:lnTo>
                      <a:pt x="42" y="141"/>
                    </a:lnTo>
                    <a:lnTo>
                      <a:pt x="50" y="129"/>
                    </a:lnTo>
                    <a:lnTo>
                      <a:pt x="57" y="117"/>
                    </a:lnTo>
                    <a:lnTo>
                      <a:pt x="67" y="106"/>
                    </a:lnTo>
                    <a:lnTo>
                      <a:pt x="76" y="94"/>
                    </a:lnTo>
                    <a:lnTo>
                      <a:pt x="86" y="84"/>
                    </a:lnTo>
                    <a:lnTo>
                      <a:pt x="97" y="74"/>
                    </a:lnTo>
                    <a:lnTo>
                      <a:pt x="109" y="64"/>
                    </a:lnTo>
                    <a:lnTo>
                      <a:pt x="120" y="56"/>
                    </a:lnTo>
                    <a:lnTo>
                      <a:pt x="132" y="47"/>
                    </a:lnTo>
                    <a:lnTo>
                      <a:pt x="146" y="38"/>
                    </a:lnTo>
                    <a:lnTo>
                      <a:pt x="160" y="31"/>
                    </a:lnTo>
                    <a:lnTo>
                      <a:pt x="175" y="24"/>
                    </a:lnTo>
                    <a:lnTo>
                      <a:pt x="190" y="18"/>
                    </a:lnTo>
                    <a:lnTo>
                      <a:pt x="205" y="13"/>
                    </a:lnTo>
                    <a:lnTo>
                      <a:pt x="221" y="8"/>
                    </a:lnTo>
                    <a:lnTo>
                      <a:pt x="238" y="5"/>
                    </a:lnTo>
                    <a:lnTo>
                      <a:pt x="256" y="2"/>
                    </a:lnTo>
                    <a:lnTo>
                      <a:pt x="273" y="0"/>
                    </a:lnTo>
                    <a:lnTo>
                      <a:pt x="292" y="0"/>
                    </a:lnTo>
                    <a:close/>
                  </a:path>
                </a:pathLst>
              </a:custGeom>
              <a:solidFill>
                <a:srgbClr val="F8C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59" name="Google Shape;659;p12"/>
              <p:cNvSpPr/>
              <p:nvPr/>
            </p:nvSpPr>
            <p:spPr>
              <a:xfrm>
                <a:off x="2284" y="1606"/>
                <a:ext cx="100" cy="396"/>
              </a:xfrm>
              <a:custGeom>
                <a:rect b="b" l="l" r="r" t="t"/>
                <a:pathLst>
                  <a:path extrusionOk="0" h="1983" w="504">
                    <a:moveTo>
                      <a:pt x="408" y="1842"/>
                    </a:moveTo>
                    <a:lnTo>
                      <a:pt x="416" y="1772"/>
                    </a:lnTo>
                    <a:lnTo>
                      <a:pt x="425" y="1699"/>
                    </a:lnTo>
                    <a:lnTo>
                      <a:pt x="435" y="1620"/>
                    </a:lnTo>
                    <a:lnTo>
                      <a:pt x="445" y="1539"/>
                    </a:lnTo>
                    <a:lnTo>
                      <a:pt x="455" y="1455"/>
                    </a:lnTo>
                    <a:lnTo>
                      <a:pt x="463" y="1369"/>
                    </a:lnTo>
                    <a:lnTo>
                      <a:pt x="473" y="1280"/>
                    </a:lnTo>
                    <a:lnTo>
                      <a:pt x="482" y="1192"/>
                    </a:lnTo>
                    <a:lnTo>
                      <a:pt x="489" y="1103"/>
                    </a:lnTo>
                    <a:lnTo>
                      <a:pt x="496" y="1013"/>
                    </a:lnTo>
                    <a:lnTo>
                      <a:pt x="501" y="925"/>
                    </a:lnTo>
                    <a:lnTo>
                      <a:pt x="503" y="837"/>
                    </a:lnTo>
                    <a:lnTo>
                      <a:pt x="504" y="751"/>
                    </a:lnTo>
                    <a:lnTo>
                      <a:pt x="503" y="668"/>
                    </a:lnTo>
                    <a:lnTo>
                      <a:pt x="501" y="626"/>
                    </a:lnTo>
                    <a:lnTo>
                      <a:pt x="498" y="587"/>
                    </a:lnTo>
                    <a:lnTo>
                      <a:pt x="496" y="547"/>
                    </a:lnTo>
                    <a:lnTo>
                      <a:pt x="492" y="508"/>
                    </a:lnTo>
                    <a:lnTo>
                      <a:pt x="483" y="442"/>
                    </a:lnTo>
                    <a:lnTo>
                      <a:pt x="475" y="379"/>
                    </a:lnTo>
                    <a:lnTo>
                      <a:pt x="463" y="323"/>
                    </a:lnTo>
                    <a:lnTo>
                      <a:pt x="451" y="271"/>
                    </a:lnTo>
                    <a:lnTo>
                      <a:pt x="437" y="223"/>
                    </a:lnTo>
                    <a:lnTo>
                      <a:pt x="422" y="180"/>
                    </a:lnTo>
                    <a:lnTo>
                      <a:pt x="406" y="142"/>
                    </a:lnTo>
                    <a:lnTo>
                      <a:pt x="390" y="109"/>
                    </a:lnTo>
                    <a:lnTo>
                      <a:pt x="372" y="80"/>
                    </a:lnTo>
                    <a:lnTo>
                      <a:pt x="355" y="55"/>
                    </a:lnTo>
                    <a:lnTo>
                      <a:pt x="336" y="35"/>
                    </a:lnTo>
                    <a:lnTo>
                      <a:pt x="317" y="20"/>
                    </a:lnTo>
                    <a:lnTo>
                      <a:pt x="297" y="9"/>
                    </a:lnTo>
                    <a:lnTo>
                      <a:pt x="279" y="2"/>
                    </a:lnTo>
                    <a:lnTo>
                      <a:pt x="259" y="0"/>
                    </a:lnTo>
                    <a:lnTo>
                      <a:pt x="239" y="2"/>
                    </a:lnTo>
                    <a:lnTo>
                      <a:pt x="219" y="9"/>
                    </a:lnTo>
                    <a:lnTo>
                      <a:pt x="200" y="20"/>
                    </a:lnTo>
                    <a:lnTo>
                      <a:pt x="180" y="35"/>
                    </a:lnTo>
                    <a:lnTo>
                      <a:pt x="161" y="54"/>
                    </a:lnTo>
                    <a:lnTo>
                      <a:pt x="144" y="77"/>
                    </a:lnTo>
                    <a:lnTo>
                      <a:pt x="126" y="104"/>
                    </a:lnTo>
                    <a:lnTo>
                      <a:pt x="109" y="136"/>
                    </a:lnTo>
                    <a:lnTo>
                      <a:pt x="93" y="171"/>
                    </a:lnTo>
                    <a:lnTo>
                      <a:pt x="78" y="211"/>
                    </a:lnTo>
                    <a:lnTo>
                      <a:pt x="64" y="255"/>
                    </a:lnTo>
                    <a:lnTo>
                      <a:pt x="51" y="302"/>
                    </a:lnTo>
                    <a:lnTo>
                      <a:pt x="39" y="353"/>
                    </a:lnTo>
                    <a:lnTo>
                      <a:pt x="29" y="408"/>
                    </a:lnTo>
                    <a:lnTo>
                      <a:pt x="20" y="468"/>
                    </a:lnTo>
                    <a:lnTo>
                      <a:pt x="13" y="530"/>
                    </a:lnTo>
                    <a:lnTo>
                      <a:pt x="8" y="597"/>
                    </a:lnTo>
                    <a:lnTo>
                      <a:pt x="5" y="645"/>
                    </a:lnTo>
                    <a:lnTo>
                      <a:pt x="3" y="694"/>
                    </a:lnTo>
                    <a:lnTo>
                      <a:pt x="2" y="743"/>
                    </a:lnTo>
                    <a:lnTo>
                      <a:pt x="0" y="792"/>
                    </a:lnTo>
                    <a:lnTo>
                      <a:pt x="2" y="892"/>
                    </a:lnTo>
                    <a:lnTo>
                      <a:pt x="4" y="993"/>
                    </a:lnTo>
                    <a:lnTo>
                      <a:pt x="9" y="1095"/>
                    </a:lnTo>
                    <a:lnTo>
                      <a:pt x="17" y="1193"/>
                    </a:lnTo>
                    <a:lnTo>
                      <a:pt x="24" y="1290"/>
                    </a:lnTo>
                    <a:lnTo>
                      <a:pt x="34" y="1384"/>
                    </a:lnTo>
                    <a:lnTo>
                      <a:pt x="44" y="1474"/>
                    </a:lnTo>
                    <a:lnTo>
                      <a:pt x="54" y="1558"/>
                    </a:lnTo>
                    <a:lnTo>
                      <a:pt x="65" y="1636"/>
                    </a:lnTo>
                    <a:lnTo>
                      <a:pt x="76" y="1706"/>
                    </a:lnTo>
                    <a:lnTo>
                      <a:pt x="86" y="1769"/>
                    </a:lnTo>
                    <a:lnTo>
                      <a:pt x="95" y="1822"/>
                    </a:lnTo>
                    <a:lnTo>
                      <a:pt x="104" y="1865"/>
                    </a:lnTo>
                    <a:lnTo>
                      <a:pt x="111" y="1897"/>
                    </a:lnTo>
                    <a:lnTo>
                      <a:pt x="115" y="1910"/>
                    </a:lnTo>
                    <a:lnTo>
                      <a:pt x="120" y="1921"/>
                    </a:lnTo>
                    <a:lnTo>
                      <a:pt x="126" y="1931"/>
                    </a:lnTo>
                    <a:lnTo>
                      <a:pt x="134" y="1941"/>
                    </a:lnTo>
                    <a:lnTo>
                      <a:pt x="141" y="1949"/>
                    </a:lnTo>
                    <a:lnTo>
                      <a:pt x="150" y="1957"/>
                    </a:lnTo>
                    <a:lnTo>
                      <a:pt x="160" y="1963"/>
                    </a:lnTo>
                    <a:lnTo>
                      <a:pt x="170" y="1969"/>
                    </a:lnTo>
                    <a:lnTo>
                      <a:pt x="181" y="1973"/>
                    </a:lnTo>
                    <a:lnTo>
                      <a:pt x="192" y="1977"/>
                    </a:lnTo>
                    <a:lnTo>
                      <a:pt x="205" y="1981"/>
                    </a:lnTo>
                    <a:lnTo>
                      <a:pt x="216" y="1982"/>
                    </a:lnTo>
                    <a:lnTo>
                      <a:pt x="229" y="1983"/>
                    </a:lnTo>
                    <a:lnTo>
                      <a:pt x="241" y="1983"/>
                    </a:lnTo>
                    <a:lnTo>
                      <a:pt x="255" y="1982"/>
                    </a:lnTo>
                    <a:lnTo>
                      <a:pt x="267" y="1981"/>
                    </a:lnTo>
                    <a:lnTo>
                      <a:pt x="280" y="1978"/>
                    </a:lnTo>
                    <a:lnTo>
                      <a:pt x="292" y="1974"/>
                    </a:lnTo>
                    <a:lnTo>
                      <a:pt x="305" y="1971"/>
                    </a:lnTo>
                    <a:lnTo>
                      <a:pt x="317" y="1966"/>
                    </a:lnTo>
                    <a:lnTo>
                      <a:pt x="329" y="1959"/>
                    </a:lnTo>
                    <a:lnTo>
                      <a:pt x="340" y="1953"/>
                    </a:lnTo>
                    <a:lnTo>
                      <a:pt x="350" y="1946"/>
                    </a:lnTo>
                    <a:lnTo>
                      <a:pt x="360" y="1937"/>
                    </a:lnTo>
                    <a:lnTo>
                      <a:pt x="370" y="1928"/>
                    </a:lnTo>
                    <a:lnTo>
                      <a:pt x="378" y="1918"/>
                    </a:lnTo>
                    <a:lnTo>
                      <a:pt x="386" y="1907"/>
                    </a:lnTo>
                    <a:lnTo>
                      <a:pt x="392" y="1896"/>
                    </a:lnTo>
                    <a:lnTo>
                      <a:pt x="398" y="1883"/>
                    </a:lnTo>
                    <a:lnTo>
                      <a:pt x="402" y="1871"/>
                    </a:lnTo>
                    <a:lnTo>
                      <a:pt x="406" y="1857"/>
                    </a:lnTo>
                    <a:lnTo>
                      <a:pt x="408" y="1842"/>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60" name="Google Shape;660;p12"/>
              <p:cNvSpPr/>
              <p:nvPr/>
            </p:nvSpPr>
            <p:spPr>
              <a:xfrm>
                <a:off x="2284" y="1606"/>
                <a:ext cx="100" cy="396"/>
              </a:xfrm>
              <a:custGeom>
                <a:rect b="b" l="l" r="r" t="t"/>
                <a:pathLst>
                  <a:path extrusionOk="0" h="1983" w="504">
                    <a:moveTo>
                      <a:pt x="408" y="1842"/>
                    </a:moveTo>
                    <a:lnTo>
                      <a:pt x="416" y="1772"/>
                    </a:lnTo>
                    <a:lnTo>
                      <a:pt x="425" y="1699"/>
                    </a:lnTo>
                    <a:lnTo>
                      <a:pt x="435" y="1620"/>
                    </a:lnTo>
                    <a:lnTo>
                      <a:pt x="445" y="1539"/>
                    </a:lnTo>
                    <a:lnTo>
                      <a:pt x="455" y="1455"/>
                    </a:lnTo>
                    <a:lnTo>
                      <a:pt x="463" y="1369"/>
                    </a:lnTo>
                    <a:lnTo>
                      <a:pt x="473" y="1280"/>
                    </a:lnTo>
                    <a:lnTo>
                      <a:pt x="482" y="1192"/>
                    </a:lnTo>
                    <a:lnTo>
                      <a:pt x="489" y="1103"/>
                    </a:lnTo>
                    <a:lnTo>
                      <a:pt x="496" y="1013"/>
                    </a:lnTo>
                    <a:lnTo>
                      <a:pt x="501" y="925"/>
                    </a:lnTo>
                    <a:lnTo>
                      <a:pt x="503" y="837"/>
                    </a:lnTo>
                    <a:lnTo>
                      <a:pt x="504" y="751"/>
                    </a:lnTo>
                    <a:lnTo>
                      <a:pt x="503" y="668"/>
                    </a:lnTo>
                    <a:lnTo>
                      <a:pt x="501" y="626"/>
                    </a:lnTo>
                    <a:lnTo>
                      <a:pt x="498" y="587"/>
                    </a:lnTo>
                    <a:lnTo>
                      <a:pt x="496" y="547"/>
                    </a:lnTo>
                    <a:lnTo>
                      <a:pt x="492" y="508"/>
                    </a:lnTo>
                    <a:lnTo>
                      <a:pt x="483" y="442"/>
                    </a:lnTo>
                    <a:lnTo>
                      <a:pt x="475" y="379"/>
                    </a:lnTo>
                    <a:lnTo>
                      <a:pt x="463" y="323"/>
                    </a:lnTo>
                    <a:lnTo>
                      <a:pt x="451" y="271"/>
                    </a:lnTo>
                    <a:lnTo>
                      <a:pt x="437" y="223"/>
                    </a:lnTo>
                    <a:lnTo>
                      <a:pt x="422" y="180"/>
                    </a:lnTo>
                    <a:lnTo>
                      <a:pt x="406" y="142"/>
                    </a:lnTo>
                    <a:lnTo>
                      <a:pt x="390" y="109"/>
                    </a:lnTo>
                    <a:lnTo>
                      <a:pt x="372" y="80"/>
                    </a:lnTo>
                    <a:lnTo>
                      <a:pt x="355" y="55"/>
                    </a:lnTo>
                    <a:lnTo>
                      <a:pt x="336" y="35"/>
                    </a:lnTo>
                    <a:lnTo>
                      <a:pt x="317" y="20"/>
                    </a:lnTo>
                    <a:lnTo>
                      <a:pt x="297" y="9"/>
                    </a:lnTo>
                    <a:lnTo>
                      <a:pt x="279" y="2"/>
                    </a:lnTo>
                    <a:lnTo>
                      <a:pt x="259" y="0"/>
                    </a:lnTo>
                    <a:lnTo>
                      <a:pt x="239" y="2"/>
                    </a:lnTo>
                    <a:lnTo>
                      <a:pt x="219" y="9"/>
                    </a:lnTo>
                    <a:lnTo>
                      <a:pt x="200" y="20"/>
                    </a:lnTo>
                    <a:lnTo>
                      <a:pt x="180" y="35"/>
                    </a:lnTo>
                    <a:lnTo>
                      <a:pt x="161" y="54"/>
                    </a:lnTo>
                    <a:lnTo>
                      <a:pt x="144" y="77"/>
                    </a:lnTo>
                    <a:lnTo>
                      <a:pt x="126" y="104"/>
                    </a:lnTo>
                    <a:lnTo>
                      <a:pt x="109" y="136"/>
                    </a:lnTo>
                    <a:lnTo>
                      <a:pt x="93" y="171"/>
                    </a:lnTo>
                    <a:lnTo>
                      <a:pt x="78" y="211"/>
                    </a:lnTo>
                    <a:lnTo>
                      <a:pt x="64" y="255"/>
                    </a:lnTo>
                    <a:lnTo>
                      <a:pt x="51" y="302"/>
                    </a:lnTo>
                    <a:lnTo>
                      <a:pt x="39" y="353"/>
                    </a:lnTo>
                    <a:lnTo>
                      <a:pt x="29" y="408"/>
                    </a:lnTo>
                    <a:lnTo>
                      <a:pt x="20" y="468"/>
                    </a:lnTo>
                    <a:lnTo>
                      <a:pt x="13" y="530"/>
                    </a:lnTo>
                    <a:lnTo>
                      <a:pt x="8" y="597"/>
                    </a:lnTo>
                    <a:lnTo>
                      <a:pt x="5" y="645"/>
                    </a:lnTo>
                    <a:lnTo>
                      <a:pt x="3" y="694"/>
                    </a:lnTo>
                    <a:lnTo>
                      <a:pt x="2" y="743"/>
                    </a:lnTo>
                    <a:lnTo>
                      <a:pt x="0" y="792"/>
                    </a:lnTo>
                    <a:lnTo>
                      <a:pt x="2" y="892"/>
                    </a:lnTo>
                    <a:lnTo>
                      <a:pt x="4" y="993"/>
                    </a:lnTo>
                    <a:lnTo>
                      <a:pt x="9" y="1095"/>
                    </a:lnTo>
                    <a:lnTo>
                      <a:pt x="17" y="1193"/>
                    </a:lnTo>
                    <a:lnTo>
                      <a:pt x="24" y="1290"/>
                    </a:lnTo>
                    <a:lnTo>
                      <a:pt x="34" y="1384"/>
                    </a:lnTo>
                    <a:lnTo>
                      <a:pt x="44" y="1474"/>
                    </a:lnTo>
                    <a:lnTo>
                      <a:pt x="54" y="1558"/>
                    </a:lnTo>
                    <a:lnTo>
                      <a:pt x="65" y="1636"/>
                    </a:lnTo>
                    <a:lnTo>
                      <a:pt x="76" y="1706"/>
                    </a:lnTo>
                    <a:lnTo>
                      <a:pt x="86" y="1769"/>
                    </a:lnTo>
                    <a:lnTo>
                      <a:pt x="95" y="1822"/>
                    </a:lnTo>
                    <a:lnTo>
                      <a:pt x="104" y="1865"/>
                    </a:lnTo>
                    <a:lnTo>
                      <a:pt x="111" y="1897"/>
                    </a:lnTo>
                    <a:lnTo>
                      <a:pt x="115" y="1910"/>
                    </a:lnTo>
                    <a:lnTo>
                      <a:pt x="120" y="1921"/>
                    </a:lnTo>
                    <a:lnTo>
                      <a:pt x="126" y="1931"/>
                    </a:lnTo>
                    <a:lnTo>
                      <a:pt x="134" y="1941"/>
                    </a:lnTo>
                    <a:lnTo>
                      <a:pt x="141" y="1949"/>
                    </a:lnTo>
                    <a:lnTo>
                      <a:pt x="150" y="1957"/>
                    </a:lnTo>
                    <a:lnTo>
                      <a:pt x="160" y="1963"/>
                    </a:lnTo>
                    <a:lnTo>
                      <a:pt x="170" y="1969"/>
                    </a:lnTo>
                    <a:lnTo>
                      <a:pt x="181" y="1973"/>
                    </a:lnTo>
                    <a:lnTo>
                      <a:pt x="192" y="1977"/>
                    </a:lnTo>
                    <a:lnTo>
                      <a:pt x="205" y="1981"/>
                    </a:lnTo>
                    <a:lnTo>
                      <a:pt x="216" y="1982"/>
                    </a:lnTo>
                    <a:lnTo>
                      <a:pt x="229" y="1983"/>
                    </a:lnTo>
                    <a:lnTo>
                      <a:pt x="241" y="1983"/>
                    </a:lnTo>
                    <a:lnTo>
                      <a:pt x="255" y="1982"/>
                    </a:lnTo>
                    <a:lnTo>
                      <a:pt x="267" y="1981"/>
                    </a:lnTo>
                    <a:lnTo>
                      <a:pt x="280" y="1978"/>
                    </a:lnTo>
                    <a:lnTo>
                      <a:pt x="292" y="1974"/>
                    </a:lnTo>
                    <a:lnTo>
                      <a:pt x="305" y="1971"/>
                    </a:lnTo>
                    <a:lnTo>
                      <a:pt x="317" y="1966"/>
                    </a:lnTo>
                    <a:lnTo>
                      <a:pt x="329" y="1959"/>
                    </a:lnTo>
                    <a:lnTo>
                      <a:pt x="340" y="1953"/>
                    </a:lnTo>
                    <a:lnTo>
                      <a:pt x="350" y="1946"/>
                    </a:lnTo>
                    <a:lnTo>
                      <a:pt x="360" y="1937"/>
                    </a:lnTo>
                    <a:lnTo>
                      <a:pt x="370" y="1928"/>
                    </a:lnTo>
                    <a:lnTo>
                      <a:pt x="378" y="1918"/>
                    </a:lnTo>
                    <a:lnTo>
                      <a:pt x="386" y="1907"/>
                    </a:lnTo>
                    <a:lnTo>
                      <a:pt x="392" y="1896"/>
                    </a:lnTo>
                    <a:lnTo>
                      <a:pt x="398" y="1883"/>
                    </a:lnTo>
                    <a:lnTo>
                      <a:pt x="402" y="1871"/>
                    </a:lnTo>
                    <a:lnTo>
                      <a:pt x="406" y="1857"/>
                    </a:lnTo>
                    <a:lnTo>
                      <a:pt x="408" y="1842"/>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61" name="Google Shape;661;p12"/>
              <p:cNvSpPr/>
              <p:nvPr/>
            </p:nvSpPr>
            <p:spPr>
              <a:xfrm>
                <a:off x="2316" y="1821"/>
                <a:ext cx="34" cy="162"/>
              </a:xfrm>
              <a:custGeom>
                <a:rect b="b" l="l" r="r" t="t"/>
                <a:pathLst>
                  <a:path extrusionOk="0" h="809" w="170">
                    <a:moveTo>
                      <a:pt x="170" y="771"/>
                    </a:moveTo>
                    <a:lnTo>
                      <a:pt x="169" y="765"/>
                    </a:lnTo>
                    <a:lnTo>
                      <a:pt x="163" y="745"/>
                    </a:lnTo>
                    <a:lnTo>
                      <a:pt x="156" y="712"/>
                    </a:lnTo>
                    <a:lnTo>
                      <a:pt x="147" y="669"/>
                    </a:lnTo>
                    <a:lnTo>
                      <a:pt x="142" y="643"/>
                    </a:lnTo>
                    <a:lnTo>
                      <a:pt x="137" y="614"/>
                    </a:lnTo>
                    <a:lnTo>
                      <a:pt x="133" y="583"/>
                    </a:lnTo>
                    <a:lnTo>
                      <a:pt x="129" y="549"/>
                    </a:lnTo>
                    <a:lnTo>
                      <a:pt x="126" y="513"/>
                    </a:lnTo>
                    <a:lnTo>
                      <a:pt x="123" y="474"/>
                    </a:lnTo>
                    <a:lnTo>
                      <a:pt x="122" y="433"/>
                    </a:lnTo>
                    <a:lnTo>
                      <a:pt x="122" y="390"/>
                    </a:lnTo>
                    <a:lnTo>
                      <a:pt x="122" y="346"/>
                    </a:lnTo>
                    <a:lnTo>
                      <a:pt x="121" y="297"/>
                    </a:lnTo>
                    <a:lnTo>
                      <a:pt x="121" y="248"/>
                    </a:lnTo>
                    <a:lnTo>
                      <a:pt x="119" y="199"/>
                    </a:lnTo>
                    <a:lnTo>
                      <a:pt x="119" y="155"/>
                    </a:lnTo>
                    <a:lnTo>
                      <a:pt x="118" y="112"/>
                    </a:lnTo>
                    <a:lnTo>
                      <a:pt x="117" y="73"/>
                    </a:lnTo>
                    <a:lnTo>
                      <a:pt x="116" y="42"/>
                    </a:lnTo>
                    <a:lnTo>
                      <a:pt x="114" y="19"/>
                    </a:lnTo>
                    <a:lnTo>
                      <a:pt x="112" y="4"/>
                    </a:lnTo>
                    <a:lnTo>
                      <a:pt x="112" y="1"/>
                    </a:lnTo>
                    <a:lnTo>
                      <a:pt x="111" y="0"/>
                    </a:lnTo>
                    <a:lnTo>
                      <a:pt x="109" y="2"/>
                    </a:lnTo>
                    <a:lnTo>
                      <a:pt x="109" y="7"/>
                    </a:lnTo>
                    <a:lnTo>
                      <a:pt x="107" y="29"/>
                    </a:lnTo>
                    <a:lnTo>
                      <a:pt x="106" y="63"/>
                    </a:lnTo>
                    <a:lnTo>
                      <a:pt x="103" y="115"/>
                    </a:lnTo>
                    <a:lnTo>
                      <a:pt x="102" y="183"/>
                    </a:lnTo>
                    <a:lnTo>
                      <a:pt x="101" y="251"/>
                    </a:lnTo>
                    <a:lnTo>
                      <a:pt x="98" y="312"/>
                    </a:lnTo>
                    <a:lnTo>
                      <a:pt x="96" y="368"/>
                    </a:lnTo>
                    <a:lnTo>
                      <a:pt x="92" y="419"/>
                    </a:lnTo>
                    <a:lnTo>
                      <a:pt x="88" y="467"/>
                    </a:lnTo>
                    <a:lnTo>
                      <a:pt x="83" y="509"/>
                    </a:lnTo>
                    <a:lnTo>
                      <a:pt x="77" y="548"/>
                    </a:lnTo>
                    <a:lnTo>
                      <a:pt x="72" y="583"/>
                    </a:lnTo>
                    <a:lnTo>
                      <a:pt x="64" y="615"/>
                    </a:lnTo>
                    <a:lnTo>
                      <a:pt x="58" y="644"/>
                    </a:lnTo>
                    <a:lnTo>
                      <a:pt x="51" y="670"/>
                    </a:lnTo>
                    <a:lnTo>
                      <a:pt x="43" y="694"/>
                    </a:lnTo>
                    <a:lnTo>
                      <a:pt x="34" y="716"/>
                    </a:lnTo>
                    <a:lnTo>
                      <a:pt x="26" y="736"/>
                    </a:lnTo>
                    <a:lnTo>
                      <a:pt x="17" y="754"/>
                    </a:lnTo>
                    <a:lnTo>
                      <a:pt x="8" y="771"/>
                    </a:lnTo>
                    <a:lnTo>
                      <a:pt x="3" y="779"/>
                    </a:lnTo>
                    <a:lnTo>
                      <a:pt x="1" y="785"/>
                    </a:lnTo>
                    <a:lnTo>
                      <a:pt x="0" y="791"/>
                    </a:lnTo>
                    <a:lnTo>
                      <a:pt x="0" y="796"/>
                    </a:lnTo>
                    <a:lnTo>
                      <a:pt x="1" y="800"/>
                    </a:lnTo>
                    <a:lnTo>
                      <a:pt x="3" y="802"/>
                    </a:lnTo>
                    <a:lnTo>
                      <a:pt x="6" y="805"/>
                    </a:lnTo>
                    <a:lnTo>
                      <a:pt x="11" y="807"/>
                    </a:lnTo>
                    <a:lnTo>
                      <a:pt x="22" y="809"/>
                    </a:lnTo>
                    <a:lnTo>
                      <a:pt x="36" y="809"/>
                    </a:lnTo>
                    <a:lnTo>
                      <a:pt x="52" y="806"/>
                    </a:lnTo>
                    <a:lnTo>
                      <a:pt x="69" y="802"/>
                    </a:lnTo>
                    <a:lnTo>
                      <a:pt x="104" y="794"/>
                    </a:lnTo>
                    <a:lnTo>
                      <a:pt x="138" y="784"/>
                    </a:lnTo>
                    <a:lnTo>
                      <a:pt x="162" y="775"/>
                    </a:lnTo>
                    <a:lnTo>
                      <a:pt x="170" y="771"/>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62" name="Google Shape;662;p12"/>
              <p:cNvSpPr/>
              <p:nvPr/>
            </p:nvSpPr>
            <p:spPr>
              <a:xfrm>
                <a:off x="2101" y="1662"/>
                <a:ext cx="214" cy="358"/>
              </a:xfrm>
              <a:custGeom>
                <a:rect b="b" l="l" r="r" t="t"/>
                <a:pathLst>
                  <a:path extrusionOk="0" h="1789" w="1071">
                    <a:moveTo>
                      <a:pt x="1059" y="1570"/>
                    </a:moveTo>
                    <a:lnTo>
                      <a:pt x="1033" y="1504"/>
                    </a:lnTo>
                    <a:lnTo>
                      <a:pt x="1007" y="1434"/>
                    </a:lnTo>
                    <a:lnTo>
                      <a:pt x="978" y="1360"/>
                    </a:lnTo>
                    <a:lnTo>
                      <a:pt x="950" y="1283"/>
                    </a:lnTo>
                    <a:lnTo>
                      <a:pt x="918" y="1204"/>
                    </a:lnTo>
                    <a:lnTo>
                      <a:pt x="887" y="1123"/>
                    </a:lnTo>
                    <a:lnTo>
                      <a:pt x="855" y="1041"/>
                    </a:lnTo>
                    <a:lnTo>
                      <a:pt x="820" y="959"/>
                    </a:lnTo>
                    <a:lnTo>
                      <a:pt x="785" y="876"/>
                    </a:lnTo>
                    <a:lnTo>
                      <a:pt x="749" y="794"/>
                    </a:lnTo>
                    <a:lnTo>
                      <a:pt x="711" y="713"/>
                    </a:lnTo>
                    <a:lnTo>
                      <a:pt x="674" y="634"/>
                    </a:lnTo>
                    <a:lnTo>
                      <a:pt x="634" y="558"/>
                    </a:lnTo>
                    <a:lnTo>
                      <a:pt x="594" y="484"/>
                    </a:lnTo>
                    <a:lnTo>
                      <a:pt x="574" y="449"/>
                    </a:lnTo>
                    <a:lnTo>
                      <a:pt x="553" y="416"/>
                    </a:lnTo>
                    <a:lnTo>
                      <a:pt x="531" y="382"/>
                    </a:lnTo>
                    <a:lnTo>
                      <a:pt x="510" y="349"/>
                    </a:lnTo>
                    <a:lnTo>
                      <a:pt x="473" y="295"/>
                    </a:lnTo>
                    <a:lnTo>
                      <a:pt x="435" y="245"/>
                    </a:lnTo>
                    <a:lnTo>
                      <a:pt x="399" y="200"/>
                    </a:lnTo>
                    <a:lnTo>
                      <a:pt x="364" y="160"/>
                    </a:lnTo>
                    <a:lnTo>
                      <a:pt x="331" y="124"/>
                    </a:lnTo>
                    <a:lnTo>
                      <a:pt x="297" y="92"/>
                    </a:lnTo>
                    <a:lnTo>
                      <a:pt x="266" y="66"/>
                    </a:lnTo>
                    <a:lnTo>
                      <a:pt x="236" y="45"/>
                    </a:lnTo>
                    <a:lnTo>
                      <a:pt x="207" y="27"/>
                    </a:lnTo>
                    <a:lnTo>
                      <a:pt x="180" y="14"/>
                    </a:lnTo>
                    <a:lnTo>
                      <a:pt x="155" y="5"/>
                    </a:lnTo>
                    <a:lnTo>
                      <a:pt x="131" y="0"/>
                    </a:lnTo>
                    <a:lnTo>
                      <a:pt x="108" y="0"/>
                    </a:lnTo>
                    <a:lnTo>
                      <a:pt x="89" y="2"/>
                    </a:lnTo>
                    <a:lnTo>
                      <a:pt x="70" y="10"/>
                    </a:lnTo>
                    <a:lnTo>
                      <a:pt x="54" y="21"/>
                    </a:lnTo>
                    <a:lnTo>
                      <a:pt x="39" y="36"/>
                    </a:lnTo>
                    <a:lnTo>
                      <a:pt x="26" y="55"/>
                    </a:lnTo>
                    <a:lnTo>
                      <a:pt x="16" y="76"/>
                    </a:lnTo>
                    <a:lnTo>
                      <a:pt x="9" y="102"/>
                    </a:lnTo>
                    <a:lnTo>
                      <a:pt x="4" y="131"/>
                    </a:lnTo>
                    <a:lnTo>
                      <a:pt x="1" y="163"/>
                    </a:lnTo>
                    <a:lnTo>
                      <a:pt x="0" y="200"/>
                    </a:lnTo>
                    <a:lnTo>
                      <a:pt x="2" y="238"/>
                    </a:lnTo>
                    <a:lnTo>
                      <a:pt x="7" y="281"/>
                    </a:lnTo>
                    <a:lnTo>
                      <a:pt x="16" y="326"/>
                    </a:lnTo>
                    <a:lnTo>
                      <a:pt x="26" y="374"/>
                    </a:lnTo>
                    <a:lnTo>
                      <a:pt x="40" y="424"/>
                    </a:lnTo>
                    <a:lnTo>
                      <a:pt x="56" y="479"/>
                    </a:lnTo>
                    <a:lnTo>
                      <a:pt x="76" y="535"/>
                    </a:lnTo>
                    <a:lnTo>
                      <a:pt x="100" y="594"/>
                    </a:lnTo>
                    <a:lnTo>
                      <a:pt x="126" y="657"/>
                    </a:lnTo>
                    <a:lnTo>
                      <a:pt x="145" y="699"/>
                    </a:lnTo>
                    <a:lnTo>
                      <a:pt x="166" y="743"/>
                    </a:lnTo>
                    <a:lnTo>
                      <a:pt x="187" y="786"/>
                    </a:lnTo>
                    <a:lnTo>
                      <a:pt x="210" y="831"/>
                    </a:lnTo>
                    <a:lnTo>
                      <a:pt x="257" y="919"/>
                    </a:lnTo>
                    <a:lnTo>
                      <a:pt x="307" y="1006"/>
                    </a:lnTo>
                    <a:lnTo>
                      <a:pt x="358" y="1092"/>
                    </a:lnTo>
                    <a:lnTo>
                      <a:pt x="410" y="1177"/>
                    </a:lnTo>
                    <a:lnTo>
                      <a:pt x="463" y="1258"/>
                    </a:lnTo>
                    <a:lnTo>
                      <a:pt x="514" y="1337"/>
                    </a:lnTo>
                    <a:lnTo>
                      <a:pt x="565" y="1410"/>
                    </a:lnTo>
                    <a:lnTo>
                      <a:pt x="614" y="1479"/>
                    </a:lnTo>
                    <a:lnTo>
                      <a:pt x="660" y="1543"/>
                    </a:lnTo>
                    <a:lnTo>
                      <a:pt x="702" y="1600"/>
                    </a:lnTo>
                    <a:lnTo>
                      <a:pt x="740" y="1651"/>
                    </a:lnTo>
                    <a:lnTo>
                      <a:pt x="774" y="1694"/>
                    </a:lnTo>
                    <a:lnTo>
                      <a:pt x="801" y="1729"/>
                    </a:lnTo>
                    <a:lnTo>
                      <a:pt x="822" y="1754"/>
                    </a:lnTo>
                    <a:lnTo>
                      <a:pt x="831" y="1762"/>
                    </a:lnTo>
                    <a:lnTo>
                      <a:pt x="842" y="1770"/>
                    </a:lnTo>
                    <a:lnTo>
                      <a:pt x="852" y="1776"/>
                    </a:lnTo>
                    <a:lnTo>
                      <a:pt x="863" y="1781"/>
                    </a:lnTo>
                    <a:lnTo>
                      <a:pt x="875" y="1785"/>
                    </a:lnTo>
                    <a:lnTo>
                      <a:pt x="886" y="1787"/>
                    </a:lnTo>
                    <a:lnTo>
                      <a:pt x="897" y="1789"/>
                    </a:lnTo>
                    <a:lnTo>
                      <a:pt x="910" y="1789"/>
                    </a:lnTo>
                    <a:lnTo>
                      <a:pt x="921" y="1787"/>
                    </a:lnTo>
                    <a:lnTo>
                      <a:pt x="933" y="1786"/>
                    </a:lnTo>
                    <a:lnTo>
                      <a:pt x="945" y="1782"/>
                    </a:lnTo>
                    <a:lnTo>
                      <a:pt x="956" y="1779"/>
                    </a:lnTo>
                    <a:lnTo>
                      <a:pt x="967" y="1774"/>
                    </a:lnTo>
                    <a:lnTo>
                      <a:pt x="978" y="1769"/>
                    </a:lnTo>
                    <a:lnTo>
                      <a:pt x="989" y="1762"/>
                    </a:lnTo>
                    <a:lnTo>
                      <a:pt x="999" y="1755"/>
                    </a:lnTo>
                    <a:lnTo>
                      <a:pt x="1009" y="1746"/>
                    </a:lnTo>
                    <a:lnTo>
                      <a:pt x="1019" y="1737"/>
                    </a:lnTo>
                    <a:lnTo>
                      <a:pt x="1028" y="1729"/>
                    </a:lnTo>
                    <a:lnTo>
                      <a:pt x="1036" y="1719"/>
                    </a:lnTo>
                    <a:lnTo>
                      <a:pt x="1043" y="1709"/>
                    </a:lnTo>
                    <a:lnTo>
                      <a:pt x="1051" y="1697"/>
                    </a:lnTo>
                    <a:lnTo>
                      <a:pt x="1056" y="1686"/>
                    </a:lnTo>
                    <a:lnTo>
                      <a:pt x="1061" y="1674"/>
                    </a:lnTo>
                    <a:lnTo>
                      <a:pt x="1064" y="1661"/>
                    </a:lnTo>
                    <a:lnTo>
                      <a:pt x="1068" y="1649"/>
                    </a:lnTo>
                    <a:lnTo>
                      <a:pt x="1069" y="1636"/>
                    </a:lnTo>
                    <a:lnTo>
                      <a:pt x="1071" y="1624"/>
                    </a:lnTo>
                    <a:lnTo>
                      <a:pt x="1069" y="1610"/>
                    </a:lnTo>
                    <a:lnTo>
                      <a:pt x="1067" y="1598"/>
                    </a:lnTo>
                    <a:lnTo>
                      <a:pt x="1064" y="1584"/>
                    </a:lnTo>
                    <a:lnTo>
                      <a:pt x="1059" y="1570"/>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63" name="Google Shape;663;p12"/>
              <p:cNvSpPr/>
              <p:nvPr/>
            </p:nvSpPr>
            <p:spPr>
              <a:xfrm>
                <a:off x="2101" y="1662"/>
                <a:ext cx="214" cy="358"/>
              </a:xfrm>
              <a:custGeom>
                <a:rect b="b" l="l" r="r" t="t"/>
                <a:pathLst>
                  <a:path extrusionOk="0" h="1789" w="1071">
                    <a:moveTo>
                      <a:pt x="1059" y="1570"/>
                    </a:moveTo>
                    <a:lnTo>
                      <a:pt x="1033" y="1504"/>
                    </a:lnTo>
                    <a:lnTo>
                      <a:pt x="1007" y="1434"/>
                    </a:lnTo>
                    <a:lnTo>
                      <a:pt x="978" y="1360"/>
                    </a:lnTo>
                    <a:lnTo>
                      <a:pt x="950" y="1283"/>
                    </a:lnTo>
                    <a:lnTo>
                      <a:pt x="918" y="1204"/>
                    </a:lnTo>
                    <a:lnTo>
                      <a:pt x="887" y="1123"/>
                    </a:lnTo>
                    <a:lnTo>
                      <a:pt x="855" y="1041"/>
                    </a:lnTo>
                    <a:lnTo>
                      <a:pt x="820" y="959"/>
                    </a:lnTo>
                    <a:lnTo>
                      <a:pt x="785" y="876"/>
                    </a:lnTo>
                    <a:lnTo>
                      <a:pt x="749" y="794"/>
                    </a:lnTo>
                    <a:lnTo>
                      <a:pt x="711" y="713"/>
                    </a:lnTo>
                    <a:lnTo>
                      <a:pt x="674" y="634"/>
                    </a:lnTo>
                    <a:lnTo>
                      <a:pt x="634" y="558"/>
                    </a:lnTo>
                    <a:lnTo>
                      <a:pt x="594" y="484"/>
                    </a:lnTo>
                    <a:lnTo>
                      <a:pt x="574" y="449"/>
                    </a:lnTo>
                    <a:lnTo>
                      <a:pt x="553" y="416"/>
                    </a:lnTo>
                    <a:lnTo>
                      <a:pt x="531" y="382"/>
                    </a:lnTo>
                    <a:lnTo>
                      <a:pt x="510" y="349"/>
                    </a:lnTo>
                    <a:lnTo>
                      <a:pt x="473" y="295"/>
                    </a:lnTo>
                    <a:lnTo>
                      <a:pt x="435" y="245"/>
                    </a:lnTo>
                    <a:lnTo>
                      <a:pt x="399" y="200"/>
                    </a:lnTo>
                    <a:lnTo>
                      <a:pt x="364" y="160"/>
                    </a:lnTo>
                    <a:lnTo>
                      <a:pt x="331" y="124"/>
                    </a:lnTo>
                    <a:lnTo>
                      <a:pt x="297" y="92"/>
                    </a:lnTo>
                    <a:lnTo>
                      <a:pt x="266" y="66"/>
                    </a:lnTo>
                    <a:lnTo>
                      <a:pt x="236" y="45"/>
                    </a:lnTo>
                    <a:lnTo>
                      <a:pt x="207" y="27"/>
                    </a:lnTo>
                    <a:lnTo>
                      <a:pt x="180" y="14"/>
                    </a:lnTo>
                    <a:lnTo>
                      <a:pt x="155" y="5"/>
                    </a:lnTo>
                    <a:lnTo>
                      <a:pt x="131" y="0"/>
                    </a:lnTo>
                    <a:lnTo>
                      <a:pt x="108" y="0"/>
                    </a:lnTo>
                    <a:lnTo>
                      <a:pt x="89" y="2"/>
                    </a:lnTo>
                    <a:lnTo>
                      <a:pt x="70" y="10"/>
                    </a:lnTo>
                    <a:lnTo>
                      <a:pt x="54" y="21"/>
                    </a:lnTo>
                    <a:lnTo>
                      <a:pt x="39" y="36"/>
                    </a:lnTo>
                    <a:lnTo>
                      <a:pt x="26" y="55"/>
                    </a:lnTo>
                    <a:lnTo>
                      <a:pt x="16" y="76"/>
                    </a:lnTo>
                    <a:lnTo>
                      <a:pt x="9" y="102"/>
                    </a:lnTo>
                    <a:lnTo>
                      <a:pt x="4" y="131"/>
                    </a:lnTo>
                    <a:lnTo>
                      <a:pt x="1" y="163"/>
                    </a:lnTo>
                    <a:lnTo>
                      <a:pt x="0" y="200"/>
                    </a:lnTo>
                    <a:lnTo>
                      <a:pt x="2" y="238"/>
                    </a:lnTo>
                    <a:lnTo>
                      <a:pt x="7" y="281"/>
                    </a:lnTo>
                    <a:lnTo>
                      <a:pt x="16" y="326"/>
                    </a:lnTo>
                    <a:lnTo>
                      <a:pt x="26" y="374"/>
                    </a:lnTo>
                    <a:lnTo>
                      <a:pt x="40" y="424"/>
                    </a:lnTo>
                    <a:lnTo>
                      <a:pt x="56" y="479"/>
                    </a:lnTo>
                    <a:lnTo>
                      <a:pt x="76" y="535"/>
                    </a:lnTo>
                    <a:lnTo>
                      <a:pt x="100" y="594"/>
                    </a:lnTo>
                    <a:lnTo>
                      <a:pt x="126" y="657"/>
                    </a:lnTo>
                    <a:lnTo>
                      <a:pt x="145" y="699"/>
                    </a:lnTo>
                    <a:lnTo>
                      <a:pt x="166" y="743"/>
                    </a:lnTo>
                    <a:lnTo>
                      <a:pt x="187" y="786"/>
                    </a:lnTo>
                    <a:lnTo>
                      <a:pt x="210" y="831"/>
                    </a:lnTo>
                    <a:lnTo>
                      <a:pt x="257" y="919"/>
                    </a:lnTo>
                    <a:lnTo>
                      <a:pt x="307" y="1006"/>
                    </a:lnTo>
                    <a:lnTo>
                      <a:pt x="358" y="1092"/>
                    </a:lnTo>
                    <a:lnTo>
                      <a:pt x="410" y="1177"/>
                    </a:lnTo>
                    <a:lnTo>
                      <a:pt x="463" y="1258"/>
                    </a:lnTo>
                    <a:lnTo>
                      <a:pt x="514" y="1337"/>
                    </a:lnTo>
                    <a:lnTo>
                      <a:pt x="565" y="1410"/>
                    </a:lnTo>
                    <a:lnTo>
                      <a:pt x="614" y="1479"/>
                    </a:lnTo>
                    <a:lnTo>
                      <a:pt x="660" y="1543"/>
                    </a:lnTo>
                    <a:lnTo>
                      <a:pt x="702" y="1600"/>
                    </a:lnTo>
                    <a:lnTo>
                      <a:pt x="740" y="1651"/>
                    </a:lnTo>
                    <a:lnTo>
                      <a:pt x="774" y="1694"/>
                    </a:lnTo>
                    <a:lnTo>
                      <a:pt x="801" y="1729"/>
                    </a:lnTo>
                    <a:lnTo>
                      <a:pt x="822" y="1754"/>
                    </a:lnTo>
                    <a:lnTo>
                      <a:pt x="831" y="1762"/>
                    </a:lnTo>
                    <a:lnTo>
                      <a:pt x="842" y="1770"/>
                    </a:lnTo>
                    <a:lnTo>
                      <a:pt x="852" y="1776"/>
                    </a:lnTo>
                    <a:lnTo>
                      <a:pt x="863" y="1781"/>
                    </a:lnTo>
                    <a:lnTo>
                      <a:pt x="875" y="1785"/>
                    </a:lnTo>
                    <a:lnTo>
                      <a:pt x="886" y="1787"/>
                    </a:lnTo>
                    <a:lnTo>
                      <a:pt x="897" y="1789"/>
                    </a:lnTo>
                    <a:lnTo>
                      <a:pt x="910" y="1789"/>
                    </a:lnTo>
                    <a:lnTo>
                      <a:pt x="921" y="1787"/>
                    </a:lnTo>
                    <a:lnTo>
                      <a:pt x="933" y="1786"/>
                    </a:lnTo>
                    <a:lnTo>
                      <a:pt x="945" y="1782"/>
                    </a:lnTo>
                    <a:lnTo>
                      <a:pt x="956" y="1779"/>
                    </a:lnTo>
                    <a:lnTo>
                      <a:pt x="967" y="1774"/>
                    </a:lnTo>
                    <a:lnTo>
                      <a:pt x="978" y="1769"/>
                    </a:lnTo>
                    <a:lnTo>
                      <a:pt x="989" y="1762"/>
                    </a:lnTo>
                    <a:lnTo>
                      <a:pt x="999" y="1755"/>
                    </a:lnTo>
                    <a:lnTo>
                      <a:pt x="1009" y="1746"/>
                    </a:lnTo>
                    <a:lnTo>
                      <a:pt x="1019" y="1737"/>
                    </a:lnTo>
                    <a:lnTo>
                      <a:pt x="1028" y="1729"/>
                    </a:lnTo>
                    <a:lnTo>
                      <a:pt x="1036" y="1719"/>
                    </a:lnTo>
                    <a:lnTo>
                      <a:pt x="1043" y="1709"/>
                    </a:lnTo>
                    <a:lnTo>
                      <a:pt x="1051" y="1697"/>
                    </a:lnTo>
                    <a:lnTo>
                      <a:pt x="1056" y="1686"/>
                    </a:lnTo>
                    <a:lnTo>
                      <a:pt x="1061" y="1674"/>
                    </a:lnTo>
                    <a:lnTo>
                      <a:pt x="1064" y="1661"/>
                    </a:lnTo>
                    <a:lnTo>
                      <a:pt x="1068" y="1649"/>
                    </a:lnTo>
                    <a:lnTo>
                      <a:pt x="1069" y="1636"/>
                    </a:lnTo>
                    <a:lnTo>
                      <a:pt x="1071" y="1624"/>
                    </a:lnTo>
                    <a:lnTo>
                      <a:pt x="1069" y="1610"/>
                    </a:lnTo>
                    <a:lnTo>
                      <a:pt x="1067" y="1598"/>
                    </a:lnTo>
                    <a:lnTo>
                      <a:pt x="1064" y="1584"/>
                    </a:lnTo>
                    <a:lnTo>
                      <a:pt x="1059" y="157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64" name="Google Shape;664;p12"/>
              <p:cNvSpPr/>
              <p:nvPr/>
            </p:nvSpPr>
            <p:spPr>
              <a:xfrm>
                <a:off x="1948" y="1800"/>
                <a:ext cx="331" cy="255"/>
              </a:xfrm>
              <a:custGeom>
                <a:rect b="b" l="l" r="r" t="t"/>
                <a:pathLst>
                  <a:path extrusionOk="0" h="1275" w="1653">
                    <a:moveTo>
                      <a:pt x="1607" y="999"/>
                    </a:moveTo>
                    <a:lnTo>
                      <a:pt x="1554" y="951"/>
                    </a:lnTo>
                    <a:lnTo>
                      <a:pt x="1497" y="900"/>
                    </a:lnTo>
                    <a:lnTo>
                      <a:pt x="1439" y="846"/>
                    </a:lnTo>
                    <a:lnTo>
                      <a:pt x="1378" y="790"/>
                    </a:lnTo>
                    <a:lnTo>
                      <a:pt x="1314" y="733"/>
                    </a:lnTo>
                    <a:lnTo>
                      <a:pt x="1249" y="675"/>
                    </a:lnTo>
                    <a:lnTo>
                      <a:pt x="1183" y="617"/>
                    </a:lnTo>
                    <a:lnTo>
                      <a:pt x="1116" y="558"/>
                    </a:lnTo>
                    <a:lnTo>
                      <a:pt x="1047" y="499"/>
                    </a:lnTo>
                    <a:lnTo>
                      <a:pt x="978" y="443"/>
                    </a:lnTo>
                    <a:lnTo>
                      <a:pt x="910" y="388"/>
                    </a:lnTo>
                    <a:lnTo>
                      <a:pt x="840" y="335"/>
                    </a:lnTo>
                    <a:lnTo>
                      <a:pt x="771" y="284"/>
                    </a:lnTo>
                    <a:lnTo>
                      <a:pt x="703" y="237"/>
                    </a:lnTo>
                    <a:lnTo>
                      <a:pt x="669" y="215"/>
                    </a:lnTo>
                    <a:lnTo>
                      <a:pt x="635" y="194"/>
                    </a:lnTo>
                    <a:lnTo>
                      <a:pt x="603" y="172"/>
                    </a:lnTo>
                    <a:lnTo>
                      <a:pt x="569" y="154"/>
                    </a:lnTo>
                    <a:lnTo>
                      <a:pt x="510" y="121"/>
                    </a:lnTo>
                    <a:lnTo>
                      <a:pt x="454" y="94"/>
                    </a:lnTo>
                    <a:lnTo>
                      <a:pt x="401" y="69"/>
                    </a:lnTo>
                    <a:lnTo>
                      <a:pt x="351" y="49"/>
                    </a:lnTo>
                    <a:lnTo>
                      <a:pt x="304" y="33"/>
                    </a:lnTo>
                    <a:lnTo>
                      <a:pt x="261" y="19"/>
                    </a:lnTo>
                    <a:lnTo>
                      <a:pt x="221" y="9"/>
                    </a:lnTo>
                    <a:lnTo>
                      <a:pt x="183" y="3"/>
                    </a:lnTo>
                    <a:lnTo>
                      <a:pt x="150" y="0"/>
                    </a:lnTo>
                    <a:lnTo>
                      <a:pt x="120" y="0"/>
                    </a:lnTo>
                    <a:lnTo>
                      <a:pt x="92" y="4"/>
                    </a:lnTo>
                    <a:lnTo>
                      <a:pt x="69" y="10"/>
                    </a:lnTo>
                    <a:lnTo>
                      <a:pt x="49" y="19"/>
                    </a:lnTo>
                    <a:lnTo>
                      <a:pt x="32" y="31"/>
                    </a:lnTo>
                    <a:lnTo>
                      <a:pt x="19" y="46"/>
                    </a:lnTo>
                    <a:lnTo>
                      <a:pt x="9" y="63"/>
                    </a:lnTo>
                    <a:lnTo>
                      <a:pt x="3" y="83"/>
                    </a:lnTo>
                    <a:lnTo>
                      <a:pt x="0" y="105"/>
                    </a:lnTo>
                    <a:lnTo>
                      <a:pt x="1" y="129"/>
                    </a:lnTo>
                    <a:lnTo>
                      <a:pt x="6" y="155"/>
                    </a:lnTo>
                    <a:lnTo>
                      <a:pt x="14" y="184"/>
                    </a:lnTo>
                    <a:lnTo>
                      <a:pt x="26" y="214"/>
                    </a:lnTo>
                    <a:lnTo>
                      <a:pt x="41" y="246"/>
                    </a:lnTo>
                    <a:lnTo>
                      <a:pt x="61" y="280"/>
                    </a:lnTo>
                    <a:lnTo>
                      <a:pt x="85" y="315"/>
                    </a:lnTo>
                    <a:lnTo>
                      <a:pt x="112" y="352"/>
                    </a:lnTo>
                    <a:lnTo>
                      <a:pt x="142" y="391"/>
                    </a:lnTo>
                    <a:lnTo>
                      <a:pt x="177" y="430"/>
                    </a:lnTo>
                    <a:lnTo>
                      <a:pt x="216" y="471"/>
                    </a:lnTo>
                    <a:lnTo>
                      <a:pt x="260" y="512"/>
                    </a:lnTo>
                    <a:lnTo>
                      <a:pt x="306" y="556"/>
                    </a:lnTo>
                    <a:lnTo>
                      <a:pt x="357" y="599"/>
                    </a:lnTo>
                    <a:lnTo>
                      <a:pt x="394" y="629"/>
                    </a:lnTo>
                    <a:lnTo>
                      <a:pt x="432" y="658"/>
                    </a:lnTo>
                    <a:lnTo>
                      <a:pt x="472" y="688"/>
                    </a:lnTo>
                    <a:lnTo>
                      <a:pt x="512" y="718"/>
                    </a:lnTo>
                    <a:lnTo>
                      <a:pt x="594" y="775"/>
                    </a:lnTo>
                    <a:lnTo>
                      <a:pt x="678" y="831"/>
                    </a:lnTo>
                    <a:lnTo>
                      <a:pt x="762" y="886"/>
                    </a:lnTo>
                    <a:lnTo>
                      <a:pt x="849" y="938"/>
                    </a:lnTo>
                    <a:lnTo>
                      <a:pt x="932" y="987"/>
                    </a:lnTo>
                    <a:lnTo>
                      <a:pt x="1014" y="1034"/>
                    </a:lnTo>
                    <a:lnTo>
                      <a:pt x="1093" y="1077"/>
                    </a:lnTo>
                    <a:lnTo>
                      <a:pt x="1168" y="1117"/>
                    </a:lnTo>
                    <a:lnTo>
                      <a:pt x="1238" y="1153"/>
                    </a:lnTo>
                    <a:lnTo>
                      <a:pt x="1301" y="1186"/>
                    </a:lnTo>
                    <a:lnTo>
                      <a:pt x="1359" y="1213"/>
                    </a:lnTo>
                    <a:lnTo>
                      <a:pt x="1408" y="1236"/>
                    </a:lnTo>
                    <a:lnTo>
                      <a:pt x="1447" y="1253"/>
                    </a:lnTo>
                    <a:lnTo>
                      <a:pt x="1479" y="1266"/>
                    </a:lnTo>
                    <a:lnTo>
                      <a:pt x="1490" y="1271"/>
                    </a:lnTo>
                    <a:lnTo>
                      <a:pt x="1502" y="1273"/>
                    </a:lnTo>
                    <a:lnTo>
                      <a:pt x="1514" y="1275"/>
                    </a:lnTo>
                    <a:lnTo>
                      <a:pt x="1525" y="1275"/>
                    </a:lnTo>
                    <a:lnTo>
                      <a:pt x="1536" y="1273"/>
                    </a:lnTo>
                    <a:lnTo>
                      <a:pt x="1547" y="1271"/>
                    </a:lnTo>
                    <a:lnTo>
                      <a:pt x="1559" y="1267"/>
                    </a:lnTo>
                    <a:lnTo>
                      <a:pt x="1569" y="1262"/>
                    </a:lnTo>
                    <a:lnTo>
                      <a:pt x="1579" y="1256"/>
                    </a:lnTo>
                    <a:lnTo>
                      <a:pt x="1588" y="1250"/>
                    </a:lnTo>
                    <a:lnTo>
                      <a:pt x="1597" y="1241"/>
                    </a:lnTo>
                    <a:lnTo>
                      <a:pt x="1606" y="1232"/>
                    </a:lnTo>
                    <a:lnTo>
                      <a:pt x="1613" y="1223"/>
                    </a:lnTo>
                    <a:lnTo>
                      <a:pt x="1621" y="1213"/>
                    </a:lnTo>
                    <a:lnTo>
                      <a:pt x="1627" y="1203"/>
                    </a:lnTo>
                    <a:lnTo>
                      <a:pt x="1633" y="1192"/>
                    </a:lnTo>
                    <a:lnTo>
                      <a:pt x="1638" y="1180"/>
                    </a:lnTo>
                    <a:lnTo>
                      <a:pt x="1643" y="1168"/>
                    </a:lnTo>
                    <a:lnTo>
                      <a:pt x="1647" y="1156"/>
                    </a:lnTo>
                    <a:lnTo>
                      <a:pt x="1650" y="1143"/>
                    </a:lnTo>
                    <a:lnTo>
                      <a:pt x="1652" y="1131"/>
                    </a:lnTo>
                    <a:lnTo>
                      <a:pt x="1653" y="1117"/>
                    </a:lnTo>
                    <a:lnTo>
                      <a:pt x="1653" y="1105"/>
                    </a:lnTo>
                    <a:lnTo>
                      <a:pt x="1652" y="1092"/>
                    </a:lnTo>
                    <a:lnTo>
                      <a:pt x="1651" y="1080"/>
                    </a:lnTo>
                    <a:lnTo>
                      <a:pt x="1648" y="1067"/>
                    </a:lnTo>
                    <a:lnTo>
                      <a:pt x="1645" y="1055"/>
                    </a:lnTo>
                    <a:lnTo>
                      <a:pt x="1640" y="1042"/>
                    </a:lnTo>
                    <a:lnTo>
                      <a:pt x="1633" y="1031"/>
                    </a:lnTo>
                    <a:lnTo>
                      <a:pt x="1626" y="1020"/>
                    </a:lnTo>
                    <a:lnTo>
                      <a:pt x="1617" y="1009"/>
                    </a:lnTo>
                    <a:lnTo>
                      <a:pt x="1607" y="999"/>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65" name="Google Shape;665;p12"/>
              <p:cNvSpPr/>
              <p:nvPr/>
            </p:nvSpPr>
            <p:spPr>
              <a:xfrm>
                <a:off x="1948" y="1800"/>
                <a:ext cx="331" cy="255"/>
              </a:xfrm>
              <a:custGeom>
                <a:rect b="b" l="l" r="r" t="t"/>
                <a:pathLst>
                  <a:path extrusionOk="0" h="1275" w="1653">
                    <a:moveTo>
                      <a:pt x="1607" y="999"/>
                    </a:moveTo>
                    <a:lnTo>
                      <a:pt x="1554" y="951"/>
                    </a:lnTo>
                    <a:lnTo>
                      <a:pt x="1497" y="900"/>
                    </a:lnTo>
                    <a:lnTo>
                      <a:pt x="1439" y="846"/>
                    </a:lnTo>
                    <a:lnTo>
                      <a:pt x="1378" y="790"/>
                    </a:lnTo>
                    <a:lnTo>
                      <a:pt x="1314" y="733"/>
                    </a:lnTo>
                    <a:lnTo>
                      <a:pt x="1249" y="675"/>
                    </a:lnTo>
                    <a:lnTo>
                      <a:pt x="1183" y="617"/>
                    </a:lnTo>
                    <a:lnTo>
                      <a:pt x="1116" y="558"/>
                    </a:lnTo>
                    <a:lnTo>
                      <a:pt x="1047" y="499"/>
                    </a:lnTo>
                    <a:lnTo>
                      <a:pt x="978" y="443"/>
                    </a:lnTo>
                    <a:lnTo>
                      <a:pt x="910" y="388"/>
                    </a:lnTo>
                    <a:lnTo>
                      <a:pt x="840" y="335"/>
                    </a:lnTo>
                    <a:lnTo>
                      <a:pt x="771" y="284"/>
                    </a:lnTo>
                    <a:lnTo>
                      <a:pt x="703" y="237"/>
                    </a:lnTo>
                    <a:lnTo>
                      <a:pt x="669" y="215"/>
                    </a:lnTo>
                    <a:lnTo>
                      <a:pt x="635" y="194"/>
                    </a:lnTo>
                    <a:lnTo>
                      <a:pt x="603" y="172"/>
                    </a:lnTo>
                    <a:lnTo>
                      <a:pt x="569" y="154"/>
                    </a:lnTo>
                    <a:lnTo>
                      <a:pt x="510" y="121"/>
                    </a:lnTo>
                    <a:lnTo>
                      <a:pt x="454" y="94"/>
                    </a:lnTo>
                    <a:lnTo>
                      <a:pt x="401" y="69"/>
                    </a:lnTo>
                    <a:lnTo>
                      <a:pt x="351" y="49"/>
                    </a:lnTo>
                    <a:lnTo>
                      <a:pt x="304" y="33"/>
                    </a:lnTo>
                    <a:lnTo>
                      <a:pt x="261" y="19"/>
                    </a:lnTo>
                    <a:lnTo>
                      <a:pt x="221" y="9"/>
                    </a:lnTo>
                    <a:lnTo>
                      <a:pt x="183" y="3"/>
                    </a:lnTo>
                    <a:lnTo>
                      <a:pt x="150" y="0"/>
                    </a:lnTo>
                    <a:lnTo>
                      <a:pt x="120" y="0"/>
                    </a:lnTo>
                    <a:lnTo>
                      <a:pt x="92" y="4"/>
                    </a:lnTo>
                    <a:lnTo>
                      <a:pt x="69" y="10"/>
                    </a:lnTo>
                    <a:lnTo>
                      <a:pt x="49" y="19"/>
                    </a:lnTo>
                    <a:lnTo>
                      <a:pt x="32" y="31"/>
                    </a:lnTo>
                    <a:lnTo>
                      <a:pt x="19" y="46"/>
                    </a:lnTo>
                    <a:lnTo>
                      <a:pt x="9" y="63"/>
                    </a:lnTo>
                    <a:lnTo>
                      <a:pt x="3" y="83"/>
                    </a:lnTo>
                    <a:lnTo>
                      <a:pt x="0" y="105"/>
                    </a:lnTo>
                    <a:lnTo>
                      <a:pt x="1" y="129"/>
                    </a:lnTo>
                    <a:lnTo>
                      <a:pt x="6" y="155"/>
                    </a:lnTo>
                    <a:lnTo>
                      <a:pt x="14" y="184"/>
                    </a:lnTo>
                    <a:lnTo>
                      <a:pt x="26" y="214"/>
                    </a:lnTo>
                    <a:lnTo>
                      <a:pt x="41" y="246"/>
                    </a:lnTo>
                    <a:lnTo>
                      <a:pt x="61" y="280"/>
                    </a:lnTo>
                    <a:lnTo>
                      <a:pt x="85" y="315"/>
                    </a:lnTo>
                    <a:lnTo>
                      <a:pt x="112" y="352"/>
                    </a:lnTo>
                    <a:lnTo>
                      <a:pt x="142" y="391"/>
                    </a:lnTo>
                    <a:lnTo>
                      <a:pt x="177" y="430"/>
                    </a:lnTo>
                    <a:lnTo>
                      <a:pt x="216" y="471"/>
                    </a:lnTo>
                    <a:lnTo>
                      <a:pt x="260" y="512"/>
                    </a:lnTo>
                    <a:lnTo>
                      <a:pt x="306" y="556"/>
                    </a:lnTo>
                    <a:lnTo>
                      <a:pt x="357" y="599"/>
                    </a:lnTo>
                    <a:lnTo>
                      <a:pt x="394" y="629"/>
                    </a:lnTo>
                    <a:lnTo>
                      <a:pt x="432" y="658"/>
                    </a:lnTo>
                    <a:lnTo>
                      <a:pt x="472" y="688"/>
                    </a:lnTo>
                    <a:lnTo>
                      <a:pt x="512" y="718"/>
                    </a:lnTo>
                    <a:lnTo>
                      <a:pt x="594" y="775"/>
                    </a:lnTo>
                    <a:lnTo>
                      <a:pt x="678" y="831"/>
                    </a:lnTo>
                    <a:lnTo>
                      <a:pt x="762" y="886"/>
                    </a:lnTo>
                    <a:lnTo>
                      <a:pt x="849" y="938"/>
                    </a:lnTo>
                    <a:lnTo>
                      <a:pt x="932" y="987"/>
                    </a:lnTo>
                    <a:lnTo>
                      <a:pt x="1014" y="1034"/>
                    </a:lnTo>
                    <a:lnTo>
                      <a:pt x="1093" y="1077"/>
                    </a:lnTo>
                    <a:lnTo>
                      <a:pt x="1168" y="1117"/>
                    </a:lnTo>
                    <a:lnTo>
                      <a:pt x="1238" y="1153"/>
                    </a:lnTo>
                    <a:lnTo>
                      <a:pt x="1301" y="1186"/>
                    </a:lnTo>
                    <a:lnTo>
                      <a:pt x="1359" y="1213"/>
                    </a:lnTo>
                    <a:lnTo>
                      <a:pt x="1408" y="1236"/>
                    </a:lnTo>
                    <a:lnTo>
                      <a:pt x="1447" y="1253"/>
                    </a:lnTo>
                    <a:lnTo>
                      <a:pt x="1479" y="1266"/>
                    </a:lnTo>
                    <a:lnTo>
                      <a:pt x="1490" y="1271"/>
                    </a:lnTo>
                    <a:lnTo>
                      <a:pt x="1502" y="1273"/>
                    </a:lnTo>
                    <a:lnTo>
                      <a:pt x="1514" y="1275"/>
                    </a:lnTo>
                    <a:lnTo>
                      <a:pt x="1525" y="1275"/>
                    </a:lnTo>
                    <a:lnTo>
                      <a:pt x="1536" y="1273"/>
                    </a:lnTo>
                    <a:lnTo>
                      <a:pt x="1547" y="1271"/>
                    </a:lnTo>
                    <a:lnTo>
                      <a:pt x="1559" y="1267"/>
                    </a:lnTo>
                    <a:lnTo>
                      <a:pt x="1569" y="1262"/>
                    </a:lnTo>
                    <a:lnTo>
                      <a:pt x="1579" y="1256"/>
                    </a:lnTo>
                    <a:lnTo>
                      <a:pt x="1588" y="1250"/>
                    </a:lnTo>
                    <a:lnTo>
                      <a:pt x="1597" y="1241"/>
                    </a:lnTo>
                    <a:lnTo>
                      <a:pt x="1606" y="1232"/>
                    </a:lnTo>
                    <a:lnTo>
                      <a:pt x="1613" y="1223"/>
                    </a:lnTo>
                    <a:lnTo>
                      <a:pt x="1621" y="1213"/>
                    </a:lnTo>
                    <a:lnTo>
                      <a:pt x="1627" y="1203"/>
                    </a:lnTo>
                    <a:lnTo>
                      <a:pt x="1633" y="1192"/>
                    </a:lnTo>
                    <a:lnTo>
                      <a:pt x="1638" y="1180"/>
                    </a:lnTo>
                    <a:lnTo>
                      <a:pt x="1643" y="1168"/>
                    </a:lnTo>
                    <a:lnTo>
                      <a:pt x="1647" y="1156"/>
                    </a:lnTo>
                    <a:lnTo>
                      <a:pt x="1650" y="1143"/>
                    </a:lnTo>
                    <a:lnTo>
                      <a:pt x="1652" y="1131"/>
                    </a:lnTo>
                    <a:lnTo>
                      <a:pt x="1653" y="1117"/>
                    </a:lnTo>
                    <a:lnTo>
                      <a:pt x="1653" y="1105"/>
                    </a:lnTo>
                    <a:lnTo>
                      <a:pt x="1652" y="1092"/>
                    </a:lnTo>
                    <a:lnTo>
                      <a:pt x="1651" y="1080"/>
                    </a:lnTo>
                    <a:lnTo>
                      <a:pt x="1648" y="1067"/>
                    </a:lnTo>
                    <a:lnTo>
                      <a:pt x="1645" y="1055"/>
                    </a:lnTo>
                    <a:lnTo>
                      <a:pt x="1640" y="1042"/>
                    </a:lnTo>
                    <a:lnTo>
                      <a:pt x="1633" y="1031"/>
                    </a:lnTo>
                    <a:lnTo>
                      <a:pt x="1626" y="1020"/>
                    </a:lnTo>
                    <a:lnTo>
                      <a:pt x="1617" y="1009"/>
                    </a:lnTo>
                    <a:lnTo>
                      <a:pt x="1607" y="99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66" name="Google Shape;666;p12"/>
              <p:cNvSpPr/>
              <p:nvPr/>
            </p:nvSpPr>
            <p:spPr>
              <a:xfrm>
                <a:off x="1873" y="1970"/>
                <a:ext cx="390" cy="127"/>
              </a:xfrm>
              <a:custGeom>
                <a:rect b="b" l="l" r="r" t="t"/>
                <a:pathLst>
                  <a:path extrusionOk="0" h="636" w="1948">
                    <a:moveTo>
                      <a:pt x="1842" y="338"/>
                    </a:moveTo>
                    <a:lnTo>
                      <a:pt x="1773" y="317"/>
                    </a:lnTo>
                    <a:lnTo>
                      <a:pt x="1702" y="293"/>
                    </a:lnTo>
                    <a:lnTo>
                      <a:pt x="1626" y="270"/>
                    </a:lnTo>
                    <a:lnTo>
                      <a:pt x="1547" y="245"/>
                    </a:lnTo>
                    <a:lnTo>
                      <a:pt x="1466" y="218"/>
                    </a:lnTo>
                    <a:lnTo>
                      <a:pt x="1384" y="193"/>
                    </a:lnTo>
                    <a:lnTo>
                      <a:pt x="1299" y="167"/>
                    </a:lnTo>
                    <a:lnTo>
                      <a:pt x="1213" y="142"/>
                    </a:lnTo>
                    <a:lnTo>
                      <a:pt x="1127" y="119"/>
                    </a:lnTo>
                    <a:lnTo>
                      <a:pt x="1039" y="96"/>
                    </a:lnTo>
                    <a:lnTo>
                      <a:pt x="953" y="75"/>
                    </a:lnTo>
                    <a:lnTo>
                      <a:pt x="868" y="56"/>
                    </a:lnTo>
                    <a:lnTo>
                      <a:pt x="785" y="39"/>
                    </a:lnTo>
                    <a:lnTo>
                      <a:pt x="704" y="25"/>
                    </a:lnTo>
                    <a:lnTo>
                      <a:pt x="663" y="19"/>
                    </a:lnTo>
                    <a:lnTo>
                      <a:pt x="624" y="14"/>
                    </a:lnTo>
                    <a:lnTo>
                      <a:pt x="585" y="10"/>
                    </a:lnTo>
                    <a:lnTo>
                      <a:pt x="546" y="6"/>
                    </a:lnTo>
                    <a:lnTo>
                      <a:pt x="479" y="2"/>
                    </a:lnTo>
                    <a:lnTo>
                      <a:pt x="417" y="0"/>
                    </a:lnTo>
                    <a:lnTo>
                      <a:pt x="358" y="0"/>
                    </a:lnTo>
                    <a:lnTo>
                      <a:pt x="304" y="1"/>
                    </a:lnTo>
                    <a:lnTo>
                      <a:pt x="256" y="6"/>
                    </a:lnTo>
                    <a:lnTo>
                      <a:pt x="211" y="12"/>
                    </a:lnTo>
                    <a:lnTo>
                      <a:pt x="170" y="20"/>
                    </a:lnTo>
                    <a:lnTo>
                      <a:pt x="133" y="30"/>
                    </a:lnTo>
                    <a:lnTo>
                      <a:pt x="101" y="41"/>
                    </a:lnTo>
                    <a:lnTo>
                      <a:pt x="74" y="54"/>
                    </a:lnTo>
                    <a:lnTo>
                      <a:pt x="51" y="69"/>
                    </a:lnTo>
                    <a:lnTo>
                      <a:pt x="32" y="84"/>
                    </a:lnTo>
                    <a:lnTo>
                      <a:pt x="17" y="101"/>
                    </a:lnTo>
                    <a:lnTo>
                      <a:pt x="7" y="119"/>
                    </a:lnTo>
                    <a:lnTo>
                      <a:pt x="1" y="137"/>
                    </a:lnTo>
                    <a:lnTo>
                      <a:pt x="0" y="157"/>
                    </a:lnTo>
                    <a:lnTo>
                      <a:pt x="2" y="177"/>
                    </a:lnTo>
                    <a:lnTo>
                      <a:pt x="9" y="198"/>
                    </a:lnTo>
                    <a:lnTo>
                      <a:pt x="20" y="220"/>
                    </a:lnTo>
                    <a:lnTo>
                      <a:pt x="36" y="242"/>
                    </a:lnTo>
                    <a:lnTo>
                      <a:pt x="55" y="265"/>
                    </a:lnTo>
                    <a:lnTo>
                      <a:pt x="79" y="286"/>
                    </a:lnTo>
                    <a:lnTo>
                      <a:pt x="106" y="308"/>
                    </a:lnTo>
                    <a:lnTo>
                      <a:pt x="138" y="331"/>
                    </a:lnTo>
                    <a:lnTo>
                      <a:pt x="175" y="353"/>
                    </a:lnTo>
                    <a:lnTo>
                      <a:pt x="215" y="376"/>
                    </a:lnTo>
                    <a:lnTo>
                      <a:pt x="259" y="397"/>
                    </a:lnTo>
                    <a:lnTo>
                      <a:pt x="308" y="418"/>
                    </a:lnTo>
                    <a:lnTo>
                      <a:pt x="361" y="439"/>
                    </a:lnTo>
                    <a:lnTo>
                      <a:pt x="417" y="459"/>
                    </a:lnTo>
                    <a:lnTo>
                      <a:pt x="478" y="478"/>
                    </a:lnTo>
                    <a:lnTo>
                      <a:pt x="541" y="495"/>
                    </a:lnTo>
                    <a:lnTo>
                      <a:pt x="588" y="508"/>
                    </a:lnTo>
                    <a:lnTo>
                      <a:pt x="635" y="519"/>
                    </a:lnTo>
                    <a:lnTo>
                      <a:pt x="682" y="529"/>
                    </a:lnTo>
                    <a:lnTo>
                      <a:pt x="731" y="539"/>
                    </a:lnTo>
                    <a:lnTo>
                      <a:pt x="828" y="558"/>
                    </a:lnTo>
                    <a:lnTo>
                      <a:pt x="928" y="573"/>
                    </a:lnTo>
                    <a:lnTo>
                      <a:pt x="1028" y="587"/>
                    </a:lnTo>
                    <a:lnTo>
                      <a:pt x="1127" y="599"/>
                    </a:lnTo>
                    <a:lnTo>
                      <a:pt x="1223" y="609"/>
                    </a:lnTo>
                    <a:lnTo>
                      <a:pt x="1318" y="617"/>
                    </a:lnTo>
                    <a:lnTo>
                      <a:pt x="1407" y="624"/>
                    </a:lnTo>
                    <a:lnTo>
                      <a:pt x="1491" y="629"/>
                    </a:lnTo>
                    <a:lnTo>
                      <a:pt x="1570" y="633"/>
                    </a:lnTo>
                    <a:lnTo>
                      <a:pt x="1642" y="635"/>
                    </a:lnTo>
                    <a:lnTo>
                      <a:pt x="1706" y="636"/>
                    </a:lnTo>
                    <a:lnTo>
                      <a:pt x="1759" y="636"/>
                    </a:lnTo>
                    <a:lnTo>
                      <a:pt x="1803" y="635"/>
                    </a:lnTo>
                    <a:lnTo>
                      <a:pt x="1837" y="634"/>
                    </a:lnTo>
                    <a:lnTo>
                      <a:pt x="1849" y="633"/>
                    </a:lnTo>
                    <a:lnTo>
                      <a:pt x="1862" y="630"/>
                    </a:lnTo>
                    <a:lnTo>
                      <a:pt x="1873" y="625"/>
                    </a:lnTo>
                    <a:lnTo>
                      <a:pt x="1884" y="620"/>
                    </a:lnTo>
                    <a:lnTo>
                      <a:pt x="1894" y="614"/>
                    </a:lnTo>
                    <a:lnTo>
                      <a:pt x="1903" y="607"/>
                    </a:lnTo>
                    <a:lnTo>
                      <a:pt x="1912" y="599"/>
                    </a:lnTo>
                    <a:lnTo>
                      <a:pt x="1919" y="590"/>
                    </a:lnTo>
                    <a:lnTo>
                      <a:pt x="1925" y="580"/>
                    </a:lnTo>
                    <a:lnTo>
                      <a:pt x="1932" y="570"/>
                    </a:lnTo>
                    <a:lnTo>
                      <a:pt x="1937" y="559"/>
                    </a:lnTo>
                    <a:lnTo>
                      <a:pt x="1940" y="548"/>
                    </a:lnTo>
                    <a:lnTo>
                      <a:pt x="1943" y="537"/>
                    </a:lnTo>
                    <a:lnTo>
                      <a:pt x="1945" y="524"/>
                    </a:lnTo>
                    <a:lnTo>
                      <a:pt x="1948" y="512"/>
                    </a:lnTo>
                    <a:lnTo>
                      <a:pt x="1948" y="499"/>
                    </a:lnTo>
                    <a:lnTo>
                      <a:pt x="1948" y="487"/>
                    </a:lnTo>
                    <a:lnTo>
                      <a:pt x="1948" y="474"/>
                    </a:lnTo>
                    <a:lnTo>
                      <a:pt x="1945" y="460"/>
                    </a:lnTo>
                    <a:lnTo>
                      <a:pt x="1943" y="448"/>
                    </a:lnTo>
                    <a:lnTo>
                      <a:pt x="1939" y="437"/>
                    </a:lnTo>
                    <a:lnTo>
                      <a:pt x="1935" y="424"/>
                    </a:lnTo>
                    <a:lnTo>
                      <a:pt x="1929" y="413"/>
                    </a:lnTo>
                    <a:lnTo>
                      <a:pt x="1923" y="402"/>
                    </a:lnTo>
                    <a:lnTo>
                      <a:pt x="1917" y="391"/>
                    </a:lnTo>
                    <a:lnTo>
                      <a:pt x="1908" y="381"/>
                    </a:lnTo>
                    <a:lnTo>
                      <a:pt x="1899" y="372"/>
                    </a:lnTo>
                    <a:lnTo>
                      <a:pt x="1889" y="363"/>
                    </a:lnTo>
                    <a:lnTo>
                      <a:pt x="1879" y="356"/>
                    </a:lnTo>
                    <a:lnTo>
                      <a:pt x="1868" y="348"/>
                    </a:lnTo>
                    <a:lnTo>
                      <a:pt x="1855" y="342"/>
                    </a:lnTo>
                    <a:lnTo>
                      <a:pt x="1842" y="338"/>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67" name="Google Shape;667;p12"/>
              <p:cNvSpPr/>
              <p:nvPr/>
            </p:nvSpPr>
            <p:spPr>
              <a:xfrm>
                <a:off x="1873" y="1970"/>
                <a:ext cx="390" cy="127"/>
              </a:xfrm>
              <a:custGeom>
                <a:rect b="b" l="l" r="r" t="t"/>
                <a:pathLst>
                  <a:path extrusionOk="0" h="636" w="1948">
                    <a:moveTo>
                      <a:pt x="1842" y="338"/>
                    </a:moveTo>
                    <a:lnTo>
                      <a:pt x="1773" y="317"/>
                    </a:lnTo>
                    <a:lnTo>
                      <a:pt x="1702" y="293"/>
                    </a:lnTo>
                    <a:lnTo>
                      <a:pt x="1626" y="270"/>
                    </a:lnTo>
                    <a:lnTo>
                      <a:pt x="1547" y="245"/>
                    </a:lnTo>
                    <a:lnTo>
                      <a:pt x="1466" y="218"/>
                    </a:lnTo>
                    <a:lnTo>
                      <a:pt x="1384" y="193"/>
                    </a:lnTo>
                    <a:lnTo>
                      <a:pt x="1299" y="167"/>
                    </a:lnTo>
                    <a:lnTo>
                      <a:pt x="1213" y="142"/>
                    </a:lnTo>
                    <a:lnTo>
                      <a:pt x="1127" y="119"/>
                    </a:lnTo>
                    <a:lnTo>
                      <a:pt x="1039" y="96"/>
                    </a:lnTo>
                    <a:lnTo>
                      <a:pt x="953" y="75"/>
                    </a:lnTo>
                    <a:lnTo>
                      <a:pt x="868" y="56"/>
                    </a:lnTo>
                    <a:lnTo>
                      <a:pt x="785" y="39"/>
                    </a:lnTo>
                    <a:lnTo>
                      <a:pt x="704" y="25"/>
                    </a:lnTo>
                    <a:lnTo>
                      <a:pt x="663" y="19"/>
                    </a:lnTo>
                    <a:lnTo>
                      <a:pt x="624" y="14"/>
                    </a:lnTo>
                    <a:lnTo>
                      <a:pt x="585" y="10"/>
                    </a:lnTo>
                    <a:lnTo>
                      <a:pt x="546" y="6"/>
                    </a:lnTo>
                    <a:lnTo>
                      <a:pt x="479" y="2"/>
                    </a:lnTo>
                    <a:lnTo>
                      <a:pt x="417" y="0"/>
                    </a:lnTo>
                    <a:lnTo>
                      <a:pt x="358" y="0"/>
                    </a:lnTo>
                    <a:lnTo>
                      <a:pt x="304" y="1"/>
                    </a:lnTo>
                    <a:lnTo>
                      <a:pt x="256" y="6"/>
                    </a:lnTo>
                    <a:lnTo>
                      <a:pt x="211" y="12"/>
                    </a:lnTo>
                    <a:lnTo>
                      <a:pt x="170" y="20"/>
                    </a:lnTo>
                    <a:lnTo>
                      <a:pt x="133" y="30"/>
                    </a:lnTo>
                    <a:lnTo>
                      <a:pt x="101" y="41"/>
                    </a:lnTo>
                    <a:lnTo>
                      <a:pt x="74" y="54"/>
                    </a:lnTo>
                    <a:lnTo>
                      <a:pt x="51" y="69"/>
                    </a:lnTo>
                    <a:lnTo>
                      <a:pt x="32" y="84"/>
                    </a:lnTo>
                    <a:lnTo>
                      <a:pt x="17" y="101"/>
                    </a:lnTo>
                    <a:lnTo>
                      <a:pt x="7" y="119"/>
                    </a:lnTo>
                    <a:lnTo>
                      <a:pt x="1" y="137"/>
                    </a:lnTo>
                    <a:lnTo>
                      <a:pt x="0" y="157"/>
                    </a:lnTo>
                    <a:lnTo>
                      <a:pt x="2" y="177"/>
                    </a:lnTo>
                    <a:lnTo>
                      <a:pt x="9" y="198"/>
                    </a:lnTo>
                    <a:lnTo>
                      <a:pt x="20" y="220"/>
                    </a:lnTo>
                    <a:lnTo>
                      <a:pt x="36" y="242"/>
                    </a:lnTo>
                    <a:lnTo>
                      <a:pt x="55" y="265"/>
                    </a:lnTo>
                    <a:lnTo>
                      <a:pt x="79" y="286"/>
                    </a:lnTo>
                    <a:lnTo>
                      <a:pt x="106" y="308"/>
                    </a:lnTo>
                    <a:lnTo>
                      <a:pt x="138" y="331"/>
                    </a:lnTo>
                    <a:lnTo>
                      <a:pt x="175" y="353"/>
                    </a:lnTo>
                    <a:lnTo>
                      <a:pt x="215" y="376"/>
                    </a:lnTo>
                    <a:lnTo>
                      <a:pt x="259" y="397"/>
                    </a:lnTo>
                    <a:lnTo>
                      <a:pt x="308" y="418"/>
                    </a:lnTo>
                    <a:lnTo>
                      <a:pt x="361" y="439"/>
                    </a:lnTo>
                    <a:lnTo>
                      <a:pt x="417" y="459"/>
                    </a:lnTo>
                    <a:lnTo>
                      <a:pt x="478" y="478"/>
                    </a:lnTo>
                    <a:lnTo>
                      <a:pt x="541" y="495"/>
                    </a:lnTo>
                    <a:lnTo>
                      <a:pt x="588" y="508"/>
                    </a:lnTo>
                    <a:lnTo>
                      <a:pt x="635" y="519"/>
                    </a:lnTo>
                    <a:lnTo>
                      <a:pt x="682" y="529"/>
                    </a:lnTo>
                    <a:lnTo>
                      <a:pt x="731" y="539"/>
                    </a:lnTo>
                    <a:lnTo>
                      <a:pt x="828" y="558"/>
                    </a:lnTo>
                    <a:lnTo>
                      <a:pt x="928" y="573"/>
                    </a:lnTo>
                    <a:lnTo>
                      <a:pt x="1028" y="587"/>
                    </a:lnTo>
                    <a:lnTo>
                      <a:pt x="1127" y="599"/>
                    </a:lnTo>
                    <a:lnTo>
                      <a:pt x="1223" y="609"/>
                    </a:lnTo>
                    <a:lnTo>
                      <a:pt x="1318" y="617"/>
                    </a:lnTo>
                    <a:lnTo>
                      <a:pt x="1407" y="624"/>
                    </a:lnTo>
                    <a:lnTo>
                      <a:pt x="1491" y="629"/>
                    </a:lnTo>
                    <a:lnTo>
                      <a:pt x="1570" y="633"/>
                    </a:lnTo>
                    <a:lnTo>
                      <a:pt x="1642" y="635"/>
                    </a:lnTo>
                    <a:lnTo>
                      <a:pt x="1706" y="636"/>
                    </a:lnTo>
                    <a:lnTo>
                      <a:pt x="1759" y="636"/>
                    </a:lnTo>
                    <a:lnTo>
                      <a:pt x="1803" y="635"/>
                    </a:lnTo>
                    <a:lnTo>
                      <a:pt x="1837" y="634"/>
                    </a:lnTo>
                    <a:lnTo>
                      <a:pt x="1849" y="633"/>
                    </a:lnTo>
                    <a:lnTo>
                      <a:pt x="1862" y="630"/>
                    </a:lnTo>
                    <a:lnTo>
                      <a:pt x="1873" y="625"/>
                    </a:lnTo>
                    <a:lnTo>
                      <a:pt x="1884" y="620"/>
                    </a:lnTo>
                    <a:lnTo>
                      <a:pt x="1894" y="614"/>
                    </a:lnTo>
                    <a:lnTo>
                      <a:pt x="1903" y="607"/>
                    </a:lnTo>
                    <a:lnTo>
                      <a:pt x="1912" y="599"/>
                    </a:lnTo>
                    <a:lnTo>
                      <a:pt x="1919" y="590"/>
                    </a:lnTo>
                    <a:lnTo>
                      <a:pt x="1925" y="580"/>
                    </a:lnTo>
                    <a:lnTo>
                      <a:pt x="1932" y="570"/>
                    </a:lnTo>
                    <a:lnTo>
                      <a:pt x="1937" y="559"/>
                    </a:lnTo>
                    <a:lnTo>
                      <a:pt x="1940" y="548"/>
                    </a:lnTo>
                    <a:lnTo>
                      <a:pt x="1943" y="537"/>
                    </a:lnTo>
                    <a:lnTo>
                      <a:pt x="1945" y="524"/>
                    </a:lnTo>
                    <a:lnTo>
                      <a:pt x="1948" y="512"/>
                    </a:lnTo>
                    <a:lnTo>
                      <a:pt x="1948" y="499"/>
                    </a:lnTo>
                    <a:lnTo>
                      <a:pt x="1948" y="487"/>
                    </a:lnTo>
                    <a:lnTo>
                      <a:pt x="1948" y="474"/>
                    </a:lnTo>
                    <a:lnTo>
                      <a:pt x="1945" y="460"/>
                    </a:lnTo>
                    <a:lnTo>
                      <a:pt x="1943" y="448"/>
                    </a:lnTo>
                    <a:lnTo>
                      <a:pt x="1939" y="437"/>
                    </a:lnTo>
                    <a:lnTo>
                      <a:pt x="1935" y="424"/>
                    </a:lnTo>
                    <a:lnTo>
                      <a:pt x="1929" y="413"/>
                    </a:lnTo>
                    <a:lnTo>
                      <a:pt x="1923" y="402"/>
                    </a:lnTo>
                    <a:lnTo>
                      <a:pt x="1917" y="391"/>
                    </a:lnTo>
                    <a:lnTo>
                      <a:pt x="1908" y="381"/>
                    </a:lnTo>
                    <a:lnTo>
                      <a:pt x="1899" y="372"/>
                    </a:lnTo>
                    <a:lnTo>
                      <a:pt x="1889" y="363"/>
                    </a:lnTo>
                    <a:lnTo>
                      <a:pt x="1879" y="356"/>
                    </a:lnTo>
                    <a:lnTo>
                      <a:pt x="1868" y="348"/>
                    </a:lnTo>
                    <a:lnTo>
                      <a:pt x="1855" y="342"/>
                    </a:lnTo>
                    <a:lnTo>
                      <a:pt x="1842" y="338"/>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68" name="Google Shape;668;p12"/>
              <p:cNvSpPr/>
              <p:nvPr/>
            </p:nvSpPr>
            <p:spPr>
              <a:xfrm>
                <a:off x="1882" y="2082"/>
                <a:ext cx="386" cy="145"/>
              </a:xfrm>
              <a:custGeom>
                <a:rect b="b" l="l" r="r" t="t"/>
                <a:pathLst>
                  <a:path extrusionOk="0" h="724" w="1933">
                    <a:moveTo>
                      <a:pt x="1755" y="2"/>
                    </a:moveTo>
                    <a:lnTo>
                      <a:pt x="1684" y="11"/>
                    </a:lnTo>
                    <a:lnTo>
                      <a:pt x="1609" y="21"/>
                    </a:lnTo>
                    <a:lnTo>
                      <a:pt x="1530" y="31"/>
                    </a:lnTo>
                    <a:lnTo>
                      <a:pt x="1448" y="41"/>
                    </a:lnTo>
                    <a:lnTo>
                      <a:pt x="1364" y="52"/>
                    </a:lnTo>
                    <a:lnTo>
                      <a:pt x="1277" y="63"/>
                    </a:lnTo>
                    <a:lnTo>
                      <a:pt x="1190" y="76"/>
                    </a:lnTo>
                    <a:lnTo>
                      <a:pt x="1101" y="90"/>
                    </a:lnTo>
                    <a:lnTo>
                      <a:pt x="1014" y="105"/>
                    </a:lnTo>
                    <a:lnTo>
                      <a:pt x="925" y="120"/>
                    </a:lnTo>
                    <a:lnTo>
                      <a:pt x="839" y="137"/>
                    </a:lnTo>
                    <a:lnTo>
                      <a:pt x="753" y="155"/>
                    </a:lnTo>
                    <a:lnTo>
                      <a:pt x="670" y="175"/>
                    </a:lnTo>
                    <a:lnTo>
                      <a:pt x="591" y="196"/>
                    </a:lnTo>
                    <a:lnTo>
                      <a:pt x="551" y="207"/>
                    </a:lnTo>
                    <a:lnTo>
                      <a:pt x="513" y="220"/>
                    </a:lnTo>
                    <a:lnTo>
                      <a:pt x="477" y="232"/>
                    </a:lnTo>
                    <a:lnTo>
                      <a:pt x="441" y="244"/>
                    </a:lnTo>
                    <a:lnTo>
                      <a:pt x="378" y="268"/>
                    </a:lnTo>
                    <a:lnTo>
                      <a:pt x="320" y="293"/>
                    </a:lnTo>
                    <a:lnTo>
                      <a:pt x="267" y="318"/>
                    </a:lnTo>
                    <a:lnTo>
                      <a:pt x="220" y="343"/>
                    </a:lnTo>
                    <a:lnTo>
                      <a:pt x="178" y="368"/>
                    </a:lnTo>
                    <a:lnTo>
                      <a:pt x="139" y="392"/>
                    </a:lnTo>
                    <a:lnTo>
                      <a:pt x="105" y="417"/>
                    </a:lnTo>
                    <a:lnTo>
                      <a:pt x="76" y="440"/>
                    </a:lnTo>
                    <a:lnTo>
                      <a:pt x="53" y="465"/>
                    </a:lnTo>
                    <a:lnTo>
                      <a:pt x="34" y="488"/>
                    </a:lnTo>
                    <a:lnTo>
                      <a:pt x="19" y="512"/>
                    </a:lnTo>
                    <a:lnTo>
                      <a:pt x="9" y="533"/>
                    </a:lnTo>
                    <a:lnTo>
                      <a:pt x="3" y="555"/>
                    </a:lnTo>
                    <a:lnTo>
                      <a:pt x="0" y="575"/>
                    </a:lnTo>
                    <a:lnTo>
                      <a:pt x="3" y="595"/>
                    </a:lnTo>
                    <a:lnTo>
                      <a:pt x="10" y="614"/>
                    </a:lnTo>
                    <a:lnTo>
                      <a:pt x="22" y="631"/>
                    </a:lnTo>
                    <a:lnTo>
                      <a:pt x="37" y="648"/>
                    </a:lnTo>
                    <a:lnTo>
                      <a:pt x="55" y="663"/>
                    </a:lnTo>
                    <a:lnTo>
                      <a:pt x="79" y="676"/>
                    </a:lnTo>
                    <a:lnTo>
                      <a:pt x="105" y="688"/>
                    </a:lnTo>
                    <a:lnTo>
                      <a:pt x="136" y="699"/>
                    </a:lnTo>
                    <a:lnTo>
                      <a:pt x="171" y="708"/>
                    </a:lnTo>
                    <a:lnTo>
                      <a:pt x="209" y="714"/>
                    </a:lnTo>
                    <a:lnTo>
                      <a:pt x="251" y="719"/>
                    </a:lnTo>
                    <a:lnTo>
                      <a:pt x="297" y="722"/>
                    </a:lnTo>
                    <a:lnTo>
                      <a:pt x="346" y="724"/>
                    </a:lnTo>
                    <a:lnTo>
                      <a:pt x="398" y="722"/>
                    </a:lnTo>
                    <a:lnTo>
                      <a:pt x="455" y="719"/>
                    </a:lnTo>
                    <a:lnTo>
                      <a:pt x="514" y="713"/>
                    </a:lnTo>
                    <a:lnTo>
                      <a:pt x="577" y="705"/>
                    </a:lnTo>
                    <a:lnTo>
                      <a:pt x="643" y="694"/>
                    </a:lnTo>
                    <a:lnTo>
                      <a:pt x="690" y="685"/>
                    </a:lnTo>
                    <a:lnTo>
                      <a:pt x="737" y="675"/>
                    </a:lnTo>
                    <a:lnTo>
                      <a:pt x="785" y="665"/>
                    </a:lnTo>
                    <a:lnTo>
                      <a:pt x="833" y="653"/>
                    </a:lnTo>
                    <a:lnTo>
                      <a:pt x="930" y="628"/>
                    </a:lnTo>
                    <a:lnTo>
                      <a:pt x="1026" y="600"/>
                    </a:lnTo>
                    <a:lnTo>
                      <a:pt x="1122" y="570"/>
                    </a:lnTo>
                    <a:lnTo>
                      <a:pt x="1217" y="539"/>
                    </a:lnTo>
                    <a:lnTo>
                      <a:pt x="1309" y="507"/>
                    </a:lnTo>
                    <a:lnTo>
                      <a:pt x="1398" y="474"/>
                    </a:lnTo>
                    <a:lnTo>
                      <a:pt x="1482" y="443"/>
                    </a:lnTo>
                    <a:lnTo>
                      <a:pt x="1560" y="412"/>
                    </a:lnTo>
                    <a:lnTo>
                      <a:pt x="1632" y="382"/>
                    </a:lnTo>
                    <a:lnTo>
                      <a:pt x="1699" y="354"/>
                    </a:lnTo>
                    <a:lnTo>
                      <a:pt x="1756" y="329"/>
                    </a:lnTo>
                    <a:lnTo>
                      <a:pt x="1806" y="307"/>
                    </a:lnTo>
                    <a:lnTo>
                      <a:pt x="1845" y="288"/>
                    </a:lnTo>
                    <a:lnTo>
                      <a:pt x="1873" y="274"/>
                    </a:lnTo>
                    <a:lnTo>
                      <a:pt x="1885" y="267"/>
                    </a:lnTo>
                    <a:lnTo>
                      <a:pt x="1895" y="259"/>
                    </a:lnTo>
                    <a:lnTo>
                      <a:pt x="1905" y="251"/>
                    </a:lnTo>
                    <a:lnTo>
                      <a:pt x="1912" y="242"/>
                    </a:lnTo>
                    <a:lnTo>
                      <a:pt x="1918" y="232"/>
                    </a:lnTo>
                    <a:lnTo>
                      <a:pt x="1923" y="221"/>
                    </a:lnTo>
                    <a:lnTo>
                      <a:pt x="1928" y="210"/>
                    </a:lnTo>
                    <a:lnTo>
                      <a:pt x="1931" y="198"/>
                    </a:lnTo>
                    <a:lnTo>
                      <a:pt x="1933" y="187"/>
                    </a:lnTo>
                    <a:lnTo>
                      <a:pt x="1933" y="176"/>
                    </a:lnTo>
                    <a:lnTo>
                      <a:pt x="1933" y="163"/>
                    </a:lnTo>
                    <a:lnTo>
                      <a:pt x="1933" y="151"/>
                    </a:lnTo>
                    <a:lnTo>
                      <a:pt x="1931" y="138"/>
                    </a:lnTo>
                    <a:lnTo>
                      <a:pt x="1928" y="127"/>
                    </a:lnTo>
                    <a:lnTo>
                      <a:pt x="1924" y="115"/>
                    </a:lnTo>
                    <a:lnTo>
                      <a:pt x="1919" y="103"/>
                    </a:lnTo>
                    <a:lnTo>
                      <a:pt x="1914" y="91"/>
                    </a:lnTo>
                    <a:lnTo>
                      <a:pt x="1908" y="80"/>
                    </a:lnTo>
                    <a:lnTo>
                      <a:pt x="1901" y="70"/>
                    </a:lnTo>
                    <a:lnTo>
                      <a:pt x="1893" y="58"/>
                    </a:lnTo>
                    <a:lnTo>
                      <a:pt x="1886" y="50"/>
                    </a:lnTo>
                    <a:lnTo>
                      <a:pt x="1876" y="40"/>
                    </a:lnTo>
                    <a:lnTo>
                      <a:pt x="1867" y="32"/>
                    </a:lnTo>
                    <a:lnTo>
                      <a:pt x="1856" y="25"/>
                    </a:lnTo>
                    <a:lnTo>
                      <a:pt x="1845" y="17"/>
                    </a:lnTo>
                    <a:lnTo>
                      <a:pt x="1833" y="12"/>
                    </a:lnTo>
                    <a:lnTo>
                      <a:pt x="1822" y="7"/>
                    </a:lnTo>
                    <a:lnTo>
                      <a:pt x="1810" y="4"/>
                    </a:lnTo>
                    <a:lnTo>
                      <a:pt x="1796" y="1"/>
                    </a:lnTo>
                    <a:lnTo>
                      <a:pt x="1783" y="0"/>
                    </a:lnTo>
                    <a:lnTo>
                      <a:pt x="1770" y="1"/>
                    </a:lnTo>
                    <a:lnTo>
                      <a:pt x="1755" y="2"/>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69" name="Google Shape;669;p12"/>
              <p:cNvSpPr/>
              <p:nvPr/>
            </p:nvSpPr>
            <p:spPr>
              <a:xfrm>
                <a:off x="1882" y="2082"/>
                <a:ext cx="386" cy="145"/>
              </a:xfrm>
              <a:custGeom>
                <a:rect b="b" l="l" r="r" t="t"/>
                <a:pathLst>
                  <a:path extrusionOk="0" h="724" w="1933">
                    <a:moveTo>
                      <a:pt x="1755" y="2"/>
                    </a:moveTo>
                    <a:lnTo>
                      <a:pt x="1684" y="11"/>
                    </a:lnTo>
                    <a:lnTo>
                      <a:pt x="1609" y="21"/>
                    </a:lnTo>
                    <a:lnTo>
                      <a:pt x="1530" y="31"/>
                    </a:lnTo>
                    <a:lnTo>
                      <a:pt x="1448" y="41"/>
                    </a:lnTo>
                    <a:lnTo>
                      <a:pt x="1364" y="52"/>
                    </a:lnTo>
                    <a:lnTo>
                      <a:pt x="1277" y="63"/>
                    </a:lnTo>
                    <a:lnTo>
                      <a:pt x="1190" y="76"/>
                    </a:lnTo>
                    <a:lnTo>
                      <a:pt x="1101" y="90"/>
                    </a:lnTo>
                    <a:lnTo>
                      <a:pt x="1014" y="105"/>
                    </a:lnTo>
                    <a:lnTo>
                      <a:pt x="925" y="120"/>
                    </a:lnTo>
                    <a:lnTo>
                      <a:pt x="839" y="137"/>
                    </a:lnTo>
                    <a:lnTo>
                      <a:pt x="753" y="155"/>
                    </a:lnTo>
                    <a:lnTo>
                      <a:pt x="670" y="175"/>
                    </a:lnTo>
                    <a:lnTo>
                      <a:pt x="591" y="196"/>
                    </a:lnTo>
                    <a:lnTo>
                      <a:pt x="551" y="207"/>
                    </a:lnTo>
                    <a:lnTo>
                      <a:pt x="513" y="220"/>
                    </a:lnTo>
                    <a:lnTo>
                      <a:pt x="477" y="232"/>
                    </a:lnTo>
                    <a:lnTo>
                      <a:pt x="441" y="244"/>
                    </a:lnTo>
                    <a:lnTo>
                      <a:pt x="378" y="268"/>
                    </a:lnTo>
                    <a:lnTo>
                      <a:pt x="320" y="293"/>
                    </a:lnTo>
                    <a:lnTo>
                      <a:pt x="267" y="318"/>
                    </a:lnTo>
                    <a:lnTo>
                      <a:pt x="220" y="343"/>
                    </a:lnTo>
                    <a:lnTo>
                      <a:pt x="178" y="368"/>
                    </a:lnTo>
                    <a:lnTo>
                      <a:pt x="139" y="392"/>
                    </a:lnTo>
                    <a:lnTo>
                      <a:pt x="105" y="417"/>
                    </a:lnTo>
                    <a:lnTo>
                      <a:pt x="76" y="440"/>
                    </a:lnTo>
                    <a:lnTo>
                      <a:pt x="53" y="465"/>
                    </a:lnTo>
                    <a:lnTo>
                      <a:pt x="34" y="488"/>
                    </a:lnTo>
                    <a:lnTo>
                      <a:pt x="19" y="512"/>
                    </a:lnTo>
                    <a:lnTo>
                      <a:pt x="9" y="533"/>
                    </a:lnTo>
                    <a:lnTo>
                      <a:pt x="3" y="555"/>
                    </a:lnTo>
                    <a:lnTo>
                      <a:pt x="0" y="575"/>
                    </a:lnTo>
                    <a:lnTo>
                      <a:pt x="3" y="595"/>
                    </a:lnTo>
                    <a:lnTo>
                      <a:pt x="10" y="614"/>
                    </a:lnTo>
                    <a:lnTo>
                      <a:pt x="22" y="631"/>
                    </a:lnTo>
                    <a:lnTo>
                      <a:pt x="37" y="648"/>
                    </a:lnTo>
                    <a:lnTo>
                      <a:pt x="55" y="663"/>
                    </a:lnTo>
                    <a:lnTo>
                      <a:pt x="79" y="676"/>
                    </a:lnTo>
                    <a:lnTo>
                      <a:pt x="105" y="688"/>
                    </a:lnTo>
                    <a:lnTo>
                      <a:pt x="136" y="699"/>
                    </a:lnTo>
                    <a:lnTo>
                      <a:pt x="171" y="708"/>
                    </a:lnTo>
                    <a:lnTo>
                      <a:pt x="209" y="714"/>
                    </a:lnTo>
                    <a:lnTo>
                      <a:pt x="251" y="719"/>
                    </a:lnTo>
                    <a:lnTo>
                      <a:pt x="297" y="722"/>
                    </a:lnTo>
                    <a:lnTo>
                      <a:pt x="346" y="724"/>
                    </a:lnTo>
                    <a:lnTo>
                      <a:pt x="398" y="722"/>
                    </a:lnTo>
                    <a:lnTo>
                      <a:pt x="455" y="719"/>
                    </a:lnTo>
                    <a:lnTo>
                      <a:pt x="514" y="713"/>
                    </a:lnTo>
                    <a:lnTo>
                      <a:pt x="577" y="705"/>
                    </a:lnTo>
                    <a:lnTo>
                      <a:pt x="643" y="694"/>
                    </a:lnTo>
                    <a:lnTo>
                      <a:pt x="690" y="685"/>
                    </a:lnTo>
                    <a:lnTo>
                      <a:pt x="737" y="675"/>
                    </a:lnTo>
                    <a:lnTo>
                      <a:pt x="785" y="665"/>
                    </a:lnTo>
                    <a:lnTo>
                      <a:pt x="833" y="653"/>
                    </a:lnTo>
                    <a:lnTo>
                      <a:pt x="930" y="628"/>
                    </a:lnTo>
                    <a:lnTo>
                      <a:pt x="1026" y="600"/>
                    </a:lnTo>
                    <a:lnTo>
                      <a:pt x="1122" y="570"/>
                    </a:lnTo>
                    <a:lnTo>
                      <a:pt x="1217" y="539"/>
                    </a:lnTo>
                    <a:lnTo>
                      <a:pt x="1309" y="507"/>
                    </a:lnTo>
                    <a:lnTo>
                      <a:pt x="1398" y="474"/>
                    </a:lnTo>
                    <a:lnTo>
                      <a:pt x="1482" y="443"/>
                    </a:lnTo>
                    <a:lnTo>
                      <a:pt x="1560" y="412"/>
                    </a:lnTo>
                    <a:lnTo>
                      <a:pt x="1632" y="382"/>
                    </a:lnTo>
                    <a:lnTo>
                      <a:pt x="1699" y="354"/>
                    </a:lnTo>
                    <a:lnTo>
                      <a:pt x="1756" y="329"/>
                    </a:lnTo>
                    <a:lnTo>
                      <a:pt x="1806" y="307"/>
                    </a:lnTo>
                    <a:lnTo>
                      <a:pt x="1845" y="288"/>
                    </a:lnTo>
                    <a:lnTo>
                      <a:pt x="1873" y="274"/>
                    </a:lnTo>
                    <a:lnTo>
                      <a:pt x="1885" y="267"/>
                    </a:lnTo>
                    <a:lnTo>
                      <a:pt x="1895" y="259"/>
                    </a:lnTo>
                    <a:lnTo>
                      <a:pt x="1905" y="251"/>
                    </a:lnTo>
                    <a:lnTo>
                      <a:pt x="1912" y="242"/>
                    </a:lnTo>
                    <a:lnTo>
                      <a:pt x="1918" y="232"/>
                    </a:lnTo>
                    <a:lnTo>
                      <a:pt x="1923" y="221"/>
                    </a:lnTo>
                    <a:lnTo>
                      <a:pt x="1928" y="210"/>
                    </a:lnTo>
                    <a:lnTo>
                      <a:pt x="1931" y="198"/>
                    </a:lnTo>
                    <a:lnTo>
                      <a:pt x="1933" y="187"/>
                    </a:lnTo>
                    <a:lnTo>
                      <a:pt x="1933" y="176"/>
                    </a:lnTo>
                    <a:lnTo>
                      <a:pt x="1933" y="163"/>
                    </a:lnTo>
                    <a:lnTo>
                      <a:pt x="1933" y="151"/>
                    </a:lnTo>
                    <a:lnTo>
                      <a:pt x="1931" y="138"/>
                    </a:lnTo>
                    <a:lnTo>
                      <a:pt x="1928" y="127"/>
                    </a:lnTo>
                    <a:lnTo>
                      <a:pt x="1924" y="115"/>
                    </a:lnTo>
                    <a:lnTo>
                      <a:pt x="1919" y="103"/>
                    </a:lnTo>
                    <a:lnTo>
                      <a:pt x="1914" y="91"/>
                    </a:lnTo>
                    <a:lnTo>
                      <a:pt x="1908" y="80"/>
                    </a:lnTo>
                    <a:lnTo>
                      <a:pt x="1901" y="70"/>
                    </a:lnTo>
                    <a:lnTo>
                      <a:pt x="1893" y="58"/>
                    </a:lnTo>
                    <a:lnTo>
                      <a:pt x="1886" y="50"/>
                    </a:lnTo>
                    <a:lnTo>
                      <a:pt x="1876" y="40"/>
                    </a:lnTo>
                    <a:lnTo>
                      <a:pt x="1867" y="32"/>
                    </a:lnTo>
                    <a:lnTo>
                      <a:pt x="1856" y="25"/>
                    </a:lnTo>
                    <a:lnTo>
                      <a:pt x="1845" y="17"/>
                    </a:lnTo>
                    <a:lnTo>
                      <a:pt x="1833" y="12"/>
                    </a:lnTo>
                    <a:lnTo>
                      <a:pt x="1822" y="7"/>
                    </a:lnTo>
                    <a:lnTo>
                      <a:pt x="1810" y="4"/>
                    </a:lnTo>
                    <a:lnTo>
                      <a:pt x="1796" y="1"/>
                    </a:lnTo>
                    <a:lnTo>
                      <a:pt x="1783" y="0"/>
                    </a:lnTo>
                    <a:lnTo>
                      <a:pt x="1770" y="1"/>
                    </a:lnTo>
                    <a:lnTo>
                      <a:pt x="1755" y="2"/>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70" name="Google Shape;670;p12"/>
              <p:cNvSpPr/>
              <p:nvPr/>
            </p:nvSpPr>
            <p:spPr>
              <a:xfrm>
                <a:off x="1971" y="2123"/>
                <a:ext cx="322" cy="267"/>
              </a:xfrm>
              <a:custGeom>
                <a:rect b="b" l="l" r="r" t="t"/>
                <a:pathLst>
                  <a:path extrusionOk="0" h="1336" w="1608">
                    <a:moveTo>
                      <a:pt x="1358" y="22"/>
                    </a:moveTo>
                    <a:lnTo>
                      <a:pt x="1298" y="61"/>
                    </a:lnTo>
                    <a:lnTo>
                      <a:pt x="1234" y="101"/>
                    </a:lnTo>
                    <a:lnTo>
                      <a:pt x="1168" y="144"/>
                    </a:lnTo>
                    <a:lnTo>
                      <a:pt x="1098" y="187"/>
                    </a:lnTo>
                    <a:lnTo>
                      <a:pt x="1027" y="232"/>
                    </a:lnTo>
                    <a:lnTo>
                      <a:pt x="955" y="280"/>
                    </a:lnTo>
                    <a:lnTo>
                      <a:pt x="881" y="327"/>
                    </a:lnTo>
                    <a:lnTo>
                      <a:pt x="806" y="377"/>
                    </a:lnTo>
                    <a:lnTo>
                      <a:pt x="733" y="428"/>
                    </a:lnTo>
                    <a:lnTo>
                      <a:pt x="659" y="479"/>
                    </a:lnTo>
                    <a:lnTo>
                      <a:pt x="588" y="532"/>
                    </a:lnTo>
                    <a:lnTo>
                      <a:pt x="518" y="584"/>
                    </a:lnTo>
                    <a:lnTo>
                      <a:pt x="451" y="638"/>
                    </a:lnTo>
                    <a:lnTo>
                      <a:pt x="387" y="691"/>
                    </a:lnTo>
                    <a:lnTo>
                      <a:pt x="356" y="718"/>
                    </a:lnTo>
                    <a:lnTo>
                      <a:pt x="327" y="745"/>
                    </a:lnTo>
                    <a:lnTo>
                      <a:pt x="298" y="771"/>
                    </a:lnTo>
                    <a:lnTo>
                      <a:pt x="271" y="799"/>
                    </a:lnTo>
                    <a:lnTo>
                      <a:pt x="223" y="846"/>
                    </a:lnTo>
                    <a:lnTo>
                      <a:pt x="182" y="892"/>
                    </a:lnTo>
                    <a:lnTo>
                      <a:pt x="145" y="936"/>
                    </a:lnTo>
                    <a:lnTo>
                      <a:pt x="111" y="979"/>
                    </a:lnTo>
                    <a:lnTo>
                      <a:pt x="82" y="1018"/>
                    </a:lnTo>
                    <a:lnTo>
                      <a:pt x="59" y="1056"/>
                    </a:lnTo>
                    <a:lnTo>
                      <a:pt x="39" y="1092"/>
                    </a:lnTo>
                    <a:lnTo>
                      <a:pt x="24" y="1126"/>
                    </a:lnTo>
                    <a:lnTo>
                      <a:pt x="11" y="1157"/>
                    </a:lnTo>
                    <a:lnTo>
                      <a:pt x="4" y="1186"/>
                    </a:lnTo>
                    <a:lnTo>
                      <a:pt x="0" y="1213"/>
                    </a:lnTo>
                    <a:lnTo>
                      <a:pt x="0" y="1237"/>
                    </a:lnTo>
                    <a:lnTo>
                      <a:pt x="4" y="1259"/>
                    </a:lnTo>
                    <a:lnTo>
                      <a:pt x="10" y="1278"/>
                    </a:lnTo>
                    <a:lnTo>
                      <a:pt x="21" y="1294"/>
                    </a:lnTo>
                    <a:lnTo>
                      <a:pt x="35" y="1308"/>
                    </a:lnTo>
                    <a:lnTo>
                      <a:pt x="52" y="1319"/>
                    </a:lnTo>
                    <a:lnTo>
                      <a:pt x="72" y="1328"/>
                    </a:lnTo>
                    <a:lnTo>
                      <a:pt x="96" y="1333"/>
                    </a:lnTo>
                    <a:lnTo>
                      <a:pt x="122" y="1336"/>
                    </a:lnTo>
                    <a:lnTo>
                      <a:pt x="152" y="1336"/>
                    </a:lnTo>
                    <a:lnTo>
                      <a:pt x="185" y="1332"/>
                    </a:lnTo>
                    <a:lnTo>
                      <a:pt x="220" y="1326"/>
                    </a:lnTo>
                    <a:lnTo>
                      <a:pt x="257" y="1316"/>
                    </a:lnTo>
                    <a:lnTo>
                      <a:pt x="297" y="1302"/>
                    </a:lnTo>
                    <a:lnTo>
                      <a:pt x="339" y="1286"/>
                    </a:lnTo>
                    <a:lnTo>
                      <a:pt x="384" y="1266"/>
                    </a:lnTo>
                    <a:lnTo>
                      <a:pt x="432" y="1243"/>
                    </a:lnTo>
                    <a:lnTo>
                      <a:pt x="482" y="1216"/>
                    </a:lnTo>
                    <a:lnTo>
                      <a:pt x="533" y="1186"/>
                    </a:lnTo>
                    <a:lnTo>
                      <a:pt x="585" y="1152"/>
                    </a:lnTo>
                    <a:lnTo>
                      <a:pt x="641" y="1115"/>
                    </a:lnTo>
                    <a:lnTo>
                      <a:pt x="680" y="1087"/>
                    </a:lnTo>
                    <a:lnTo>
                      <a:pt x="719" y="1060"/>
                    </a:lnTo>
                    <a:lnTo>
                      <a:pt x="759" y="1030"/>
                    </a:lnTo>
                    <a:lnTo>
                      <a:pt x="797" y="1000"/>
                    </a:lnTo>
                    <a:lnTo>
                      <a:pt x="836" y="969"/>
                    </a:lnTo>
                    <a:lnTo>
                      <a:pt x="875" y="937"/>
                    </a:lnTo>
                    <a:lnTo>
                      <a:pt x="913" y="905"/>
                    </a:lnTo>
                    <a:lnTo>
                      <a:pt x="952" y="872"/>
                    </a:lnTo>
                    <a:lnTo>
                      <a:pt x="1027" y="805"/>
                    </a:lnTo>
                    <a:lnTo>
                      <a:pt x="1099" y="738"/>
                    </a:lnTo>
                    <a:lnTo>
                      <a:pt x="1171" y="670"/>
                    </a:lnTo>
                    <a:lnTo>
                      <a:pt x="1237" y="604"/>
                    </a:lnTo>
                    <a:lnTo>
                      <a:pt x="1300" y="540"/>
                    </a:lnTo>
                    <a:lnTo>
                      <a:pt x="1359" y="479"/>
                    </a:lnTo>
                    <a:lnTo>
                      <a:pt x="1413" y="422"/>
                    </a:lnTo>
                    <a:lnTo>
                      <a:pt x="1460" y="368"/>
                    </a:lnTo>
                    <a:lnTo>
                      <a:pt x="1502" y="321"/>
                    </a:lnTo>
                    <a:lnTo>
                      <a:pt x="1537" y="280"/>
                    </a:lnTo>
                    <a:lnTo>
                      <a:pt x="1565" y="246"/>
                    </a:lnTo>
                    <a:lnTo>
                      <a:pt x="1585" y="220"/>
                    </a:lnTo>
                    <a:lnTo>
                      <a:pt x="1592" y="210"/>
                    </a:lnTo>
                    <a:lnTo>
                      <a:pt x="1599" y="198"/>
                    </a:lnTo>
                    <a:lnTo>
                      <a:pt x="1602" y="187"/>
                    </a:lnTo>
                    <a:lnTo>
                      <a:pt x="1606" y="176"/>
                    </a:lnTo>
                    <a:lnTo>
                      <a:pt x="1607" y="164"/>
                    </a:lnTo>
                    <a:lnTo>
                      <a:pt x="1608" y="152"/>
                    </a:lnTo>
                    <a:lnTo>
                      <a:pt x="1607" y="141"/>
                    </a:lnTo>
                    <a:lnTo>
                      <a:pt x="1606" y="130"/>
                    </a:lnTo>
                    <a:lnTo>
                      <a:pt x="1602" y="119"/>
                    </a:lnTo>
                    <a:lnTo>
                      <a:pt x="1599" y="107"/>
                    </a:lnTo>
                    <a:lnTo>
                      <a:pt x="1594" y="96"/>
                    </a:lnTo>
                    <a:lnTo>
                      <a:pt x="1587" y="86"/>
                    </a:lnTo>
                    <a:lnTo>
                      <a:pt x="1580" y="75"/>
                    </a:lnTo>
                    <a:lnTo>
                      <a:pt x="1572" y="65"/>
                    </a:lnTo>
                    <a:lnTo>
                      <a:pt x="1564" y="56"/>
                    </a:lnTo>
                    <a:lnTo>
                      <a:pt x="1555" y="47"/>
                    </a:lnTo>
                    <a:lnTo>
                      <a:pt x="1545" y="39"/>
                    </a:lnTo>
                    <a:lnTo>
                      <a:pt x="1534" y="31"/>
                    </a:lnTo>
                    <a:lnTo>
                      <a:pt x="1522" y="25"/>
                    </a:lnTo>
                    <a:lnTo>
                      <a:pt x="1511" y="19"/>
                    </a:lnTo>
                    <a:lnTo>
                      <a:pt x="1500" y="13"/>
                    </a:lnTo>
                    <a:lnTo>
                      <a:pt x="1487" y="9"/>
                    </a:lnTo>
                    <a:lnTo>
                      <a:pt x="1475" y="5"/>
                    </a:lnTo>
                    <a:lnTo>
                      <a:pt x="1461" y="3"/>
                    </a:lnTo>
                    <a:lnTo>
                      <a:pt x="1449" y="0"/>
                    </a:lnTo>
                    <a:lnTo>
                      <a:pt x="1435" y="0"/>
                    </a:lnTo>
                    <a:lnTo>
                      <a:pt x="1423" y="0"/>
                    </a:lnTo>
                    <a:lnTo>
                      <a:pt x="1409" y="3"/>
                    </a:lnTo>
                    <a:lnTo>
                      <a:pt x="1396" y="5"/>
                    </a:lnTo>
                    <a:lnTo>
                      <a:pt x="1383" y="10"/>
                    </a:lnTo>
                    <a:lnTo>
                      <a:pt x="1370" y="15"/>
                    </a:lnTo>
                    <a:lnTo>
                      <a:pt x="1358" y="22"/>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71" name="Google Shape;671;p12"/>
              <p:cNvSpPr/>
              <p:nvPr/>
            </p:nvSpPr>
            <p:spPr>
              <a:xfrm>
                <a:off x="1971" y="2123"/>
                <a:ext cx="322" cy="267"/>
              </a:xfrm>
              <a:custGeom>
                <a:rect b="b" l="l" r="r" t="t"/>
                <a:pathLst>
                  <a:path extrusionOk="0" h="1336" w="1608">
                    <a:moveTo>
                      <a:pt x="1358" y="22"/>
                    </a:moveTo>
                    <a:lnTo>
                      <a:pt x="1298" y="61"/>
                    </a:lnTo>
                    <a:lnTo>
                      <a:pt x="1234" y="101"/>
                    </a:lnTo>
                    <a:lnTo>
                      <a:pt x="1168" y="144"/>
                    </a:lnTo>
                    <a:lnTo>
                      <a:pt x="1098" y="187"/>
                    </a:lnTo>
                    <a:lnTo>
                      <a:pt x="1027" y="232"/>
                    </a:lnTo>
                    <a:lnTo>
                      <a:pt x="955" y="280"/>
                    </a:lnTo>
                    <a:lnTo>
                      <a:pt x="881" y="327"/>
                    </a:lnTo>
                    <a:lnTo>
                      <a:pt x="806" y="377"/>
                    </a:lnTo>
                    <a:lnTo>
                      <a:pt x="733" y="428"/>
                    </a:lnTo>
                    <a:lnTo>
                      <a:pt x="659" y="479"/>
                    </a:lnTo>
                    <a:lnTo>
                      <a:pt x="588" y="532"/>
                    </a:lnTo>
                    <a:lnTo>
                      <a:pt x="518" y="584"/>
                    </a:lnTo>
                    <a:lnTo>
                      <a:pt x="451" y="638"/>
                    </a:lnTo>
                    <a:lnTo>
                      <a:pt x="387" y="691"/>
                    </a:lnTo>
                    <a:lnTo>
                      <a:pt x="356" y="718"/>
                    </a:lnTo>
                    <a:lnTo>
                      <a:pt x="327" y="745"/>
                    </a:lnTo>
                    <a:lnTo>
                      <a:pt x="298" y="771"/>
                    </a:lnTo>
                    <a:lnTo>
                      <a:pt x="271" y="799"/>
                    </a:lnTo>
                    <a:lnTo>
                      <a:pt x="223" y="846"/>
                    </a:lnTo>
                    <a:lnTo>
                      <a:pt x="182" y="892"/>
                    </a:lnTo>
                    <a:lnTo>
                      <a:pt x="145" y="936"/>
                    </a:lnTo>
                    <a:lnTo>
                      <a:pt x="111" y="979"/>
                    </a:lnTo>
                    <a:lnTo>
                      <a:pt x="82" y="1018"/>
                    </a:lnTo>
                    <a:lnTo>
                      <a:pt x="59" y="1056"/>
                    </a:lnTo>
                    <a:lnTo>
                      <a:pt x="39" y="1092"/>
                    </a:lnTo>
                    <a:lnTo>
                      <a:pt x="24" y="1126"/>
                    </a:lnTo>
                    <a:lnTo>
                      <a:pt x="11" y="1157"/>
                    </a:lnTo>
                    <a:lnTo>
                      <a:pt x="4" y="1186"/>
                    </a:lnTo>
                    <a:lnTo>
                      <a:pt x="0" y="1213"/>
                    </a:lnTo>
                    <a:lnTo>
                      <a:pt x="0" y="1237"/>
                    </a:lnTo>
                    <a:lnTo>
                      <a:pt x="4" y="1259"/>
                    </a:lnTo>
                    <a:lnTo>
                      <a:pt x="10" y="1278"/>
                    </a:lnTo>
                    <a:lnTo>
                      <a:pt x="21" y="1294"/>
                    </a:lnTo>
                    <a:lnTo>
                      <a:pt x="35" y="1308"/>
                    </a:lnTo>
                    <a:lnTo>
                      <a:pt x="52" y="1319"/>
                    </a:lnTo>
                    <a:lnTo>
                      <a:pt x="72" y="1328"/>
                    </a:lnTo>
                    <a:lnTo>
                      <a:pt x="96" y="1333"/>
                    </a:lnTo>
                    <a:lnTo>
                      <a:pt x="122" y="1336"/>
                    </a:lnTo>
                    <a:lnTo>
                      <a:pt x="152" y="1336"/>
                    </a:lnTo>
                    <a:lnTo>
                      <a:pt x="185" y="1332"/>
                    </a:lnTo>
                    <a:lnTo>
                      <a:pt x="220" y="1326"/>
                    </a:lnTo>
                    <a:lnTo>
                      <a:pt x="257" y="1316"/>
                    </a:lnTo>
                    <a:lnTo>
                      <a:pt x="297" y="1302"/>
                    </a:lnTo>
                    <a:lnTo>
                      <a:pt x="339" y="1286"/>
                    </a:lnTo>
                    <a:lnTo>
                      <a:pt x="384" y="1266"/>
                    </a:lnTo>
                    <a:lnTo>
                      <a:pt x="432" y="1243"/>
                    </a:lnTo>
                    <a:lnTo>
                      <a:pt x="482" y="1216"/>
                    </a:lnTo>
                    <a:lnTo>
                      <a:pt x="533" y="1186"/>
                    </a:lnTo>
                    <a:lnTo>
                      <a:pt x="585" y="1152"/>
                    </a:lnTo>
                    <a:lnTo>
                      <a:pt x="641" y="1115"/>
                    </a:lnTo>
                    <a:lnTo>
                      <a:pt x="680" y="1087"/>
                    </a:lnTo>
                    <a:lnTo>
                      <a:pt x="719" y="1060"/>
                    </a:lnTo>
                    <a:lnTo>
                      <a:pt x="759" y="1030"/>
                    </a:lnTo>
                    <a:lnTo>
                      <a:pt x="797" y="1000"/>
                    </a:lnTo>
                    <a:lnTo>
                      <a:pt x="836" y="969"/>
                    </a:lnTo>
                    <a:lnTo>
                      <a:pt x="875" y="937"/>
                    </a:lnTo>
                    <a:lnTo>
                      <a:pt x="913" y="905"/>
                    </a:lnTo>
                    <a:lnTo>
                      <a:pt x="952" y="872"/>
                    </a:lnTo>
                    <a:lnTo>
                      <a:pt x="1027" y="805"/>
                    </a:lnTo>
                    <a:lnTo>
                      <a:pt x="1099" y="738"/>
                    </a:lnTo>
                    <a:lnTo>
                      <a:pt x="1171" y="670"/>
                    </a:lnTo>
                    <a:lnTo>
                      <a:pt x="1237" y="604"/>
                    </a:lnTo>
                    <a:lnTo>
                      <a:pt x="1300" y="540"/>
                    </a:lnTo>
                    <a:lnTo>
                      <a:pt x="1359" y="479"/>
                    </a:lnTo>
                    <a:lnTo>
                      <a:pt x="1413" y="422"/>
                    </a:lnTo>
                    <a:lnTo>
                      <a:pt x="1460" y="368"/>
                    </a:lnTo>
                    <a:lnTo>
                      <a:pt x="1502" y="321"/>
                    </a:lnTo>
                    <a:lnTo>
                      <a:pt x="1537" y="280"/>
                    </a:lnTo>
                    <a:lnTo>
                      <a:pt x="1565" y="246"/>
                    </a:lnTo>
                    <a:lnTo>
                      <a:pt x="1585" y="220"/>
                    </a:lnTo>
                    <a:lnTo>
                      <a:pt x="1592" y="210"/>
                    </a:lnTo>
                    <a:lnTo>
                      <a:pt x="1599" y="198"/>
                    </a:lnTo>
                    <a:lnTo>
                      <a:pt x="1602" y="187"/>
                    </a:lnTo>
                    <a:lnTo>
                      <a:pt x="1606" y="176"/>
                    </a:lnTo>
                    <a:lnTo>
                      <a:pt x="1607" y="164"/>
                    </a:lnTo>
                    <a:lnTo>
                      <a:pt x="1608" y="152"/>
                    </a:lnTo>
                    <a:lnTo>
                      <a:pt x="1607" y="141"/>
                    </a:lnTo>
                    <a:lnTo>
                      <a:pt x="1606" y="130"/>
                    </a:lnTo>
                    <a:lnTo>
                      <a:pt x="1602" y="119"/>
                    </a:lnTo>
                    <a:lnTo>
                      <a:pt x="1599" y="107"/>
                    </a:lnTo>
                    <a:lnTo>
                      <a:pt x="1594" y="96"/>
                    </a:lnTo>
                    <a:lnTo>
                      <a:pt x="1587" y="86"/>
                    </a:lnTo>
                    <a:lnTo>
                      <a:pt x="1580" y="75"/>
                    </a:lnTo>
                    <a:lnTo>
                      <a:pt x="1572" y="65"/>
                    </a:lnTo>
                    <a:lnTo>
                      <a:pt x="1564" y="56"/>
                    </a:lnTo>
                    <a:lnTo>
                      <a:pt x="1555" y="47"/>
                    </a:lnTo>
                    <a:lnTo>
                      <a:pt x="1545" y="39"/>
                    </a:lnTo>
                    <a:lnTo>
                      <a:pt x="1534" y="31"/>
                    </a:lnTo>
                    <a:lnTo>
                      <a:pt x="1522" y="25"/>
                    </a:lnTo>
                    <a:lnTo>
                      <a:pt x="1511" y="19"/>
                    </a:lnTo>
                    <a:lnTo>
                      <a:pt x="1500" y="13"/>
                    </a:lnTo>
                    <a:lnTo>
                      <a:pt x="1487" y="9"/>
                    </a:lnTo>
                    <a:lnTo>
                      <a:pt x="1475" y="5"/>
                    </a:lnTo>
                    <a:lnTo>
                      <a:pt x="1461" y="3"/>
                    </a:lnTo>
                    <a:lnTo>
                      <a:pt x="1449" y="0"/>
                    </a:lnTo>
                    <a:lnTo>
                      <a:pt x="1435" y="0"/>
                    </a:lnTo>
                    <a:lnTo>
                      <a:pt x="1423" y="0"/>
                    </a:lnTo>
                    <a:lnTo>
                      <a:pt x="1409" y="3"/>
                    </a:lnTo>
                    <a:lnTo>
                      <a:pt x="1396" y="5"/>
                    </a:lnTo>
                    <a:lnTo>
                      <a:pt x="1383" y="10"/>
                    </a:lnTo>
                    <a:lnTo>
                      <a:pt x="1370" y="15"/>
                    </a:lnTo>
                    <a:lnTo>
                      <a:pt x="1358" y="22"/>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72" name="Google Shape;672;p12"/>
              <p:cNvSpPr/>
              <p:nvPr/>
            </p:nvSpPr>
            <p:spPr>
              <a:xfrm>
                <a:off x="2128" y="2143"/>
                <a:ext cx="139" cy="122"/>
              </a:xfrm>
              <a:custGeom>
                <a:rect b="b" l="l" r="r" t="t"/>
                <a:pathLst>
                  <a:path extrusionOk="0" h="612" w="694">
                    <a:moveTo>
                      <a:pt x="601" y="0"/>
                    </a:moveTo>
                    <a:lnTo>
                      <a:pt x="600" y="14"/>
                    </a:lnTo>
                    <a:lnTo>
                      <a:pt x="596" y="29"/>
                    </a:lnTo>
                    <a:lnTo>
                      <a:pt x="590" y="45"/>
                    </a:lnTo>
                    <a:lnTo>
                      <a:pt x="581" y="61"/>
                    </a:lnTo>
                    <a:lnTo>
                      <a:pt x="570" y="80"/>
                    </a:lnTo>
                    <a:lnTo>
                      <a:pt x="558" y="99"/>
                    </a:lnTo>
                    <a:lnTo>
                      <a:pt x="543" y="117"/>
                    </a:lnTo>
                    <a:lnTo>
                      <a:pt x="525" y="137"/>
                    </a:lnTo>
                    <a:lnTo>
                      <a:pt x="508" y="159"/>
                    </a:lnTo>
                    <a:lnTo>
                      <a:pt x="488" y="179"/>
                    </a:lnTo>
                    <a:lnTo>
                      <a:pt x="467" y="201"/>
                    </a:lnTo>
                    <a:lnTo>
                      <a:pt x="445" y="222"/>
                    </a:lnTo>
                    <a:lnTo>
                      <a:pt x="399" y="266"/>
                    </a:lnTo>
                    <a:lnTo>
                      <a:pt x="351" y="310"/>
                    </a:lnTo>
                    <a:lnTo>
                      <a:pt x="301" y="353"/>
                    </a:lnTo>
                    <a:lnTo>
                      <a:pt x="252" y="396"/>
                    </a:lnTo>
                    <a:lnTo>
                      <a:pt x="203" y="436"/>
                    </a:lnTo>
                    <a:lnTo>
                      <a:pt x="158" y="472"/>
                    </a:lnTo>
                    <a:lnTo>
                      <a:pt x="81" y="536"/>
                    </a:lnTo>
                    <a:lnTo>
                      <a:pt x="29" y="579"/>
                    </a:lnTo>
                    <a:lnTo>
                      <a:pt x="14" y="593"/>
                    </a:lnTo>
                    <a:lnTo>
                      <a:pt x="5" y="603"/>
                    </a:lnTo>
                    <a:lnTo>
                      <a:pt x="2" y="607"/>
                    </a:lnTo>
                    <a:lnTo>
                      <a:pt x="0" y="609"/>
                    </a:lnTo>
                    <a:lnTo>
                      <a:pt x="0" y="612"/>
                    </a:lnTo>
                    <a:lnTo>
                      <a:pt x="1" y="612"/>
                    </a:lnTo>
                    <a:lnTo>
                      <a:pt x="5" y="612"/>
                    </a:lnTo>
                    <a:lnTo>
                      <a:pt x="14" y="607"/>
                    </a:lnTo>
                    <a:lnTo>
                      <a:pt x="26" y="600"/>
                    </a:lnTo>
                    <a:lnTo>
                      <a:pt x="41" y="590"/>
                    </a:lnTo>
                    <a:lnTo>
                      <a:pt x="79" y="564"/>
                    </a:lnTo>
                    <a:lnTo>
                      <a:pt x="123" y="531"/>
                    </a:lnTo>
                    <a:lnTo>
                      <a:pt x="175" y="492"/>
                    </a:lnTo>
                    <a:lnTo>
                      <a:pt x="227" y="451"/>
                    </a:lnTo>
                    <a:lnTo>
                      <a:pt x="281" y="406"/>
                    </a:lnTo>
                    <a:lnTo>
                      <a:pt x="338" y="357"/>
                    </a:lnTo>
                    <a:lnTo>
                      <a:pt x="398" y="310"/>
                    </a:lnTo>
                    <a:lnTo>
                      <a:pt x="458" y="263"/>
                    </a:lnTo>
                    <a:lnTo>
                      <a:pt x="488" y="242"/>
                    </a:lnTo>
                    <a:lnTo>
                      <a:pt x="517" y="222"/>
                    </a:lnTo>
                    <a:lnTo>
                      <a:pt x="545" y="204"/>
                    </a:lnTo>
                    <a:lnTo>
                      <a:pt x="573" y="189"/>
                    </a:lnTo>
                    <a:lnTo>
                      <a:pt x="600" y="175"/>
                    </a:lnTo>
                    <a:lnTo>
                      <a:pt x="625" y="165"/>
                    </a:lnTo>
                    <a:lnTo>
                      <a:pt x="638" y="161"/>
                    </a:lnTo>
                    <a:lnTo>
                      <a:pt x="649" y="157"/>
                    </a:lnTo>
                    <a:lnTo>
                      <a:pt x="660" y="155"/>
                    </a:lnTo>
                    <a:lnTo>
                      <a:pt x="671" y="154"/>
                    </a:lnTo>
                    <a:lnTo>
                      <a:pt x="678" y="152"/>
                    </a:lnTo>
                    <a:lnTo>
                      <a:pt x="684" y="151"/>
                    </a:lnTo>
                    <a:lnTo>
                      <a:pt x="687" y="149"/>
                    </a:lnTo>
                    <a:lnTo>
                      <a:pt x="691" y="146"/>
                    </a:lnTo>
                    <a:lnTo>
                      <a:pt x="692" y="142"/>
                    </a:lnTo>
                    <a:lnTo>
                      <a:pt x="694" y="137"/>
                    </a:lnTo>
                    <a:lnTo>
                      <a:pt x="694" y="132"/>
                    </a:lnTo>
                    <a:lnTo>
                      <a:pt x="694" y="127"/>
                    </a:lnTo>
                    <a:lnTo>
                      <a:pt x="690" y="116"/>
                    </a:lnTo>
                    <a:lnTo>
                      <a:pt x="684" y="104"/>
                    </a:lnTo>
                    <a:lnTo>
                      <a:pt x="676" y="90"/>
                    </a:lnTo>
                    <a:lnTo>
                      <a:pt x="666" y="75"/>
                    </a:lnTo>
                    <a:lnTo>
                      <a:pt x="645" y="48"/>
                    </a:lnTo>
                    <a:lnTo>
                      <a:pt x="624" y="24"/>
                    </a:lnTo>
                    <a:lnTo>
                      <a:pt x="608" y="6"/>
                    </a:lnTo>
                    <a:lnTo>
                      <a:pt x="601" y="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73" name="Google Shape;673;p12"/>
              <p:cNvSpPr/>
              <p:nvPr/>
            </p:nvSpPr>
            <p:spPr>
              <a:xfrm>
                <a:off x="2122" y="2150"/>
                <a:ext cx="208" cy="359"/>
              </a:xfrm>
              <a:custGeom>
                <a:rect b="b" l="l" r="r" t="t"/>
                <a:pathLst>
                  <a:path extrusionOk="0" h="1795" w="1040">
                    <a:moveTo>
                      <a:pt x="752" y="69"/>
                    </a:moveTo>
                    <a:lnTo>
                      <a:pt x="713" y="129"/>
                    </a:lnTo>
                    <a:lnTo>
                      <a:pt x="672" y="191"/>
                    </a:lnTo>
                    <a:lnTo>
                      <a:pt x="629" y="259"/>
                    </a:lnTo>
                    <a:lnTo>
                      <a:pt x="584" y="327"/>
                    </a:lnTo>
                    <a:lnTo>
                      <a:pt x="538" y="398"/>
                    </a:lnTo>
                    <a:lnTo>
                      <a:pt x="490" y="471"/>
                    </a:lnTo>
                    <a:lnTo>
                      <a:pt x="443" y="546"/>
                    </a:lnTo>
                    <a:lnTo>
                      <a:pt x="395" y="621"/>
                    </a:lnTo>
                    <a:lnTo>
                      <a:pt x="349" y="697"/>
                    </a:lnTo>
                    <a:lnTo>
                      <a:pt x="304" y="774"/>
                    </a:lnTo>
                    <a:lnTo>
                      <a:pt x="261" y="850"/>
                    </a:lnTo>
                    <a:lnTo>
                      <a:pt x="219" y="928"/>
                    </a:lnTo>
                    <a:lnTo>
                      <a:pt x="181" y="1004"/>
                    </a:lnTo>
                    <a:lnTo>
                      <a:pt x="144" y="1079"/>
                    </a:lnTo>
                    <a:lnTo>
                      <a:pt x="128" y="1116"/>
                    </a:lnTo>
                    <a:lnTo>
                      <a:pt x="113" y="1152"/>
                    </a:lnTo>
                    <a:lnTo>
                      <a:pt x="98" y="1189"/>
                    </a:lnTo>
                    <a:lnTo>
                      <a:pt x="85" y="1225"/>
                    </a:lnTo>
                    <a:lnTo>
                      <a:pt x="62" y="1288"/>
                    </a:lnTo>
                    <a:lnTo>
                      <a:pt x="45" y="1348"/>
                    </a:lnTo>
                    <a:lnTo>
                      <a:pt x="30" y="1404"/>
                    </a:lnTo>
                    <a:lnTo>
                      <a:pt x="17" y="1457"/>
                    </a:lnTo>
                    <a:lnTo>
                      <a:pt x="8" y="1506"/>
                    </a:lnTo>
                    <a:lnTo>
                      <a:pt x="3" y="1550"/>
                    </a:lnTo>
                    <a:lnTo>
                      <a:pt x="0" y="1592"/>
                    </a:lnTo>
                    <a:lnTo>
                      <a:pt x="0" y="1629"/>
                    </a:lnTo>
                    <a:lnTo>
                      <a:pt x="3" y="1663"/>
                    </a:lnTo>
                    <a:lnTo>
                      <a:pt x="8" y="1693"/>
                    </a:lnTo>
                    <a:lnTo>
                      <a:pt x="16" y="1719"/>
                    </a:lnTo>
                    <a:lnTo>
                      <a:pt x="26" y="1741"/>
                    </a:lnTo>
                    <a:lnTo>
                      <a:pt x="38" y="1760"/>
                    </a:lnTo>
                    <a:lnTo>
                      <a:pt x="53" y="1774"/>
                    </a:lnTo>
                    <a:lnTo>
                      <a:pt x="70" y="1785"/>
                    </a:lnTo>
                    <a:lnTo>
                      <a:pt x="88" y="1791"/>
                    </a:lnTo>
                    <a:lnTo>
                      <a:pt x="108" y="1795"/>
                    </a:lnTo>
                    <a:lnTo>
                      <a:pt x="131" y="1794"/>
                    </a:lnTo>
                    <a:lnTo>
                      <a:pt x="154" y="1789"/>
                    </a:lnTo>
                    <a:lnTo>
                      <a:pt x="179" y="1780"/>
                    </a:lnTo>
                    <a:lnTo>
                      <a:pt x="206" y="1766"/>
                    </a:lnTo>
                    <a:lnTo>
                      <a:pt x="234" y="1750"/>
                    </a:lnTo>
                    <a:lnTo>
                      <a:pt x="263" y="1729"/>
                    </a:lnTo>
                    <a:lnTo>
                      <a:pt x="293" y="1704"/>
                    </a:lnTo>
                    <a:lnTo>
                      <a:pt x="324" y="1675"/>
                    </a:lnTo>
                    <a:lnTo>
                      <a:pt x="355" y="1643"/>
                    </a:lnTo>
                    <a:lnTo>
                      <a:pt x="389" y="1605"/>
                    </a:lnTo>
                    <a:lnTo>
                      <a:pt x="422" y="1564"/>
                    </a:lnTo>
                    <a:lnTo>
                      <a:pt x="455" y="1519"/>
                    </a:lnTo>
                    <a:lnTo>
                      <a:pt x="490" y="1469"/>
                    </a:lnTo>
                    <a:lnTo>
                      <a:pt x="524" y="1416"/>
                    </a:lnTo>
                    <a:lnTo>
                      <a:pt x="559" y="1358"/>
                    </a:lnTo>
                    <a:lnTo>
                      <a:pt x="582" y="1317"/>
                    </a:lnTo>
                    <a:lnTo>
                      <a:pt x="605" y="1275"/>
                    </a:lnTo>
                    <a:lnTo>
                      <a:pt x="629" y="1231"/>
                    </a:lnTo>
                    <a:lnTo>
                      <a:pt x="651" y="1187"/>
                    </a:lnTo>
                    <a:lnTo>
                      <a:pt x="694" y="1097"/>
                    </a:lnTo>
                    <a:lnTo>
                      <a:pt x="736" y="1006"/>
                    </a:lnTo>
                    <a:lnTo>
                      <a:pt x="776" y="914"/>
                    </a:lnTo>
                    <a:lnTo>
                      <a:pt x="813" y="822"/>
                    </a:lnTo>
                    <a:lnTo>
                      <a:pt x="848" y="732"/>
                    </a:lnTo>
                    <a:lnTo>
                      <a:pt x="882" y="644"/>
                    </a:lnTo>
                    <a:lnTo>
                      <a:pt x="912" y="559"/>
                    </a:lnTo>
                    <a:lnTo>
                      <a:pt x="939" y="480"/>
                    </a:lnTo>
                    <a:lnTo>
                      <a:pt x="964" y="406"/>
                    </a:lnTo>
                    <a:lnTo>
                      <a:pt x="987" y="339"/>
                    </a:lnTo>
                    <a:lnTo>
                      <a:pt x="1004" y="277"/>
                    </a:lnTo>
                    <a:lnTo>
                      <a:pt x="1019" y="226"/>
                    </a:lnTo>
                    <a:lnTo>
                      <a:pt x="1030" y="184"/>
                    </a:lnTo>
                    <a:lnTo>
                      <a:pt x="1038" y="153"/>
                    </a:lnTo>
                    <a:lnTo>
                      <a:pt x="1040" y="140"/>
                    </a:lnTo>
                    <a:lnTo>
                      <a:pt x="1040" y="128"/>
                    </a:lnTo>
                    <a:lnTo>
                      <a:pt x="1040" y="115"/>
                    </a:lnTo>
                    <a:lnTo>
                      <a:pt x="1038" y="104"/>
                    </a:lnTo>
                    <a:lnTo>
                      <a:pt x="1034" y="93"/>
                    </a:lnTo>
                    <a:lnTo>
                      <a:pt x="1030" y="81"/>
                    </a:lnTo>
                    <a:lnTo>
                      <a:pt x="1024" y="71"/>
                    </a:lnTo>
                    <a:lnTo>
                      <a:pt x="1018" y="63"/>
                    </a:lnTo>
                    <a:lnTo>
                      <a:pt x="1010" y="53"/>
                    </a:lnTo>
                    <a:lnTo>
                      <a:pt x="1002" y="45"/>
                    </a:lnTo>
                    <a:lnTo>
                      <a:pt x="993" y="37"/>
                    </a:lnTo>
                    <a:lnTo>
                      <a:pt x="983" y="30"/>
                    </a:lnTo>
                    <a:lnTo>
                      <a:pt x="972" y="23"/>
                    </a:lnTo>
                    <a:lnTo>
                      <a:pt x="961" y="18"/>
                    </a:lnTo>
                    <a:lnTo>
                      <a:pt x="949" y="13"/>
                    </a:lnTo>
                    <a:lnTo>
                      <a:pt x="937" y="9"/>
                    </a:lnTo>
                    <a:lnTo>
                      <a:pt x="926" y="5"/>
                    </a:lnTo>
                    <a:lnTo>
                      <a:pt x="913" y="3"/>
                    </a:lnTo>
                    <a:lnTo>
                      <a:pt x="899" y="0"/>
                    </a:lnTo>
                    <a:lnTo>
                      <a:pt x="887" y="0"/>
                    </a:lnTo>
                    <a:lnTo>
                      <a:pt x="874" y="0"/>
                    </a:lnTo>
                    <a:lnTo>
                      <a:pt x="861" y="0"/>
                    </a:lnTo>
                    <a:lnTo>
                      <a:pt x="848" y="3"/>
                    </a:lnTo>
                    <a:lnTo>
                      <a:pt x="836" y="5"/>
                    </a:lnTo>
                    <a:lnTo>
                      <a:pt x="823" y="10"/>
                    </a:lnTo>
                    <a:lnTo>
                      <a:pt x="812" y="15"/>
                    </a:lnTo>
                    <a:lnTo>
                      <a:pt x="801" y="20"/>
                    </a:lnTo>
                    <a:lnTo>
                      <a:pt x="790" y="28"/>
                    </a:lnTo>
                    <a:lnTo>
                      <a:pt x="778" y="37"/>
                    </a:lnTo>
                    <a:lnTo>
                      <a:pt x="768" y="45"/>
                    </a:lnTo>
                    <a:lnTo>
                      <a:pt x="760" y="56"/>
                    </a:lnTo>
                    <a:lnTo>
                      <a:pt x="752" y="69"/>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74" name="Google Shape;674;p12"/>
              <p:cNvSpPr/>
              <p:nvPr/>
            </p:nvSpPr>
            <p:spPr>
              <a:xfrm>
                <a:off x="2122" y="2150"/>
                <a:ext cx="208" cy="359"/>
              </a:xfrm>
              <a:custGeom>
                <a:rect b="b" l="l" r="r" t="t"/>
                <a:pathLst>
                  <a:path extrusionOk="0" h="1795" w="1040">
                    <a:moveTo>
                      <a:pt x="752" y="69"/>
                    </a:moveTo>
                    <a:lnTo>
                      <a:pt x="713" y="129"/>
                    </a:lnTo>
                    <a:lnTo>
                      <a:pt x="672" y="191"/>
                    </a:lnTo>
                    <a:lnTo>
                      <a:pt x="629" y="259"/>
                    </a:lnTo>
                    <a:lnTo>
                      <a:pt x="584" y="327"/>
                    </a:lnTo>
                    <a:lnTo>
                      <a:pt x="538" y="398"/>
                    </a:lnTo>
                    <a:lnTo>
                      <a:pt x="490" y="471"/>
                    </a:lnTo>
                    <a:lnTo>
                      <a:pt x="443" y="546"/>
                    </a:lnTo>
                    <a:lnTo>
                      <a:pt x="395" y="621"/>
                    </a:lnTo>
                    <a:lnTo>
                      <a:pt x="349" y="697"/>
                    </a:lnTo>
                    <a:lnTo>
                      <a:pt x="304" y="774"/>
                    </a:lnTo>
                    <a:lnTo>
                      <a:pt x="261" y="850"/>
                    </a:lnTo>
                    <a:lnTo>
                      <a:pt x="219" y="928"/>
                    </a:lnTo>
                    <a:lnTo>
                      <a:pt x="181" y="1004"/>
                    </a:lnTo>
                    <a:lnTo>
                      <a:pt x="144" y="1079"/>
                    </a:lnTo>
                    <a:lnTo>
                      <a:pt x="128" y="1116"/>
                    </a:lnTo>
                    <a:lnTo>
                      <a:pt x="113" y="1152"/>
                    </a:lnTo>
                    <a:lnTo>
                      <a:pt x="98" y="1189"/>
                    </a:lnTo>
                    <a:lnTo>
                      <a:pt x="85" y="1225"/>
                    </a:lnTo>
                    <a:lnTo>
                      <a:pt x="62" y="1288"/>
                    </a:lnTo>
                    <a:lnTo>
                      <a:pt x="45" y="1348"/>
                    </a:lnTo>
                    <a:lnTo>
                      <a:pt x="30" y="1404"/>
                    </a:lnTo>
                    <a:lnTo>
                      <a:pt x="17" y="1457"/>
                    </a:lnTo>
                    <a:lnTo>
                      <a:pt x="8" y="1506"/>
                    </a:lnTo>
                    <a:lnTo>
                      <a:pt x="3" y="1550"/>
                    </a:lnTo>
                    <a:lnTo>
                      <a:pt x="0" y="1592"/>
                    </a:lnTo>
                    <a:lnTo>
                      <a:pt x="0" y="1629"/>
                    </a:lnTo>
                    <a:lnTo>
                      <a:pt x="3" y="1663"/>
                    </a:lnTo>
                    <a:lnTo>
                      <a:pt x="8" y="1693"/>
                    </a:lnTo>
                    <a:lnTo>
                      <a:pt x="16" y="1719"/>
                    </a:lnTo>
                    <a:lnTo>
                      <a:pt x="26" y="1741"/>
                    </a:lnTo>
                    <a:lnTo>
                      <a:pt x="38" y="1760"/>
                    </a:lnTo>
                    <a:lnTo>
                      <a:pt x="53" y="1774"/>
                    </a:lnTo>
                    <a:lnTo>
                      <a:pt x="70" y="1785"/>
                    </a:lnTo>
                    <a:lnTo>
                      <a:pt x="88" y="1791"/>
                    </a:lnTo>
                    <a:lnTo>
                      <a:pt x="108" y="1795"/>
                    </a:lnTo>
                    <a:lnTo>
                      <a:pt x="131" y="1794"/>
                    </a:lnTo>
                    <a:lnTo>
                      <a:pt x="154" y="1789"/>
                    </a:lnTo>
                    <a:lnTo>
                      <a:pt x="179" y="1780"/>
                    </a:lnTo>
                    <a:lnTo>
                      <a:pt x="206" y="1766"/>
                    </a:lnTo>
                    <a:lnTo>
                      <a:pt x="234" y="1750"/>
                    </a:lnTo>
                    <a:lnTo>
                      <a:pt x="263" y="1729"/>
                    </a:lnTo>
                    <a:lnTo>
                      <a:pt x="293" y="1704"/>
                    </a:lnTo>
                    <a:lnTo>
                      <a:pt x="324" y="1675"/>
                    </a:lnTo>
                    <a:lnTo>
                      <a:pt x="355" y="1643"/>
                    </a:lnTo>
                    <a:lnTo>
                      <a:pt x="389" y="1605"/>
                    </a:lnTo>
                    <a:lnTo>
                      <a:pt x="422" y="1564"/>
                    </a:lnTo>
                    <a:lnTo>
                      <a:pt x="455" y="1519"/>
                    </a:lnTo>
                    <a:lnTo>
                      <a:pt x="490" y="1469"/>
                    </a:lnTo>
                    <a:lnTo>
                      <a:pt x="524" y="1416"/>
                    </a:lnTo>
                    <a:lnTo>
                      <a:pt x="559" y="1358"/>
                    </a:lnTo>
                    <a:lnTo>
                      <a:pt x="582" y="1317"/>
                    </a:lnTo>
                    <a:lnTo>
                      <a:pt x="605" y="1275"/>
                    </a:lnTo>
                    <a:lnTo>
                      <a:pt x="629" y="1231"/>
                    </a:lnTo>
                    <a:lnTo>
                      <a:pt x="651" y="1187"/>
                    </a:lnTo>
                    <a:lnTo>
                      <a:pt x="694" y="1097"/>
                    </a:lnTo>
                    <a:lnTo>
                      <a:pt x="736" y="1006"/>
                    </a:lnTo>
                    <a:lnTo>
                      <a:pt x="776" y="914"/>
                    </a:lnTo>
                    <a:lnTo>
                      <a:pt x="813" y="822"/>
                    </a:lnTo>
                    <a:lnTo>
                      <a:pt x="848" y="732"/>
                    </a:lnTo>
                    <a:lnTo>
                      <a:pt x="882" y="644"/>
                    </a:lnTo>
                    <a:lnTo>
                      <a:pt x="912" y="559"/>
                    </a:lnTo>
                    <a:lnTo>
                      <a:pt x="939" y="480"/>
                    </a:lnTo>
                    <a:lnTo>
                      <a:pt x="964" y="406"/>
                    </a:lnTo>
                    <a:lnTo>
                      <a:pt x="987" y="339"/>
                    </a:lnTo>
                    <a:lnTo>
                      <a:pt x="1004" y="277"/>
                    </a:lnTo>
                    <a:lnTo>
                      <a:pt x="1019" y="226"/>
                    </a:lnTo>
                    <a:lnTo>
                      <a:pt x="1030" y="184"/>
                    </a:lnTo>
                    <a:lnTo>
                      <a:pt x="1038" y="153"/>
                    </a:lnTo>
                    <a:lnTo>
                      <a:pt x="1040" y="140"/>
                    </a:lnTo>
                    <a:lnTo>
                      <a:pt x="1040" y="128"/>
                    </a:lnTo>
                    <a:lnTo>
                      <a:pt x="1040" y="115"/>
                    </a:lnTo>
                    <a:lnTo>
                      <a:pt x="1038" y="104"/>
                    </a:lnTo>
                    <a:lnTo>
                      <a:pt x="1034" y="93"/>
                    </a:lnTo>
                    <a:lnTo>
                      <a:pt x="1030" y="81"/>
                    </a:lnTo>
                    <a:lnTo>
                      <a:pt x="1024" y="71"/>
                    </a:lnTo>
                    <a:lnTo>
                      <a:pt x="1018" y="63"/>
                    </a:lnTo>
                    <a:lnTo>
                      <a:pt x="1010" y="53"/>
                    </a:lnTo>
                    <a:lnTo>
                      <a:pt x="1002" y="45"/>
                    </a:lnTo>
                    <a:lnTo>
                      <a:pt x="993" y="37"/>
                    </a:lnTo>
                    <a:lnTo>
                      <a:pt x="983" y="30"/>
                    </a:lnTo>
                    <a:lnTo>
                      <a:pt x="972" y="23"/>
                    </a:lnTo>
                    <a:lnTo>
                      <a:pt x="961" y="18"/>
                    </a:lnTo>
                    <a:lnTo>
                      <a:pt x="949" y="13"/>
                    </a:lnTo>
                    <a:lnTo>
                      <a:pt x="937" y="9"/>
                    </a:lnTo>
                    <a:lnTo>
                      <a:pt x="926" y="5"/>
                    </a:lnTo>
                    <a:lnTo>
                      <a:pt x="913" y="3"/>
                    </a:lnTo>
                    <a:lnTo>
                      <a:pt x="899" y="0"/>
                    </a:lnTo>
                    <a:lnTo>
                      <a:pt x="887" y="0"/>
                    </a:lnTo>
                    <a:lnTo>
                      <a:pt x="874" y="0"/>
                    </a:lnTo>
                    <a:lnTo>
                      <a:pt x="861" y="0"/>
                    </a:lnTo>
                    <a:lnTo>
                      <a:pt x="848" y="3"/>
                    </a:lnTo>
                    <a:lnTo>
                      <a:pt x="836" y="5"/>
                    </a:lnTo>
                    <a:lnTo>
                      <a:pt x="823" y="10"/>
                    </a:lnTo>
                    <a:lnTo>
                      <a:pt x="812" y="15"/>
                    </a:lnTo>
                    <a:lnTo>
                      <a:pt x="801" y="20"/>
                    </a:lnTo>
                    <a:lnTo>
                      <a:pt x="790" y="28"/>
                    </a:lnTo>
                    <a:lnTo>
                      <a:pt x="778" y="37"/>
                    </a:lnTo>
                    <a:lnTo>
                      <a:pt x="768" y="45"/>
                    </a:lnTo>
                    <a:lnTo>
                      <a:pt x="760" y="56"/>
                    </a:lnTo>
                    <a:lnTo>
                      <a:pt x="752" y="6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75" name="Google Shape;675;p12"/>
              <p:cNvSpPr/>
              <p:nvPr/>
            </p:nvSpPr>
            <p:spPr>
              <a:xfrm>
                <a:off x="2289" y="2158"/>
                <a:ext cx="101" cy="395"/>
              </a:xfrm>
              <a:custGeom>
                <a:rect b="b" l="l" r="r" t="t"/>
                <a:pathLst>
                  <a:path extrusionOk="0" h="1975" w="509">
                    <a:moveTo>
                      <a:pt x="126" y="134"/>
                    </a:moveTo>
                    <a:lnTo>
                      <a:pt x="116" y="203"/>
                    </a:lnTo>
                    <a:lnTo>
                      <a:pt x="105" y="278"/>
                    </a:lnTo>
                    <a:lnTo>
                      <a:pt x="94" y="357"/>
                    </a:lnTo>
                    <a:lnTo>
                      <a:pt x="81" y="438"/>
                    </a:lnTo>
                    <a:lnTo>
                      <a:pt x="70" y="522"/>
                    </a:lnTo>
                    <a:lnTo>
                      <a:pt x="58" y="608"/>
                    </a:lnTo>
                    <a:lnTo>
                      <a:pt x="46" y="695"/>
                    </a:lnTo>
                    <a:lnTo>
                      <a:pt x="35" y="783"/>
                    </a:lnTo>
                    <a:lnTo>
                      <a:pt x="25" y="871"/>
                    </a:lnTo>
                    <a:lnTo>
                      <a:pt x="17" y="960"/>
                    </a:lnTo>
                    <a:lnTo>
                      <a:pt x="10" y="1048"/>
                    </a:lnTo>
                    <a:lnTo>
                      <a:pt x="4" y="1136"/>
                    </a:lnTo>
                    <a:lnTo>
                      <a:pt x="2" y="1221"/>
                    </a:lnTo>
                    <a:lnTo>
                      <a:pt x="0" y="1304"/>
                    </a:lnTo>
                    <a:lnTo>
                      <a:pt x="2" y="1344"/>
                    </a:lnTo>
                    <a:lnTo>
                      <a:pt x="3" y="1385"/>
                    </a:lnTo>
                    <a:lnTo>
                      <a:pt x="5" y="1424"/>
                    </a:lnTo>
                    <a:lnTo>
                      <a:pt x="8" y="1463"/>
                    </a:lnTo>
                    <a:lnTo>
                      <a:pt x="14" y="1529"/>
                    </a:lnTo>
                    <a:lnTo>
                      <a:pt x="21" y="1591"/>
                    </a:lnTo>
                    <a:lnTo>
                      <a:pt x="31" y="1649"/>
                    </a:lnTo>
                    <a:lnTo>
                      <a:pt x="43" y="1700"/>
                    </a:lnTo>
                    <a:lnTo>
                      <a:pt x="55" y="1749"/>
                    </a:lnTo>
                    <a:lnTo>
                      <a:pt x="69" y="1791"/>
                    </a:lnTo>
                    <a:lnTo>
                      <a:pt x="84" y="1830"/>
                    </a:lnTo>
                    <a:lnTo>
                      <a:pt x="99" y="1863"/>
                    </a:lnTo>
                    <a:lnTo>
                      <a:pt x="116" y="1893"/>
                    </a:lnTo>
                    <a:lnTo>
                      <a:pt x="134" y="1918"/>
                    </a:lnTo>
                    <a:lnTo>
                      <a:pt x="151" y="1938"/>
                    </a:lnTo>
                    <a:lnTo>
                      <a:pt x="170" y="1955"/>
                    </a:lnTo>
                    <a:lnTo>
                      <a:pt x="189" y="1966"/>
                    </a:lnTo>
                    <a:lnTo>
                      <a:pt x="209" y="1972"/>
                    </a:lnTo>
                    <a:lnTo>
                      <a:pt x="229" y="1975"/>
                    </a:lnTo>
                    <a:lnTo>
                      <a:pt x="249" y="1973"/>
                    </a:lnTo>
                    <a:lnTo>
                      <a:pt x="269" y="1967"/>
                    </a:lnTo>
                    <a:lnTo>
                      <a:pt x="289" y="1957"/>
                    </a:lnTo>
                    <a:lnTo>
                      <a:pt x="307" y="1943"/>
                    </a:lnTo>
                    <a:lnTo>
                      <a:pt x="327" y="1925"/>
                    </a:lnTo>
                    <a:lnTo>
                      <a:pt x="346" y="1901"/>
                    </a:lnTo>
                    <a:lnTo>
                      <a:pt x="365" y="1875"/>
                    </a:lnTo>
                    <a:lnTo>
                      <a:pt x="382" y="1843"/>
                    </a:lnTo>
                    <a:lnTo>
                      <a:pt x="400" y="1809"/>
                    </a:lnTo>
                    <a:lnTo>
                      <a:pt x="416" y="1769"/>
                    </a:lnTo>
                    <a:lnTo>
                      <a:pt x="431" y="1725"/>
                    </a:lnTo>
                    <a:lnTo>
                      <a:pt x="445" y="1679"/>
                    </a:lnTo>
                    <a:lnTo>
                      <a:pt x="458" y="1628"/>
                    </a:lnTo>
                    <a:lnTo>
                      <a:pt x="469" y="1571"/>
                    </a:lnTo>
                    <a:lnTo>
                      <a:pt x="481" y="1513"/>
                    </a:lnTo>
                    <a:lnTo>
                      <a:pt x="489" y="1450"/>
                    </a:lnTo>
                    <a:lnTo>
                      <a:pt x="497" y="1383"/>
                    </a:lnTo>
                    <a:lnTo>
                      <a:pt x="501" y="1337"/>
                    </a:lnTo>
                    <a:lnTo>
                      <a:pt x="503" y="1288"/>
                    </a:lnTo>
                    <a:lnTo>
                      <a:pt x="506" y="1239"/>
                    </a:lnTo>
                    <a:lnTo>
                      <a:pt x="507" y="1191"/>
                    </a:lnTo>
                    <a:lnTo>
                      <a:pt x="509" y="1091"/>
                    </a:lnTo>
                    <a:lnTo>
                      <a:pt x="508" y="990"/>
                    </a:lnTo>
                    <a:lnTo>
                      <a:pt x="504" y="890"/>
                    </a:lnTo>
                    <a:lnTo>
                      <a:pt x="501" y="791"/>
                    </a:lnTo>
                    <a:lnTo>
                      <a:pt x="494" y="694"/>
                    </a:lnTo>
                    <a:lnTo>
                      <a:pt x="487" y="600"/>
                    </a:lnTo>
                    <a:lnTo>
                      <a:pt x="478" y="512"/>
                    </a:lnTo>
                    <a:lnTo>
                      <a:pt x="469" y="428"/>
                    </a:lnTo>
                    <a:lnTo>
                      <a:pt x="461" y="349"/>
                    </a:lnTo>
                    <a:lnTo>
                      <a:pt x="451" y="280"/>
                    </a:lnTo>
                    <a:lnTo>
                      <a:pt x="442" y="217"/>
                    </a:lnTo>
                    <a:lnTo>
                      <a:pt x="433" y="164"/>
                    </a:lnTo>
                    <a:lnTo>
                      <a:pt x="425" y="121"/>
                    </a:lnTo>
                    <a:lnTo>
                      <a:pt x="417" y="89"/>
                    </a:lnTo>
                    <a:lnTo>
                      <a:pt x="415" y="76"/>
                    </a:lnTo>
                    <a:lnTo>
                      <a:pt x="410" y="65"/>
                    </a:lnTo>
                    <a:lnTo>
                      <a:pt x="405" y="54"/>
                    </a:lnTo>
                    <a:lnTo>
                      <a:pt x="397" y="45"/>
                    </a:lnTo>
                    <a:lnTo>
                      <a:pt x="390" y="36"/>
                    </a:lnTo>
                    <a:lnTo>
                      <a:pt x="381" y="29"/>
                    </a:lnTo>
                    <a:lnTo>
                      <a:pt x="372" y="21"/>
                    </a:lnTo>
                    <a:lnTo>
                      <a:pt x="362" y="16"/>
                    </a:lnTo>
                    <a:lnTo>
                      <a:pt x="352" y="11"/>
                    </a:lnTo>
                    <a:lnTo>
                      <a:pt x="341" y="6"/>
                    </a:lnTo>
                    <a:lnTo>
                      <a:pt x="330" y="4"/>
                    </a:lnTo>
                    <a:lnTo>
                      <a:pt x="317" y="1"/>
                    </a:lnTo>
                    <a:lnTo>
                      <a:pt x="306" y="0"/>
                    </a:lnTo>
                    <a:lnTo>
                      <a:pt x="294" y="0"/>
                    </a:lnTo>
                    <a:lnTo>
                      <a:pt x="281" y="0"/>
                    </a:lnTo>
                    <a:lnTo>
                      <a:pt x="269" y="1"/>
                    </a:lnTo>
                    <a:lnTo>
                      <a:pt x="256" y="4"/>
                    </a:lnTo>
                    <a:lnTo>
                      <a:pt x="244" y="6"/>
                    </a:lnTo>
                    <a:lnTo>
                      <a:pt x="231" y="10"/>
                    </a:lnTo>
                    <a:lnTo>
                      <a:pt x="219" y="15"/>
                    </a:lnTo>
                    <a:lnTo>
                      <a:pt x="207" y="21"/>
                    </a:lnTo>
                    <a:lnTo>
                      <a:pt x="196" y="27"/>
                    </a:lnTo>
                    <a:lnTo>
                      <a:pt x="186" y="34"/>
                    </a:lnTo>
                    <a:lnTo>
                      <a:pt x="176" y="42"/>
                    </a:lnTo>
                    <a:lnTo>
                      <a:pt x="166" y="51"/>
                    </a:lnTo>
                    <a:lnTo>
                      <a:pt x="158" y="60"/>
                    </a:lnTo>
                    <a:lnTo>
                      <a:pt x="150" y="71"/>
                    </a:lnTo>
                    <a:lnTo>
                      <a:pt x="143" y="81"/>
                    </a:lnTo>
                    <a:lnTo>
                      <a:pt x="138" y="94"/>
                    </a:lnTo>
                    <a:lnTo>
                      <a:pt x="133" y="106"/>
                    </a:lnTo>
                    <a:lnTo>
                      <a:pt x="129" y="119"/>
                    </a:lnTo>
                    <a:lnTo>
                      <a:pt x="126" y="134"/>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76" name="Google Shape;676;p12"/>
              <p:cNvSpPr/>
              <p:nvPr/>
            </p:nvSpPr>
            <p:spPr>
              <a:xfrm>
                <a:off x="2289" y="2158"/>
                <a:ext cx="101" cy="395"/>
              </a:xfrm>
              <a:custGeom>
                <a:rect b="b" l="l" r="r" t="t"/>
                <a:pathLst>
                  <a:path extrusionOk="0" h="1975" w="509">
                    <a:moveTo>
                      <a:pt x="126" y="134"/>
                    </a:moveTo>
                    <a:lnTo>
                      <a:pt x="116" y="203"/>
                    </a:lnTo>
                    <a:lnTo>
                      <a:pt x="105" y="278"/>
                    </a:lnTo>
                    <a:lnTo>
                      <a:pt x="94" y="357"/>
                    </a:lnTo>
                    <a:lnTo>
                      <a:pt x="81" y="438"/>
                    </a:lnTo>
                    <a:lnTo>
                      <a:pt x="70" y="522"/>
                    </a:lnTo>
                    <a:lnTo>
                      <a:pt x="58" y="608"/>
                    </a:lnTo>
                    <a:lnTo>
                      <a:pt x="46" y="695"/>
                    </a:lnTo>
                    <a:lnTo>
                      <a:pt x="35" y="783"/>
                    </a:lnTo>
                    <a:lnTo>
                      <a:pt x="25" y="871"/>
                    </a:lnTo>
                    <a:lnTo>
                      <a:pt x="17" y="960"/>
                    </a:lnTo>
                    <a:lnTo>
                      <a:pt x="10" y="1048"/>
                    </a:lnTo>
                    <a:lnTo>
                      <a:pt x="4" y="1136"/>
                    </a:lnTo>
                    <a:lnTo>
                      <a:pt x="2" y="1221"/>
                    </a:lnTo>
                    <a:lnTo>
                      <a:pt x="0" y="1304"/>
                    </a:lnTo>
                    <a:lnTo>
                      <a:pt x="2" y="1344"/>
                    </a:lnTo>
                    <a:lnTo>
                      <a:pt x="3" y="1385"/>
                    </a:lnTo>
                    <a:lnTo>
                      <a:pt x="5" y="1424"/>
                    </a:lnTo>
                    <a:lnTo>
                      <a:pt x="8" y="1463"/>
                    </a:lnTo>
                    <a:lnTo>
                      <a:pt x="14" y="1529"/>
                    </a:lnTo>
                    <a:lnTo>
                      <a:pt x="21" y="1591"/>
                    </a:lnTo>
                    <a:lnTo>
                      <a:pt x="31" y="1649"/>
                    </a:lnTo>
                    <a:lnTo>
                      <a:pt x="43" y="1700"/>
                    </a:lnTo>
                    <a:lnTo>
                      <a:pt x="55" y="1749"/>
                    </a:lnTo>
                    <a:lnTo>
                      <a:pt x="69" y="1791"/>
                    </a:lnTo>
                    <a:lnTo>
                      <a:pt x="84" y="1830"/>
                    </a:lnTo>
                    <a:lnTo>
                      <a:pt x="99" y="1863"/>
                    </a:lnTo>
                    <a:lnTo>
                      <a:pt x="116" y="1893"/>
                    </a:lnTo>
                    <a:lnTo>
                      <a:pt x="134" y="1918"/>
                    </a:lnTo>
                    <a:lnTo>
                      <a:pt x="151" y="1938"/>
                    </a:lnTo>
                    <a:lnTo>
                      <a:pt x="170" y="1955"/>
                    </a:lnTo>
                    <a:lnTo>
                      <a:pt x="189" y="1966"/>
                    </a:lnTo>
                    <a:lnTo>
                      <a:pt x="209" y="1972"/>
                    </a:lnTo>
                    <a:lnTo>
                      <a:pt x="229" y="1975"/>
                    </a:lnTo>
                    <a:lnTo>
                      <a:pt x="249" y="1973"/>
                    </a:lnTo>
                    <a:lnTo>
                      <a:pt x="269" y="1967"/>
                    </a:lnTo>
                    <a:lnTo>
                      <a:pt x="289" y="1957"/>
                    </a:lnTo>
                    <a:lnTo>
                      <a:pt x="307" y="1943"/>
                    </a:lnTo>
                    <a:lnTo>
                      <a:pt x="327" y="1925"/>
                    </a:lnTo>
                    <a:lnTo>
                      <a:pt x="346" y="1901"/>
                    </a:lnTo>
                    <a:lnTo>
                      <a:pt x="365" y="1875"/>
                    </a:lnTo>
                    <a:lnTo>
                      <a:pt x="382" y="1843"/>
                    </a:lnTo>
                    <a:lnTo>
                      <a:pt x="400" y="1809"/>
                    </a:lnTo>
                    <a:lnTo>
                      <a:pt x="416" y="1769"/>
                    </a:lnTo>
                    <a:lnTo>
                      <a:pt x="431" y="1725"/>
                    </a:lnTo>
                    <a:lnTo>
                      <a:pt x="445" y="1679"/>
                    </a:lnTo>
                    <a:lnTo>
                      <a:pt x="458" y="1628"/>
                    </a:lnTo>
                    <a:lnTo>
                      <a:pt x="469" y="1571"/>
                    </a:lnTo>
                    <a:lnTo>
                      <a:pt x="481" y="1513"/>
                    </a:lnTo>
                    <a:lnTo>
                      <a:pt x="489" y="1450"/>
                    </a:lnTo>
                    <a:lnTo>
                      <a:pt x="497" y="1383"/>
                    </a:lnTo>
                    <a:lnTo>
                      <a:pt x="501" y="1337"/>
                    </a:lnTo>
                    <a:lnTo>
                      <a:pt x="503" y="1288"/>
                    </a:lnTo>
                    <a:lnTo>
                      <a:pt x="506" y="1239"/>
                    </a:lnTo>
                    <a:lnTo>
                      <a:pt x="507" y="1191"/>
                    </a:lnTo>
                    <a:lnTo>
                      <a:pt x="509" y="1091"/>
                    </a:lnTo>
                    <a:lnTo>
                      <a:pt x="508" y="990"/>
                    </a:lnTo>
                    <a:lnTo>
                      <a:pt x="504" y="890"/>
                    </a:lnTo>
                    <a:lnTo>
                      <a:pt x="501" y="791"/>
                    </a:lnTo>
                    <a:lnTo>
                      <a:pt x="494" y="694"/>
                    </a:lnTo>
                    <a:lnTo>
                      <a:pt x="487" y="600"/>
                    </a:lnTo>
                    <a:lnTo>
                      <a:pt x="478" y="512"/>
                    </a:lnTo>
                    <a:lnTo>
                      <a:pt x="469" y="428"/>
                    </a:lnTo>
                    <a:lnTo>
                      <a:pt x="461" y="349"/>
                    </a:lnTo>
                    <a:lnTo>
                      <a:pt x="451" y="280"/>
                    </a:lnTo>
                    <a:lnTo>
                      <a:pt x="442" y="217"/>
                    </a:lnTo>
                    <a:lnTo>
                      <a:pt x="433" y="164"/>
                    </a:lnTo>
                    <a:lnTo>
                      <a:pt x="425" y="121"/>
                    </a:lnTo>
                    <a:lnTo>
                      <a:pt x="417" y="89"/>
                    </a:lnTo>
                    <a:lnTo>
                      <a:pt x="415" y="76"/>
                    </a:lnTo>
                    <a:lnTo>
                      <a:pt x="410" y="65"/>
                    </a:lnTo>
                    <a:lnTo>
                      <a:pt x="405" y="54"/>
                    </a:lnTo>
                    <a:lnTo>
                      <a:pt x="397" y="45"/>
                    </a:lnTo>
                    <a:lnTo>
                      <a:pt x="390" y="36"/>
                    </a:lnTo>
                    <a:lnTo>
                      <a:pt x="381" y="29"/>
                    </a:lnTo>
                    <a:lnTo>
                      <a:pt x="372" y="21"/>
                    </a:lnTo>
                    <a:lnTo>
                      <a:pt x="362" y="16"/>
                    </a:lnTo>
                    <a:lnTo>
                      <a:pt x="352" y="11"/>
                    </a:lnTo>
                    <a:lnTo>
                      <a:pt x="341" y="6"/>
                    </a:lnTo>
                    <a:lnTo>
                      <a:pt x="330" y="4"/>
                    </a:lnTo>
                    <a:lnTo>
                      <a:pt x="317" y="1"/>
                    </a:lnTo>
                    <a:lnTo>
                      <a:pt x="306" y="0"/>
                    </a:lnTo>
                    <a:lnTo>
                      <a:pt x="294" y="0"/>
                    </a:lnTo>
                    <a:lnTo>
                      <a:pt x="281" y="0"/>
                    </a:lnTo>
                    <a:lnTo>
                      <a:pt x="269" y="1"/>
                    </a:lnTo>
                    <a:lnTo>
                      <a:pt x="256" y="4"/>
                    </a:lnTo>
                    <a:lnTo>
                      <a:pt x="244" y="6"/>
                    </a:lnTo>
                    <a:lnTo>
                      <a:pt x="231" y="10"/>
                    </a:lnTo>
                    <a:lnTo>
                      <a:pt x="219" y="15"/>
                    </a:lnTo>
                    <a:lnTo>
                      <a:pt x="207" y="21"/>
                    </a:lnTo>
                    <a:lnTo>
                      <a:pt x="196" y="27"/>
                    </a:lnTo>
                    <a:lnTo>
                      <a:pt x="186" y="34"/>
                    </a:lnTo>
                    <a:lnTo>
                      <a:pt x="176" y="42"/>
                    </a:lnTo>
                    <a:lnTo>
                      <a:pt x="166" y="51"/>
                    </a:lnTo>
                    <a:lnTo>
                      <a:pt x="158" y="60"/>
                    </a:lnTo>
                    <a:lnTo>
                      <a:pt x="150" y="71"/>
                    </a:lnTo>
                    <a:lnTo>
                      <a:pt x="143" y="81"/>
                    </a:lnTo>
                    <a:lnTo>
                      <a:pt x="138" y="94"/>
                    </a:lnTo>
                    <a:lnTo>
                      <a:pt x="133" y="106"/>
                    </a:lnTo>
                    <a:lnTo>
                      <a:pt x="129" y="119"/>
                    </a:lnTo>
                    <a:lnTo>
                      <a:pt x="126" y="134"/>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77" name="Google Shape;677;p12"/>
              <p:cNvSpPr/>
              <p:nvPr/>
            </p:nvSpPr>
            <p:spPr>
              <a:xfrm>
                <a:off x="2358" y="2145"/>
                <a:ext cx="192" cy="368"/>
              </a:xfrm>
              <a:custGeom>
                <a:rect b="b" l="l" r="r" t="t"/>
                <a:pathLst>
                  <a:path extrusionOk="0" h="1841" w="962">
                    <a:moveTo>
                      <a:pt x="6" y="208"/>
                    </a:moveTo>
                    <a:lnTo>
                      <a:pt x="28" y="275"/>
                    </a:lnTo>
                    <a:lnTo>
                      <a:pt x="49" y="347"/>
                    </a:lnTo>
                    <a:lnTo>
                      <a:pt x="71" y="422"/>
                    </a:lnTo>
                    <a:lnTo>
                      <a:pt x="95" y="501"/>
                    </a:lnTo>
                    <a:lnTo>
                      <a:pt x="120" y="582"/>
                    </a:lnTo>
                    <a:lnTo>
                      <a:pt x="146" y="664"/>
                    </a:lnTo>
                    <a:lnTo>
                      <a:pt x="172" y="748"/>
                    </a:lnTo>
                    <a:lnTo>
                      <a:pt x="200" y="832"/>
                    </a:lnTo>
                    <a:lnTo>
                      <a:pt x="229" y="916"/>
                    </a:lnTo>
                    <a:lnTo>
                      <a:pt x="258" y="1000"/>
                    </a:lnTo>
                    <a:lnTo>
                      <a:pt x="290" y="1082"/>
                    </a:lnTo>
                    <a:lnTo>
                      <a:pt x="322" y="1164"/>
                    </a:lnTo>
                    <a:lnTo>
                      <a:pt x="355" y="1242"/>
                    </a:lnTo>
                    <a:lnTo>
                      <a:pt x="390" y="1317"/>
                    </a:lnTo>
                    <a:lnTo>
                      <a:pt x="407" y="1353"/>
                    </a:lnTo>
                    <a:lnTo>
                      <a:pt x="424" y="1390"/>
                    </a:lnTo>
                    <a:lnTo>
                      <a:pt x="442" y="1424"/>
                    </a:lnTo>
                    <a:lnTo>
                      <a:pt x="461" y="1457"/>
                    </a:lnTo>
                    <a:lnTo>
                      <a:pt x="496" y="1516"/>
                    </a:lnTo>
                    <a:lnTo>
                      <a:pt x="528" y="1568"/>
                    </a:lnTo>
                    <a:lnTo>
                      <a:pt x="562" y="1617"/>
                    </a:lnTo>
                    <a:lnTo>
                      <a:pt x="594" y="1660"/>
                    </a:lnTo>
                    <a:lnTo>
                      <a:pt x="625" y="1698"/>
                    </a:lnTo>
                    <a:lnTo>
                      <a:pt x="655" y="1732"/>
                    </a:lnTo>
                    <a:lnTo>
                      <a:pt x="685" y="1761"/>
                    </a:lnTo>
                    <a:lnTo>
                      <a:pt x="714" y="1785"/>
                    </a:lnTo>
                    <a:lnTo>
                      <a:pt x="741" y="1805"/>
                    </a:lnTo>
                    <a:lnTo>
                      <a:pt x="768" y="1820"/>
                    </a:lnTo>
                    <a:lnTo>
                      <a:pt x="793" y="1831"/>
                    </a:lnTo>
                    <a:lnTo>
                      <a:pt x="816" y="1839"/>
                    </a:lnTo>
                    <a:lnTo>
                      <a:pt x="839" y="1841"/>
                    </a:lnTo>
                    <a:lnTo>
                      <a:pt x="860" y="1839"/>
                    </a:lnTo>
                    <a:lnTo>
                      <a:pt x="879" y="1834"/>
                    </a:lnTo>
                    <a:lnTo>
                      <a:pt x="896" y="1824"/>
                    </a:lnTo>
                    <a:lnTo>
                      <a:pt x="911" y="1810"/>
                    </a:lnTo>
                    <a:lnTo>
                      <a:pt x="925" y="1793"/>
                    </a:lnTo>
                    <a:lnTo>
                      <a:pt x="936" y="1771"/>
                    </a:lnTo>
                    <a:lnTo>
                      <a:pt x="946" y="1746"/>
                    </a:lnTo>
                    <a:lnTo>
                      <a:pt x="954" y="1718"/>
                    </a:lnTo>
                    <a:lnTo>
                      <a:pt x="959" y="1685"/>
                    </a:lnTo>
                    <a:lnTo>
                      <a:pt x="962" y="1650"/>
                    </a:lnTo>
                    <a:lnTo>
                      <a:pt x="962" y="1610"/>
                    </a:lnTo>
                    <a:lnTo>
                      <a:pt x="961" y="1569"/>
                    </a:lnTo>
                    <a:lnTo>
                      <a:pt x="956" y="1523"/>
                    </a:lnTo>
                    <a:lnTo>
                      <a:pt x="949" y="1474"/>
                    </a:lnTo>
                    <a:lnTo>
                      <a:pt x="940" y="1422"/>
                    </a:lnTo>
                    <a:lnTo>
                      <a:pt x="926" y="1367"/>
                    </a:lnTo>
                    <a:lnTo>
                      <a:pt x="911" y="1310"/>
                    </a:lnTo>
                    <a:lnTo>
                      <a:pt x="892" y="1248"/>
                    </a:lnTo>
                    <a:lnTo>
                      <a:pt x="871" y="1186"/>
                    </a:lnTo>
                    <a:lnTo>
                      <a:pt x="855" y="1141"/>
                    </a:lnTo>
                    <a:lnTo>
                      <a:pt x="837" y="1096"/>
                    </a:lnTo>
                    <a:lnTo>
                      <a:pt x="819" y="1051"/>
                    </a:lnTo>
                    <a:lnTo>
                      <a:pt x="800" y="1006"/>
                    </a:lnTo>
                    <a:lnTo>
                      <a:pt x="759" y="915"/>
                    </a:lnTo>
                    <a:lnTo>
                      <a:pt x="716" y="824"/>
                    </a:lnTo>
                    <a:lnTo>
                      <a:pt x="672" y="734"/>
                    </a:lnTo>
                    <a:lnTo>
                      <a:pt x="625" y="647"/>
                    </a:lnTo>
                    <a:lnTo>
                      <a:pt x="579" y="561"/>
                    </a:lnTo>
                    <a:lnTo>
                      <a:pt x="533" y="480"/>
                    </a:lnTo>
                    <a:lnTo>
                      <a:pt x="488" y="402"/>
                    </a:lnTo>
                    <a:lnTo>
                      <a:pt x="444" y="329"/>
                    </a:lnTo>
                    <a:lnTo>
                      <a:pt x="403" y="262"/>
                    </a:lnTo>
                    <a:lnTo>
                      <a:pt x="366" y="203"/>
                    </a:lnTo>
                    <a:lnTo>
                      <a:pt x="332" y="149"/>
                    </a:lnTo>
                    <a:lnTo>
                      <a:pt x="302" y="105"/>
                    </a:lnTo>
                    <a:lnTo>
                      <a:pt x="277" y="69"/>
                    </a:lnTo>
                    <a:lnTo>
                      <a:pt x="258" y="44"/>
                    </a:lnTo>
                    <a:lnTo>
                      <a:pt x="250" y="34"/>
                    </a:lnTo>
                    <a:lnTo>
                      <a:pt x="240" y="25"/>
                    </a:lnTo>
                    <a:lnTo>
                      <a:pt x="231" y="18"/>
                    </a:lnTo>
                    <a:lnTo>
                      <a:pt x="220" y="13"/>
                    </a:lnTo>
                    <a:lnTo>
                      <a:pt x="210" y="8"/>
                    </a:lnTo>
                    <a:lnTo>
                      <a:pt x="199" y="4"/>
                    </a:lnTo>
                    <a:lnTo>
                      <a:pt x="187" y="2"/>
                    </a:lnTo>
                    <a:lnTo>
                      <a:pt x="175" y="0"/>
                    </a:lnTo>
                    <a:lnTo>
                      <a:pt x="164" y="0"/>
                    </a:lnTo>
                    <a:lnTo>
                      <a:pt x="151" y="2"/>
                    </a:lnTo>
                    <a:lnTo>
                      <a:pt x="140" y="4"/>
                    </a:lnTo>
                    <a:lnTo>
                      <a:pt x="127" y="7"/>
                    </a:lnTo>
                    <a:lnTo>
                      <a:pt x="116" y="10"/>
                    </a:lnTo>
                    <a:lnTo>
                      <a:pt x="105" y="15"/>
                    </a:lnTo>
                    <a:lnTo>
                      <a:pt x="94" y="20"/>
                    </a:lnTo>
                    <a:lnTo>
                      <a:pt x="83" y="28"/>
                    </a:lnTo>
                    <a:lnTo>
                      <a:pt x="71" y="34"/>
                    </a:lnTo>
                    <a:lnTo>
                      <a:pt x="61" y="43"/>
                    </a:lnTo>
                    <a:lnTo>
                      <a:pt x="53" y="52"/>
                    </a:lnTo>
                    <a:lnTo>
                      <a:pt x="43" y="60"/>
                    </a:lnTo>
                    <a:lnTo>
                      <a:pt x="35" y="70"/>
                    </a:lnTo>
                    <a:lnTo>
                      <a:pt x="28" y="80"/>
                    </a:lnTo>
                    <a:lnTo>
                      <a:pt x="20" y="91"/>
                    </a:lnTo>
                    <a:lnTo>
                      <a:pt x="14" y="103"/>
                    </a:lnTo>
                    <a:lnTo>
                      <a:pt x="9" y="115"/>
                    </a:lnTo>
                    <a:lnTo>
                      <a:pt x="5" y="128"/>
                    </a:lnTo>
                    <a:lnTo>
                      <a:pt x="3" y="140"/>
                    </a:lnTo>
                    <a:lnTo>
                      <a:pt x="0" y="153"/>
                    </a:lnTo>
                    <a:lnTo>
                      <a:pt x="0" y="166"/>
                    </a:lnTo>
                    <a:lnTo>
                      <a:pt x="1" y="180"/>
                    </a:lnTo>
                    <a:lnTo>
                      <a:pt x="3" y="194"/>
                    </a:lnTo>
                    <a:lnTo>
                      <a:pt x="6" y="208"/>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78" name="Google Shape;678;p12"/>
              <p:cNvSpPr/>
              <p:nvPr/>
            </p:nvSpPr>
            <p:spPr>
              <a:xfrm>
                <a:off x="2358" y="2145"/>
                <a:ext cx="192" cy="368"/>
              </a:xfrm>
              <a:custGeom>
                <a:rect b="b" l="l" r="r" t="t"/>
                <a:pathLst>
                  <a:path extrusionOk="0" h="1841" w="962">
                    <a:moveTo>
                      <a:pt x="6" y="208"/>
                    </a:moveTo>
                    <a:lnTo>
                      <a:pt x="28" y="275"/>
                    </a:lnTo>
                    <a:lnTo>
                      <a:pt x="49" y="347"/>
                    </a:lnTo>
                    <a:lnTo>
                      <a:pt x="71" y="422"/>
                    </a:lnTo>
                    <a:lnTo>
                      <a:pt x="95" y="501"/>
                    </a:lnTo>
                    <a:lnTo>
                      <a:pt x="120" y="582"/>
                    </a:lnTo>
                    <a:lnTo>
                      <a:pt x="146" y="664"/>
                    </a:lnTo>
                    <a:lnTo>
                      <a:pt x="172" y="748"/>
                    </a:lnTo>
                    <a:lnTo>
                      <a:pt x="200" y="832"/>
                    </a:lnTo>
                    <a:lnTo>
                      <a:pt x="229" y="916"/>
                    </a:lnTo>
                    <a:lnTo>
                      <a:pt x="258" y="1000"/>
                    </a:lnTo>
                    <a:lnTo>
                      <a:pt x="290" y="1082"/>
                    </a:lnTo>
                    <a:lnTo>
                      <a:pt x="322" y="1164"/>
                    </a:lnTo>
                    <a:lnTo>
                      <a:pt x="355" y="1242"/>
                    </a:lnTo>
                    <a:lnTo>
                      <a:pt x="390" y="1317"/>
                    </a:lnTo>
                    <a:lnTo>
                      <a:pt x="407" y="1353"/>
                    </a:lnTo>
                    <a:lnTo>
                      <a:pt x="424" y="1390"/>
                    </a:lnTo>
                    <a:lnTo>
                      <a:pt x="442" y="1424"/>
                    </a:lnTo>
                    <a:lnTo>
                      <a:pt x="461" y="1457"/>
                    </a:lnTo>
                    <a:lnTo>
                      <a:pt x="496" y="1516"/>
                    </a:lnTo>
                    <a:lnTo>
                      <a:pt x="528" y="1568"/>
                    </a:lnTo>
                    <a:lnTo>
                      <a:pt x="562" y="1617"/>
                    </a:lnTo>
                    <a:lnTo>
                      <a:pt x="594" y="1660"/>
                    </a:lnTo>
                    <a:lnTo>
                      <a:pt x="625" y="1698"/>
                    </a:lnTo>
                    <a:lnTo>
                      <a:pt x="655" y="1732"/>
                    </a:lnTo>
                    <a:lnTo>
                      <a:pt x="685" y="1761"/>
                    </a:lnTo>
                    <a:lnTo>
                      <a:pt x="714" y="1785"/>
                    </a:lnTo>
                    <a:lnTo>
                      <a:pt x="741" y="1805"/>
                    </a:lnTo>
                    <a:lnTo>
                      <a:pt x="768" y="1820"/>
                    </a:lnTo>
                    <a:lnTo>
                      <a:pt x="793" y="1831"/>
                    </a:lnTo>
                    <a:lnTo>
                      <a:pt x="816" y="1839"/>
                    </a:lnTo>
                    <a:lnTo>
                      <a:pt x="839" y="1841"/>
                    </a:lnTo>
                    <a:lnTo>
                      <a:pt x="860" y="1839"/>
                    </a:lnTo>
                    <a:lnTo>
                      <a:pt x="879" y="1834"/>
                    </a:lnTo>
                    <a:lnTo>
                      <a:pt x="896" y="1824"/>
                    </a:lnTo>
                    <a:lnTo>
                      <a:pt x="911" y="1810"/>
                    </a:lnTo>
                    <a:lnTo>
                      <a:pt x="925" y="1793"/>
                    </a:lnTo>
                    <a:lnTo>
                      <a:pt x="936" y="1771"/>
                    </a:lnTo>
                    <a:lnTo>
                      <a:pt x="946" y="1746"/>
                    </a:lnTo>
                    <a:lnTo>
                      <a:pt x="954" y="1718"/>
                    </a:lnTo>
                    <a:lnTo>
                      <a:pt x="959" y="1685"/>
                    </a:lnTo>
                    <a:lnTo>
                      <a:pt x="962" y="1650"/>
                    </a:lnTo>
                    <a:lnTo>
                      <a:pt x="962" y="1610"/>
                    </a:lnTo>
                    <a:lnTo>
                      <a:pt x="961" y="1569"/>
                    </a:lnTo>
                    <a:lnTo>
                      <a:pt x="956" y="1523"/>
                    </a:lnTo>
                    <a:lnTo>
                      <a:pt x="949" y="1474"/>
                    </a:lnTo>
                    <a:lnTo>
                      <a:pt x="940" y="1422"/>
                    </a:lnTo>
                    <a:lnTo>
                      <a:pt x="926" y="1367"/>
                    </a:lnTo>
                    <a:lnTo>
                      <a:pt x="911" y="1310"/>
                    </a:lnTo>
                    <a:lnTo>
                      <a:pt x="892" y="1248"/>
                    </a:lnTo>
                    <a:lnTo>
                      <a:pt x="871" y="1186"/>
                    </a:lnTo>
                    <a:lnTo>
                      <a:pt x="855" y="1141"/>
                    </a:lnTo>
                    <a:lnTo>
                      <a:pt x="837" y="1096"/>
                    </a:lnTo>
                    <a:lnTo>
                      <a:pt x="819" y="1051"/>
                    </a:lnTo>
                    <a:lnTo>
                      <a:pt x="800" y="1006"/>
                    </a:lnTo>
                    <a:lnTo>
                      <a:pt x="759" y="915"/>
                    </a:lnTo>
                    <a:lnTo>
                      <a:pt x="716" y="824"/>
                    </a:lnTo>
                    <a:lnTo>
                      <a:pt x="672" y="734"/>
                    </a:lnTo>
                    <a:lnTo>
                      <a:pt x="625" y="647"/>
                    </a:lnTo>
                    <a:lnTo>
                      <a:pt x="579" y="561"/>
                    </a:lnTo>
                    <a:lnTo>
                      <a:pt x="533" y="480"/>
                    </a:lnTo>
                    <a:lnTo>
                      <a:pt x="488" y="402"/>
                    </a:lnTo>
                    <a:lnTo>
                      <a:pt x="444" y="329"/>
                    </a:lnTo>
                    <a:lnTo>
                      <a:pt x="403" y="262"/>
                    </a:lnTo>
                    <a:lnTo>
                      <a:pt x="366" y="203"/>
                    </a:lnTo>
                    <a:lnTo>
                      <a:pt x="332" y="149"/>
                    </a:lnTo>
                    <a:lnTo>
                      <a:pt x="302" y="105"/>
                    </a:lnTo>
                    <a:lnTo>
                      <a:pt x="277" y="69"/>
                    </a:lnTo>
                    <a:lnTo>
                      <a:pt x="258" y="44"/>
                    </a:lnTo>
                    <a:lnTo>
                      <a:pt x="250" y="34"/>
                    </a:lnTo>
                    <a:lnTo>
                      <a:pt x="240" y="25"/>
                    </a:lnTo>
                    <a:lnTo>
                      <a:pt x="231" y="18"/>
                    </a:lnTo>
                    <a:lnTo>
                      <a:pt x="220" y="13"/>
                    </a:lnTo>
                    <a:lnTo>
                      <a:pt x="210" y="8"/>
                    </a:lnTo>
                    <a:lnTo>
                      <a:pt x="199" y="4"/>
                    </a:lnTo>
                    <a:lnTo>
                      <a:pt x="187" y="2"/>
                    </a:lnTo>
                    <a:lnTo>
                      <a:pt x="175" y="0"/>
                    </a:lnTo>
                    <a:lnTo>
                      <a:pt x="164" y="0"/>
                    </a:lnTo>
                    <a:lnTo>
                      <a:pt x="151" y="2"/>
                    </a:lnTo>
                    <a:lnTo>
                      <a:pt x="140" y="4"/>
                    </a:lnTo>
                    <a:lnTo>
                      <a:pt x="127" y="7"/>
                    </a:lnTo>
                    <a:lnTo>
                      <a:pt x="116" y="10"/>
                    </a:lnTo>
                    <a:lnTo>
                      <a:pt x="105" y="15"/>
                    </a:lnTo>
                    <a:lnTo>
                      <a:pt x="94" y="20"/>
                    </a:lnTo>
                    <a:lnTo>
                      <a:pt x="83" y="28"/>
                    </a:lnTo>
                    <a:lnTo>
                      <a:pt x="71" y="34"/>
                    </a:lnTo>
                    <a:lnTo>
                      <a:pt x="61" y="43"/>
                    </a:lnTo>
                    <a:lnTo>
                      <a:pt x="53" y="52"/>
                    </a:lnTo>
                    <a:lnTo>
                      <a:pt x="43" y="60"/>
                    </a:lnTo>
                    <a:lnTo>
                      <a:pt x="35" y="70"/>
                    </a:lnTo>
                    <a:lnTo>
                      <a:pt x="28" y="80"/>
                    </a:lnTo>
                    <a:lnTo>
                      <a:pt x="20" y="91"/>
                    </a:lnTo>
                    <a:lnTo>
                      <a:pt x="14" y="103"/>
                    </a:lnTo>
                    <a:lnTo>
                      <a:pt x="9" y="115"/>
                    </a:lnTo>
                    <a:lnTo>
                      <a:pt x="5" y="128"/>
                    </a:lnTo>
                    <a:lnTo>
                      <a:pt x="3" y="140"/>
                    </a:lnTo>
                    <a:lnTo>
                      <a:pt x="0" y="153"/>
                    </a:lnTo>
                    <a:lnTo>
                      <a:pt x="0" y="166"/>
                    </a:lnTo>
                    <a:lnTo>
                      <a:pt x="1" y="180"/>
                    </a:lnTo>
                    <a:lnTo>
                      <a:pt x="3" y="194"/>
                    </a:lnTo>
                    <a:lnTo>
                      <a:pt x="6" y="208"/>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79" name="Google Shape;679;p12"/>
              <p:cNvSpPr/>
              <p:nvPr/>
            </p:nvSpPr>
            <p:spPr>
              <a:xfrm>
                <a:off x="2395" y="2115"/>
                <a:ext cx="308" cy="282"/>
              </a:xfrm>
              <a:custGeom>
                <a:rect b="b" l="l" r="r" t="t"/>
                <a:pathLst>
                  <a:path extrusionOk="0" h="1412" w="1540">
                    <a:moveTo>
                      <a:pt x="39" y="269"/>
                    </a:moveTo>
                    <a:lnTo>
                      <a:pt x="86" y="322"/>
                    </a:lnTo>
                    <a:lnTo>
                      <a:pt x="135" y="379"/>
                    </a:lnTo>
                    <a:lnTo>
                      <a:pt x="187" y="437"/>
                    </a:lnTo>
                    <a:lnTo>
                      <a:pt x="242" y="498"/>
                    </a:lnTo>
                    <a:lnTo>
                      <a:pt x="298" y="561"/>
                    </a:lnTo>
                    <a:lnTo>
                      <a:pt x="357" y="624"/>
                    </a:lnTo>
                    <a:lnTo>
                      <a:pt x="415" y="689"/>
                    </a:lnTo>
                    <a:lnTo>
                      <a:pt x="477" y="754"/>
                    </a:lnTo>
                    <a:lnTo>
                      <a:pt x="539" y="818"/>
                    </a:lnTo>
                    <a:lnTo>
                      <a:pt x="601" y="882"/>
                    </a:lnTo>
                    <a:lnTo>
                      <a:pt x="664" y="944"/>
                    </a:lnTo>
                    <a:lnTo>
                      <a:pt x="727" y="1004"/>
                    </a:lnTo>
                    <a:lnTo>
                      <a:pt x="791" y="1061"/>
                    </a:lnTo>
                    <a:lnTo>
                      <a:pt x="853" y="1115"/>
                    </a:lnTo>
                    <a:lnTo>
                      <a:pt x="885" y="1141"/>
                    </a:lnTo>
                    <a:lnTo>
                      <a:pt x="916" y="1166"/>
                    </a:lnTo>
                    <a:lnTo>
                      <a:pt x="947" y="1190"/>
                    </a:lnTo>
                    <a:lnTo>
                      <a:pt x="977" y="1214"/>
                    </a:lnTo>
                    <a:lnTo>
                      <a:pt x="1033" y="1251"/>
                    </a:lnTo>
                    <a:lnTo>
                      <a:pt x="1085" y="1285"/>
                    </a:lnTo>
                    <a:lnTo>
                      <a:pt x="1135" y="1315"/>
                    </a:lnTo>
                    <a:lnTo>
                      <a:pt x="1183" y="1340"/>
                    </a:lnTo>
                    <a:lnTo>
                      <a:pt x="1228" y="1361"/>
                    </a:lnTo>
                    <a:lnTo>
                      <a:pt x="1269" y="1378"/>
                    </a:lnTo>
                    <a:lnTo>
                      <a:pt x="1308" y="1392"/>
                    </a:lnTo>
                    <a:lnTo>
                      <a:pt x="1344" y="1402"/>
                    </a:lnTo>
                    <a:lnTo>
                      <a:pt x="1377" y="1409"/>
                    </a:lnTo>
                    <a:lnTo>
                      <a:pt x="1407" y="1412"/>
                    </a:lnTo>
                    <a:lnTo>
                      <a:pt x="1435" y="1411"/>
                    </a:lnTo>
                    <a:lnTo>
                      <a:pt x="1459" y="1407"/>
                    </a:lnTo>
                    <a:lnTo>
                      <a:pt x="1480" y="1401"/>
                    </a:lnTo>
                    <a:lnTo>
                      <a:pt x="1498" y="1391"/>
                    </a:lnTo>
                    <a:lnTo>
                      <a:pt x="1513" y="1377"/>
                    </a:lnTo>
                    <a:lnTo>
                      <a:pt x="1525" y="1361"/>
                    </a:lnTo>
                    <a:lnTo>
                      <a:pt x="1533" y="1342"/>
                    </a:lnTo>
                    <a:lnTo>
                      <a:pt x="1538" y="1321"/>
                    </a:lnTo>
                    <a:lnTo>
                      <a:pt x="1540" y="1297"/>
                    </a:lnTo>
                    <a:lnTo>
                      <a:pt x="1538" y="1271"/>
                    </a:lnTo>
                    <a:lnTo>
                      <a:pt x="1532" y="1242"/>
                    </a:lnTo>
                    <a:lnTo>
                      <a:pt x="1523" y="1211"/>
                    </a:lnTo>
                    <a:lnTo>
                      <a:pt x="1512" y="1177"/>
                    </a:lnTo>
                    <a:lnTo>
                      <a:pt x="1496" y="1142"/>
                    </a:lnTo>
                    <a:lnTo>
                      <a:pt x="1476" y="1105"/>
                    </a:lnTo>
                    <a:lnTo>
                      <a:pt x="1454" y="1066"/>
                    </a:lnTo>
                    <a:lnTo>
                      <a:pt x="1426" y="1025"/>
                    </a:lnTo>
                    <a:lnTo>
                      <a:pt x="1396" y="983"/>
                    </a:lnTo>
                    <a:lnTo>
                      <a:pt x="1361" y="938"/>
                    </a:lnTo>
                    <a:lnTo>
                      <a:pt x="1323" y="893"/>
                    </a:lnTo>
                    <a:lnTo>
                      <a:pt x="1280" y="847"/>
                    </a:lnTo>
                    <a:lnTo>
                      <a:pt x="1234" y="798"/>
                    </a:lnTo>
                    <a:lnTo>
                      <a:pt x="1202" y="764"/>
                    </a:lnTo>
                    <a:lnTo>
                      <a:pt x="1167" y="730"/>
                    </a:lnTo>
                    <a:lnTo>
                      <a:pt x="1130" y="697"/>
                    </a:lnTo>
                    <a:lnTo>
                      <a:pt x="1094" y="663"/>
                    </a:lnTo>
                    <a:lnTo>
                      <a:pt x="1019" y="597"/>
                    </a:lnTo>
                    <a:lnTo>
                      <a:pt x="942" y="532"/>
                    </a:lnTo>
                    <a:lnTo>
                      <a:pt x="863" y="470"/>
                    </a:lnTo>
                    <a:lnTo>
                      <a:pt x="785" y="408"/>
                    </a:lnTo>
                    <a:lnTo>
                      <a:pt x="706" y="351"/>
                    </a:lnTo>
                    <a:lnTo>
                      <a:pt x="630" y="296"/>
                    </a:lnTo>
                    <a:lnTo>
                      <a:pt x="556" y="244"/>
                    </a:lnTo>
                    <a:lnTo>
                      <a:pt x="485" y="196"/>
                    </a:lnTo>
                    <a:lnTo>
                      <a:pt x="420" y="153"/>
                    </a:lnTo>
                    <a:lnTo>
                      <a:pt x="359" y="114"/>
                    </a:lnTo>
                    <a:lnTo>
                      <a:pt x="306" y="79"/>
                    </a:lnTo>
                    <a:lnTo>
                      <a:pt x="259" y="52"/>
                    </a:lnTo>
                    <a:lnTo>
                      <a:pt x="221" y="28"/>
                    </a:lnTo>
                    <a:lnTo>
                      <a:pt x="192" y="12"/>
                    </a:lnTo>
                    <a:lnTo>
                      <a:pt x="181" y="7"/>
                    </a:lnTo>
                    <a:lnTo>
                      <a:pt x="168" y="3"/>
                    </a:lnTo>
                    <a:lnTo>
                      <a:pt x="157" y="0"/>
                    </a:lnTo>
                    <a:lnTo>
                      <a:pt x="146" y="0"/>
                    </a:lnTo>
                    <a:lnTo>
                      <a:pt x="133" y="0"/>
                    </a:lnTo>
                    <a:lnTo>
                      <a:pt x="122" y="2"/>
                    </a:lnTo>
                    <a:lnTo>
                      <a:pt x="111" y="4"/>
                    </a:lnTo>
                    <a:lnTo>
                      <a:pt x="101" y="9"/>
                    </a:lnTo>
                    <a:lnTo>
                      <a:pt x="90" y="13"/>
                    </a:lnTo>
                    <a:lnTo>
                      <a:pt x="80" y="19"/>
                    </a:lnTo>
                    <a:lnTo>
                      <a:pt x="70" y="27"/>
                    </a:lnTo>
                    <a:lnTo>
                      <a:pt x="61" y="34"/>
                    </a:lnTo>
                    <a:lnTo>
                      <a:pt x="51" y="43"/>
                    </a:lnTo>
                    <a:lnTo>
                      <a:pt x="44" y="52"/>
                    </a:lnTo>
                    <a:lnTo>
                      <a:pt x="35" y="61"/>
                    </a:lnTo>
                    <a:lnTo>
                      <a:pt x="29" y="71"/>
                    </a:lnTo>
                    <a:lnTo>
                      <a:pt x="22" y="83"/>
                    </a:lnTo>
                    <a:lnTo>
                      <a:pt x="16" y="94"/>
                    </a:lnTo>
                    <a:lnTo>
                      <a:pt x="11" y="106"/>
                    </a:lnTo>
                    <a:lnTo>
                      <a:pt x="7" y="119"/>
                    </a:lnTo>
                    <a:lnTo>
                      <a:pt x="4" y="131"/>
                    </a:lnTo>
                    <a:lnTo>
                      <a:pt x="1" y="144"/>
                    </a:lnTo>
                    <a:lnTo>
                      <a:pt x="0" y="156"/>
                    </a:lnTo>
                    <a:lnTo>
                      <a:pt x="0" y="170"/>
                    </a:lnTo>
                    <a:lnTo>
                      <a:pt x="0" y="183"/>
                    </a:lnTo>
                    <a:lnTo>
                      <a:pt x="2" y="196"/>
                    </a:lnTo>
                    <a:lnTo>
                      <a:pt x="5" y="209"/>
                    </a:lnTo>
                    <a:lnTo>
                      <a:pt x="9" y="221"/>
                    </a:lnTo>
                    <a:lnTo>
                      <a:pt x="15" y="234"/>
                    </a:lnTo>
                    <a:lnTo>
                      <a:pt x="21" y="246"/>
                    </a:lnTo>
                    <a:lnTo>
                      <a:pt x="30" y="257"/>
                    </a:lnTo>
                    <a:lnTo>
                      <a:pt x="39" y="269"/>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80" name="Google Shape;680;p12"/>
              <p:cNvSpPr/>
              <p:nvPr/>
            </p:nvSpPr>
            <p:spPr>
              <a:xfrm>
                <a:off x="2395" y="2115"/>
                <a:ext cx="308" cy="282"/>
              </a:xfrm>
              <a:custGeom>
                <a:rect b="b" l="l" r="r" t="t"/>
                <a:pathLst>
                  <a:path extrusionOk="0" h="1412" w="1540">
                    <a:moveTo>
                      <a:pt x="39" y="269"/>
                    </a:moveTo>
                    <a:lnTo>
                      <a:pt x="86" y="322"/>
                    </a:lnTo>
                    <a:lnTo>
                      <a:pt x="135" y="379"/>
                    </a:lnTo>
                    <a:lnTo>
                      <a:pt x="187" y="437"/>
                    </a:lnTo>
                    <a:lnTo>
                      <a:pt x="242" y="498"/>
                    </a:lnTo>
                    <a:lnTo>
                      <a:pt x="298" y="561"/>
                    </a:lnTo>
                    <a:lnTo>
                      <a:pt x="357" y="624"/>
                    </a:lnTo>
                    <a:lnTo>
                      <a:pt x="415" y="689"/>
                    </a:lnTo>
                    <a:lnTo>
                      <a:pt x="477" y="754"/>
                    </a:lnTo>
                    <a:lnTo>
                      <a:pt x="539" y="818"/>
                    </a:lnTo>
                    <a:lnTo>
                      <a:pt x="601" y="882"/>
                    </a:lnTo>
                    <a:lnTo>
                      <a:pt x="664" y="944"/>
                    </a:lnTo>
                    <a:lnTo>
                      <a:pt x="727" y="1004"/>
                    </a:lnTo>
                    <a:lnTo>
                      <a:pt x="791" y="1061"/>
                    </a:lnTo>
                    <a:lnTo>
                      <a:pt x="853" y="1115"/>
                    </a:lnTo>
                    <a:lnTo>
                      <a:pt x="885" y="1141"/>
                    </a:lnTo>
                    <a:lnTo>
                      <a:pt x="916" y="1166"/>
                    </a:lnTo>
                    <a:lnTo>
                      <a:pt x="947" y="1190"/>
                    </a:lnTo>
                    <a:lnTo>
                      <a:pt x="977" y="1214"/>
                    </a:lnTo>
                    <a:lnTo>
                      <a:pt x="1033" y="1251"/>
                    </a:lnTo>
                    <a:lnTo>
                      <a:pt x="1085" y="1285"/>
                    </a:lnTo>
                    <a:lnTo>
                      <a:pt x="1135" y="1315"/>
                    </a:lnTo>
                    <a:lnTo>
                      <a:pt x="1183" y="1340"/>
                    </a:lnTo>
                    <a:lnTo>
                      <a:pt x="1228" y="1361"/>
                    </a:lnTo>
                    <a:lnTo>
                      <a:pt x="1269" y="1378"/>
                    </a:lnTo>
                    <a:lnTo>
                      <a:pt x="1308" y="1392"/>
                    </a:lnTo>
                    <a:lnTo>
                      <a:pt x="1344" y="1402"/>
                    </a:lnTo>
                    <a:lnTo>
                      <a:pt x="1377" y="1409"/>
                    </a:lnTo>
                    <a:lnTo>
                      <a:pt x="1407" y="1412"/>
                    </a:lnTo>
                    <a:lnTo>
                      <a:pt x="1435" y="1411"/>
                    </a:lnTo>
                    <a:lnTo>
                      <a:pt x="1459" y="1407"/>
                    </a:lnTo>
                    <a:lnTo>
                      <a:pt x="1480" y="1401"/>
                    </a:lnTo>
                    <a:lnTo>
                      <a:pt x="1498" y="1391"/>
                    </a:lnTo>
                    <a:lnTo>
                      <a:pt x="1513" y="1377"/>
                    </a:lnTo>
                    <a:lnTo>
                      <a:pt x="1525" y="1361"/>
                    </a:lnTo>
                    <a:lnTo>
                      <a:pt x="1533" y="1342"/>
                    </a:lnTo>
                    <a:lnTo>
                      <a:pt x="1538" y="1321"/>
                    </a:lnTo>
                    <a:lnTo>
                      <a:pt x="1540" y="1297"/>
                    </a:lnTo>
                    <a:lnTo>
                      <a:pt x="1538" y="1271"/>
                    </a:lnTo>
                    <a:lnTo>
                      <a:pt x="1532" y="1242"/>
                    </a:lnTo>
                    <a:lnTo>
                      <a:pt x="1523" y="1211"/>
                    </a:lnTo>
                    <a:lnTo>
                      <a:pt x="1512" y="1177"/>
                    </a:lnTo>
                    <a:lnTo>
                      <a:pt x="1496" y="1142"/>
                    </a:lnTo>
                    <a:lnTo>
                      <a:pt x="1476" y="1105"/>
                    </a:lnTo>
                    <a:lnTo>
                      <a:pt x="1454" y="1066"/>
                    </a:lnTo>
                    <a:lnTo>
                      <a:pt x="1426" y="1025"/>
                    </a:lnTo>
                    <a:lnTo>
                      <a:pt x="1396" y="983"/>
                    </a:lnTo>
                    <a:lnTo>
                      <a:pt x="1361" y="938"/>
                    </a:lnTo>
                    <a:lnTo>
                      <a:pt x="1323" y="893"/>
                    </a:lnTo>
                    <a:lnTo>
                      <a:pt x="1280" y="847"/>
                    </a:lnTo>
                    <a:lnTo>
                      <a:pt x="1234" y="798"/>
                    </a:lnTo>
                    <a:lnTo>
                      <a:pt x="1202" y="764"/>
                    </a:lnTo>
                    <a:lnTo>
                      <a:pt x="1167" y="730"/>
                    </a:lnTo>
                    <a:lnTo>
                      <a:pt x="1130" y="697"/>
                    </a:lnTo>
                    <a:lnTo>
                      <a:pt x="1094" y="663"/>
                    </a:lnTo>
                    <a:lnTo>
                      <a:pt x="1019" y="597"/>
                    </a:lnTo>
                    <a:lnTo>
                      <a:pt x="942" y="532"/>
                    </a:lnTo>
                    <a:lnTo>
                      <a:pt x="863" y="470"/>
                    </a:lnTo>
                    <a:lnTo>
                      <a:pt x="785" y="408"/>
                    </a:lnTo>
                    <a:lnTo>
                      <a:pt x="706" y="351"/>
                    </a:lnTo>
                    <a:lnTo>
                      <a:pt x="630" y="296"/>
                    </a:lnTo>
                    <a:lnTo>
                      <a:pt x="556" y="244"/>
                    </a:lnTo>
                    <a:lnTo>
                      <a:pt x="485" y="196"/>
                    </a:lnTo>
                    <a:lnTo>
                      <a:pt x="420" y="153"/>
                    </a:lnTo>
                    <a:lnTo>
                      <a:pt x="359" y="114"/>
                    </a:lnTo>
                    <a:lnTo>
                      <a:pt x="306" y="79"/>
                    </a:lnTo>
                    <a:lnTo>
                      <a:pt x="259" y="52"/>
                    </a:lnTo>
                    <a:lnTo>
                      <a:pt x="221" y="28"/>
                    </a:lnTo>
                    <a:lnTo>
                      <a:pt x="192" y="12"/>
                    </a:lnTo>
                    <a:lnTo>
                      <a:pt x="181" y="7"/>
                    </a:lnTo>
                    <a:lnTo>
                      <a:pt x="168" y="3"/>
                    </a:lnTo>
                    <a:lnTo>
                      <a:pt x="157" y="0"/>
                    </a:lnTo>
                    <a:lnTo>
                      <a:pt x="146" y="0"/>
                    </a:lnTo>
                    <a:lnTo>
                      <a:pt x="133" y="0"/>
                    </a:lnTo>
                    <a:lnTo>
                      <a:pt x="122" y="2"/>
                    </a:lnTo>
                    <a:lnTo>
                      <a:pt x="111" y="4"/>
                    </a:lnTo>
                    <a:lnTo>
                      <a:pt x="101" y="9"/>
                    </a:lnTo>
                    <a:lnTo>
                      <a:pt x="90" y="13"/>
                    </a:lnTo>
                    <a:lnTo>
                      <a:pt x="80" y="19"/>
                    </a:lnTo>
                    <a:lnTo>
                      <a:pt x="70" y="27"/>
                    </a:lnTo>
                    <a:lnTo>
                      <a:pt x="61" y="34"/>
                    </a:lnTo>
                    <a:lnTo>
                      <a:pt x="51" y="43"/>
                    </a:lnTo>
                    <a:lnTo>
                      <a:pt x="44" y="52"/>
                    </a:lnTo>
                    <a:lnTo>
                      <a:pt x="35" y="61"/>
                    </a:lnTo>
                    <a:lnTo>
                      <a:pt x="29" y="71"/>
                    </a:lnTo>
                    <a:lnTo>
                      <a:pt x="22" y="83"/>
                    </a:lnTo>
                    <a:lnTo>
                      <a:pt x="16" y="94"/>
                    </a:lnTo>
                    <a:lnTo>
                      <a:pt x="11" y="106"/>
                    </a:lnTo>
                    <a:lnTo>
                      <a:pt x="7" y="119"/>
                    </a:lnTo>
                    <a:lnTo>
                      <a:pt x="4" y="131"/>
                    </a:lnTo>
                    <a:lnTo>
                      <a:pt x="1" y="144"/>
                    </a:lnTo>
                    <a:lnTo>
                      <a:pt x="0" y="156"/>
                    </a:lnTo>
                    <a:lnTo>
                      <a:pt x="0" y="170"/>
                    </a:lnTo>
                    <a:lnTo>
                      <a:pt x="0" y="183"/>
                    </a:lnTo>
                    <a:lnTo>
                      <a:pt x="2" y="196"/>
                    </a:lnTo>
                    <a:lnTo>
                      <a:pt x="5" y="209"/>
                    </a:lnTo>
                    <a:lnTo>
                      <a:pt x="9" y="221"/>
                    </a:lnTo>
                    <a:lnTo>
                      <a:pt x="15" y="234"/>
                    </a:lnTo>
                    <a:lnTo>
                      <a:pt x="21" y="246"/>
                    </a:lnTo>
                    <a:lnTo>
                      <a:pt x="30" y="257"/>
                    </a:lnTo>
                    <a:lnTo>
                      <a:pt x="39" y="26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grpSp>
        <p:grpSp>
          <p:nvGrpSpPr>
            <p:cNvPr id="681" name="Google Shape;681;p12"/>
            <p:cNvGrpSpPr/>
            <p:nvPr/>
          </p:nvGrpSpPr>
          <p:grpSpPr>
            <a:xfrm>
              <a:off x="1017" y="767"/>
              <a:ext cx="3679" cy="2762"/>
              <a:chOff x="1017" y="767"/>
              <a:chExt cx="3679" cy="2762"/>
            </a:xfrm>
          </p:grpSpPr>
          <p:sp>
            <p:nvSpPr>
              <p:cNvPr id="682" name="Google Shape;682;p12"/>
              <p:cNvSpPr/>
              <p:nvPr/>
            </p:nvSpPr>
            <p:spPr>
              <a:xfrm>
                <a:off x="2415" y="2075"/>
                <a:ext cx="381" cy="158"/>
              </a:xfrm>
              <a:custGeom>
                <a:rect b="b" l="l" r="r" t="t"/>
                <a:pathLst>
                  <a:path extrusionOk="0" h="792" w="1902">
                    <a:moveTo>
                      <a:pt x="90" y="297"/>
                    </a:moveTo>
                    <a:lnTo>
                      <a:pt x="155" y="325"/>
                    </a:lnTo>
                    <a:lnTo>
                      <a:pt x="224" y="355"/>
                    </a:lnTo>
                    <a:lnTo>
                      <a:pt x="296" y="387"/>
                    </a:lnTo>
                    <a:lnTo>
                      <a:pt x="372" y="420"/>
                    </a:lnTo>
                    <a:lnTo>
                      <a:pt x="449" y="453"/>
                    </a:lnTo>
                    <a:lnTo>
                      <a:pt x="529" y="487"/>
                    </a:lnTo>
                    <a:lnTo>
                      <a:pt x="610" y="522"/>
                    </a:lnTo>
                    <a:lnTo>
                      <a:pt x="693" y="556"/>
                    </a:lnTo>
                    <a:lnTo>
                      <a:pt x="776" y="588"/>
                    </a:lnTo>
                    <a:lnTo>
                      <a:pt x="860" y="619"/>
                    </a:lnTo>
                    <a:lnTo>
                      <a:pt x="944" y="649"/>
                    </a:lnTo>
                    <a:lnTo>
                      <a:pt x="1027" y="678"/>
                    </a:lnTo>
                    <a:lnTo>
                      <a:pt x="1109" y="703"/>
                    </a:lnTo>
                    <a:lnTo>
                      <a:pt x="1189" y="727"/>
                    </a:lnTo>
                    <a:lnTo>
                      <a:pt x="1229" y="737"/>
                    </a:lnTo>
                    <a:lnTo>
                      <a:pt x="1268" y="746"/>
                    </a:lnTo>
                    <a:lnTo>
                      <a:pt x="1307" y="754"/>
                    </a:lnTo>
                    <a:lnTo>
                      <a:pt x="1345" y="762"/>
                    </a:lnTo>
                    <a:lnTo>
                      <a:pt x="1411" y="773"/>
                    </a:lnTo>
                    <a:lnTo>
                      <a:pt x="1473" y="782"/>
                    </a:lnTo>
                    <a:lnTo>
                      <a:pt x="1530" y="788"/>
                    </a:lnTo>
                    <a:lnTo>
                      <a:pt x="1584" y="792"/>
                    </a:lnTo>
                    <a:lnTo>
                      <a:pt x="1634" y="792"/>
                    </a:lnTo>
                    <a:lnTo>
                      <a:pt x="1678" y="790"/>
                    </a:lnTo>
                    <a:lnTo>
                      <a:pt x="1720" y="787"/>
                    </a:lnTo>
                    <a:lnTo>
                      <a:pt x="1756" y="780"/>
                    </a:lnTo>
                    <a:lnTo>
                      <a:pt x="1790" y="772"/>
                    </a:lnTo>
                    <a:lnTo>
                      <a:pt x="1817" y="762"/>
                    </a:lnTo>
                    <a:lnTo>
                      <a:pt x="1842" y="751"/>
                    </a:lnTo>
                    <a:lnTo>
                      <a:pt x="1862" y="737"/>
                    </a:lnTo>
                    <a:lnTo>
                      <a:pt x="1878" y="722"/>
                    </a:lnTo>
                    <a:lnTo>
                      <a:pt x="1891" y="704"/>
                    </a:lnTo>
                    <a:lnTo>
                      <a:pt x="1898" y="687"/>
                    </a:lnTo>
                    <a:lnTo>
                      <a:pt x="1902" y="667"/>
                    </a:lnTo>
                    <a:lnTo>
                      <a:pt x="1902" y="647"/>
                    </a:lnTo>
                    <a:lnTo>
                      <a:pt x="1897" y="624"/>
                    </a:lnTo>
                    <a:lnTo>
                      <a:pt x="1888" y="602"/>
                    </a:lnTo>
                    <a:lnTo>
                      <a:pt x="1876" y="578"/>
                    </a:lnTo>
                    <a:lnTo>
                      <a:pt x="1858" y="555"/>
                    </a:lnTo>
                    <a:lnTo>
                      <a:pt x="1837" y="530"/>
                    </a:lnTo>
                    <a:lnTo>
                      <a:pt x="1812" y="505"/>
                    </a:lnTo>
                    <a:lnTo>
                      <a:pt x="1782" y="478"/>
                    </a:lnTo>
                    <a:lnTo>
                      <a:pt x="1750" y="453"/>
                    </a:lnTo>
                    <a:lnTo>
                      <a:pt x="1711" y="427"/>
                    </a:lnTo>
                    <a:lnTo>
                      <a:pt x="1670" y="401"/>
                    </a:lnTo>
                    <a:lnTo>
                      <a:pt x="1624" y="375"/>
                    </a:lnTo>
                    <a:lnTo>
                      <a:pt x="1574" y="349"/>
                    </a:lnTo>
                    <a:lnTo>
                      <a:pt x="1520" y="322"/>
                    </a:lnTo>
                    <a:lnTo>
                      <a:pt x="1461" y="297"/>
                    </a:lnTo>
                    <a:lnTo>
                      <a:pt x="1399" y="272"/>
                    </a:lnTo>
                    <a:lnTo>
                      <a:pt x="1354" y="256"/>
                    </a:lnTo>
                    <a:lnTo>
                      <a:pt x="1309" y="240"/>
                    </a:lnTo>
                    <a:lnTo>
                      <a:pt x="1263" y="225"/>
                    </a:lnTo>
                    <a:lnTo>
                      <a:pt x="1216" y="210"/>
                    </a:lnTo>
                    <a:lnTo>
                      <a:pt x="1119" y="181"/>
                    </a:lnTo>
                    <a:lnTo>
                      <a:pt x="1022" y="155"/>
                    </a:lnTo>
                    <a:lnTo>
                      <a:pt x="925" y="131"/>
                    </a:lnTo>
                    <a:lnTo>
                      <a:pt x="827" y="109"/>
                    </a:lnTo>
                    <a:lnTo>
                      <a:pt x="733" y="89"/>
                    </a:lnTo>
                    <a:lnTo>
                      <a:pt x="639" y="72"/>
                    </a:lnTo>
                    <a:lnTo>
                      <a:pt x="550" y="55"/>
                    </a:lnTo>
                    <a:lnTo>
                      <a:pt x="467" y="42"/>
                    </a:lnTo>
                    <a:lnTo>
                      <a:pt x="389" y="30"/>
                    </a:lnTo>
                    <a:lnTo>
                      <a:pt x="318" y="20"/>
                    </a:lnTo>
                    <a:lnTo>
                      <a:pt x="255" y="13"/>
                    </a:lnTo>
                    <a:lnTo>
                      <a:pt x="201" y="7"/>
                    </a:lnTo>
                    <a:lnTo>
                      <a:pt x="157" y="3"/>
                    </a:lnTo>
                    <a:lnTo>
                      <a:pt x="125" y="0"/>
                    </a:lnTo>
                    <a:lnTo>
                      <a:pt x="111" y="0"/>
                    </a:lnTo>
                    <a:lnTo>
                      <a:pt x="100" y="3"/>
                    </a:lnTo>
                    <a:lnTo>
                      <a:pt x="89" y="5"/>
                    </a:lnTo>
                    <a:lnTo>
                      <a:pt x="78" y="9"/>
                    </a:lnTo>
                    <a:lnTo>
                      <a:pt x="68" y="15"/>
                    </a:lnTo>
                    <a:lnTo>
                      <a:pt x="58" y="22"/>
                    </a:lnTo>
                    <a:lnTo>
                      <a:pt x="49" y="28"/>
                    </a:lnTo>
                    <a:lnTo>
                      <a:pt x="40" y="37"/>
                    </a:lnTo>
                    <a:lnTo>
                      <a:pt x="33" y="45"/>
                    </a:lnTo>
                    <a:lnTo>
                      <a:pt x="26" y="55"/>
                    </a:lnTo>
                    <a:lnTo>
                      <a:pt x="20" y="65"/>
                    </a:lnTo>
                    <a:lnTo>
                      <a:pt x="15" y="77"/>
                    </a:lnTo>
                    <a:lnTo>
                      <a:pt x="10" y="88"/>
                    </a:lnTo>
                    <a:lnTo>
                      <a:pt x="6" y="100"/>
                    </a:lnTo>
                    <a:lnTo>
                      <a:pt x="4" y="113"/>
                    </a:lnTo>
                    <a:lnTo>
                      <a:pt x="1" y="125"/>
                    </a:lnTo>
                    <a:lnTo>
                      <a:pt x="0" y="138"/>
                    </a:lnTo>
                    <a:lnTo>
                      <a:pt x="0" y="150"/>
                    </a:lnTo>
                    <a:lnTo>
                      <a:pt x="0" y="163"/>
                    </a:lnTo>
                    <a:lnTo>
                      <a:pt x="1" y="176"/>
                    </a:lnTo>
                    <a:lnTo>
                      <a:pt x="4" y="189"/>
                    </a:lnTo>
                    <a:lnTo>
                      <a:pt x="6" y="201"/>
                    </a:lnTo>
                    <a:lnTo>
                      <a:pt x="10" y="214"/>
                    </a:lnTo>
                    <a:lnTo>
                      <a:pt x="15" y="225"/>
                    </a:lnTo>
                    <a:lnTo>
                      <a:pt x="21" y="236"/>
                    </a:lnTo>
                    <a:lnTo>
                      <a:pt x="28" y="248"/>
                    </a:lnTo>
                    <a:lnTo>
                      <a:pt x="36" y="258"/>
                    </a:lnTo>
                    <a:lnTo>
                      <a:pt x="45" y="267"/>
                    </a:lnTo>
                    <a:lnTo>
                      <a:pt x="54" y="276"/>
                    </a:lnTo>
                    <a:lnTo>
                      <a:pt x="65" y="284"/>
                    </a:lnTo>
                    <a:lnTo>
                      <a:pt x="78" y="291"/>
                    </a:lnTo>
                    <a:lnTo>
                      <a:pt x="90" y="297"/>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83" name="Google Shape;683;p12"/>
              <p:cNvSpPr/>
              <p:nvPr/>
            </p:nvSpPr>
            <p:spPr>
              <a:xfrm>
                <a:off x="2415" y="2075"/>
                <a:ext cx="381" cy="158"/>
              </a:xfrm>
              <a:custGeom>
                <a:rect b="b" l="l" r="r" t="t"/>
                <a:pathLst>
                  <a:path extrusionOk="0" h="792" w="1902">
                    <a:moveTo>
                      <a:pt x="90" y="297"/>
                    </a:moveTo>
                    <a:lnTo>
                      <a:pt x="155" y="325"/>
                    </a:lnTo>
                    <a:lnTo>
                      <a:pt x="224" y="355"/>
                    </a:lnTo>
                    <a:lnTo>
                      <a:pt x="296" y="387"/>
                    </a:lnTo>
                    <a:lnTo>
                      <a:pt x="372" y="420"/>
                    </a:lnTo>
                    <a:lnTo>
                      <a:pt x="449" y="453"/>
                    </a:lnTo>
                    <a:lnTo>
                      <a:pt x="529" y="487"/>
                    </a:lnTo>
                    <a:lnTo>
                      <a:pt x="610" y="522"/>
                    </a:lnTo>
                    <a:lnTo>
                      <a:pt x="693" y="556"/>
                    </a:lnTo>
                    <a:lnTo>
                      <a:pt x="776" y="588"/>
                    </a:lnTo>
                    <a:lnTo>
                      <a:pt x="860" y="619"/>
                    </a:lnTo>
                    <a:lnTo>
                      <a:pt x="944" y="649"/>
                    </a:lnTo>
                    <a:lnTo>
                      <a:pt x="1027" y="678"/>
                    </a:lnTo>
                    <a:lnTo>
                      <a:pt x="1109" y="703"/>
                    </a:lnTo>
                    <a:lnTo>
                      <a:pt x="1189" y="727"/>
                    </a:lnTo>
                    <a:lnTo>
                      <a:pt x="1229" y="737"/>
                    </a:lnTo>
                    <a:lnTo>
                      <a:pt x="1268" y="746"/>
                    </a:lnTo>
                    <a:lnTo>
                      <a:pt x="1307" y="754"/>
                    </a:lnTo>
                    <a:lnTo>
                      <a:pt x="1345" y="762"/>
                    </a:lnTo>
                    <a:lnTo>
                      <a:pt x="1411" y="773"/>
                    </a:lnTo>
                    <a:lnTo>
                      <a:pt x="1473" y="782"/>
                    </a:lnTo>
                    <a:lnTo>
                      <a:pt x="1530" y="788"/>
                    </a:lnTo>
                    <a:lnTo>
                      <a:pt x="1584" y="792"/>
                    </a:lnTo>
                    <a:lnTo>
                      <a:pt x="1634" y="792"/>
                    </a:lnTo>
                    <a:lnTo>
                      <a:pt x="1678" y="790"/>
                    </a:lnTo>
                    <a:lnTo>
                      <a:pt x="1720" y="787"/>
                    </a:lnTo>
                    <a:lnTo>
                      <a:pt x="1756" y="780"/>
                    </a:lnTo>
                    <a:lnTo>
                      <a:pt x="1790" y="772"/>
                    </a:lnTo>
                    <a:lnTo>
                      <a:pt x="1817" y="762"/>
                    </a:lnTo>
                    <a:lnTo>
                      <a:pt x="1842" y="751"/>
                    </a:lnTo>
                    <a:lnTo>
                      <a:pt x="1862" y="737"/>
                    </a:lnTo>
                    <a:lnTo>
                      <a:pt x="1878" y="722"/>
                    </a:lnTo>
                    <a:lnTo>
                      <a:pt x="1891" y="704"/>
                    </a:lnTo>
                    <a:lnTo>
                      <a:pt x="1898" y="687"/>
                    </a:lnTo>
                    <a:lnTo>
                      <a:pt x="1902" y="667"/>
                    </a:lnTo>
                    <a:lnTo>
                      <a:pt x="1902" y="647"/>
                    </a:lnTo>
                    <a:lnTo>
                      <a:pt x="1897" y="624"/>
                    </a:lnTo>
                    <a:lnTo>
                      <a:pt x="1888" y="602"/>
                    </a:lnTo>
                    <a:lnTo>
                      <a:pt x="1876" y="578"/>
                    </a:lnTo>
                    <a:lnTo>
                      <a:pt x="1858" y="555"/>
                    </a:lnTo>
                    <a:lnTo>
                      <a:pt x="1837" y="530"/>
                    </a:lnTo>
                    <a:lnTo>
                      <a:pt x="1812" y="505"/>
                    </a:lnTo>
                    <a:lnTo>
                      <a:pt x="1782" y="478"/>
                    </a:lnTo>
                    <a:lnTo>
                      <a:pt x="1750" y="453"/>
                    </a:lnTo>
                    <a:lnTo>
                      <a:pt x="1711" y="427"/>
                    </a:lnTo>
                    <a:lnTo>
                      <a:pt x="1670" y="401"/>
                    </a:lnTo>
                    <a:lnTo>
                      <a:pt x="1624" y="375"/>
                    </a:lnTo>
                    <a:lnTo>
                      <a:pt x="1574" y="349"/>
                    </a:lnTo>
                    <a:lnTo>
                      <a:pt x="1520" y="322"/>
                    </a:lnTo>
                    <a:lnTo>
                      <a:pt x="1461" y="297"/>
                    </a:lnTo>
                    <a:lnTo>
                      <a:pt x="1399" y="272"/>
                    </a:lnTo>
                    <a:lnTo>
                      <a:pt x="1354" y="256"/>
                    </a:lnTo>
                    <a:lnTo>
                      <a:pt x="1309" y="240"/>
                    </a:lnTo>
                    <a:lnTo>
                      <a:pt x="1263" y="225"/>
                    </a:lnTo>
                    <a:lnTo>
                      <a:pt x="1216" y="210"/>
                    </a:lnTo>
                    <a:lnTo>
                      <a:pt x="1119" y="181"/>
                    </a:lnTo>
                    <a:lnTo>
                      <a:pt x="1022" y="155"/>
                    </a:lnTo>
                    <a:lnTo>
                      <a:pt x="925" y="131"/>
                    </a:lnTo>
                    <a:lnTo>
                      <a:pt x="827" y="109"/>
                    </a:lnTo>
                    <a:lnTo>
                      <a:pt x="733" y="89"/>
                    </a:lnTo>
                    <a:lnTo>
                      <a:pt x="639" y="72"/>
                    </a:lnTo>
                    <a:lnTo>
                      <a:pt x="550" y="55"/>
                    </a:lnTo>
                    <a:lnTo>
                      <a:pt x="467" y="42"/>
                    </a:lnTo>
                    <a:lnTo>
                      <a:pt x="389" y="30"/>
                    </a:lnTo>
                    <a:lnTo>
                      <a:pt x="318" y="20"/>
                    </a:lnTo>
                    <a:lnTo>
                      <a:pt x="255" y="13"/>
                    </a:lnTo>
                    <a:lnTo>
                      <a:pt x="201" y="7"/>
                    </a:lnTo>
                    <a:lnTo>
                      <a:pt x="157" y="3"/>
                    </a:lnTo>
                    <a:lnTo>
                      <a:pt x="125" y="0"/>
                    </a:lnTo>
                    <a:lnTo>
                      <a:pt x="111" y="0"/>
                    </a:lnTo>
                    <a:lnTo>
                      <a:pt x="100" y="3"/>
                    </a:lnTo>
                    <a:lnTo>
                      <a:pt x="89" y="5"/>
                    </a:lnTo>
                    <a:lnTo>
                      <a:pt x="78" y="9"/>
                    </a:lnTo>
                    <a:lnTo>
                      <a:pt x="68" y="15"/>
                    </a:lnTo>
                    <a:lnTo>
                      <a:pt x="58" y="22"/>
                    </a:lnTo>
                    <a:lnTo>
                      <a:pt x="49" y="28"/>
                    </a:lnTo>
                    <a:lnTo>
                      <a:pt x="40" y="37"/>
                    </a:lnTo>
                    <a:lnTo>
                      <a:pt x="33" y="45"/>
                    </a:lnTo>
                    <a:lnTo>
                      <a:pt x="26" y="55"/>
                    </a:lnTo>
                    <a:lnTo>
                      <a:pt x="20" y="65"/>
                    </a:lnTo>
                    <a:lnTo>
                      <a:pt x="15" y="77"/>
                    </a:lnTo>
                    <a:lnTo>
                      <a:pt x="10" y="88"/>
                    </a:lnTo>
                    <a:lnTo>
                      <a:pt x="6" y="100"/>
                    </a:lnTo>
                    <a:lnTo>
                      <a:pt x="4" y="113"/>
                    </a:lnTo>
                    <a:lnTo>
                      <a:pt x="1" y="125"/>
                    </a:lnTo>
                    <a:lnTo>
                      <a:pt x="0" y="138"/>
                    </a:lnTo>
                    <a:lnTo>
                      <a:pt x="0" y="150"/>
                    </a:lnTo>
                    <a:lnTo>
                      <a:pt x="0" y="163"/>
                    </a:lnTo>
                    <a:lnTo>
                      <a:pt x="1" y="176"/>
                    </a:lnTo>
                    <a:lnTo>
                      <a:pt x="4" y="189"/>
                    </a:lnTo>
                    <a:lnTo>
                      <a:pt x="6" y="201"/>
                    </a:lnTo>
                    <a:lnTo>
                      <a:pt x="10" y="214"/>
                    </a:lnTo>
                    <a:lnTo>
                      <a:pt x="15" y="225"/>
                    </a:lnTo>
                    <a:lnTo>
                      <a:pt x="21" y="236"/>
                    </a:lnTo>
                    <a:lnTo>
                      <a:pt x="28" y="248"/>
                    </a:lnTo>
                    <a:lnTo>
                      <a:pt x="36" y="258"/>
                    </a:lnTo>
                    <a:lnTo>
                      <a:pt x="45" y="267"/>
                    </a:lnTo>
                    <a:lnTo>
                      <a:pt x="54" y="276"/>
                    </a:lnTo>
                    <a:lnTo>
                      <a:pt x="65" y="284"/>
                    </a:lnTo>
                    <a:lnTo>
                      <a:pt x="78" y="291"/>
                    </a:lnTo>
                    <a:lnTo>
                      <a:pt x="90" y="297"/>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84" name="Google Shape;684;p12"/>
              <p:cNvSpPr/>
              <p:nvPr/>
            </p:nvSpPr>
            <p:spPr>
              <a:xfrm>
                <a:off x="2415" y="1975"/>
                <a:ext cx="393" cy="115"/>
              </a:xfrm>
              <a:custGeom>
                <a:rect b="b" l="l" r="r" t="t"/>
                <a:pathLst>
                  <a:path extrusionOk="0" h="574" w="1965">
                    <a:moveTo>
                      <a:pt x="160" y="574"/>
                    </a:moveTo>
                    <a:lnTo>
                      <a:pt x="231" y="572"/>
                    </a:lnTo>
                    <a:lnTo>
                      <a:pt x="307" y="571"/>
                    </a:lnTo>
                    <a:lnTo>
                      <a:pt x="386" y="569"/>
                    </a:lnTo>
                    <a:lnTo>
                      <a:pt x="468" y="567"/>
                    </a:lnTo>
                    <a:lnTo>
                      <a:pt x="553" y="566"/>
                    </a:lnTo>
                    <a:lnTo>
                      <a:pt x="640" y="563"/>
                    </a:lnTo>
                    <a:lnTo>
                      <a:pt x="729" y="559"/>
                    </a:lnTo>
                    <a:lnTo>
                      <a:pt x="817" y="556"/>
                    </a:lnTo>
                    <a:lnTo>
                      <a:pt x="907" y="551"/>
                    </a:lnTo>
                    <a:lnTo>
                      <a:pt x="997" y="543"/>
                    </a:lnTo>
                    <a:lnTo>
                      <a:pt x="1086" y="536"/>
                    </a:lnTo>
                    <a:lnTo>
                      <a:pt x="1173" y="527"/>
                    </a:lnTo>
                    <a:lnTo>
                      <a:pt x="1258" y="516"/>
                    </a:lnTo>
                    <a:lnTo>
                      <a:pt x="1340" y="502"/>
                    </a:lnTo>
                    <a:lnTo>
                      <a:pt x="1380" y="496"/>
                    </a:lnTo>
                    <a:lnTo>
                      <a:pt x="1419" y="487"/>
                    </a:lnTo>
                    <a:lnTo>
                      <a:pt x="1457" y="479"/>
                    </a:lnTo>
                    <a:lnTo>
                      <a:pt x="1494" y="469"/>
                    </a:lnTo>
                    <a:lnTo>
                      <a:pt x="1558" y="453"/>
                    </a:lnTo>
                    <a:lnTo>
                      <a:pt x="1618" y="434"/>
                    </a:lnTo>
                    <a:lnTo>
                      <a:pt x="1673" y="416"/>
                    </a:lnTo>
                    <a:lnTo>
                      <a:pt x="1723" y="397"/>
                    </a:lnTo>
                    <a:lnTo>
                      <a:pt x="1768" y="377"/>
                    </a:lnTo>
                    <a:lnTo>
                      <a:pt x="1808" y="356"/>
                    </a:lnTo>
                    <a:lnTo>
                      <a:pt x="1844" y="336"/>
                    </a:lnTo>
                    <a:lnTo>
                      <a:pt x="1875" y="315"/>
                    </a:lnTo>
                    <a:lnTo>
                      <a:pt x="1902" y="293"/>
                    </a:lnTo>
                    <a:lnTo>
                      <a:pt x="1923" y="272"/>
                    </a:lnTo>
                    <a:lnTo>
                      <a:pt x="1940" y="251"/>
                    </a:lnTo>
                    <a:lnTo>
                      <a:pt x="1953" y="231"/>
                    </a:lnTo>
                    <a:lnTo>
                      <a:pt x="1962" y="210"/>
                    </a:lnTo>
                    <a:lnTo>
                      <a:pt x="1965" y="190"/>
                    </a:lnTo>
                    <a:lnTo>
                      <a:pt x="1965" y="170"/>
                    </a:lnTo>
                    <a:lnTo>
                      <a:pt x="1960" y="151"/>
                    </a:lnTo>
                    <a:lnTo>
                      <a:pt x="1952" y="132"/>
                    </a:lnTo>
                    <a:lnTo>
                      <a:pt x="1938" y="114"/>
                    </a:lnTo>
                    <a:lnTo>
                      <a:pt x="1922" y="97"/>
                    </a:lnTo>
                    <a:lnTo>
                      <a:pt x="1899" y="81"/>
                    </a:lnTo>
                    <a:lnTo>
                      <a:pt x="1874" y="66"/>
                    </a:lnTo>
                    <a:lnTo>
                      <a:pt x="1844" y="54"/>
                    </a:lnTo>
                    <a:lnTo>
                      <a:pt x="1812" y="41"/>
                    </a:lnTo>
                    <a:lnTo>
                      <a:pt x="1774" y="30"/>
                    </a:lnTo>
                    <a:lnTo>
                      <a:pt x="1733" y="20"/>
                    </a:lnTo>
                    <a:lnTo>
                      <a:pt x="1688" y="13"/>
                    </a:lnTo>
                    <a:lnTo>
                      <a:pt x="1640" y="6"/>
                    </a:lnTo>
                    <a:lnTo>
                      <a:pt x="1587" y="3"/>
                    </a:lnTo>
                    <a:lnTo>
                      <a:pt x="1531" y="0"/>
                    </a:lnTo>
                    <a:lnTo>
                      <a:pt x="1471" y="0"/>
                    </a:lnTo>
                    <a:lnTo>
                      <a:pt x="1407" y="1"/>
                    </a:lnTo>
                    <a:lnTo>
                      <a:pt x="1341" y="5"/>
                    </a:lnTo>
                    <a:lnTo>
                      <a:pt x="1294" y="9"/>
                    </a:lnTo>
                    <a:lnTo>
                      <a:pt x="1245" y="14"/>
                    </a:lnTo>
                    <a:lnTo>
                      <a:pt x="1197" y="19"/>
                    </a:lnTo>
                    <a:lnTo>
                      <a:pt x="1147" y="25"/>
                    </a:lnTo>
                    <a:lnTo>
                      <a:pt x="1048" y="40"/>
                    </a:lnTo>
                    <a:lnTo>
                      <a:pt x="948" y="58"/>
                    </a:lnTo>
                    <a:lnTo>
                      <a:pt x="848" y="76"/>
                    </a:lnTo>
                    <a:lnTo>
                      <a:pt x="751" y="97"/>
                    </a:lnTo>
                    <a:lnTo>
                      <a:pt x="656" y="119"/>
                    </a:lnTo>
                    <a:lnTo>
                      <a:pt x="565" y="141"/>
                    </a:lnTo>
                    <a:lnTo>
                      <a:pt x="478" y="164"/>
                    </a:lnTo>
                    <a:lnTo>
                      <a:pt x="397" y="186"/>
                    </a:lnTo>
                    <a:lnTo>
                      <a:pt x="321" y="209"/>
                    </a:lnTo>
                    <a:lnTo>
                      <a:pt x="253" y="230"/>
                    </a:lnTo>
                    <a:lnTo>
                      <a:pt x="193" y="249"/>
                    </a:lnTo>
                    <a:lnTo>
                      <a:pt x="142" y="266"/>
                    </a:lnTo>
                    <a:lnTo>
                      <a:pt x="101" y="280"/>
                    </a:lnTo>
                    <a:lnTo>
                      <a:pt x="71" y="292"/>
                    </a:lnTo>
                    <a:lnTo>
                      <a:pt x="60" y="297"/>
                    </a:lnTo>
                    <a:lnTo>
                      <a:pt x="49" y="305"/>
                    </a:lnTo>
                    <a:lnTo>
                      <a:pt x="39" y="312"/>
                    </a:lnTo>
                    <a:lnTo>
                      <a:pt x="30" y="320"/>
                    </a:lnTo>
                    <a:lnTo>
                      <a:pt x="22" y="328"/>
                    </a:lnTo>
                    <a:lnTo>
                      <a:pt x="16" y="338"/>
                    </a:lnTo>
                    <a:lnTo>
                      <a:pt x="11" y="348"/>
                    </a:lnTo>
                    <a:lnTo>
                      <a:pt x="7" y="360"/>
                    </a:lnTo>
                    <a:lnTo>
                      <a:pt x="4" y="371"/>
                    </a:lnTo>
                    <a:lnTo>
                      <a:pt x="2" y="382"/>
                    </a:lnTo>
                    <a:lnTo>
                      <a:pt x="1" y="395"/>
                    </a:lnTo>
                    <a:lnTo>
                      <a:pt x="0" y="406"/>
                    </a:lnTo>
                    <a:lnTo>
                      <a:pt x="1" y="418"/>
                    </a:lnTo>
                    <a:lnTo>
                      <a:pt x="2" y="431"/>
                    </a:lnTo>
                    <a:lnTo>
                      <a:pt x="5" y="443"/>
                    </a:lnTo>
                    <a:lnTo>
                      <a:pt x="9" y="456"/>
                    </a:lnTo>
                    <a:lnTo>
                      <a:pt x="12" y="467"/>
                    </a:lnTo>
                    <a:lnTo>
                      <a:pt x="17" y="478"/>
                    </a:lnTo>
                    <a:lnTo>
                      <a:pt x="22" y="491"/>
                    </a:lnTo>
                    <a:lnTo>
                      <a:pt x="30" y="501"/>
                    </a:lnTo>
                    <a:lnTo>
                      <a:pt x="36" y="512"/>
                    </a:lnTo>
                    <a:lnTo>
                      <a:pt x="45" y="522"/>
                    </a:lnTo>
                    <a:lnTo>
                      <a:pt x="54" y="531"/>
                    </a:lnTo>
                    <a:lnTo>
                      <a:pt x="62" y="539"/>
                    </a:lnTo>
                    <a:lnTo>
                      <a:pt x="72" y="547"/>
                    </a:lnTo>
                    <a:lnTo>
                      <a:pt x="84" y="554"/>
                    </a:lnTo>
                    <a:lnTo>
                      <a:pt x="95" y="561"/>
                    </a:lnTo>
                    <a:lnTo>
                      <a:pt x="107" y="566"/>
                    </a:lnTo>
                    <a:lnTo>
                      <a:pt x="120" y="569"/>
                    </a:lnTo>
                    <a:lnTo>
                      <a:pt x="132" y="572"/>
                    </a:lnTo>
                    <a:lnTo>
                      <a:pt x="146" y="573"/>
                    </a:lnTo>
                    <a:lnTo>
                      <a:pt x="160" y="574"/>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85" name="Google Shape;685;p12"/>
              <p:cNvSpPr/>
              <p:nvPr/>
            </p:nvSpPr>
            <p:spPr>
              <a:xfrm>
                <a:off x="2415" y="1975"/>
                <a:ext cx="393" cy="115"/>
              </a:xfrm>
              <a:custGeom>
                <a:rect b="b" l="l" r="r" t="t"/>
                <a:pathLst>
                  <a:path extrusionOk="0" h="574" w="1965">
                    <a:moveTo>
                      <a:pt x="160" y="574"/>
                    </a:moveTo>
                    <a:lnTo>
                      <a:pt x="231" y="572"/>
                    </a:lnTo>
                    <a:lnTo>
                      <a:pt x="307" y="571"/>
                    </a:lnTo>
                    <a:lnTo>
                      <a:pt x="386" y="569"/>
                    </a:lnTo>
                    <a:lnTo>
                      <a:pt x="468" y="567"/>
                    </a:lnTo>
                    <a:lnTo>
                      <a:pt x="553" y="566"/>
                    </a:lnTo>
                    <a:lnTo>
                      <a:pt x="640" y="563"/>
                    </a:lnTo>
                    <a:lnTo>
                      <a:pt x="729" y="559"/>
                    </a:lnTo>
                    <a:lnTo>
                      <a:pt x="817" y="556"/>
                    </a:lnTo>
                    <a:lnTo>
                      <a:pt x="907" y="551"/>
                    </a:lnTo>
                    <a:lnTo>
                      <a:pt x="997" y="543"/>
                    </a:lnTo>
                    <a:lnTo>
                      <a:pt x="1086" y="536"/>
                    </a:lnTo>
                    <a:lnTo>
                      <a:pt x="1173" y="527"/>
                    </a:lnTo>
                    <a:lnTo>
                      <a:pt x="1258" y="516"/>
                    </a:lnTo>
                    <a:lnTo>
                      <a:pt x="1340" y="502"/>
                    </a:lnTo>
                    <a:lnTo>
                      <a:pt x="1380" y="496"/>
                    </a:lnTo>
                    <a:lnTo>
                      <a:pt x="1419" y="487"/>
                    </a:lnTo>
                    <a:lnTo>
                      <a:pt x="1457" y="479"/>
                    </a:lnTo>
                    <a:lnTo>
                      <a:pt x="1494" y="469"/>
                    </a:lnTo>
                    <a:lnTo>
                      <a:pt x="1558" y="453"/>
                    </a:lnTo>
                    <a:lnTo>
                      <a:pt x="1618" y="434"/>
                    </a:lnTo>
                    <a:lnTo>
                      <a:pt x="1673" y="416"/>
                    </a:lnTo>
                    <a:lnTo>
                      <a:pt x="1723" y="397"/>
                    </a:lnTo>
                    <a:lnTo>
                      <a:pt x="1768" y="377"/>
                    </a:lnTo>
                    <a:lnTo>
                      <a:pt x="1808" y="356"/>
                    </a:lnTo>
                    <a:lnTo>
                      <a:pt x="1844" y="336"/>
                    </a:lnTo>
                    <a:lnTo>
                      <a:pt x="1875" y="315"/>
                    </a:lnTo>
                    <a:lnTo>
                      <a:pt x="1902" y="293"/>
                    </a:lnTo>
                    <a:lnTo>
                      <a:pt x="1923" y="272"/>
                    </a:lnTo>
                    <a:lnTo>
                      <a:pt x="1940" y="251"/>
                    </a:lnTo>
                    <a:lnTo>
                      <a:pt x="1953" y="231"/>
                    </a:lnTo>
                    <a:lnTo>
                      <a:pt x="1962" y="210"/>
                    </a:lnTo>
                    <a:lnTo>
                      <a:pt x="1965" y="190"/>
                    </a:lnTo>
                    <a:lnTo>
                      <a:pt x="1965" y="170"/>
                    </a:lnTo>
                    <a:lnTo>
                      <a:pt x="1960" y="151"/>
                    </a:lnTo>
                    <a:lnTo>
                      <a:pt x="1952" y="132"/>
                    </a:lnTo>
                    <a:lnTo>
                      <a:pt x="1938" y="114"/>
                    </a:lnTo>
                    <a:lnTo>
                      <a:pt x="1922" y="97"/>
                    </a:lnTo>
                    <a:lnTo>
                      <a:pt x="1899" y="81"/>
                    </a:lnTo>
                    <a:lnTo>
                      <a:pt x="1874" y="66"/>
                    </a:lnTo>
                    <a:lnTo>
                      <a:pt x="1844" y="54"/>
                    </a:lnTo>
                    <a:lnTo>
                      <a:pt x="1812" y="41"/>
                    </a:lnTo>
                    <a:lnTo>
                      <a:pt x="1774" y="30"/>
                    </a:lnTo>
                    <a:lnTo>
                      <a:pt x="1733" y="20"/>
                    </a:lnTo>
                    <a:lnTo>
                      <a:pt x="1688" y="13"/>
                    </a:lnTo>
                    <a:lnTo>
                      <a:pt x="1640" y="6"/>
                    </a:lnTo>
                    <a:lnTo>
                      <a:pt x="1587" y="3"/>
                    </a:lnTo>
                    <a:lnTo>
                      <a:pt x="1531" y="0"/>
                    </a:lnTo>
                    <a:lnTo>
                      <a:pt x="1471" y="0"/>
                    </a:lnTo>
                    <a:lnTo>
                      <a:pt x="1407" y="1"/>
                    </a:lnTo>
                    <a:lnTo>
                      <a:pt x="1341" y="5"/>
                    </a:lnTo>
                    <a:lnTo>
                      <a:pt x="1294" y="9"/>
                    </a:lnTo>
                    <a:lnTo>
                      <a:pt x="1245" y="14"/>
                    </a:lnTo>
                    <a:lnTo>
                      <a:pt x="1197" y="19"/>
                    </a:lnTo>
                    <a:lnTo>
                      <a:pt x="1147" y="25"/>
                    </a:lnTo>
                    <a:lnTo>
                      <a:pt x="1048" y="40"/>
                    </a:lnTo>
                    <a:lnTo>
                      <a:pt x="948" y="58"/>
                    </a:lnTo>
                    <a:lnTo>
                      <a:pt x="848" y="76"/>
                    </a:lnTo>
                    <a:lnTo>
                      <a:pt x="751" y="97"/>
                    </a:lnTo>
                    <a:lnTo>
                      <a:pt x="656" y="119"/>
                    </a:lnTo>
                    <a:lnTo>
                      <a:pt x="565" y="141"/>
                    </a:lnTo>
                    <a:lnTo>
                      <a:pt x="478" y="164"/>
                    </a:lnTo>
                    <a:lnTo>
                      <a:pt x="397" y="186"/>
                    </a:lnTo>
                    <a:lnTo>
                      <a:pt x="321" y="209"/>
                    </a:lnTo>
                    <a:lnTo>
                      <a:pt x="253" y="230"/>
                    </a:lnTo>
                    <a:lnTo>
                      <a:pt x="193" y="249"/>
                    </a:lnTo>
                    <a:lnTo>
                      <a:pt x="142" y="266"/>
                    </a:lnTo>
                    <a:lnTo>
                      <a:pt x="101" y="280"/>
                    </a:lnTo>
                    <a:lnTo>
                      <a:pt x="71" y="292"/>
                    </a:lnTo>
                    <a:lnTo>
                      <a:pt x="60" y="297"/>
                    </a:lnTo>
                    <a:lnTo>
                      <a:pt x="49" y="305"/>
                    </a:lnTo>
                    <a:lnTo>
                      <a:pt x="39" y="312"/>
                    </a:lnTo>
                    <a:lnTo>
                      <a:pt x="30" y="320"/>
                    </a:lnTo>
                    <a:lnTo>
                      <a:pt x="22" y="328"/>
                    </a:lnTo>
                    <a:lnTo>
                      <a:pt x="16" y="338"/>
                    </a:lnTo>
                    <a:lnTo>
                      <a:pt x="11" y="348"/>
                    </a:lnTo>
                    <a:lnTo>
                      <a:pt x="7" y="360"/>
                    </a:lnTo>
                    <a:lnTo>
                      <a:pt x="4" y="371"/>
                    </a:lnTo>
                    <a:lnTo>
                      <a:pt x="2" y="382"/>
                    </a:lnTo>
                    <a:lnTo>
                      <a:pt x="1" y="395"/>
                    </a:lnTo>
                    <a:lnTo>
                      <a:pt x="0" y="406"/>
                    </a:lnTo>
                    <a:lnTo>
                      <a:pt x="1" y="418"/>
                    </a:lnTo>
                    <a:lnTo>
                      <a:pt x="2" y="431"/>
                    </a:lnTo>
                    <a:lnTo>
                      <a:pt x="5" y="443"/>
                    </a:lnTo>
                    <a:lnTo>
                      <a:pt x="9" y="456"/>
                    </a:lnTo>
                    <a:lnTo>
                      <a:pt x="12" y="467"/>
                    </a:lnTo>
                    <a:lnTo>
                      <a:pt x="17" y="478"/>
                    </a:lnTo>
                    <a:lnTo>
                      <a:pt x="22" y="491"/>
                    </a:lnTo>
                    <a:lnTo>
                      <a:pt x="30" y="501"/>
                    </a:lnTo>
                    <a:lnTo>
                      <a:pt x="36" y="512"/>
                    </a:lnTo>
                    <a:lnTo>
                      <a:pt x="45" y="522"/>
                    </a:lnTo>
                    <a:lnTo>
                      <a:pt x="54" y="531"/>
                    </a:lnTo>
                    <a:lnTo>
                      <a:pt x="62" y="539"/>
                    </a:lnTo>
                    <a:lnTo>
                      <a:pt x="72" y="547"/>
                    </a:lnTo>
                    <a:lnTo>
                      <a:pt x="84" y="554"/>
                    </a:lnTo>
                    <a:lnTo>
                      <a:pt x="95" y="561"/>
                    </a:lnTo>
                    <a:lnTo>
                      <a:pt x="107" y="566"/>
                    </a:lnTo>
                    <a:lnTo>
                      <a:pt x="120" y="569"/>
                    </a:lnTo>
                    <a:lnTo>
                      <a:pt x="132" y="572"/>
                    </a:lnTo>
                    <a:lnTo>
                      <a:pt x="146" y="573"/>
                    </a:lnTo>
                    <a:lnTo>
                      <a:pt x="160" y="574"/>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86" name="Google Shape;686;p12"/>
              <p:cNvSpPr/>
              <p:nvPr/>
            </p:nvSpPr>
            <p:spPr>
              <a:xfrm>
                <a:off x="2395" y="1808"/>
                <a:ext cx="343" cy="239"/>
              </a:xfrm>
              <a:custGeom>
                <a:rect b="b" l="l" r="r" t="t"/>
                <a:pathLst>
                  <a:path extrusionOk="0" h="1198" w="1715">
                    <a:moveTo>
                      <a:pt x="233" y="1182"/>
                    </a:moveTo>
                    <a:lnTo>
                      <a:pt x="295" y="1151"/>
                    </a:lnTo>
                    <a:lnTo>
                      <a:pt x="364" y="1117"/>
                    </a:lnTo>
                    <a:lnTo>
                      <a:pt x="434" y="1081"/>
                    </a:lnTo>
                    <a:lnTo>
                      <a:pt x="509" y="1045"/>
                    </a:lnTo>
                    <a:lnTo>
                      <a:pt x="585" y="1007"/>
                    </a:lnTo>
                    <a:lnTo>
                      <a:pt x="662" y="968"/>
                    </a:lnTo>
                    <a:lnTo>
                      <a:pt x="742" y="929"/>
                    </a:lnTo>
                    <a:lnTo>
                      <a:pt x="821" y="887"/>
                    </a:lnTo>
                    <a:lnTo>
                      <a:pt x="901" y="845"/>
                    </a:lnTo>
                    <a:lnTo>
                      <a:pt x="979" y="801"/>
                    </a:lnTo>
                    <a:lnTo>
                      <a:pt x="1055" y="758"/>
                    </a:lnTo>
                    <a:lnTo>
                      <a:pt x="1131" y="713"/>
                    </a:lnTo>
                    <a:lnTo>
                      <a:pt x="1204" y="666"/>
                    </a:lnTo>
                    <a:lnTo>
                      <a:pt x="1272" y="620"/>
                    </a:lnTo>
                    <a:lnTo>
                      <a:pt x="1306" y="596"/>
                    </a:lnTo>
                    <a:lnTo>
                      <a:pt x="1337" y="573"/>
                    </a:lnTo>
                    <a:lnTo>
                      <a:pt x="1368" y="549"/>
                    </a:lnTo>
                    <a:lnTo>
                      <a:pt x="1398" y="525"/>
                    </a:lnTo>
                    <a:lnTo>
                      <a:pt x="1450" y="482"/>
                    </a:lnTo>
                    <a:lnTo>
                      <a:pt x="1497" y="440"/>
                    </a:lnTo>
                    <a:lnTo>
                      <a:pt x="1539" y="401"/>
                    </a:lnTo>
                    <a:lnTo>
                      <a:pt x="1577" y="362"/>
                    </a:lnTo>
                    <a:lnTo>
                      <a:pt x="1609" y="324"/>
                    </a:lnTo>
                    <a:lnTo>
                      <a:pt x="1637" y="289"/>
                    </a:lnTo>
                    <a:lnTo>
                      <a:pt x="1660" y="256"/>
                    </a:lnTo>
                    <a:lnTo>
                      <a:pt x="1680" y="223"/>
                    </a:lnTo>
                    <a:lnTo>
                      <a:pt x="1695" y="193"/>
                    </a:lnTo>
                    <a:lnTo>
                      <a:pt x="1707" y="165"/>
                    </a:lnTo>
                    <a:lnTo>
                      <a:pt x="1713" y="138"/>
                    </a:lnTo>
                    <a:lnTo>
                      <a:pt x="1715" y="115"/>
                    </a:lnTo>
                    <a:lnTo>
                      <a:pt x="1714" y="92"/>
                    </a:lnTo>
                    <a:lnTo>
                      <a:pt x="1709" y="72"/>
                    </a:lnTo>
                    <a:lnTo>
                      <a:pt x="1700" y="55"/>
                    </a:lnTo>
                    <a:lnTo>
                      <a:pt x="1688" y="40"/>
                    </a:lnTo>
                    <a:lnTo>
                      <a:pt x="1672" y="26"/>
                    </a:lnTo>
                    <a:lnTo>
                      <a:pt x="1653" y="16"/>
                    </a:lnTo>
                    <a:lnTo>
                      <a:pt x="1629" y="9"/>
                    </a:lnTo>
                    <a:lnTo>
                      <a:pt x="1603" y="2"/>
                    </a:lnTo>
                    <a:lnTo>
                      <a:pt x="1574" y="0"/>
                    </a:lnTo>
                    <a:lnTo>
                      <a:pt x="1542" y="1"/>
                    </a:lnTo>
                    <a:lnTo>
                      <a:pt x="1506" y="4"/>
                    </a:lnTo>
                    <a:lnTo>
                      <a:pt x="1467" y="10"/>
                    </a:lnTo>
                    <a:lnTo>
                      <a:pt x="1426" y="19"/>
                    </a:lnTo>
                    <a:lnTo>
                      <a:pt x="1381" y="30"/>
                    </a:lnTo>
                    <a:lnTo>
                      <a:pt x="1335" y="45"/>
                    </a:lnTo>
                    <a:lnTo>
                      <a:pt x="1285" y="64"/>
                    </a:lnTo>
                    <a:lnTo>
                      <a:pt x="1232" y="85"/>
                    </a:lnTo>
                    <a:lnTo>
                      <a:pt x="1179" y="110"/>
                    </a:lnTo>
                    <a:lnTo>
                      <a:pt x="1121" y="137"/>
                    </a:lnTo>
                    <a:lnTo>
                      <a:pt x="1063" y="170"/>
                    </a:lnTo>
                    <a:lnTo>
                      <a:pt x="1022" y="192"/>
                    </a:lnTo>
                    <a:lnTo>
                      <a:pt x="979" y="217"/>
                    </a:lnTo>
                    <a:lnTo>
                      <a:pt x="938" y="242"/>
                    </a:lnTo>
                    <a:lnTo>
                      <a:pt x="896" y="268"/>
                    </a:lnTo>
                    <a:lnTo>
                      <a:pt x="812" y="323"/>
                    </a:lnTo>
                    <a:lnTo>
                      <a:pt x="730" y="381"/>
                    </a:lnTo>
                    <a:lnTo>
                      <a:pt x="648" y="439"/>
                    </a:lnTo>
                    <a:lnTo>
                      <a:pt x="569" y="499"/>
                    </a:lnTo>
                    <a:lnTo>
                      <a:pt x="491" y="558"/>
                    </a:lnTo>
                    <a:lnTo>
                      <a:pt x="419" y="616"/>
                    </a:lnTo>
                    <a:lnTo>
                      <a:pt x="349" y="674"/>
                    </a:lnTo>
                    <a:lnTo>
                      <a:pt x="284" y="728"/>
                    </a:lnTo>
                    <a:lnTo>
                      <a:pt x="224" y="780"/>
                    </a:lnTo>
                    <a:lnTo>
                      <a:pt x="171" y="826"/>
                    </a:lnTo>
                    <a:lnTo>
                      <a:pt x="124" y="870"/>
                    </a:lnTo>
                    <a:lnTo>
                      <a:pt x="84" y="906"/>
                    </a:lnTo>
                    <a:lnTo>
                      <a:pt x="53" y="937"/>
                    </a:lnTo>
                    <a:lnTo>
                      <a:pt x="30" y="960"/>
                    </a:lnTo>
                    <a:lnTo>
                      <a:pt x="21" y="971"/>
                    </a:lnTo>
                    <a:lnTo>
                      <a:pt x="15" y="981"/>
                    </a:lnTo>
                    <a:lnTo>
                      <a:pt x="8" y="992"/>
                    </a:lnTo>
                    <a:lnTo>
                      <a:pt x="5" y="1003"/>
                    </a:lnTo>
                    <a:lnTo>
                      <a:pt x="2" y="1015"/>
                    </a:lnTo>
                    <a:lnTo>
                      <a:pt x="0" y="1027"/>
                    </a:lnTo>
                    <a:lnTo>
                      <a:pt x="0" y="1038"/>
                    </a:lnTo>
                    <a:lnTo>
                      <a:pt x="1" y="1051"/>
                    </a:lnTo>
                    <a:lnTo>
                      <a:pt x="2" y="1062"/>
                    </a:lnTo>
                    <a:lnTo>
                      <a:pt x="5" y="1073"/>
                    </a:lnTo>
                    <a:lnTo>
                      <a:pt x="10" y="1086"/>
                    </a:lnTo>
                    <a:lnTo>
                      <a:pt x="15" y="1097"/>
                    </a:lnTo>
                    <a:lnTo>
                      <a:pt x="20" y="1107"/>
                    </a:lnTo>
                    <a:lnTo>
                      <a:pt x="27" y="1118"/>
                    </a:lnTo>
                    <a:lnTo>
                      <a:pt x="35" y="1128"/>
                    </a:lnTo>
                    <a:lnTo>
                      <a:pt x="42" y="1138"/>
                    </a:lnTo>
                    <a:lnTo>
                      <a:pt x="51" y="1147"/>
                    </a:lnTo>
                    <a:lnTo>
                      <a:pt x="61" y="1156"/>
                    </a:lnTo>
                    <a:lnTo>
                      <a:pt x="71" y="1164"/>
                    </a:lnTo>
                    <a:lnTo>
                      <a:pt x="82" y="1171"/>
                    </a:lnTo>
                    <a:lnTo>
                      <a:pt x="93" y="1178"/>
                    </a:lnTo>
                    <a:lnTo>
                      <a:pt x="104" y="1183"/>
                    </a:lnTo>
                    <a:lnTo>
                      <a:pt x="116" y="1188"/>
                    </a:lnTo>
                    <a:lnTo>
                      <a:pt x="128" y="1192"/>
                    </a:lnTo>
                    <a:lnTo>
                      <a:pt x="141" y="1196"/>
                    </a:lnTo>
                    <a:lnTo>
                      <a:pt x="154" y="1197"/>
                    </a:lnTo>
                    <a:lnTo>
                      <a:pt x="167" y="1198"/>
                    </a:lnTo>
                    <a:lnTo>
                      <a:pt x="181" y="1197"/>
                    </a:lnTo>
                    <a:lnTo>
                      <a:pt x="193" y="1196"/>
                    </a:lnTo>
                    <a:lnTo>
                      <a:pt x="207" y="1193"/>
                    </a:lnTo>
                    <a:lnTo>
                      <a:pt x="219" y="1188"/>
                    </a:lnTo>
                    <a:lnTo>
                      <a:pt x="233" y="1182"/>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87" name="Google Shape;687;p12"/>
              <p:cNvSpPr/>
              <p:nvPr/>
            </p:nvSpPr>
            <p:spPr>
              <a:xfrm>
                <a:off x="2395" y="1808"/>
                <a:ext cx="343" cy="239"/>
              </a:xfrm>
              <a:custGeom>
                <a:rect b="b" l="l" r="r" t="t"/>
                <a:pathLst>
                  <a:path extrusionOk="0" h="1198" w="1715">
                    <a:moveTo>
                      <a:pt x="233" y="1182"/>
                    </a:moveTo>
                    <a:lnTo>
                      <a:pt x="295" y="1151"/>
                    </a:lnTo>
                    <a:lnTo>
                      <a:pt x="364" y="1117"/>
                    </a:lnTo>
                    <a:lnTo>
                      <a:pt x="434" y="1081"/>
                    </a:lnTo>
                    <a:lnTo>
                      <a:pt x="509" y="1045"/>
                    </a:lnTo>
                    <a:lnTo>
                      <a:pt x="585" y="1007"/>
                    </a:lnTo>
                    <a:lnTo>
                      <a:pt x="662" y="968"/>
                    </a:lnTo>
                    <a:lnTo>
                      <a:pt x="742" y="929"/>
                    </a:lnTo>
                    <a:lnTo>
                      <a:pt x="821" y="887"/>
                    </a:lnTo>
                    <a:lnTo>
                      <a:pt x="901" y="845"/>
                    </a:lnTo>
                    <a:lnTo>
                      <a:pt x="979" y="801"/>
                    </a:lnTo>
                    <a:lnTo>
                      <a:pt x="1055" y="758"/>
                    </a:lnTo>
                    <a:lnTo>
                      <a:pt x="1131" y="713"/>
                    </a:lnTo>
                    <a:lnTo>
                      <a:pt x="1204" y="666"/>
                    </a:lnTo>
                    <a:lnTo>
                      <a:pt x="1272" y="620"/>
                    </a:lnTo>
                    <a:lnTo>
                      <a:pt x="1306" y="596"/>
                    </a:lnTo>
                    <a:lnTo>
                      <a:pt x="1337" y="573"/>
                    </a:lnTo>
                    <a:lnTo>
                      <a:pt x="1368" y="549"/>
                    </a:lnTo>
                    <a:lnTo>
                      <a:pt x="1398" y="525"/>
                    </a:lnTo>
                    <a:lnTo>
                      <a:pt x="1450" y="482"/>
                    </a:lnTo>
                    <a:lnTo>
                      <a:pt x="1497" y="440"/>
                    </a:lnTo>
                    <a:lnTo>
                      <a:pt x="1539" y="401"/>
                    </a:lnTo>
                    <a:lnTo>
                      <a:pt x="1577" y="362"/>
                    </a:lnTo>
                    <a:lnTo>
                      <a:pt x="1609" y="324"/>
                    </a:lnTo>
                    <a:lnTo>
                      <a:pt x="1637" y="289"/>
                    </a:lnTo>
                    <a:lnTo>
                      <a:pt x="1660" y="256"/>
                    </a:lnTo>
                    <a:lnTo>
                      <a:pt x="1680" y="223"/>
                    </a:lnTo>
                    <a:lnTo>
                      <a:pt x="1695" y="193"/>
                    </a:lnTo>
                    <a:lnTo>
                      <a:pt x="1707" y="165"/>
                    </a:lnTo>
                    <a:lnTo>
                      <a:pt x="1713" y="138"/>
                    </a:lnTo>
                    <a:lnTo>
                      <a:pt x="1715" y="115"/>
                    </a:lnTo>
                    <a:lnTo>
                      <a:pt x="1714" y="92"/>
                    </a:lnTo>
                    <a:lnTo>
                      <a:pt x="1709" y="72"/>
                    </a:lnTo>
                    <a:lnTo>
                      <a:pt x="1700" y="55"/>
                    </a:lnTo>
                    <a:lnTo>
                      <a:pt x="1688" y="40"/>
                    </a:lnTo>
                    <a:lnTo>
                      <a:pt x="1672" y="26"/>
                    </a:lnTo>
                    <a:lnTo>
                      <a:pt x="1653" y="16"/>
                    </a:lnTo>
                    <a:lnTo>
                      <a:pt x="1629" y="9"/>
                    </a:lnTo>
                    <a:lnTo>
                      <a:pt x="1603" y="2"/>
                    </a:lnTo>
                    <a:lnTo>
                      <a:pt x="1574" y="0"/>
                    </a:lnTo>
                    <a:lnTo>
                      <a:pt x="1542" y="1"/>
                    </a:lnTo>
                    <a:lnTo>
                      <a:pt x="1506" y="4"/>
                    </a:lnTo>
                    <a:lnTo>
                      <a:pt x="1467" y="10"/>
                    </a:lnTo>
                    <a:lnTo>
                      <a:pt x="1426" y="19"/>
                    </a:lnTo>
                    <a:lnTo>
                      <a:pt x="1381" y="30"/>
                    </a:lnTo>
                    <a:lnTo>
                      <a:pt x="1335" y="45"/>
                    </a:lnTo>
                    <a:lnTo>
                      <a:pt x="1285" y="64"/>
                    </a:lnTo>
                    <a:lnTo>
                      <a:pt x="1232" y="85"/>
                    </a:lnTo>
                    <a:lnTo>
                      <a:pt x="1179" y="110"/>
                    </a:lnTo>
                    <a:lnTo>
                      <a:pt x="1121" y="137"/>
                    </a:lnTo>
                    <a:lnTo>
                      <a:pt x="1063" y="170"/>
                    </a:lnTo>
                    <a:lnTo>
                      <a:pt x="1022" y="192"/>
                    </a:lnTo>
                    <a:lnTo>
                      <a:pt x="979" y="217"/>
                    </a:lnTo>
                    <a:lnTo>
                      <a:pt x="938" y="242"/>
                    </a:lnTo>
                    <a:lnTo>
                      <a:pt x="896" y="268"/>
                    </a:lnTo>
                    <a:lnTo>
                      <a:pt x="812" y="323"/>
                    </a:lnTo>
                    <a:lnTo>
                      <a:pt x="730" y="381"/>
                    </a:lnTo>
                    <a:lnTo>
                      <a:pt x="648" y="439"/>
                    </a:lnTo>
                    <a:lnTo>
                      <a:pt x="569" y="499"/>
                    </a:lnTo>
                    <a:lnTo>
                      <a:pt x="491" y="558"/>
                    </a:lnTo>
                    <a:lnTo>
                      <a:pt x="419" y="616"/>
                    </a:lnTo>
                    <a:lnTo>
                      <a:pt x="349" y="674"/>
                    </a:lnTo>
                    <a:lnTo>
                      <a:pt x="284" y="728"/>
                    </a:lnTo>
                    <a:lnTo>
                      <a:pt x="224" y="780"/>
                    </a:lnTo>
                    <a:lnTo>
                      <a:pt x="171" y="826"/>
                    </a:lnTo>
                    <a:lnTo>
                      <a:pt x="124" y="870"/>
                    </a:lnTo>
                    <a:lnTo>
                      <a:pt x="84" y="906"/>
                    </a:lnTo>
                    <a:lnTo>
                      <a:pt x="53" y="937"/>
                    </a:lnTo>
                    <a:lnTo>
                      <a:pt x="30" y="960"/>
                    </a:lnTo>
                    <a:lnTo>
                      <a:pt x="21" y="971"/>
                    </a:lnTo>
                    <a:lnTo>
                      <a:pt x="15" y="981"/>
                    </a:lnTo>
                    <a:lnTo>
                      <a:pt x="8" y="992"/>
                    </a:lnTo>
                    <a:lnTo>
                      <a:pt x="5" y="1003"/>
                    </a:lnTo>
                    <a:lnTo>
                      <a:pt x="2" y="1015"/>
                    </a:lnTo>
                    <a:lnTo>
                      <a:pt x="0" y="1027"/>
                    </a:lnTo>
                    <a:lnTo>
                      <a:pt x="0" y="1038"/>
                    </a:lnTo>
                    <a:lnTo>
                      <a:pt x="1" y="1051"/>
                    </a:lnTo>
                    <a:lnTo>
                      <a:pt x="2" y="1062"/>
                    </a:lnTo>
                    <a:lnTo>
                      <a:pt x="5" y="1073"/>
                    </a:lnTo>
                    <a:lnTo>
                      <a:pt x="10" y="1086"/>
                    </a:lnTo>
                    <a:lnTo>
                      <a:pt x="15" y="1097"/>
                    </a:lnTo>
                    <a:lnTo>
                      <a:pt x="20" y="1107"/>
                    </a:lnTo>
                    <a:lnTo>
                      <a:pt x="27" y="1118"/>
                    </a:lnTo>
                    <a:lnTo>
                      <a:pt x="35" y="1128"/>
                    </a:lnTo>
                    <a:lnTo>
                      <a:pt x="42" y="1138"/>
                    </a:lnTo>
                    <a:lnTo>
                      <a:pt x="51" y="1147"/>
                    </a:lnTo>
                    <a:lnTo>
                      <a:pt x="61" y="1156"/>
                    </a:lnTo>
                    <a:lnTo>
                      <a:pt x="71" y="1164"/>
                    </a:lnTo>
                    <a:lnTo>
                      <a:pt x="82" y="1171"/>
                    </a:lnTo>
                    <a:lnTo>
                      <a:pt x="93" y="1178"/>
                    </a:lnTo>
                    <a:lnTo>
                      <a:pt x="104" y="1183"/>
                    </a:lnTo>
                    <a:lnTo>
                      <a:pt x="116" y="1188"/>
                    </a:lnTo>
                    <a:lnTo>
                      <a:pt x="128" y="1192"/>
                    </a:lnTo>
                    <a:lnTo>
                      <a:pt x="141" y="1196"/>
                    </a:lnTo>
                    <a:lnTo>
                      <a:pt x="154" y="1197"/>
                    </a:lnTo>
                    <a:lnTo>
                      <a:pt x="167" y="1198"/>
                    </a:lnTo>
                    <a:lnTo>
                      <a:pt x="181" y="1197"/>
                    </a:lnTo>
                    <a:lnTo>
                      <a:pt x="193" y="1196"/>
                    </a:lnTo>
                    <a:lnTo>
                      <a:pt x="207" y="1193"/>
                    </a:lnTo>
                    <a:lnTo>
                      <a:pt x="219" y="1188"/>
                    </a:lnTo>
                    <a:lnTo>
                      <a:pt x="233" y="1182"/>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88" name="Google Shape;688;p12"/>
              <p:cNvSpPr/>
              <p:nvPr/>
            </p:nvSpPr>
            <p:spPr>
              <a:xfrm>
                <a:off x="2417" y="1923"/>
                <a:ext cx="143" cy="101"/>
              </a:xfrm>
              <a:custGeom>
                <a:rect b="b" l="l" r="r" t="t"/>
                <a:pathLst>
                  <a:path extrusionOk="0" h="505" w="713">
                    <a:moveTo>
                      <a:pt x="127" y="505"/>
                    </a:moveTo>
                    <a:lnTo>
                      <a:pt x="131" y="500"/>
                    </a:lnTo>
                    <a:lnTo>
                      <a:pt x="143" y="483"/>
                    </a:lnTo>
                    <a:lnTo>
                      <a:pt x="164" y="458"/>
                    </a:lnTo>
                    <a:lnTo>
                      <a:pt x="194" y="424"/>
                    </a:lnTo>
                    <a:lnTo>
                      <a:pt x="213" y="404"/>
                    </a:lnTo>
                    <a:lnTo>
                      <a:pt x="233" y="384"/>
                    </a:lnTo>
                    <a:lnTo>
                      <a:pt x="255" y="362"/>
                    </a:lnTo>
                    <a:lnTo>
                      <a:pt x="280" y="339"/>
                    </a:lnTo>
                    <a:lnTo>
                      <a:pt x="308" y="314"/>
                    </a:lnTo>
                    <a:lnTo>
                      <a:pt x="338" y="289"/>
                    </a:lnTo>
                    <a:lnTo>
                      <a:pt x="369" y="264"/>
                    </a:lnTo>
                    <a:lnTo>
                      <a:pt x="403" y="238"/>
                    </a:lnTo>
                    <a:lnTo>
                      <a:pt x="478" y="183"/>
                    </a:lnTo>
                    <a:lnTo>
                      <a:pt x="555" y="126"/>
                    </a:lnTo>
                    <a:lnTo>
                      <a:pt x="626" y="72"/>
                    </a:lnTo>
                    <a:lnTo>
                      <a:pt x="681" y="28"/>
                    </a:lnTo>
                    <a:lnTo>
                      <a:pt x="700" y="14"/>
                    </a:lnTo>
                    <a:lnTo>
                      <a:pt x="711" y="4"/>
                    </a:lnTo>
                    <a:lnTo>
                      <a:pt x="713" y="1"/>
                    </a:lnTo>
                    <a:lnTo>
                      <a:pt x="713" y="0"/>
                    </a:lnTo>
                    <a:lnTo>
                      <a:pt x="711" y="0"/>
                    </a:lnTo>
                    <a:lnTo>
                      <a:pt x="707" y="2"/>
                    </a:lnTo>
                    <a:lnTo>
                      <a:pt x="660" y="32"/>
                    </a:lnTo>
                    <a:lnTo>
                      <a:pt x="561" y="101"/>
                    </a:lnTo>
                    <a:lnTo>
                      <a:pt x="506" y="138"/>
                    </a:lnTo>
                    <a:lnTo>
                      <a:pt x="455" y="172"/>
                    </a:lnTo>
                    <a:lnTo>
                      <a:pt x="406" y="203"/>
                    </a:lnTo>
                    <a:lnTo>
                      <a:pt x="363" y="231"/>
                    </a:lnTo>
                    <a:lnTo>
                      <a:pt x="323" y="256"/>
                    </a:lnTo>
                    <a:lnTo>
                      <a:pt x="285" y="277"/>
                    </a:lnTo>
                    <a:lnTo>
                      <a:pt x="250" y="296"/>
                    </a:lnTo>
                    <a:lnTo>
                      <a:pt x="218" y="312"/>
                    </a:lnTo>
                    <a:lnTo>
                      <a:pt x="189" y="326"/>
                    </a:lnTo>
                    <a:lnTo>
                      <a:pt x="161" y="338"/>
                    </a:lnTo>
                    <a:lnTo>
                      <a:pt x="136" y="348"/>
                    </a:lnTo>
                    <a:lnTo>
                      <a:pt x="112" y="355"/>
                    </a:lnTo>
                    <a:lnTo>
                      <a:pt x="90" y="362"/>
                    </a:lnTo>
                    <a:lnTo>
                      <a:pt x="68" y="367"/>
                    </a:lnTo>
                    <a:lnTo>
                      <a:pt x="47" y="369"/>
                    </a:lnTo>
                    <a:lnTo>
                      <a:pt x="27" y="372"/>
                    </a:lnTo>
                    <a:lnTo>
                      <a:pt x="20" y="373"/>
                    </a:lnTo>
                    <a:lnTo>
                      <a:pt x="12" y="375"/>
                    </a:lnTo>
                    <a:lnTo>
                      <a:pt x="7" y="378"/>
                    </a:lnTo>
                    <a:lnTo>
                      <a:pt x="3" y="380"/>
                    </a:lnTo>
                    <a:lnTo>
                      <a:pt x="1" y="384"/>
                    </a:lnTo>
                    <a:lnTo>
                      <a:pt x="0" y="388"/>
                    </a:lnTo>
                    <a:lnTo>
                      <a:pt x="0" y="393"/>
                    </a:lnTo>
                    <a:lnTo>
                      <a:pt x="1" y="397"/>
                    </a:lnTo>
                    <a:lnTo>
                      <a:pt x="7" y="408"/>
                    </a:lnTo>
                    <a:lnTo>
                      <a:pt x="16" y="419"/>
                    </a:lnTo>
                    <a:lnTo>
                      <a:pt x="27" y="430"/>
                    </a:lnTo>
                    <a:lnTo>
                      <a:pt x="40" y="443"/>
                    </a:lnTo>
                    <a:lnTo>
                      <a:pt x="70" y="465"/>
                    </a:lnTo>
                    <a:lnTo>
                      <a:pt x="97" y="487"/>
                    </a:lnTo>
                    <a:lnTo>
                      <a:pt x="118" y="500"/>
                    </a:lnTo>
                    <a:lnTo>
                      <a:pt x="127" y="505"/>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89" name="Google Shape;689;p12"/>
              <p:cNvSpPr/>
              <p:nvPr/>
            </p:nvSpPr>
            <p:spPr>
              <a:xfrm>
                <a:off x="2357" y="1665"/>
                <a:ext cx="228" cy="349"/>
              </a:xfrm>
              <a:custGeom>
                <a:rect b="b" l="l" r="r" t="t"/>
                <a:pathLst>
                  <a:path extrusionOk="0" h="1744" w="1141">
                    <a:moveTo>
                      <a:pt x="287" y="1683"/>
                    </a:moveTo>
                    <a:lnTo>
                      <a:pt x="329" y="1627"/>
                    </a:lnTo>
                    <a:lnTo>
                      <a:pt x="374" y="1567"/>
                    </a:lnTo>
                    <a:lnTo>
                      <a:pt x="420" y="1504"/>
                    </a:lnTo>
                    <a:lnTo>
                      <a:pt x="468" y="1438"/>
                    </a:lnTo>
                    <a:lnTo>
                      <a:pt x="520" y="1371"/>
                    </a:lnTo>
                    <a:lnTo>
                      <a:pt x="571" y="1301"/>
                    </a:lnTo>
                    <a:lnTo>
                      <a:pt x="622" y="1230"/>
                    </a:lnTo>
                    <a:lnTo>
                      <a:pt x="674" y="1156"/>
                    </a:lnTo>
                    <a:lnTo>
                      <a:pt x="725" y="1082"/>
                    </a:lnTo>
                    <a:lnTo>
                      <a:pt x="775" y="1009"/>
                    </a:lnTo>
                    <a:lnTo>
                      <a:pt x="824" y="934"/>
                    </a:lnTo>
                    <a:lnTo>
                      <a:pt x="871" y="860"/>
                    </a:lnTo>
                    <a:lnTo>
                      <a:pt x="915" y="787"/>
                    </a:lnTo>
                    <a:lnTo>
                      <a:pt x="956" y="713"/>
                    </a:lnTo>
                    <a:lnTo>
                      <a:pt x="976" y="677"/>
                    </a:lnTo>
                    <a:lnTo>
                      <a:pt x="995" y="642"/>
                    </a:lnTo>
                    <a:lnTo>
                      <a:pt x="1012" y="606"/>
                    </a:lnTo>
                    <a:lnTo>
                      <a:pt x="1029" y="571"/>
                    </a:lnTo>
                    <a:lnTo>
                      <a:pt x="1055" y="509"/>
                    </a:lnTo>
                    <a:lnTo>
                      <a:pt x="1077" y="451"/>
                    </a:lnTo>
                    <a:lnTo>
                      <a:pt x="1096" y="396"/>
                    </a:lnTo>
                    <a:lnTo>
                      <a:pt x="1111" y="345"/>
                    </a:lnTo>
                    <a:lnTo>
                      <a:pt x="1123" y="296"/>
                    </a:lnTo>
                    <a:lnTo>
                      <a:pt x="1132" y="252"/>
                    </a:lnTo>
                    <a:lnTo>
                      <a:pt x="1138" y="211"/>
                    </a:lnTo>
                    <a:lnTo>
                      <a:pt x="1141" y="174"/>
                    </a:lnTo>
                    <a:lnTo>
                      <a:pt x="1140" y="140"/>
                    </a:lnTo>
                    <a:lnTo>
                      <a:pt x="1136" y="110"/>
                    </a:lnTo>
                    <a:lnTo>
                      <a:pt x="1131" y="83"/>
                    </a:lnTo>
                    <a:lnTo>
                      <a:pt x="1122" y="60"/>
                    </a:lnTo>
                    <a:lnTo>
                      <a:pt x="1111" y="40"/>
                    </a:lnTo>
                    <a:lnTo>
                      <a:pt x="1097" y="25"/>
                    </a:lnTo>
                    <a:lnTo>
                      <a:pt x="1081" y="13"/>
                    </a:lnTo>
                    <a:lnTo>
                      <a:pt x="1062" y="5"/>
                    </a:lnTo>
                    <a:lnTo>
                      <a:pt x="1042" y="0"/>
                    </a:lnTo>
                    <a:lnTo>
                      <a:pt x="1020" y="0"/>
                    </a:lnTo>
                    <a:lnTo>
                      <a:pt x="996" y="4"/>
                    </a:lnTo>
                    <a:lnTo>
                      <a:pt x="970" y="10"/>
                    </a:lnTo>
                    <a:lnTo>
                      <a:pt x="943" y="21"/>
                    </a:lnTo>
                    <a:lnTo>
                      <a:pt x="914" y="36"/>
                    </a:lnTo>
                    <a:lnTo>
                      <a:pt x="884" y="55"/>
                    </a:lnTo>
                    <a:lnTo>
                      <a:pt x="851" y="78"/>
                    </a:lnTo>
                    <a:lnTo>
                      <a:pt x="819" y="104"/>
                    </a:lnTo>
                    <a:lnTo>
                      <a:pt x="784" y="135"/>
                    </a:lnTo>
                    <a:lnTo>
                      <a:pt x="749" y="169"/>
                    </a:lnTo>
                    <a:lnTo>
                      <a:pt x="714" y="207"/>
                    </a:lnTo>
                    <a:lnTo>
                      <a:pt x="677" y="251"/>
                    </a:lnTo>
                    <a:lnTo>
                      <a:pt x="639" y="297"/>
                    </a:lnTo>
                    <a:lnTo>
                      <a:pt x="602" y="348"/>
                    </a:lnTo>
                    <a:lnTo>
                      <a:pt x="563" y="403"/>
                    </a:lnTo>
                    <a:lnTo>
                      <a:pt x="537" y="443"/>
                    </a:lnTo>
                    <a:lnTo>
                      <a:pt x="512" y="484"/>
                    </a:lnTo>
                    <a:lnTo>
                      <a:pt x="486" y="526"/>
                    </a:lnTo>
                    <a:lnTo>
                      <a:pt x="461" y="568"/>
                    </a:lnTo>
                    <a:lnTo>
                      <a:pt x="411" y="655"/>
                    </a:lnTo>
                    <a:lnTo>
                      <a:pt x="364" y="745"/>
                    </a:lnTo>
                    <a:lnTo>
                      <a:pt x="317" y="835"/>
                    </a:lnTo>
                    <a:lnTo>
                      <a:pt x="274" y="925"/>
                    </a:lnTo>
                    <a:lnTo>
                      <a:pt x="233" y="1012"/>
                    </a:lnTo>
                    <a:lnTo>
                      <a:pt x="194" y="1099"/>
                    </a:lnTo>
                    <a:lnTo>
                      <a:pt x="158" y="1181"/>
                    </a:lnTo>
                    <a:lnTo>
                      <a:pt x="125" y="1260"/>
                    </a:lnTo>
                    <a:lnTo>
                      <a:pt x="95" y="1332"/>
                    </a:lnTo>
                    <a:lnTo>
                      <a:pt x="70" y="1398"/>
                    </a:lnTo>
                    <a:lnTo>
                      <a:pt x="48" y="1457"/>
                    </a:lnTo>
                    <a:lnTo>
                      <a:pt x="29" y="1508"/>
                    </a:lnTo>
                    <a:lnTo>
                      <a:pt x="15" y="1549"/>
                    </a:lnTo>
                    <a:lnTo>
                      <a:pt x="5" y="1579"/>
                    </a:lnTo>
                    <a:lnTo>
                      <a:pt x="3" y="1592"/>
                    </a:lnTo>
                    <a:lnTo>
                      <a:pt x="0" y="1604"/>
                    </a:lnTo>
                    <a:lnTo>
                      <a:pt x="0" y="1617"/>
                    </a:lnTo>
                    <a:lnTo>
                      <a:pt x="3" y="1629"/>
                    </a:lnTo>
                    <a:lnTo>
                      <a:pt x="5" y="1640"/>
                    </a:lnTo>
                    <a:lnTo>
                      <a:pt x="9" y="1651"/>
                    </a:lnTo>
                    <a:lnTo>
                      <a:pt x="14" y="1661"/>
                    </a:lnTo>
                    <a:lnTo>
                      <a:pt x="19" y="1671"/>
                    </a:lnTo>
                    <a:lnTo>
                      <a:pt x="27" y="1681"/>
                    </a:lnTo>
                    <a:lnTo>
                      <a:pt x="34" y="1690"/>
                    </a:lnTo>
                    <a:lnTo>
                      <a:pt x="43" y="1699"/>
                    </a:lnTo>
                    <a:lnTo>
                      <a:pt x="53" y="1706"/>
                    </a:lnTo>
                    <a:lnTo>
                      <a:pt x="63" y="1714"/>
                    </a:lnTo>
                    <a:lnTo>
                      <a:pt x="73" y="1720"/>
                    </a:lnTo>
                    <a:lnTo>
                      <a:pt x="84" y="1726"/>
                    </a:lnTo>
                    <a:lnTo>
                      <a:pt x="97" y="1731"/>
                    </a:lnTo>
                    <a:lnTo>
                      <a:pt x="108" y="1735"/>
                    </a:lnTo>
                    <a:lnTo>
                      <a:pt x="120" y="1739"/>
                    </a:lnTo>
                    <a:lnTo>
                      <a:pt x="134" y="1741"/>
                    </a:lnTo>
                    <a:lnTo>
                      <a:pt x="146" y="1743"/>
                    </a:lnTo>
                    <a:lnTo>
                      <a:pt x="159" y="1744"/>
                    </a:lnTo>
                    <a:lnTo>
                      <a:pt x="173" y="1744"/>
                    </a:lnTo>
                    <a:lnTo>
                      <a:pt x="185" y="1743"/>
                    </a:lnTo>
                    <a:lnTo>
                      <a:pt x="198" y="1740"/>
                    </a:lnTo>
                    <a:lnTo>
                      <a:pt x="210" y="1738"/>
                    </a:lnTo>
                    <a:lnTo>
                      <a:pt x="223" y="1733"/>
                    </a:lnTo>
                    <a:lnTo>
                      <a:pt x="235" y="1728"/>
                    </a:lnTo>
                    <a:lnTo>
                      <a:pt x="246" y="1721"/>
                    </a:lnTo>
                    <a:lnTo>
                      <a:pt x="257" y="1714"/>
                    </a:lnTo>
                    <a:lnTo>
                      <a:pt x="267" y="1704"/>
                    </a:lnTo>
                    <a:lnTo>
                      <a:pt x="277" y="1694"/>
                    </a:lnTo>
                    <a:lnTo>
                      <a:pt x="287" y="1683"/>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90" name="Google Shape;690;p12"/>
              <p:cNvSpPr/>
              <p:nvPr/>
            </p:nvSpPr>
            <p:spPr>
              <a:xfrm>
                <a:off x="2357" y="1665"/>
                <a:ext cx="228" cy="349"/>
              </a:xfrm>
              <a:custGeom>
                <a:rect b="b" l="l" r="r" t="t"/>
                <a:pathLst>
                  <a:path extrusionOk="0" h="1744" w="1141">
                    <a:moveTo>
                      <a:pt x="287" y="1683"/>
                    </a:moveTo>
                    <a:lnTo>
                      <a:pt x="329" y="1627"/>
                    </a:lnTo>
                    <a:lnTo>
                      <a:pt x="374" y="1567"/>
                    </a:lnTo>
                    <a:lnTo>
                      <a:pt x="420" y="1504"/>
                    </a:lnTo>
                    <a:lnTo>
                      <a:pt x="468" y="1438"/>
                    </a:lnTo>
                    <a:lnTo>
                      <a:pt x="520" y="1371"/>
                    </a:lnTo>
                    <a:lnTo>
                      <a:pt x="571" y="1301"/>
                    </a:lnTo>
                    <a:lnTo>
                      <a:pt x="622" y="1230"/>
                    </a:lnTo>
                    <a:lnTo>
                      <a:pt x="674" y="1156"/>
                    </a:lnTo>
                    <a:lnTo>
                      <a:pt x="725" y="1082"/>
                    </a:lnTo>
                    <a:lnTo>
                      <a:pt x="775" y="1009"/>
                    </a:lnTo>
                    <a:lnTo>
                      <a:pt x="824" y="934"/>
                    </a:lnTo>
                    <a:lnTo>
                      <a:pt x="871" y="860"/>
                    </a:lnTo>
                    <a:lnTo>
                      <a:pt x="915" y="787"/>
                    </a:lnTo>
                    <a:lnTo>
                      <a:pt x="956" y="713"/>
                    </a:lnTo>
                    <a:lnTo>
                      <a:pt x="976" y="677"/>
                    </a:lnTo>
                    <a:lnTo>
                      <a:pt x="995" y="642"/>
                    </a:lnTo>
                    <a:lnTo>
                      <a:pt x="1012" y="606"/>
                    </a:lnTo>
                    <a:lnTo>
                      <a:pt x="1029" y="571"/>
                    </a:lnTo>
                    <a:lnTo>
                      <a:pt x="1055" y="509"/>
                    </a:lnTo>
                    <a:lnTo>
                      <a:pt x="1077" y="451"/>
                    </a:lnTo>
                    <a:lnTo>
                      <a:pt x="1096" y="396"/>
                    </a:lnTo>
                    <a:lnTo>
                      <a:pt x="1111" y="345"/>
                    </a:lnTo>
                    <a:lnTo>
                      <a:pt x="1123" y="296"/>
                    </a:lnTo>
                    <a:lnTo>
                      <a:pt x="1132" y="252"/>
                    </a:lnTo>
                    <a:lnTo>
                      <a:pt x="1138" y="211"/>
                    </a:lnTo>
                    <a:lnTo>
                      <a:pt x="1141" y="174"/>
                    </a:lnTo>
                    <a:lnTo>
                      <a:pt x="1140" y="140"/>
                    </a:lnTo>
                    <a:lnTo>
                      <a:pt x="1136" y="110"/>
                    </a:lnTo>
                    <a:lnTo>
                      <a:pt x="1131" y="83"/>
                    </a:lnTo>
                    <a:lnTo>
                      <a:pt x="1122" y="60"/>
                    </a:lnTo>
                    <a:lnTo>
                      <a:pt x="1111" y="40"/>
                    </a:lnTo>
                    <a:lnTo>
                      <a:pt x="1097" y="25"/>
                    </a:lnTo>
                    <a:lnTo>
                      <a:pt x="1081" y="13"/>
                    </a:lnTo>
                    <a:lnTo>
                      <a:pt x="1062" y="5"/>
                    </a:lnTo>
                    <a:lnTo>
                      <a:pt x="1042" y="0"/>
                    </a:lnTo>
                    <a:lnTo>
                      <a:pt x="1020" y="0"/>
                    </a:lnTo>
                    <a:lnTo>
                      <a:pt x="996" y="4"/>
                    </a:lnTo>
                    <a:lnTo>
                      <a:pt x="970" y="10"/>
                    </a:lnTo>
                    <a:lnTo>
                      <a:pt x="943" y="21"/>
                    </a:lnTo>
                    <a:lnTo>
                      <a:pt x="914" y="36"/>
                    </a:lnTo>
                    <a:lnTo>
                      <a:pt x="884" y="55"/>
                    </a:lnTo>
                    <a:lnTo>
                      <a:pt x="851" y="78"/>
                    </a:lnTo>
                    <a:lnTo>
                      <a:pt x="819" y="104"/>
                    </a:lnTo>
                    <a:lnTo>
                      <a:pt x="784" y="135"/>
                    </a:lnTo>
                    <a:lnTo>
                      <a:pt x="749" y="169"/>
                    </a:lnTo>
                    <a:lnTo>
                      <a:pt x="714" y="207"/>
                    </a:lnTo>
                    <a:lnTo>
                      <a:pt x="677" y="251"/>
                    </a:lnTo>
                    <a:lnTo>
                      <a:pt x="639" y="297"/>
                    </a:lnTo>
                    <a:lnTo>
                      <a:pt x="602" y="348"/>
                    </a:lnTo>
                    <a:lnTo>
                      <a:pt x="563" y="403"/>
                    </a:lnTo>
                    <a:lnTo>
                      <a:pt x="537" y="443"/>
                    </a:lnTo>
                    <a:lnTo>
                      <a:pt x="512" y="484"/>
                    </a:lnTo>
                    <a:lnTo>
                      <a:pt x="486" y="526"/>
                    </a:lnTo>
                    <a:lnTo>
                      <a:pt x="461" y="568"/>
                    </a:lnTo>
                    <a:lnTo>
                      <a:pt x="411" y="655"/>
                    </a:lnTo>
                    <a:lnTo>
                      <a:pt x="364" y="745"/>
                    </a:lnTo>
                    <a:lnTo>
                      <a:pt x="317" y="835"/>
                    </a:lnTo>
                    <a:lnTo>
                      <a:pt x="274" y="925"/>
                    </a:lnTo>
                    <a:lnTo>
                      <a:pt x="233" y="1012"/>
                    </a:lnTo>
                    <a:lnTo>
                      <a:pt x="194" y="1099"/>
                    </a:lnTo>
                    <a:lnTo>
                      <a:pt x="158" y="1181"/>
                    </a:lnTo>
                    <a:lnTo>
                      <a:pt x="125" y="1260"/>
                    </a:lnTo>
                    <a:lnTo>
                      <a:pt x="95" y="1332"/>
                    </a:lnTo>
                    <a:lnTo>
                      <a:pt x="70" y="1398"/>
                    </a:lnTo>
                    <a:lnTo>
                      <a:pt x="48" y="1457"/>
                    </a:lnTo>
                    <a:lnTo>
                      <a:pt x="29" y="1508"/>
                    </a:lnTo>
                    <a:lnTo>
                      <a:pt x="15" y="1549"/>
                    </a:lnTo>
                    <a:lnTo>
                      <a:pt x="5" y="1579"/>
                    </a:lnTo>
                    <a:lnTo>
                      <a:pt x="3" y="1592"/>
                    </a:lnTo>
                    <a:lnTo>
                      <a:pt x="0" y="1604"/>
                    </a:lnTo>
                    <a:lnTo>
                      <a:pt x="0" y="1617"/>
                    </a:lnTo>
                    <a:lnTo>
                      <a:pt x="3" y="1629"/>
                    </a:lnTo>
                    <a:lnTo>
                      <a:pt x="5" y="1640"/>
                    </a:lnTo>
                    <a:lnTo>
                      <a:pt x="9" y="1651"/>
                    </a:lnTo>
                    <a:lnTo>
                      <a:pt x="14" y="1661"/>
                    </a:lnTo>
                    <a:lnTo>
                      <a:pt x="19" y="1671"/>
                    </a:lnTo>
                    <a:lnTo>
                      <a:pt x="27" y="1681"/>
                    </a:lnTo>
                    <a:lnTo>
                      <a:pt x="34" y="1690"/>
                    </a:lnTo>
                    <a:lnTo>
                      <a:pt x="43" y="1699"/>
                    </a:lnTo>
                    <a:lnTo>
                      <a:pt x="53" y="1706"/>
                    </a:lnTo>
                    <a:lnTo>
                      <a:pt x="63" y="1714"/>
                    </a:lnTo>
                    <a:lnTo>
                      <a:pt x="73" y="1720"/>
                    </a:lnTo>
                    <a:lnTo>
                      <a:pt x="84" y="1726"/>
                    </a:lnTo>
                    <a:lnTo>
                      <a:pt x="97" y="1731"/>
                    </a:lnTo>
                    <a:lnTo>
                      <a:pt x="108" y="1735"/>
                    </a:lnTo>
                    <a:lnTo>
                      <a:pt x="120" y="1739"/>
                    </a:lnTo>
                    <a:lnTo>
                      <a:pt x="134" y="1741"/>
                    </a:lnTo>
                    <a:lnTo>
                      <a:pt x="146" y="1743"/>
                    </a:lnTo>
                    <a:lnTo>
                      <a:pt x="159" y="1744"/>
                    </a:lnTo>
                    <a:lnTo>
                      <a:pt x="173" y="1744"/>
                    </a:lnTo>
                    <a:lnTo>
                      <a:pt x="185" y="1743"/>
                    </a:lnTo>
                    <a:lnTo>
                      <a:pt x="198" y="1740"/>
                    </a:lnTo>
                    <a:lnTo>
                      <a:pt x="210" y="1738"/>
                    </a:lnTo>
                    <a:lnTo>
                      <a:pt x="223" y="1733"/>
                    </a:lnTo>
                    <a:lnTo>
                      <a:pt x="235" y="1728"/>
                    </a:lnTo>
                    <a:lnTo>
                      <a:pt x="246" y="1721"/>
                    </a:lnTo>
                    <a:lnTo>
                      <a:pt x="257" y="1714"/>
                    </a:lnTo>
                    <a:lnTo>
                      <a:pt x="267" y="1704"/>
                    </a:lnTo>
                    <a:lnTo>
                      <a:pt x="277" y="1694"/>
                    </a:lnTo>
                    <a:lnTo>
                      <a:pt x="287" y="1683"/>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91" name="Google Shape;691;p12"/>
              <p:cNvSpPr/>
              <p:nvPr/>
            </p:nvSpPr>
            <p:spPr>
              <a:xfrm>
                <a:off x="2370" y="1847"/>
                <a:ext cx="91" cy="143"/>
              </a:xfrm>
              <a:custGeom>
                <a:rect b="b" l="l" r="r" t="t"/>
                <a:pathLst>
                  <a:path extrusionOk="0" h="713" w="459">
                    <a:moveTo>
                      <a:pt x="166" y="713"/>
                    </a:moveTo>
                    <a:lnTo>
                      <a:pt x="167" y="706"/>
                    </a:lnTo>
                    <a:lnTo>
                      <a:pt x="171" y="686"/>
                    </a:lnTo>
                    <a:lnTo>
                      <a:pt x="178" y="653"/>
                    </a:lnTo>
                    <a:lnTo>
                      <a:pt x="188" y="609"/>
                    </a:lnTo>
                    <a:lnTo>
                      <a:pt x="195" y="584"/>
                    </a:lnTo>
                    <a:lnTo>
                      <a:pt x="204" y="557"/>
                    </a:lnTo>
                    <a:lnTo>
                      <a:pt x="214" y="527"/>
                    </a:lnTo>
                    <a:lnTo>
                      <a:pt x="227" y="496"/>
                    </a:lnTo>
                    <a:lnTo>
                      <a:pt x="239" y="462"/>
                    </a:lnTo>
                    <a:lnTo>
                      <a:pt x="254" y="427"/>
                    </a:lnTo>
                    <a:lnTo>
                      <a:pt x="270" y="390"/>
                    </a:lnTo>
                    <a:lnTo>
                      <a:pt x="289" y="352"/>
                    </a:lnTo>
                    <a:lnTo>
                      <a:pt x="309" y="311"/>
                    </a:lnTo>
                    <a:lnTo>
                      <a:pt x="330" y="269"/>
                    </a:lnTo>
                    <a:lnTo>
                      <a:pt x="351" y="225"/>
                    </a:lnTo>
                    <a:lnTo>
                      <a:pt x="373" y="183"/>
                    </a:lnTo>
                    <a:lnTo>
                      <a:pt x="394" y="141"/>
                    </a:lnTo>
                    <a:lnTo>
                      <a:pt x="411" y="103"/>
                    </a:lnTo>
                    <a:lnTo>
                      <a:pt x="429" y="69"/>
                    </a:lnTo>
                    <a:lnTo>
                      <a:pt x="441" y="40"/>
                    </a:lnTo>
                    <a:lnTo>
                      <a:pt x="451" y="19"/>
                    </a:lnTo>
                    <a:lnTo>
                      <a:pt x="458" y="4"/>
                    </a:lnTo>
                    <a:lnTo>
                      <a:pt x="459" y="2"/>
                    </a:lnTo>
                    <a:lnTo>
                      <a:pt x="459" y="0"/>
                    </a:lnTo>
                    <a:lnTo>
                      <a:pt x="456" y="2"/>
                    </a:lnTo>
                    <a:lnTo>
                      <a:pt x="454" y="5"/>
                    </a:lnTo>
                    <a:lnTo>
                      <a:pt x="444" y="23"/>
                    </a:lnTo>
                    <a:lnTo>
                      <a:pt x="426" y="54"/>
                    </a:lnTo>
                    <a:lnTo>
                      <a:pt x="401" y="99"/>
                    </a:lnTo>
                    <a:lnTo>
                      <a:pt x="369" y="159"/>
                    </a:lnTo>
                    <a:lnTo>
                      <a:pt x="336" y="218"/>
                    </a:lnTo>
                    <a:lnTo>
                      <a:pt x="305" y="271"/>
                    </a:lnTo>
                    <a:lnTo>
                      <a:pt x="277" y="320"/>
                    </a:lnTo>
                    <a:lnTo>
                      <a:pt x="250" y="365"/>
                    </a:lnTo>
                    <a:lnTo>
                      <a:pt x="225" y="405"/>
                    </a:lnTo>
                    <a:lnTo>
                      <a:pt x="202" y="441"/>
                    </a:lnTo>
                    <a:lnTo>
                      <a:pt x="179" y="473"/>
                    </a:lnTo>
                    <a:lnTo>
                      <a:pt x="158" y="502"/>
                    </a:lnTo>
                    <a:lnTo>
                      <a:pt x="138" y="528"/>
                    </a:lnTo>
                    <a:lnTo>
                      <a:pt x="118" y="551"/>
                    </a:lnTo>
                    <a:lnTo>
                      <a:pt x="101" y="571"/>
                    </a:lnTo>
                    <a:lnTo>
                      <a:pt x="83" y="588"/>
                    </a:lnTo>
                    <a:lnTo>
                      <a:pt x="66" y="603"/>
                    </a:lnTo>
                    <a:lnTo>
                      <a:pt x="49" y="617"/>
                    </a:lnTo>
                    <a:lnTo>
                      <a:pt x="33" y="628"/>
                    </a:lnTo>
                    <a:lnTo>
                      <a:pt x="17" y="638"/>
                    </a:lnTo>
                    <a:lnTo>
                      <a:pt x="11" y="643"/>
                    </a:lnTo>
                    <a:lnTo>
                      <a:pt x="6" y="648"/>
                    </a:lnTo>
                    <a:lnTo>
                      <a:pt x="2" y="653"/>
                    </a:lnTo>
                    <a:lnTo>
                      <a:pt x="0" y="657"/>
                    </a:lnTo>
                    <a:lnTo>
                      <a:pt x="0" y="662"/>
                    </a:lnTo>
                    <a:lnTo>
                      <a:pt x="0" y="666"/>
                    </a:lnTo>
                    <a:lnTo>
                      <a:pt x="2" y="669"/>
                    </a:lnTo>
                    <a:lnTo>
                      <a:pt x="6" y="673"/>
                    </a:lnTo>
                    <a:lnTo>
                      <a:pt x="15" y="679"/>
                    </a:lnTo>
                    <a:lnTo>
                      <a:pt x="27" y="686"/>
                    </a:lnTo>
                    <a:lnTo>
                      <a:pt x="43" y="692"/>
                    </a:lnTo>
                    <a:lnTo>
                      <a:pt x="61" y="696"/>
                    </a:lnTo>
                    <a:lnTo>
                      <a:pt x="97" y="703"/>
                    </a:lnTo>
                    <a:lnTo>
                      <a:pt x="131" y="708"/>
                    </a:lnTo>
                    <a:lnTo>
                      <a:pt x="156" y="712"/>
                    </a:lnTo>
                    <a:lnTo>
                      <a:pt x="166" y="713"/>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92" name="Google Shape;692;p12"/>
              <p:cNvSpPr/>
              <p:nvPr/>
            </p:nvSpPr>
            <p:spPr>
              <a:xfrm>
                <a:off x="2222" y="1867"/>
                <a:ext cx="80" cy="139"/>
              </a:xfrm>
              <a:custGeom>
                <a:rect b="b" l="l" r="r" t="t"/>
                <a:pathLst>
                  <a:path extrusionOk="0" h="699" w="398">
                    <a:moveTo>
                      <a:pt x="398" y="577"/>
                    </a:moveTo>
                    <a:lnTo>
                      <a:pt x="388" y="573"/>
                    </a:lnTo>
                    <a:lnTo>
                      <a:pt x="377" y="568"/>
                    </a:lnTo>
                    <a:lnTo>
                      <a:pt x="367" y="563"/>
                    </a:lnTo>
                    <a:lnTo>
                      <a:pt x="357" y="557"/>
                    </a:lnTo>
                    <a:lnTo>
                      <a:pt x="336" y="542"/>
                    </a:lnTo>
                    <a:lnTo>
                      <a:pt x="316" y="523"/>
                    </a:lnTo>
                    <a:lnTo>
                      <a:pt x="296" y="503"/>
                    </a:lnTo>
                    <a:lnTo>
                      <a:pt x="277" y="481"/>
                    </a:lnTo>
                    <a:lnTo>
                      <a:pt x="259" y="457"/>
                    </a:lnTo>
                    <a:lnTo>
                      <a:pt x="241" y="432"/>
                    </a:lnTo>
                    <a:lnTo>
                      <a:pt x="224" y="406"/>
                    </a:lnTo>
                    <a:lnTo>
                      <a:pt x="209" y="379"/>
                    </a:lnTo>
                    <a:lnTo>
                      <a:pt x="193" y="352"/>
                    </a:lnTo>
                    <a:lnTo>
                      <a:pt x="179" y="326"/>
                    </a:lnTo>
                    <a:lnTo>
                      <a:pt x="153" y="276"/>
                    </a:lnTo>
                    <a:lnTo>
                      <a:pt x="131" y="231"/>
                    </a:lnTo>
                    <a:lnTo>
                      <a:pt x="109" y="186"/>
                    </a:lnTo>
                    <a:lnTo>
                      <a:pt x="84" y="138"/>
                    </a:lnTo>
                    <a:lnTo>
                      <a:pt x="59" y="92"/>
                    </a:lnTo>
                    <a:lnTo>
                      <a:pt x="35" y="52"/>
                    </a:lnTo>
                    <a:lnTo>
                      <a:pt x="15" y="20"/>
                    </a:lnTo>
                    <a:lnTo>
                      <a:pt x="3" y="3"/>
                    </a:lnTo>
                    <a:lnTo>
                      <a:pt x="2" y="0"/>
                    </a:lnTo>
                    <a:lnTo>
                      <a:pt x="0" y="0"/>
                    </a:lnTo>
                    <a:lnTo>
                      <a:pt x="0" y="2"/>
                    </a:lnTo>
                    <a:lnTo>
                      <a:pt x="3" y="10"/>
                    </a:lnTo>
                    <a:lnTo>
                      <a:pt x="9" y="23"/>
                    </a:lnTo>
                    <a:lnTo>
                      <a:pt x="29" y="63"/>
                    </a:lnTo>
                    <a:lnTo>
                      <a:pt x="57" y="117"/>
                    </a:lnTo>
                    <a:lnTo>
                      <a:pt x="86" y="179"/>
                    </a:lnTo>
                    <a:lnTo>
                      <a:pt x="118" y="246"/>
                    </a:lnTo>
                    <a:lnTo>
                      <a:pt x="148" y="314"/>
                    </a:lnTo>
                    <a:lnTo>
                      <a:pt x="173" y="377"/>
                    </a:lnTo>
                    <a:lnTo>
                      <a:pt x="184" y="406"/>
                    </a:lnTo>
                    <a:lnTo>
                      <a:pt x="191" y="432"/>
                    </a:lnTo>
                    <a:lnTo>
                      <a:pt x="198" y="455"/>
                    </a:lnTo>
                    <a:lnTo>
                      <a:pt x="201" y="473"/>
                    </a:lnTo>
                    <a:lnTo>
                      <a:pt x="205" y="508"/>
                    </a:lnTo>
                    <a:lnTo>
                      <a:pt x="208" y="550"/>
                    </a:lnTo>
                    <a:lnTo>
                      <a:pt x="211" y="592"/>
                    </a:lnTo>
                    <a:lnTo>
                      <a:pt x="217" y="632"/>
                    </a:lnTo>
                    <a:lnTo>
                      <a:pt x="221" y="649"/>
                    </a:lnTo>
                    <a:lnTo>
                      <a:pt x="225" y="666"/>
                    </a:lnTo>
                    <a:lnTo>
                      <a:pt x="230" y="679"/>
                    </a:lnTo>
                    <a:lnTo>
                      <a:pt x="236" y="689"/>
                    </a:lnTo>
                    <a:lnTo>
                      <a:pt x="239" y="693"/>
                    </a:lnTo>
                    <a:lnTo>
                      <a:pt x="242" y="696"/>
                    </a:lnTo>
                    <a:lnTo>
                      <a:pt x="246" y="698"/>
                    </a:lnTo>
                    <a:lnTo>
                      <a:pt x="251" y="699"/>
                    </a:lnTo>
                    <a:lnTo>
                      <a:pt x="255" y="698"/>
                    </a:lnTo>
                    <a:lnTo>
                      <a:pt x="260" y="697"/>
                    </a:lnTo>
                    <a:lnTo>
                      <a:pt x="265" y="694"/>
                    </a:lnTo>
                    <a:lnTo>
                      <a:pt x="270" y="691"/>
                    </a:lnTo>
                    <a:lnTo>
                      <a:pt x="315" y="649"/>
                    </a:lnTo>
                    <a:lnTo>
                      <a:pt x="357" y="613"/>
                    </a:lnTo>
                    <a:lnTo>
                      <a:pt x="387" y="587"/>
                    </a:lnTo>
                    <a:lnTo>
                      <a:pt x="398" y="577"/>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93" name="Google Shape;693;p12"/>
              <p:cNvSpPr/>
              <p:nvPr/>
            </p:nvSpPr>
            <p:spPr>
              <a:xfrm>
                <a:off x="2136" y="1945"/>
                <a:ext cx="128" cy="99"/>
              </a:xfrm>
              <a:custGeom>
                <a:rect b="b" l="l" r="r" t="t"/>
                <a:pathLst>
                  <a:path extrusionOk="0" h="499" w="640">
                    <a:moveTo>
                      <a:pt x="640" y="301"/>
                    </a:moveTo>
                    <a:lnTo>
                      <a:pt x="634" y="299"/>
                    </a:lnTo>
                    <a:lnTo>
                      <a:pt x="617" y="294"/>
                    </a:lnTo>
                    <a:lnTo>
                      <a:pt x="590" y="288"/>
                    </a:lnTo>
                    <a:lnTo>
                      <a:pt x="558" y="277"/>
                    </a:lnTo>
                    <a:lnTo>
                      <a:pt x="520" y="263"/>
                    </a:lnTo>
                    <a:lnTo>
                      <a:pt x="479" y="247"/>
                    </a:lnTo>
                    <a:lnTo>
                      <a:pt x="459" y="237"/>
                    </a:lnTo>
                    <a:lnTo>
                      <a:pt x="438" y="226"/>
                    </a:lnTo>
                    <a:lnTo>
                      <a:pt x="418" y="215"/>
                    </a:lnTo>
                    <a:lnTo>
                      <a:pt x="398" y="202"/>
                    </a:lnTo>
                    <a:lnTo>
                      <a:pt x="346" y="171"/>
                    </a:lnTo>
                    <a:lnTo>
                      <a:pt x="277" y="133"/>
                    </a:lnTo>
                    <a:lnTo>
                      <a:pt x="200" y="93"/>
                    </a:lnTo>
                    <a:lnTo>
                      <a:pt x="125" y="56"/>
                    </a:lnTo>
                    <a:lnTo>
                      <a:pt x="60" y="25"/>
                    </a:lnTo>
                    <a:lnTo>
                      <a:pt x="16" y="5"/>
                    </a:lnTo>
                    <a:lnTo>
                      <a:pt x="4" y="0"/>
                    </a:lnTo>
                    <a:lnTo>
                      <a:pt x="0" y="0"/>
                    </a:lnTo>
                    <a:lnTo>
                      <a:pt x="6" y="4"/>
                    </a:lnTo>
                    <a:lnTo>
                      <a:pt x="23" y="14"/>
                    </a:lnTo>
                    <a:lnTo>
                      <a:pt x="49" y="30"/>
                    </a:lnTo>
                    <a:lnTo>
                      <a:pt x="81" y="51"/>
                    </a:lnTo>
                    <a:lnTo>
                      <a:pt x="119" y="77"/>
                    </a:lnTo>
                    <a:lnTo>
                      <a:pt x="160" y="106"/>
                    </a:lnTo>
                    <a:lnTo>
                      <a:pt x="205" y="138"/>
                    </a:lnTo>
                    <a:lnTo>
                      <a:pt x="250" y="173"/>
                    </a:lnTo>
                    <a:lnTo>
                      <a:pt x="297" y="210"/>
                    </a:lnTo>
                    <a:lnTo>
                      <a:pt x="343" y="246"/>
                    </a:lnTo>
                    <a:lnTo>
                      <a:pt x="388" y="283"/>
                    </a:lnTo>
                    <a:lnTo>
                      <a:pt x="429" y="319"/>
                    </a:lnTo>
                    <a:lnTo>
                      <a:pt x="468" y="354"/>
                    </a:lnTo>
                    <a:lnTo>
                      <a:pt x="503" y="387"/>
                    </a:lnTo>
                    <a:lnTo>
                      <a:pt x="530" y="415"/>
                    </a:lnTo>
                    <a:lnTo>
                      <a:pt x="553" y="442"/>
                    </a:lnTo>
                    <a:lnTo>
                      <a:pt x="560" y="453"/>
                    </a:lnTo>
                    <a:lnTo>
                      <a:pt x="567" y="463"/>
                    </a:lnTo>
                    <a:lnTo>
                      <a:pt x="569" y="472"/>
                    </a:lnTo>
                    <a:lnTo>
                      <a:pt x="570" y="479"/>
                    </a:lnTo>
                    <a:lnTo>
                      <a:pt x="570" y="489"/>
                    </a:lnTo>
                    <a:lnTo>
                      <a:pt x="568" y="497"/>
                    </a:lnTo>
                    <a:lnTo>
                      <a:pt x="567" y="498"/>
                    </a:lnTo>
                    <a:lnTo>
                      <a:pt x="565" y="499"/>
                    </a:lnTo>
                    <a:lnTo>
                      <a:pt x="564" y="499"/>
                    </a:lnTo>
                    <a:lnTo>
                      <a:pt x="562" y="498"/>
                    </a:lnTo>
                    <a:lnTo>
                      <a:pt x="559" y="494"/>
                    </a:lnTo>
                    <a:lnTo>
                      <a:pt x="557" y="487"/>
                    </a:lnTo>
                    <a:lnTo>
                      <a:pt x="554" y="477"/>
                    </a:lnTo>
                    <a:lnTo>
                      <a:pt x="554" y="464"/>
                    </a:lnTo>
                    <a:lnTo>
                      <a:pt x="554" y="449"/>
                    </a:lnTo>
                    <a:lnTo>
                      <a:pt x="558" y="432"/>
                    </a:lnTo>
                    <a:lnTo>
                      <a:pt x="563" y="413"/>
                    </a:lnTo>
                    <a:lnTo>
                      <a:pt x="570" y="393"/>
                    </a:lnTo>
                    <a:lnTo>
                      <a:pt x="577" y="382"/>
                    </a:lnTo>
                    <a:lnTo>
                      <a:pt x="583" y="371"/>
                    </a:lnTo>
                    <a:lnTo>
                      <a:pt x="589" y="359"/>
                    </a:lnTo>
                    <a:lnTo>
                      <a:pt x="598" y="348"/>
                    </a:lnTo>
                    <a:lnTo>
                      <a:pt x="607" y="337"/>
                    </a:lnTo>
                    <a:lnTo>
                      <a:pt x="617" y="324"/>
                    </a:lnTo>
                    <a:lnTo>
                      <a:pt x="628" y="313"/>
                    </a:lnTo>
                    <a:lnTo>
                      <a:pt x="640" y="301"/>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94" name="Google Shape;694;p12"/>
              <p:cNvSpPr/>
              <p:nvPr/>
            </p:nvSpPr>
            <p:spPr>
              <a:xfrm>
                <a:off x="2074" y="2041"/>
                <a:ext cx="172" cy="45"/>
              </a:xfrm>
              <a:custGeom>
                <a:rect b="b" l="l" r="r" t="t"/>
                <a:pathLst>
                  <a:path extrusionOk="0" h="225" w="860">
                    <a:moveTo>
                      <a:pt x="850" y="33"/>
                    </a:moveTo>
                    <a:lnTo>
                      <a:pt x="840" y="42"/>
                    </a:lnTo>
                    <a:lnTo>
                      <a:pt x="828" y="49"/>
                    </a:lnTo>
                    <a:lnTo>
                      <a:pt x="815" y="55"/>
                    </a:lnTo>
                    <a:lnTo>
                      <a:pt x="800" y="60"/>
                    </a:lnTo>
                    <a:lnTo>
                      <a:pt x="782" y="64"/>
                    </a:lnTo>
                    <a:lnTo>
                      <a:pt x="765" y="68"/>
                    </a:lnTo>
                    <a:lnTo>
                      <a:pt x="745" y="70"/>
                    </a:lnTo>
                    <a:lnTo>
                      <a:pt x="725" y="73"/>
                    </a:lnTo>
                    <a:lnTo>
                      <a:pt x="702" y="74"/>
                    </a:lnTo>
                    <a:lnTo>
                      <a:pt x="680" y="74"/>
                    </a:lnTo>
                    <a:lnTo>
                      <a:pt x="656" y="74"/>
                    </a:lnTo>
                    <a:lnTo>
                      <a:pt x="631" y="73"/>
                    </a:lnTo>
                    <a:lnTo>
                      <a:pt x="581" y="70"/>
                    </a:lnTo>
                    <a:lnTo>
                      <a:pt x="529" y="65"/>
                    </a:lnTo>
                    <a:lnTo>
                      <a:pt x="475" y="59"/>
                    </a:lnTo>
                    <a:lnTo>
                      <a:pt x="422" y="52"/>
                    </a:lnTo>
                    <a:lnTo>
                      <a:pt x="369" y="44"/>
                    </a:lnTo>
                    <a:lnTo>
                      <a:pt x="319" y="37"/>
                    </a:lnTo>
                    <a:lnTo>
                      <a:pt x="227" y="20"/>
                    </a:lnTo>
                    <a:lnTo>
                      <a:pt x="152" y="8"/>
                    </a:lnTo>
                    <a:lnTo>
                      <a:pt x="123" y="4"/>
                    </a:lnTo>
                    <a:lnTo>
                      <a:pt x="96" y="2"/>
                    </a:lnTo>
                    <a:lnTo>
                      <a:pt x="71" y="0"/>
                    </a:lnTo>
                    <a:lnTo>
                      <a:pt x="50" y="0"/>
                    </a:lnTo>
                    <a:lnTo>
                      <a:pt x="31" y="0"/>
                    </a:lnTo>
                    <a:lnTo>
                      <a:pt x="17" y="2"/>
                    </a:lnTo>
                    <a:lnTo>
                      <a:pt x="6" y="4"/>
                    </a:lnTo>
                    <a:lnTo>
                      <a:pt x="1" y="8"/>
                    </a:lnTo>
                    <a:lnTo>
                      <a:pt x="0" y="9"/>
                    </a:lnTo>
                    <a:lnTo>
                      <a:pt x="0" y="10"/>
                    </a:lnTo>
                    <a:lnTo>
                      <a:pt x="1" y="13"/>
                    </a:lnTo>
                    <a:lnTo>
                      <a:pt x="4" y="15"/>
                    </a:lnTo>
                    <a:lnTo>
                      <a:pt x="12" y="19"/>
                    </a:lnTo>
                    <a:lnTo>
                      <a:pt x="27" y="24"/>
                    </a:lnTo>
                    <a:lnTo>
                      <a:pt x="49" y="29"/>
                    </a:lnTo>
                    <a:lnTo>
                      <a:pt x="76" y="34"/>
                    </a:lnTo>
                    <a:lnTo>
                      <a:pt x="111" y="38"/>
                    </a:lnTo>
                    <a:lnTo>
                      <a:pt x="152" y="43"/>
                    </a:lnTo>
                    <a:lnTo>
                      <a:pt x="251" y="54"/>
                    </a:lnTo>
                    <a:lnTo>
                      <a:pt x="359" y="69"/>
                    </a:lnTo>
                    <a:lnTo>
                      <a:pt x="415" y="78"/>
                    </a:lnTo>
                    <a:lnTo>
                      <a:pt x="472" y="87"/>
                    </a:lnTo>
                    <a:lnTo>
                      <a:pt x="526" y="97"/>
                    </a:lnTo>
                    <a:lnTo>
                      <a:pt x="580" y="108"/>
                    </a:lnTo>
                    <a:lnTo>
                      <a:pt x="631" y="118"/>
                    </a:lnTo>
                    <a:lnTo>
                      <a:pt x="680" y="129"/>
                    </a:lnTo>
                    <a:lnTo>
                      <a:pt x="724" y="141"/>
                    </a:lnTo>
                    <a:lnTo>
                      <a:pt x="762" y="153"/>
                    </a:lnTo>
                    <a:lnTo>
                      <a:pt x="779" y="159"/>
                    </a:lnTo>
                    <a:lnTo>
                      <a:pt x="795" y="165"/>
                    </a:lnTo>
                    <a:lnTo>
                      <a:pt x="809" y="171"/>
                    </a:lnTo>
                    <a:lnTo>
                      <a:pt x="821" y="178"/>
                    </a:lnTo>
                    <a:lnTo>
                      <a:pt x="831" y="183"/>
                    </a:lnTo>
                    <a:lnTo>
                      <a:pt x="840" y="189"/>
                    </a:lnTo>
                    <a:lnTo>
                      <a:pt x="846" y="195"/>
                    </a:lnTo>
                    <a:lnTo>
                      <a:pt x="850" y="201"/>
                    </a:lnTo>
                    <a:lnTo>
                      <a:pt x="853" y="211"/>
                    </a:lnTo>
                    <a:lnTo>
                      <a:pt x="855" y="218"/>
                    </a:lnTo>
                    <a:lnTo>
                      <a:pt x="856" y="223"/>
                    </a:lnTo>
                    <a:lnTo>
                      <a:pt x="855" y="225"/>
                    </a:lnTo>
                    <a:lnTo>
                      <a:pt x="853" y="225"/>
                    </a:lnTo>
                    <a:lnTo>
                      <a:pt x="851" y="224"/>
                    </a:lnTo>
                    <a:lnTo>
                      <a:pt x="847" y="221"/>
                    </a:lnTo>
                    <a:lnTo>
                      <a:pt x="843" y="219"/>
                    </a:lnTo>
                    <a:lnTo>
                      <a:pt x="827" y="201"/>
                    </a:lnTo>
                    <a:lnTo>
                      <a:pt x="820" y="191"/>
                    </a:lnTo>
                    <a:lnTo>
                      <a:pt x="822" y="183"/>
                    </a:lnTo>
                    <a:lnTo>
                      <a:pt x="830" y="161"/>
                    </a:lnTo>
                    <a:lnTo>
                      <a:pt x="838" y="133"/>
                    </a:lnTo>
                    <a:lnTo>
                      <a:pt x="847" y="99"/>
                    </a:lnTo>
                    <a:lnTo>
                      <a:pt x="855" y="68"/>
                    </a:lnTo>
                    <a:lnTo>
                      <a:pt x="860" y="43"/>
                    </a:lnTo>
                    <a:lnTo>
                      <a:pt x="860" y="35"/>
                    </a:lnTo>
                    <a:lnTo>
                      <a:pt x="858" y="30"/>
                    </a:lnTo>
                    <a:lnTo>
                      <a:pt x="857" y="29"/>
                    </a:lnTo>
                    <a:lnTo>
                      <a:pt x="855" y="29"/>
                    </a:lnTo>
                    <a:lnTo>
                      <a:pt x="852" y="30"/>
                    </a:lnTo>
                    <a:lnTo>
                      <a:pt x="850" y="33"/>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95" name="Google Shape;695;p12"/>
              <p:cNvSpPr/>
              <p:nvPr/>
            </p:nvSpPr>
            <p:spPr>
              <a:xfrm>
                <a:off x="2070" y="2098"/>
                <a:ext cx="173" cy="60"/>
              </a:xfrm>
              <a:custGeom>
                <a:rect b="b" l="l" r="r" t="t"/>
                <a:pathLst>
                  <a:path extrusionOk="0" h="301" w="866">
                    <a:moveTo>
                      <a:pt x="799" y="0"/>
                    </a:moveTo>
                    <a:lnTo>
                      <a:pt x="791" y="11"/>
                    </a:lnTo>
                    <a:lnTo>
                      <a:pt x="783" y="21"/>
                    </a:lnTo>
                    <a:lnTo>
                      <a:pt x="773" y="30"/>
                    </a:lnTo>
                    <a:lnTo>
                      <a:pt x="761" y="40"/>
                    </a:lnTo>
                    <a:lnTo>
                      <a:pt x="748" y="49"/>
                    </a:lnTo>
                    <a:lnTo>
                      <a:pt x="734" y="57"/>
                    </a:lnTo>
                    <a:lnTo>
                      <a:pt x="719" y="66"/>
                    </a:lnTo>
                    <a:lnTo>
                      <a:pt x="703" y="74"/>
                    </a:lnTo>
                    <a:lnTo>
                      <a:pt x="667" y="90"/>
                    </a:lnTo>
                    <a:lnTo>
                      <a:pt x="627" y="104"/>
                    </a:lnTo>
                    <a:lnTo>
                      <a:pt x="584" y="119"/>
                    </a:lnTo>
                    <a:lnTo>
                      <a:pt x="539" y="131"/>
                    </a:lnTo>
                    <a:lnTo>
                      <a:pt x="444" y="156"/>
                    </a:lnTo>
                    <a:lnTo>
                      <a:pt x="346" y="181"/>
                    </a:lnTo>
                    <a:lnTo>
                      <a:pt x="296" y="193"/>
                    </a:lnTo>
                    <a:lnTo>
                      <a:pt x="249" y="206"/>
                    </a:lnTo>
                    <a:lnTo>
                      <a:pt x="201" y="218"/>
                    </a:lnTo>
                    <a:lnTo>
                      <a:pt x="157" y="232"/>
                    </a:lnTo>
                    <a:lnTo>
                      <a:pt x="83" y="258"/>
                    </a:lnTo>
                    <a:lnTo>
                      <a:pt x="33" y="280"/>
                    </a:lnTo>
                    <a:lnTo>
                      <a:pt x="16" y="287"/>
                    </a:lnTo>
                    <a:lnTo>
                      <a:pt x="5" y="292"/>
                    </a:lnTo>
                    <a:lnTo>
                      <a:pt x="1" y="295"/>
                    </a:lnTo>
                    <a:lnTo>
                      <a:pt x="0" y="297"/>
                    </a:lnTo>
                    <a:lnTo>
                      <a:pt x="0" y="298"/>
                    </a:lnTo>
                    <a:lnTo>
                      <a:pt x="0" y="300"/>
                    </a:lnTo>
                    <a:lnTo>
                      <a:pt x="6" y="301"/>
                    </a:lnTo>
                    <a:lnTo>
                      <a:pt x="16" y="301"/>
                    </a:lnTo>
                    <a:lnTo>
                      <a:pt x="33" y="300"/>
                    </a:lnTo>
                    <a:lnTo>
                      <a:pt x="54" y="296"/>
                    </a:lnTo>
                    <a:lnTo>
                      <a:pt x="109" y="285"/>
                    </a:lnTo>
                    <a:lnTo>
                      <a:pt x="181" y="267"/>
                    </a:lnTo>
                    <a:lnTo>
                      <a:pt x="262" y="247"/>
                    </a:lnTo>
                    <a:lnTo>
                      <a:pt x="342" y="227"/>
                    </a:lnTo>
                    <a:lnTo>
                      <a:pt x="422" y="207"/>
                    </a:lnTo>
                    <a:lnTo>
                      <a:pt x="499" y="187"/>
                    </a:lnTo>
                    <a:lnTo>
                      <a:pt x="537" y="178"/>
                    </a:lnTo>
                    <a:lnTo>
                      <a:pt x="575" y="171"/>
                    </a:lnTo>
                    <a:lnTo>
                      <a:pt x="613" y="163"/>
                    </a:lnTo>
                    <a:lnTo>
                      <a:pt x="650" y="158"/>
                    </a:lnTo>
                    <a:lnTo>
                      <a:pt x="686" y="153"/>
                    </a:lnTo>
                    <a:lnTo>
                      <a:pt x="723" y="150"/>
                    </a:lnTo>
                    <a:lnTo>
                      <a:pt x="759" y="148"/>
                    </a:lnTo>
                    <a:lnTo>
                      <a:pt x="794" y="148"/>
                    </a:lnTo>
                    <a:lnTo>
                      <a:pt x="808" y="148"/>
                    </a:lnTo>
                    <a:lnTo>
                      <a:pt x="820" y="148"/>
                    </a:lnTo>
                    <a:lnTo>
                      <a:pt x="831" y="147"/>
                    </a:lnTo>
                    <a:lnTo>
                      <a:pt x="840" y="145"/>
                    </a:lnTo>
                    <a:lnTo>
                      <a:pt x="847" y="142"/>
                    </a:lnTo>
                    <a:lnTo>
                      <a:pt x="854" y="139"/>
                    </a:lnTo>
                    <a:lnTo>
                      <a:pt x="859" y="135"/>
                    </a:lnTo>
                    <a:lnTo>
                      <a:pt x="861" y="130"/>
                    </a:lnTo>
                    <a:lnTo>
                      <a:pt x="864" y="125"/>
                    </a:lnTo>
                    <a:lnTo>
                      <a:pt x="865" y="119"/>
                    </a:lnTo>
                    <a:lnTo>
                      <a:pt x="866" y="112"/>
                    </a:lnTo>
                    <a:lnTo>
                      <a:pt x="865" y="106"/>
                    </a:lnTo>
                    <a:lnTo>
                      <a:pt x="862" y="92"/>
                    </a:lnTo>
                    <a:lnTo>
                      <a:pt x="856" y="79"/>
                    </a:lnTo>
                    <a:lnTo>
                      <a:pt x="849" y="64"/>
                    </a:lnTo>
                    <a:lnTo>
                      <a:pt x="839" y="50"/>
                    </a:lnTo>
                    <a:lnTo>
                      <a:pt x="830" y="36"/>
                    </a:lnTo>
                    <a:lnTo>
                      <a:pt x="820" y="25"/>
                    </a:lnTo>
                    <a:lnTo>
                      <a:pt x="805" y="7"/>
                    </a:lnTo>
                    <a:lnTo>
                      <a:pt x="799" y="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96" name="Google Shape;696;p12"/>
              <p:cNvSpPr/>
              <p:nvPr/>
            </p:nvSpPr>
            <p:spPr>
              <a:xfrm>
                <a:off x="2220" y="2177"/>
                <a:ext cx="99" cy="162"/>
              </a:xfrm>
              <a:custGeom>
                <a:rect b="b" l="l" r="r" t="t"/>
                <a:pathLst>
                  <a:path extrusionOk="0" h="808" w="497">
                    <a:moveTo>
                      <a:pt x="272" y="48"/>
                    </a:moveTo>
                    <a:lnTo>
                      <a:pt x="276" y="55"/>
                    </a:lnTo>
                    <a:lnTo>
                      <a:pt x="277" y="64"/>
                    </a:lnTo>
                    <a:lnTo>
                      <a:pt x="278" y="74"/>
                    </a:lnTo>
                    <a:lnTo>
                      <a:pt x="278" y="86"/>
                    </a:lnTo>
                    <a:lnTo>
                      <a:pt x="276" y="114"/>
                    </a:lnTo>
                    <a:lnTo>
                      <a:pt x="271" y="145"/>
                    </a:lnTo>
                    <a:lnTo>
                      <a:pt x="262" y="180"/>
                    </a:lnTo>
                    <a:lnTo>
                      <a:pt x="252" y="219"/>
                    </a:lnTo>
                    <a:lnTo>
                      <a:pt x="239" y="260"/>
                    </a:lnTo>
                    <a:lnTo>
                      <a:pt x="224" y="302"/>
                    </a:lnTo>
                    <a:lnTo>
                      <a:pt x="208" y="347"/>
                    </a:lnTo>
                    <a:lnTo>
                      <a:pt x="190" y="393"/>
                    </a:lnTo>
                    <a:lnTo>
                      <a:pt x="171" y="439"/>
                    </a:lnTo>
                    <a:lnTo>
                      <a:pt x="150" y="484"/>
                    </a:lnTo>
                    <a:lnTo>
                      <a:pt x="130" y="529"/>
                    </a:lnTo>
                    <a:lnTo>
                      <a:pt x="108" y="574"/>
                    </a:lnTo>
                    <a:lnTo>
                      <a:pt x="86" y="615"/>
                    </a:lnTo>
                    <a:lnTo>
                      <a:pt x="65" y="655"/>
                    </a:lnTo>
                    <a:lnTo>
                      <a:pt x="46" y="692"/>
                    </a:lnTo>
                    <a:lnTo>
                      <a:pt x="30" y="723"/>
                    </a:lnTo>
                    <a:lnTo>
                      <a:pt x="17" y="749"/>
                    </a:lnTo>
                    <a:lnTo>
                      <a:pt x="9" y="770"/>
                    </a:lnTo>
                    <a:lnTo>
                      <a:pt x="4" y="786"/>
                    </a:lnTo>
                    <a:lnTo>
                      <a:pt x="1" y="799"/>
                    </a:lnTo>
                    <a:lnTo>
                      <a:pt x="0" y="803"/>
                    </a:lnTo>
                    <a:lnTo>
                      <a:pt x="1" y="806"/>
                    </a:lnTo>
                    <a:lnTo>
                      <a:pt x="1" y="808"/>
                    </a:lnTo>
                    <a:lnTo>
                      <a:pt x="4" y="808"/>
                    </a:lnTo>
                    <a:lnTo>
                      <a:pt x="9" y="806"/>
                    </a:lnTo>
                    <a:lnTo>
                      <a:pt x="15" y="799"/>
                    </a:lnTo>
                    <a:lnTo>
                      <a:pt x="24" y="788"/>
                    </a:lnTo>
                    <a:lnTo>
                      <a:pt x="35" y="771"/>
                    </a:lnTo>
                    <a:lnTo>
                      <a:pt x="46" y="751"/>
                    </a:lnTo>
                    <a:lnTo>
                      <a:pt x="60" y="727"/>
                    </a:lnTo>
                    <a:lnTo>
                      <a:pt x="75" y="698"/>
                    </a:lnTo>
                    <a:lnTo>
                      <a:pt x="90" y="665"/>
                    </a:lnTo>
                    <a:lnTo>
                      <a:pt x="115" y="612"/>
                    </a:lnTo>
                    <a:lnTo>
                      <a:pt x="152" y="538"/>
                    </a:lnTo>
                    <a:lnTo>
                      <a:pt x="173" y="494"/>
                    </a:lnTo>
                    <a:lnTo>
                      <a:pt x="197" y="449"/>
                    </a:lnTo>
                    <a:lnTo>
                      <a:pt x="223" y="403"/>
                    </a:lnTo>
                    <a:lnTo>
                      <a:pt x="249" y="358"/>
                    </a:lnTo>
                    <a:lnTo>
                      <a:pt x="277" y="313"/>
                    </a:lnTo>
                    <a:lnTo>
                      <a:pt x="306" y="270"/>
                    </a:lnTo>
                    <a:lnTo>
                      <a:pt x="319" y="250"/>
                    </a:lnTo>
                    <a:lnTo>
                      <a:pt x="333" y="231"/>
                    </a:lnTo>
                    <a:lnTo>
                      <a:pt x="347" y="212"/>
                    </a:lnTo>
                    <a:lnTo>
                      <a:pt x="362" y="196"/>
                    </a:lnTo>
                    <a:lnTo>
                      <a:pt x="375" y="180"/>
                    </a:lnTo>
                    <a:lnTo>
                      <a:pt x="389" y="166"/>
                    </a:lnTo>
                    <a:lnTo>
                      <a:pt x="403" y="154"/>
                    </a:lnTo>
                    <a:lnTo>
                      <a:pt x="415" y="144"/>
                    </a:lnTo>
                    <a:lnTo>
                      <a:pt x="428" y="135"/>
                    </a:lnTo>
                    <a:lnTo>
                      <a:pt x="442" y="127"/>
                    </a:lnTo>
                    <a:lnTo>
                      <a:pt x="453" y="124"/>
                    </a:lnTo>
                    <a:lnTo>
                      <a:pt x="465" y="121"/>
                    </a:lnTo>
                    <a:lnTo>
                      <a:pt x="475" y="120"/>
                    </a:lnTo>
                    <a:lnTo>
                      <a:pt x="483" y="117"/>
                    </a:lnTo>
                    <a:lnTo>
                      <a:pt x="489" y="115"/>
                    </a:lnTo>
                    <a:lnTo>
                      <a:pt x="494" y="111"/>
                    </a:lnTo>
                    <a:lnTo>
                      <a:pt x="497" y="106"/>
                    </a:lnTo>
                    <a:lnTo>
                      <a:pt x="497" y="100"/>
                    </a:lnTo>
                    <a:lnTo>
                      <a:pt x="497" y="94"/>
                    </a:lnTo>
                    <a:lnTo>
                      <a:pt x="494" y="87"/>
                    </a:lnTo>
                    <a:lnTo>
                      <a:pt x="492" y="80"/>
                    </a:lnTo>
                    <a:lnTo>
                      <a:pt x="487" y="73"/>
                    </a:lnTo>
                    <a:lnTo>
                      <a:pt x="480" y="65"/>
                    </a:lnTo>
                    <a:lnTo>
                      <a:pt x="473" y="58"/>
                    </a:lnTo>
                    <a:lnTo>
                      <a:pt x="465" y="50"/>
                    </a:lnTo>
                    <a:lnTo>
                      <a:pt x="457" y="43"/>
                    </a:lnTo>
                    <a:lnTo>
                      <a:pt x="447" y="36"/>
                    </a:lnTo>
                    <a:lnTo>
                      <a:pt x="437" y="29"/>
                    </a:lnTo>
                    <a:lnTo>
                      <a:pt x="425" y="23"/>
                    </a:lnTo>
                    <a:lnTo>
                      <a:pt x="413" y="18"/>
                    </a:lnTo>
                    <a:lnTo>
                      <a:pt x="402" y="11"/>
                    </a:lnTo>
                    <a:lnTo>
                      <a:pt x="389" y="8"/>
                    </a:lnTo>
                    <a:lnTo>
                      <a:pt x="377" y="4"/>
                    </a:lnTo>
                    <a:lnTo>
                      <a:pt x="364" y="1"/>
                    </a:lnTo>
                    <a:lnTo>
                      <a:pt x="351" y="0"/>
                    </a:lnTo>
                    <a:lnTo>
                      <a:pt x="338" y="0"/>
                    </a:lnTo>
                    <a:lnTo>
                      <a:pt x="326" y="0"/>
                    </a:lnTo>
                    <a:lnTo>
                      <a:pt x="313" y="3"/>
                    </a:lnTo>
                    <a:lnTo>
                      <a:pt x="301" y="6"/>
                    </a:lnTo>
                    <a:lnTo>
                      <a:pt x="289" y="13"/>
                    </a:lnTo>
                    <a:lnTo>
                      <a:pt x="278" y="19"/>
                    </a:lnTo>
                    <a:lnTo>
                      <a:pt x="267" y="29"/>
                    </a:lnTo>
                    <a:lnTo>
                      <a:pt x="257" y="39"/>
                    </a:lnTo>
                    <a:lnTo>
                      <a:pt x="248" y="53"/>
                    </a:lnTo>
                    <a:lnTo>
                      <a:pt x="272" y="48"/>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97" name="Google Shape;697;p12"/>
              <p:cNvSpPr/>
              <p:nvPr/>
            </p:nvSpPr>
            <p:spPr>
              <a:xfrm>
                <a:off x="2332" y="2196"/>
                <a:ext cx="36" cy="169"/>
              </a:xfrm>
              <a:custGeom>
                <a:rect b="b" l="l" r="r" t="t"/>
                <a:pathLst>
                  <a:path extrusionOk="0" h="841" w="182">
                    <a:moveTo>
                      <a:pt x="0" y="45"/>
                    </a:moveTo>
                    <a:lnTo>
                      <a:pt x="9" y="69"/>
                    </a:lnTo>
                    <a:lnTo>
                      <a:pt x="16" y="98"/>
                    </a:lnTo>
                    <a:lnTo>
                      <a:pt x="22" y="128"/>
                    </a:lnTo>
                    <a:lnTo>
                      <a:pt x="29" y="161"/>
                    </a:lnTo>
                    <a:lnTo>
                      <a:pt x="34" y="197"/>
                    </a:lnTo>
                    <a:lnTo>
                      <a:pt x="37" y="235"/>
                    </a:lnTo>
                    <a:lnTo>
                      <a:pt x="41" y="274"/>
                    </a:lnTo>
                    <a:lnTo>
                      <a:pt x="44" y="312"/>
                    </a:lnTo>
                    <a:lnTo>
                      <a:pt x="47" y="390"/>
                    </a:lnTo>
                    <a:lnTo>
                      <a:pt x="49" y="465"/>
                    </a:lnTo>
                    <a:lnTo>
                      <a:pt x="50" y="529"/>
                    </a:lnTo>
                    <a:lnTo>
                      <a:pt x="50" y="583"/>
                    </a:lnTo>
                    <a:lnTo>
                      <a:pt x="50" y="611"/>
                    </a:lnTo>
                    <a:lnTo>
                      <a:pt x="50" y="642"/>
                    </a:lnTo>
                    <a:lnTo>
                      <a:pt x="50" y="675"/>
                    </a:lnTo>
                    <a:lnTo>
                      <a:pt x="50" y="710"/>
                    </a:lnTo>
                    <a:lnTo>
                      <a:pt x="50" y="744"/>
                    </a:lnTo>
                    <a:lnTo>
                      <a:pt x="51" y="775"/>
                    </a:lnTo>
                    <a:lnTo>
                      <a:pt x="52" y="803"/>
                    </a:lnTo>
                    <a:lnTo>
                      <a:pt x="54" y="823"/>
                    </a:lnTo>
                    <a:lnTo>
                      <a:pt x="55" y="836"/>
                    </a:lnTo>
                    <a:lnTo>
                      <a:pt x="56" y="841"/>
                    </a:lnTo>
                    <a:lnTo>
                      <a:pt x="59" y="834"/>
                    </a:lnTo>
                    <a:lnTo>
                      <a:pt x="62" y="814"/>
                    </a:lnTo>
                    <a:lnTo>
                      <a:pt x="65" y="780"/>
                    </a:lnTo>
                    <a:lnTo>
                      <a:pt x="70" y="730"/>
                    </a:lnTo>
                    <a:lnTo>
                      <a:pt x="74" y="662"/>
                    </a:lnTo>
                    <a:lnTo>
                      <a:pt x="79" y="573"/>
                    </a:lnTo>
                    <a:lnTo>
                      <a:pt x="81" y="554"/>
                    </a:lnTo>
                    <a:lnTo>
                      <a:pt x="86" y="502"/>
                    </a:lnTo>
                    <a:lnTo>
                      <a:pt x="93" y="427"/>
                    </a:lnTo>
                    <a:lnTo>
                      <a:pt x="103" y="337"/>
                    </a:lnTo>
                    <a:lnTo>
                      <a:pt x="110" y="291"/>
                    </a:lnTo>
                    <a:lnTo>
                      <a:pt x="117" y="245"/>
                    </a:lnTo>
                    <a:lnTo>
                      <a:pt x="125" y="200"/>
                    </a:lnTo>
                    <a:lnTo>
                      <a:pt x="133" y="156"/>
                    </a:lnTo>
                    <a:lnTo>
                      <a:pt x="142" y="118"/>
                    </a:lnTo>
                    <a:lnTo>
                      <a:pt x="152" y="84"/>
                    </a:lnTo>
                    <a:lnTo>
                      <a:pt x="157" y="69"/>
                    </a:lnTo>
                    <a:lnTo>
                      <a:pt x="162" y="56"/>
                    </a:lnTo>
                    <a:lnTo>
                      <a:pt x="167" y="44"/>
                    </a:lnTo>
                    <a:lnTo>
                      <a:pt x="173" y="35"/>
                    </a:lnTo>
                    <a:lnTo>
                      <a:pt x="177" y="28"/>
                    </a:lnTo>
                    <a:lnTo>
                      <a:pt x="181" y="21"/>
                    </a:lnTo>
                    <a:lnTo>
                      <a:pt x="182" y="16"/>
                    </a:lnTo>
                    <a:lnTo>
                      <a:pt x="182" y="11"/>
                    </a:lnTo>
                    <a:lnTo>
                      <a:pt x="181" y="8"/>
                    </a:lnTo>
                    <a:lnTo>
                      <a:pt x="180" y="5"/>
                    </a:lnTo>
                    <a:lnTo>
                      <a:pt x="176" y="3"/>
                    </a:lnTo>
                    <a:lnTo>
                      <a:pt x="171" y="1"/>
                    </a:lnTo>
                    <a:lnTo>
                      <a:pt x="160" y="0"/>
                    </a:lnTo>
                    <a:lnTo>
                      <a:pt x="145" y="1"/>
                    </a:lnTo>
                    <a:lnTo>
                      <a:pt x="127" y="4"/>
                    </a:lnTo>
                    <a:lnTo>
                      <a:pt x="108" y="9"/>
                    </a:lnTo>
                    <a:lnTo>
                      <a:pt x="70" y="20"/>
                    </a:lnTo>
                    <a:lnTo>
                      <a:pt x="35" y="31"/>
                    </a:lnTo>
                    <a:lnTo>
                      <a:pt x="10" y="41"/>
                    </a:lnTo>
                    <a:lnTo>
                      <a:pt x="0" y="45"/>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98" name="Google Shape;698;p12"/>
              <p:cNvSpPr/>
              <p:nvPr/>
            </p:nvSpPr>
            <p:spPr>
              <a:xfrm>
                <a:off x="2382" y="2165"/>
                <a:ext cx="68" cy="150"/>
              </a:xfrm>
              <a:custGeom>
                <a:rect b="b" l="l" r="r" t="t"/>
                <a:pathLst>
                  <a:path extrusionOk="0" h="749" w="341">
                    <a:moveTo>
                      <a:pt x="0" y="115"/>
                    </a:moveTo>
                    <a:lnTo>
                      <a:pt x="30" y="167"/>
                    </a:lnTo>
                    <a:lnTo>
                      <a:pt x="64" y="229"/>
                    </a:lnTo>
                    <a:lnTo>
                      <a:pt x="100" y="298"/>
                    </a:lnTo>
                    <a:lnTo>
                      <a:pt x="136" y="369"/>
                    </a:lnTo>
                    <a:lnTo>
                      <a:pt x="170" y="437"/>
                    </a:lnTo>
                    <a:lnTo>
                      <a:pt x="200" y="498"/>
                    </a:lnTo>
                    <a:lnTo>
                      <a:pt x="225" y="549"/>
                    </a:lnTo>
                    <a:lnTo>
                      <a:pt x="242" y="584"/>
                    </a:lnTo>
                    <a:lnTo>
                      <a:pt x="251" y="599"/>
                    </a:lnTo>
                    <a:lnTo>
                      <a:pt x="271" y="635"/>
                    </a:lnTo>
                    <a:lnTo>
                      <a:pt x="296" y="680"/>
                    </a:lnTo>
                    <a:lnTo>
                      <a:pt x="321" y="722"/>
                    </a:lnTo>
                    <a:lnTo>
                      <a:pt x="331" y="737"/>
                    </a:lnTo>
                    <a:lnTo>
                      <a:pt x="337" y="746"/>
                    </a:lnTo>
                    <a:lnTo>
                      <a:pt x="339" y="749"/>
                    </a:lnTo>
                    <a:lnTo>
                      <a:pt x="341" y="749"/>
                    </a:lnTo>
                    <a:lnTo>
                      <a:pt x="341" y="746"/>
                    </a:lnTo>
                    <a:lnTo>
                      <a:pt x="341" y="742"/>
                    </a:lnTo>
                    <a:lnTo>
                      <a:pt x="334" y="725"/>
                    </a:lnTo>
                    <a:lnTo>
                      <a:pt x="322" y="695"/>
                    </a:lnTo>
                    <a:lnTo>
                      <a:pt x="303" y="652"/>
                    </a:lnTo>
                    <a:lnTo>
                      <a:pt x="277" y="594"/>
                    </a:lnTo>
                    <a:lnTo>
                      <a:pt x="251" y="536"/>
                    </a:lnTo>
                    <a:lnTo>
                      <a:pt x="215" y="463"/>
                    </a:lnTo>
                    <a:lnTo>
                      <a:pt x="173" y="378"/>
                    </a:lnTo>
                    <a:lnTo>
                      <a:pt x="130" y="288"/>
                    </a:lnTo>
                    <a:lnTo>
                      <a:pt x="110" y="243"/>
                    </a:lnTo>
                    <a:lnTo>
                      <a:pt x="90" y="199"/>
                    </a:lnTo>
                    <a:lnTo>
                      <a:pt x="72" y="157"/>
                    </a:lnTo>
                    <a:lnTo>
                      <a:pt x="56" y="117"/>
                    </a:lnTo>
                    <a:lnTo>
                      <a:pt x="44" y="81"/>
                    </a:lnTo>
                    <a:lnTo>
                      <a:pt x="34" y="50"/>
                    </a:lnTo>
                    <a:lnTo>
                      <a:pt x="30" y="35"/>
                    </a:lnTo>
                    <a:lnTo>
                      <a:pt x="27" y="22"/>
                    </a:lnTo>
                    <a:lnTo>
                      <a:pt x="25" y="11"/>
                    </a:lnTo>
                    <a:lnTo>
                      <a:pt x="25" y="0"/>
                    </a:lnTo>
                    <a:lnTo>
                      <a:pt x="0" y="115"/>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699" name="Google Shape;699;p12"/>
              <p:cNvSpPr/>
              <p:nvPr/>
            </p:nvSpPr>
            <p:spPr>
              <a:xfrm>
                <a:off x="2434" y="2142"/>
                <a:ext cx="118" cy="113"/>
              </a:xfrm>
              <a:custGeom>
                <a:rect b="b" l="l" r="r" t="t"/>
                <a:pathLst>
                  <a:path extrusionOk="0" h="566" w="588">
                    <a:moveTo>
                      <a:pt x="25" y="114"/>
                    </a:moveTo>
                    <a:lnTo>
                      <a:pt x="74" y="151"/>
                    </a:lnTo>
                    <a:lnTo>
                      <a:pt x="130" y="195"/>
                    </a:lnTo>
                    <a:lnTo>
                      <a:pt x="190" y="245"/>
                    </a:lnTo>
                    <a:lnTo>
                      <a:pt x="250" y="295"/>
                    </a:lnTo>
                    <a:lnTo>
                      <a:pt x="307" y="345"/>
                    </a:lnTo>
                    <a:lnTo>
                      <a:pt x="358" y="388"/>
                    </a:lnTo>
                    <a:lnTo>
                      <a:pt x="401" y="426"/>
                    </a:lnTo>
                    <a:lnTo>
                      <a:pt x="429" y="451"/>
                    </a:lnTo>
                    <a:lnTo>
                      <a:pt x="443" y="461"/>
                    </a:lnTo>
                    <a:lnTo>
                      <a:pt x="477" y="487"/>
                    </a:lnTo>
                    <a:lnTo>
                      <a:pt x="519" y="519"/>
                    </a:lnTo>
                    <a:lnTo>
                      <a:pt x="558" y="548"/>
                    </a:lnTo>
                    <a:lnTo>
                      <a:pt x="573" y="558"/>
                    </a:lnTo>
                    <a:lnTo>
                      <a:pt x="584" y="564"/>
                    </a:lnTo>
                    <a:lnTo>
                      <a:pt x="586" y="566"/>
                    </a:lnTo>
                    <a:lnTo>
                      <a:pt x="588" y="564"/>
                    </a:lnTo>
                    <a:lnTo>
                      <a:pt x="586" y="563"/>
                    </a:lnTo>
                    <a:lnTo>
                      <a:pt x="584" y="559"/>
                    </a:lnTo>
                    <a:lnTo>
                      <a:pt x="572" y="546"/>
                    </a:lnTo>
                    <a:lnTo>
                      <a:pt x="548" y="522"/>
                    </a:lnTo>
                    <a:lnTo>
                      <a:pt x="513" y="489"/>
                    </a:lnTo>
                    <a:lnTo>
                      <a:pt x="464" y="446"/>
                    </a:lnTo>
                    <a:lnTo>
                      <a:pt x="419" y="405"/>
                    </a:lnTo>
                    <a:lnTo>
                      <a:pt x="358" y="351"/>
                    </a:lnTo>
                    <a:lnTo>
                      <a:pt x="287" y="288"/>
                    </a:lnTo>
                    <a:lnTo>
                      <a:pt x="212" y="224"/>
                    </a:lnTo>
                    <a:lnTo>
                      <a:pt x="175" y="190"/>
                    </a:lnTo>
                    <a:lnTo>
                      <a:pt x="140" y="157"/>
                    </a:lnTo>
                    <a:lnTo>
                      <a:pt x="106" y="125"/>
                    </a:lnTo>
                    <a:lnTo>
                      <a:pt x="76" y="95"/>
                    </a:lnTo>
                    <a:lnTo>
                      <a:pt x="50" y="68"/>
                    </a:lnTo>
                    <a:lnTo>
                      <a:pt x="27" y="41"/>
                    </a:lnTo>
                    <a:lnTo>
                      <a:pt x="19" y="30"/>
                    </a:lnTo>
                    <a:lnTo>
                      <a:pt x="10" y="19"/>
                    </a:lnTo>
                    <a:lnTo>
                      <a:pt x="5" y="10"/>
                    </a:lnTo>
                    <a:lnTo>
                      <a:pt x="0" y="0"/>
                    </a:lnTo>
                    <a:lnTo>
                      <a:pt x="25" y="114"/>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00" name="Google Shape;700;p12"/>
              <p:cNvSpPr/>
              <p:nvPr/>
            </p:nvSpPr>
            <p:spPr>
              <a:xfrm>
                <a:off x="2452" y="2035"/>
                <a:ext cx="163" cy="37"/>
              </a:xfrm>
              <a:custGeom>
                <a:rect b="b" l="l" r="r" t="t"/>
                <a:pathLst>
                  <a:path extrusionOk="0" h="186" w="813">
                    <a:moveTo>
                      <a:pt x="64" y="186"/>
                    </a:moveTo>
                    <a:lnTo>
                      <a:pt x="71" y="184"/>
                    </a:lnTo>
                    <a:lnTo>
                      <a:pt x="88" y="175"/>
                    </a:lnTo>
                    <a:lnTo>
                      <a:pt x="118" y="161"/>
                    </a:lnTo>
                    <a:lnTo>
                      <a:pt x="159" y="145"/>
                    </a:lnTo>
                    <a:lnTo>
                      <a:pt x="184" y="135"/>
                    </a:lnTo>
                    <a:lnTo>
                      <a:pt x="212" y="127"/>
                    </a:lnTo>
                    <a:lnTo>
                      <a:pt x="242" y="117"/>
                    </a:lnTo>
                    <a:lnTo>
                      <a:pt x="274" y="108"/>
                    </a:lnTo>
                    <a:lnTo>
                      <a:pt x="309" y="98"/>
                    </a:lnTo>
                    <a:lnTo>
                      <a:pt x="348" y="89"/>
                    </a:lnTo>
                    <a:lnTo>
                      <a:pt x="388" y="80"/>
                    </a:lnTo>
                    <a:lnTo>
                      <a:pt x="430" y="73"/>
                    </a:lnTo>
                    <a:lnTo>
                      <a:pt x="475" y="65"/>
                    </a:lnTo>
                    <a:lnTo>
                      <a:pt x="522" y="57"/>
                    </a:lnTo>
                    <a:lnTo>
                      <a:pt x="570" y="49"/>
                    </a:lnTo>
                    <a:lnTo>
                      <a:pt x="617" y="40"/>
                    </a:lnTo>
                    <a:lnTo>
                      <a:pt x="662" y="32"/>
                    </a:lnTo>
                    <a:lnTo>
                      <a:pt x="703" y="24"/>
                    </a:lnTo>
                    <a:lnTo>
                      <a:pt x="741" y="18"/>
                    </a:lnTo>
                    <a:lnTo>
                      <a:pt x="772" y="12"/>
                    </a:lnTo>
                    <a:lnTo>
                      <a:pt x="796" y="7"/>
                    </a:lnTo>
                    <a:lnTo>
                      <a:pt x="809" y="3"/>
                    </a:lnTo>
                    <a:lnTo>
                      <a:pt x="813" y="2"/>
                    </a:lnTo>
                    <a:lnTo>
                      <a:pt x="813" y="0"/>
                    </a:lnTo>
                    <a:lnTo>
                      <a:pt x="812" y="0"/>
                    </a:lnTo>
                    <a:lnTo>
                      <a:pt x="806" y="0"/>
                    </a:lnTo>
                    <a:lnTo>
                      <a:pt x="786" y="3"/>
                    </a:lnTo>
                    <a:lnTo>
                      <a:pt x="751" y="7"/>
                    </a:lnTo>
                    <a:lnTo>
                      <a:pt x="700" y="14"/>
                    </a:lnTo>
                    <a:lnTo>
                      <a:pt x="632" y="24"/>
                    </a:lnTo>
                    <a:lnTo>
                      <a:pt x="565" y="32"/>
                    </a:lnTo>
                    <a:lnTo>
                      <a:pt x="504" y="39"/>
                    </a:lnTo>
                    <a:lnTo>
                      <a:pt x="448" y="45"/>
                    </a:lnTo>
                    <a:lnTo>
                      <a:pt x="395" y="50"/>
                    </a:lnTo>
                    <a:lnTo>
                      <a:pt x="348" y="54"/>
                    </a:lnTo>
                    <a:lnTo>
                      <a:pt x="305" y="55"/>
                    </a:lnTo>
                    <a:lnTo>
                      <a:pt x="265" y="57"/>
                    </a:lnTo>
                    <a:lnTo>
                      <a:pt x="229" y="57"/>
                    </a:lnTo>
                    <a:lnTo>
                      <a:pt x="197" y="57"/>
                    </a:lnTo>
                    <a:lnTo>
                      <a:pt x="167" y="54"/>
                    </a:lnTo>
                    <a:lnTo>
                      <a:pt x="139" y="52"/>
                    </a:lnTo>
                    <a:lnTo>
                      <a:pt x="116" y="48"/>
                    </a:lnTo>
                    <a:lnTo>
                      <a:pt x="93" y="43"/>
                    </a:lnTo>
                    <a:lnTo>
                      <a:pt x="72" y="37"/>
                    </a:lnTo>
                    <a:lnTo>
                      <a:pt x="52" y="30"/>
                    </a:lnTo>
                    <a:lnTo>
                      <a:pt x="35" y="24"/>
                    </a:lnTo>
                    <a:lnTo>
                      <a:pt x="26" y="20"/>
                    </a:lnTo>
                    <a:lnTo>
                      <a:pt x="20" y="19"/>
                    </a:lnTo>
                    <a:lnTo>
                      <a:pt x="13" y="19"/>
                    </a:lnTo>
                    <a:lnTo>
                      <a:pt x="8" y="19"/>
                    </a:lnTo>
                    <a:lnTo>
                      <a:pt x="5" y="22"/>
                    </a:lnTo>
                    <a:lnTo>
                      <a:pt x="2" y="24"/>
                    </a:lnTo>
                    <a:lnTo>
                      <a:pt x="1" y="28"/>
                    </a:lnTo>
                    <a:lnTo>
                      <a:pt x="0" y="33"/>
                    </a:lnTo>
                    <a:lnTo>
                      <a:pt x="0" y="44"/>
                    </a:lnTo>
                    <a:lnTo>
                      <a:pt x="2" y="58"/>
                    </a:lnTo>
                    <a:lnTo>
                      <a:pt x="7" y="74"/>
                    </a:lnTo>
                    <a:lnTo>
                      <a:pt x="15" y="90"/>
                    </a:lnTo>
                    <a:lnTo>
                      <a:pt x="30" y="125"/>
                    </a:lnTo>
                    <a:lnTo>
                      <a:pt x="46" y="155"/>
                    </a:lnTo>
                    <a:lnTo>
                      <a:pt x="60" y="178"/>
                    </a:lnTo>
                    <a:lnTo>
                      <a:pt x="64" y="186"/>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01" name="Google Shape;701;p12"/>
              <p:cNvSpPr/>
              <p:nvPr/>
            </p:nvSpPr>
            <p:spPr>
              <a:xfrm>
                <a:off x="2456" y="2087"/>
                <a:ext cx="153" cy="64"/>
              </a:xfrm>
              <a:custGeom>
                <a:rect b="b" l="l" r="r" t="t"/>
                <a:pathLst>
                  <a:path extrusionOk="0" h="319" w="765">
                    <a:moveTo>
                      <a:pt x="7" y="173"/>
                    </a:moveTo>
                    <a:lnTo>
                      <a:pt x="14" y="173"/>
                    </a:lnTo>
                    <a:lnTo>
                      <a:pt x="34" y="173"/>
                    </a:lnTo>
                    <a:lnTo>
                      <a:pt x="66" y="173"/>
                    </a:lnTo>
                    <a:lnTo>
                      <a:pt x="111" y="175"/>
                    </a:lnTo>
                    <a:lnTo>
                      <a:pt x="138" y="178"/>
                    </a:lnTo>
                    <a:lnTo>
                      <a:pt x="166" y="180"/>
                    </a:lnTo>
                    <a:lnTo>
                      <a:pt x="197" y="185"/>
                    </a:lnTo>
                    <a:lnTo>
                      <a:pt x="231" y="190"/>
                    </a:lnTo>
                    <a:lnTo>
                      <a:pt x="267" y="196"/>
                    </a:lnTo>
                    <a:lnTo>
                      <a:pt x="305" y="204"/>
                    </a:lnTo>
                    <a:lnTo>
                      <a:pt x="345" y="212"/>
                    </a:lnTo>
                    <a:lnTo>
                      <a:pt x="387" y="222"/>
                    </a:lnTo>
                    <a:lnTo>
                      <a:pt x="431" y="235"/>
                    </a:lnTo>
                    <a:lnTo>
                      <a:pt x="476" y="247"/>
                    </a:lnTo>
                    <a:lnTo>
                      <a:pt x="522" y="260"/>
                    </a:lnTo>
                    <a:lnTo>
                      <a:pt x="568" y="272"/>
                    </a:lnTo>
                    <a:lnTo>
                      <a:pt x="613" y="284"/>
                    </a:lnTo>
                    <a:lnTo>
                      <a:pt x="654" y="295"/>
                    </a:lnTo>
                    <a:lnTo>
                      <a:pt x="690" y="304"/>
                    </a:lnTo>
                    <a:lnTo>
                      <a:pt x="722" y="311"/>
                    </a:lnTo>
                    <a:lnTo>
                      <a:pt x="745" y="316"/>
                    </a:lnTo>
                    <a:lnTo>
                      <a:pt x="760" y="319"/>
                    </a:lnTo>
                    <a:lnTo>
                      <a:pt x="764" y="319"/>
                    </a:lnTo>
                    <a:lnTo>
                      <a:pt x="765" y="319"/>
                    </a:lnTo>
                    <a:lnTo>
                      <a:pt x="763" y="317"/>
                    </a:lnTo>
                    <a:lnTo>
                      <a:pt x="758" y="315"/>
                    </a:lnTo>
                    <a:lnTo>
                      <a:pt x="739" y="307"/>
                    </a:lnTo>
                    <a:lnTo>
                      <a:pt x="705" y="297"/>
                    </a:lnTo>
                    <a:lnTo>
                      <a:pt x="655" y="281"/>
                    </a:lnTo>
                    <a:lnTo>
                      <a:pt x="589" y="262"/>
                    </a:lnTo>
                    <a:lnTo>
                      <a:pt x="526" y="242"/>
                    </a:lnTo>
                    <a:lnTo>
                      <a:pt x="467" y="222"/>
                    </a:lnTo>
                    <a:lnTo>
                      <a:pt x="413" y="205"/>
                    </a:lnTo>
                    <a:lnTo>
                      <a:pt x="365" y="188"/>
                    </a:lnTo>
                    <a:lnTo>
                      <a:pt x="320" y="171"/>
                    </a:lnTo>
                    <a:lnTo>
                      <a:pt x="280" y="155"/>
                    </a:lnTo>
                    <a:lnTo>
                      <a:pt x="244" y="140"/>
                    </a:lnTo>
                    <a:lnTo>
                      <a:pt x="210" y="125"/>
                    </a:lnTo>
                    <a:lnTo>
                      <a:pt x="181" y="111"/>
                    </a:lnTo>
                    <a:lnTo>
                      <a:pt x="155" y="96"/>
                    </a:lnTo>
                    <a:lnTo>
                      <a:pt x="131" y="83"/>
                    </a:lnTo>
                    <a:lnTo>
                      <a:pt x="110" y="69"/>
                    </a:lnTo>
                    <a:lnTo>
                      <a:pt x="91" y="55"/>
                    </a:lnTo>
                    <a:lnTo>
                      <a:pt x="75" y="43"/>
                    </a:lnTo>
                    <a:lnTo>
                      <a:pt x="60" y="29"/>
                    </a:lnTo>
                    <a:lnTo>
                      <a:pt x="46" y="15"/>
                    </a:lnTo>
                    <a:lnTo>
                      <a:pt x="40" y="9"/>
                    </a:lnTo>
                    <a:lnTo>
                      <a:pt x="34" y="4"/>
                    </a:lnTo>
                    <a:lnTo>
                      <a:pt x="29" y="2"/>
                    </a:lnTo>
                    <a:lnTo>
                      <a:pt x="24" y="0"/>
                    </a:lnTo>
                    <a:lnTo>
                      <a:pt x="20" y="0"/>
                    </a:lnTo>
                    <a:lnTo>
                      <a:pt x="17" y="2"/>
                    </a:lnTo>
                    <a:lnTo>
                      <a:pt x="14" y="4"/>
                    </a:lnTo>
                    <a:lnTo>
                      <a:pt x="10" y="8"/>
                    </a:lnTo>
                    <a:lnTo>
                      <a:pt x="7" y="19"/>
                    </a:lnTo>
                    <a:lnTo>
                      <a:pt x="3" y="33"/>
                    </a:lnTo>
                    <a:lnTo>
                      <a:pt x="2" y="48"/>
                    </a:lnTo>
                    <a:lnTo>
                      <a:pt x="0" y="66"/>
                    </a:lnTo>
                    <a:lnTo>
                      <a:pt x="0" y="104"/>
                    </a:lnTo>
                    <a:lnTo>
                      <a:pt x="3" y="138"/>
                    </a:lnTo>
                    <a:lnTo>
                      <a:pt x="5" y="163"/>
                    </a:lnTo>
                    <a:lnTo>
                      <a:pt x="7" y="173"/>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02" name="Google Shape;702;p12"/>
              <p:cNvSpPr/>
              <p:nvPr/>
            </p:nvSpPr>
            <p:spPr>
              <a:xfrm>
                <a:off x="2219" y="1968"/>
                <a:ext cx="249" cy="244"/>
              </a:xfrm>
              <a:custGeom>
                <a:rect b="b" l="l" r="r" t="t"/>
                <a:pathLst>
                  <a:path extrusionOk="0" h="1222" w="1244">
                    <a:moveTo>
                      <a:pt x="599" y="1"/>
                    </a:moveTo>
                    <a:lnTo>
                      <a:pt x="625" y="0"/>
                    </a:lnTo>
                    <a:lnTo>
                      <a:pt x="651" y="1"/>
                    </a:lnTo>
                    <a:lnTo>
                      <a:pt x="677" y="3"/>
                    </a:lnTo>
                    <a:lnTo>
                      <a:pt x="705" y="6"/>
                    </a:lnTo>
                    <a:lnTo>
                      <a:pt x="731" y="11"/>
                    </a:lnTo>
                    <a:lnTo>
                      <a:pt x="759" y="18"/>
                    </a:lnTo>
                    <a:lnTo>
                      <a:pt x="785" y="25"/>
                    </a:lnTo>
                    <a:lnTo>
                      <a:pt x="811" y="34"/>
                    </a:lnTo>
                    <a:lnTo>
                      <a:pt x="838" y="43"/>
                    </a:lnTo>
                    <a:lnTo>
                      <a:pt x="865" y="54"/>
                    </a:lnTo>
                    <a:lnTo>
                      <a:pt x="890" y="66"/>
                    </a:lnTo>
                    <a:lnTo>
                      <a:pt x="916" y="79"/>
                    </a:lnTo>
                    <a:lnTo>
                      <a:pt x="941" y="94"/>
                    </a:lnTo>
                    <a:lnTo>
                      <a:pt x="966" y="109"/>
                    </a:lnTo>
                    <a:lnTo>
                      <a:pt x="989" y="125"/>
                    </a:lnTo>
                    <a:lnTo>
                      <a:pt x="1012" y="141"/>
                    </a:lnTo>
                    <a:lnTo>
                      <a:pt x="1034" y="160"/>
                    </a:lnTo>
                    <a:lnTo>
                      <a:pt x="1057" y="179"/>
                    </a:lnTo>
                    <a:lnTo>
                      <a:pt x="1078" y="199"/>
                    </a:lnTo>
                    <a:lnTo>
                      <a:pt x="1098" y="219"/>
                    </a:lnTo>
                    <a:lnTo>
                      <a:pt x="1117" y="241"/>
                    </a:lnTo>
                    <a:lnTo>
                      <a:pt x="1134" y="262"/>
                    </a:lnTo>
                    <a:lnTo>
                      <a:pt x="1152" y="286"/>
                    </a:lnTo>
                    <a:lnTo>
                      <a:pt x="1167" y="310"/>
                    </a:lnTo>
                    <a:lnTo>
                      <a:pt x="1182" y="333"/>
                    </a:lnTo>
                    <a:lnTo>
                      <a:pt x="1194" y="358"/>
                    </a:lnTo>
                    <a:lnTo>
                      <a:pt x="1207" y="385"/>
                    </a:lnTo>
                    <a:lnTo>
                      <a:pt x="1217" y="411"/>
                    </a:lnTo>
                    <a:lnTo>
                      <a:pt x="1225" y="437"/>
                    </a:lnTo>
                    <a:lnTo>
                      <a:pt x="1231" y="464"/>
                    </a:lnTo>
                    <a:lnTo>
                      <a:pt x="1238" y="492"/>
                    </a:lnTo>
                    <a:lnTo>
                      <a:pt x="1241" y="519"/>
                    </a:lnTo>
                    <a:lnTo>
                      <a:pt x="1243" y="548"/>
                    </a:lnTo>
                    <a:lnTo>
                      <a:pt x="1244" y="577"/>
                    </a:lnTo>
                    <a:lnTo>
                      <a:pt x="1244" y="607"/>
                    </a:lnTo>
                    <a:lnTo>
                      <a:pt x="1243" y="637"/>
                    </a:lnTo>
                    <a:lnTo>
                      <a:pt x="1240" y="667"/>
                    </a:lnTo>
                    <a:lnTo>
                      <a:pt x="1236" y="698"/>
                    </a:lnTo>
                    <a:lnTo>
                      <a:pt x="1231" y="728"/>
                    </a:lnTo>
                    <a:lnTo>
                      <a:pt x="1227" y="758"/>
                    </a:lnTo>
                    <a:lnTo>
                      <a:pt x="1219" y="788"/>
                    </a:lnTo>
                    <a:lnTo>
                      <a:pt x="1210" y="818"/>
                    </a:lnTo>
                    <a:lnTo>
                      <a:pt x="1202" y="848"/>
                    </a:lnTo>
                    <a:lnTo>
                      <a:pt x="1190" y="876"/>
                    </a:lnTo>
                    <a:lnTo>
                      <a:pt x="1178" y="905"/>
                    </a:lnTo>
                    <a:lnTo>
                      <a:pt x="1164" y="934"/>
                    </a:lnTo>
                    <a:lnTo>
                      <a:pt x="1149" y="961"/>
                    </a:lnTo>
                    <a:lnTo>
                      <a:pt x="1133" y="987"/>
                    </a:lnTo>
                    <a:lnTo>
                      <a:pt x="1114" y="1012"/>
                    </a:lnTo>
                    <a:lnTo>
                      <a:pt x="1095" y="1037"/>
                    </a:lnTo>
                    <a:lnTo>
                      <a:pt x="1074" y="1061"/>
                    </a:lnTo>
                    <a:lnTo>
                      <a:pt x="1052" y="1084"/>
                    </a:lnTo>
                    <a:lnTo>
                      <a:pt x="1027" y="1105"/>
                    </a:lnTo>
                    <a:lnTo>
                      <a:pt x="1001" y="1124"/>
                    </a:lnTo>
                    <a:lnTo>
                      <a:pt x="973" y="1142"/>
                    </a:lnTo>
                    <a:lnTo>
                      <a:pt x="944" y="1158"/>
                    </a:lnTo>
                    <a:lnTo>
                      <a:pt x="913" y="1173"/>
                    </a:lnTo>
                    <a:lnTo>
                      <a:pt x="880" y="1186"/>
                    </a:lnTo>
                    <a:lnTo>
                      <a:pt x="846" y="1197"/>
                    </a:lnTo>
                    <a:lnTo>
                      <a:pt x="808" y="1207"/>
                    </a:lnTo>
                    <a:lnTo>
                      <a:pt x="770" y="1213"/>
                    </a:lnTo>
                    <a:lnTo>
                      <a:pt x="730" y="1218"/>
                    </a:lnTo>
                    <a:lnTo>
                      <a:pt x="687" y="1221"/>
                    </a:lnTo>
                    <a:lnTo>
                      <a:pt x="643" y="1222"/>
                    </a:lnTo>
                    <a:lnTo>
                      <a:pt x="599" y="1220"/>
                    </a:lnTo>
                    <a:lnTo>
                      <a:pt x="556" y="1215"/>
                    </a:lnTo>
                    <a:lnTo>
                      <a:pt x="515" y="1208"/>
                    </a:lnTo>
                    <a:lnTo>
                      <a:pt x="477" y="1200"/>
                    </a:lnTo>
                    <a:lnTo>
                      <a:pt x="440" y="1188"/>
                    </a:lnTo>
                    <a:lnTo>
                      <a:pt x="405" y="1176"/>
                    </a:lnTo>
                    <a:lnTo>
                      <a:pt x="372" y="1161"/>
                    </a:lnTo>
                    <a:lnTo>
                      <a:pt x="339" y="1146"/>
                    </a:lnTo>
                    <a:lnTo>
                      <a:pt x="309" y="1128"/>
                    </a:lnTo>
                    <a:lnTo>
                      <a:pt x="282" y="1110"/>
                    </a:lnTo>
                    <a:lnTo>
                      <a:pt x="254" y="1090"/>
                    </a:lnTo>
                    <a:lnTo>
                      <a:pt x="229" y="1069"/>
                    </a:lnTo>
                    <a:lnTo>
                      <a:pt x="206" y="1047"/>
                    </a:lnTo>
                    <a:lnTo>
                      <a:pt x="183" y="1025"/>
                    </a:lnTo>
                    <a:lnTo>
                      <a:pt x="163" y="1001"/>
                    </a:lnTo>
                    <a:lnTo>
                      <a:pt x="145" y="977"/>
                    </a:lnTo>
                    <a:lnTo>
                      <a:pt x="126" y="954"/>
                    </a:lnTo>
                    <a:lnTo>
                      <a:pt x="110" y="929"/>
                    </a:lnTo>
                    <a:lnTo>
                      <a:pt x="95" y="904"/>
                    </a:lnTo>
                    <a:lnTo>
                      <a:pt x="81" y="880"/>
                    </a:lnTo>
                    <a:lnTo>
                      <a:pt x="69" y="855"/>
                    </a:lnTo>
                    <a:lnTo>
                      <a:pt x="56" y="831"/>
                    </a:lnTo>
                    <a:lnTo>
                      <a:pt x="46" y="808"/>
                    </a:lnTo>
                    <a:lnTo>
                      <a:pt x="37" y="784"/>
                    </a:lnTo>
                    <a:lnTo>
                      <a:pt x="29" y="762"/>
                    </a:lnTo>
                    <a:lnTo>
                      <a:pt x="22" y="740"/>
                    </a:lnTo>
                    <a:lnTo>
                      <a:pt x="16" y="719"/>
                    </a:lnTo>
                    <a:lnTo>
                      <a:pt x="11" y="699"/>
                    </a:lnTo>
                    <a:lnTo>
                      <a:pt x="7" y="680"/>
                    </a:lnTo>
                    <a:lnTo>
                      <a:pt x="5" y="663"/>
                    </a:lnTo>
                    <a:lnTo>
                      <a:pt x="2" y="648"/>
                    </a:lnTo>
                    <a:lnTo>
                      <a:pt x="1" y="633"/>
                    </a:lnTo>
                    <a:lnTo>
                      <a:pt x="0" y="608"/>
                    </a:lnTo>
                    <a:lnTo>
                      <a:pt x="0" y="582"/>
                    </a:lnTo>
                    <a:lnTo>
                      <a:pt x="2" y="556"/>
                    </a:lnTo>
                    <a:lnTo>
                      <a:pt x="5" y="529"/>
                    </a:lnTo>
                    <a:lnTo>
                      <a:pt x="10" y="502"/>
                    </a:lnTo>
                    <a:lnTo>
                      <a:pt x="15" y="476"/>
                    </a:lnTo>
                    <a:lnTo>
                      <a:pt x="21" y="448"/>
                    </a:lnTo>
                    <a:lnTo>
                      <a:pt x="30" y="422"/>
                    </a:lnTo>
                    <a:lnTo>
                      <a:pt x="39" y="396"/>
                    </a:lnTo>
                    <a:lnTo>
                      <a:pt x="50" y="370"/>
                    </a:lnTo>
                    <a:lnTo>
                      <a:pt x="61" y="343"/>
                    </a:lnTo>
                    <a:lnTo>
                      <a:pt x="74" y="317"/>
                    </a:lnTo>
                    <a:lnTo>
                      <a:pt x="88" y="292"/>
                    </a:lnTo>
                    <a:lnTo>
                      <a:pt x="103" y="269"/>
                    </a:lnTo>
                    <a:lnTo>
                      <a:pt x="121" y="244"/>
                    </a:lnTo>
                    <a:lnTo>
                      <a:pt x="138" y="221"/>
                    </a:lnTo>
                    <a:lnTo>
                      <a:pt x="158" y="199"/>
                    </a:lnTo>
                    <a:lnTo>
                      <a:pt x="178" y="176"/>
                    </a:lnTo>
                    <a:lnTo>
                      <a:pt x="200" y="156"/>
                    </a:lnTo>
                    <a:lnTo>
                      <a:pt x="223" y="136"/>
                    </a:lnTo>
                    <a:lnTo>
                      <a:pt x="247" y="118"/>
                    </a:lnTo>
                    <a:lnTo>
                      <a:pt x="273" y="99"/>
                    </a:lnTo>
                    <a:lnTo>
                      <a:pt x="299" y="83"/>
                    </a:lnTo>
                    <a:lnTo>
                      <a:pt x="328" y="68"/>
                    </a:lnTo>
                    <a:lnTo>
                      <a:pt x="357" y="54"/>
                    </a:lnTo>
                    <a:lnTo>
                      <a:pt x="388" y="41"/>
                    </a:lnTo>
                    <a:lnTo>
                      <a:pt x="420" y="30"/>
                    </a:lnTo>
                    <a:lnTo>
                      <a:pt x="453" y="21"/>
                    </a:lnTo>
                    <a:lnTo>
                      <a:pt x="488" y="14"/>
                    </a:lnTo>
                    <a:lnTo>
                      <a:pt x="523" y="8"/>
                    </a:lnTo>
                    <a:lnTo>
                      <a:pt x="560" y="3"/>
                    </a:lnTo>
                    <a:lnTo>
                      <a:pt x="599" y="1"/>
                    </a:lnTo>
                    <a:close/>
                  </a:path>
                </a:pathLst>
              </a:custGeom>
              <a:solidFill>
                <a:srgbClr val="A98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03" name="Google Shape;703;p12"/>
              <p:cNvSpPr/>
              <p:nvPr/>
            </p:nvSpPr>
            <p:spPr>
              <a:xfrm>
                <a:off x="2219" y="1968"/>
                <a:ext cx="249" cy="244"/>
              </a:xfrm>
              <a:custGeom>
                <a:rect b="b" l="l" r="r" t="t"/>
                <a:pathLst>
                  <a:path extrusionOk="0" h="1222" w="1244">
                    <a:moveTo>
                      <a:pt x="599" y="1"/>
                    </a:moveTo>
                    <a:lnTo>
                      <a:pt x="625" y="0"/>
                    </a:lnTo>
                    <a:lnTo>
                      <a:pt x="651" y="1"/>
                    </a:lnTo>
                    <a:lnTo>
                      <a:pt x="677" y="3"/>
                    </a:lnTo>
                    <a:lnTo>
                      <a:pt x="705" y="6"/>
                    </a:lnTo>
                    <a:lnTo>
                      <a:pt x="731" y="11"/>
                    </a:lnTo>
                    <a:lnTo>
                      <a:pt x="759" y="18"/>
                    </a:lnTo>
                    <a:lnTo>
                      <a:pt x="785" y="25"/>
                    </a:lnTo>
                    <a:lnTo>
                      <a:pt x="811" y="34"/>
                    </a:lnTo>
                    <a:lnTo>
                      <a:pt x="838" y="43"/>
                    </a:lnTo>
                    <a:lnTo>
                      <a:pt x="865" y="54"/>
                    </a:lnTo>
                    <a:lnTo>
                      <a:pt x="890" y="66"/>
                    </a:lnTo>
                    <a:lnTo>
                      <a:pt x="916" y="79"/>
                    </a:lnTo>
                    <a:lnTo>
                      <a:pt x="941" y="94"/>
                    </a:lnTo>
                    <a:lnTo>
                      <a:pt x="966" y="109"/>
                    </a:lnTo>
                    <a:lnTo>
                      <a:pt x="989" y="125"/>
                    </a:lnTo>
                    <a:lnTo>
                      <a:pt x="1012" y="141"/>
                    </a:lnTo>
                    <a:lnTo>
                      <a:pt x="1034" y="160"/>
                    </a:lnTo>
                    <a:lnTo>
                      <a:pt x="1057" y="179"/>
                    </a:lnTo>
                    <a:lnTo>
                      <a:pt x="1078" y="199"/>
                    </a:lnTo>
                    <a:lnTo>
                      <a:pt x="1098" y="219"/>
                    </a:lnTo>
                    <a:lnTo>
                      <a:pt x="1117" y="241"/>
                    </a:lnTo>
                    <a:lnTo>
                      <a:pt x="1134" y="262"/>
                    </a:lnTo>
                    <a:lnTo>
                      <a:pt x="1152" y="286"/>
                    </a:lnTo>
                    <a:lnTo>
                      <a:pt x="1167" y="310"/>
                    </a:lnTo>
                    <a:lnTo>
                      <a:pt x="1182" y="333"/>
                    </a:lnTo>
                    <a:lnTo>
                      <a:pt x="1194" y="358"/>
                    </a:lnTo>
                    <a:lnTo>
                      <a:pt x="1207" y="385"/>
                    </a:lnTo>
                    <a:lnTo>
                      <a:pt x="1217" y="411"/>
                    </a:lnTo>
                    <a:lnTo>
                      <a:pt x="1225" y="437"/>
                    </a:lnTo>
                    <a:lnTo>
                      <a:pt x="1231" y="464"/>
                    </a:lnTo>
                    <a:lnTo>
                      <a:pt x="1238" y="492"/>
                    </a:lnTo>
                    <a:lnTo>
                      <a:pt x="1241" y="519"/>
                    </a:lnTo>
                    <a:lnTo>
                      <a:pt x="1243" y="548"/>
                    </a:lnTo>
                    <a:lnTo>
                      <a:pt x="1244" y="577"/>
                    </a:lnTo>
                    <a:lnTo>
                      <a:pt x="1244" y="607"/>
                    </a:lnTo>
                    <a:lnTo>
                      <a:pt x="1243" y="637"/>
                    </a:lnTo>
                    <a:lnTo>
                      <a:pt x="1240" y="667"/>
                    </a:lnTo>
                    <a:lnTo>
                      <a:pt x="1236" y="698"/>
                    </a:lnTo>
                    <a:lnTo>
                      <a:pt x="1231" y="728"/>
                    </a:lnTo>
                    <a:lnTo>
                      <a:pt x="1227" y="758"/>
                    </a:lnTo>
                    <a:lnTo>
                      <a:pt x="1219" y="788"/>
                    </a:lnTo>
                    <a:lnTo>
                      <a:pt x="1210" y="818"/>
                    </a:lnTo>
                    <a:lnTo>
                      <a:pt x="1202" y="848"/>
                    </a:lnTo>
                    <a:lnTo>
                      <a:pt x="1190" y="876"/>
                    </a:lnTo>
                    <a:lnTo>
                      <a:pt x="1178" y="905"/>
                    </a:lnTo>
                    <a:lnTo>
                      <a:pt x="1164" y="934"/>
                    </a:lnTo>
                    <a:lnTo>
                      <a:pt x="1149" y="961"/>
                    </a:lnTo>
                    <a:lnTo>
                      <a:pt x="1133" y="987"/>
                    </a:lnTo>
                    <a:lnTo>
                      <a:pt x="1114" y="1012"/>
                    </a:lnTo>
                    <a:lnTo>
                      <a:pt x="1095" y="1037"/>
                    </a:lnTo>
                    <a:lnTo>
                      <a:pt x="1074" y="1061"/>
                    </a:lnTo>
                    <a:lnTo>
                      <a:pt x="1052" y="1084"/>
                    </a:lnTo>
                    <a:lnTo>
                      <a:pt x="1027" y="1105"/>
                    </a:lnTo>
                    <a:lnTo>
                      <a:pt x="1001" y="1124"/>
                    </a:lnTo>
                    <a:lnTo>
                      <a:pt x="973" y="1142"/>
                    </a:lnTo>
                    <a:lnTo>
                      <a:pt x="944" y="1158"/>
                    </a:lnTo>
                    <a:lnTo>
                      <a:pt x="913" y="1173"/>
                    </a:lnTo>
                    <a:lnTo>
                      <a:pt x="880" y="1186"/>
                    </a:lnTo>
                    <a:lnTo>
                      <a:pt x="846" y="1197"/>
                    </a:lnTo>
                    <a:lnTo>
                      <a:pt x="808" y="1207"/>
                    </a:lnTo>
                    <a:lnTo>
                      <a:pt x="770" y="1213"/>
                    </a:lnTo>
                    <a:lnTo>
                      <a:pt x="730" y="1218"/>
                    </a:lnTo>
                    <a:lnTo>
                      <a:pt x="687" y="1221"/>
                    </a:lnTo>
                    <a:lnTo>
                      <a:pt x="643" y="1222"/>
                    </a:lnTo>
                    <a:lnTo>
                      <a:pt x="599" y="1220"/>
                    </a:lnTo>
                    <a:lnTo>
                      <a:pt x="556" y="1215"/>
                    </a:lnTo>
                    <a:lnTo>
                      <a:pt x="515" y="1208"/>
                    </a:lnTo>
                    <a:lnTo>
                      <a:pt x="477" y="1200"/>
                    </a:lnTo>
                    <a:lnTo>
                      <a:pt x="440" y="1188"/>
                    </a:lnTo>
                    <a:lnTo>
                      <a:pt x="405" y="1176"/>
                    </a:lnTo>
                    <a:lnTo>
                      <a:pt x="372" y="1161"/>
                    </a:lnTo>
                    <a:lnTo>
                      <a:pt x="339" y="1146"/>
                    </a:lnTo>
                    <a:lnTo>
                      <a:pt x="309" y="1128"/>
                    </a:lnTo>
                    <a:lnTo>
                      <a:pt x="282" y="1110"/>
                    </a:lnTo>
                    <a:lnTo>
                      <a:pt x="254" y="1090"/>
                    </a:lnTo>
                    <a:lnTo>
                      <a:pt x="229" y="1069"/>
                    </a:lnTo>
                    <a:lnTo>
                      <a:pt x="206" y="1047"/>
                    </a:lnTo>
                    <a:lnTo>
                      <a:pt x="183" y="1025"/>
                    </a:lnTo>
                    <a:lnTo>
                      <a:pt x="163" y="1001"/>
                    </a:lnTo>
                    <a:lnTo>
                      <a:pt x="145" y="977"/>
                    </a:lnTo>
                    <a:lnTo>
                      <a:pt x="126" y="954"/>
                    </a:lnTo>
                    <a:lnTo>
                      <a:pt x="110" y="929"/>
                    </a:lnTo>
                    <a:lnTo>
                      <a:pt x="95" y="904"/>
                    </a:lnTo>
                    <a:lnTo>
                      <a:pt x="81" y="880"/>
                    </a:lnTo>
                    <a:lnTo>
                      <a:pt x="69" y="855"/>
                    </a:lnTo>
                    <a:lnTo>
                      <a:pt x="56" y="831"/>
                    </a:lnTo>
                    <a:lnTo>
                      <a:pt x="46" y="808"/>
                    </a:lnTo>
                    <a:lnTo>
                      <a:pt x="37" y="784"/>
                    </a:lnTo>
                    <a:lnTo>
                      <a:pt x="29" y="762"/>
                    </a:lnTo>
                    <a:lnTo>
                      <a:pt x="22" y="740"/>
                    </a:lnTo>
                    <a:lnTo>
                      <a:pt x="16" y="719"/>
                    </a:lnTo>
                    <a:lnTo>
                      <a:pt x="11" y="699"/>
                    </a:lnTo>
                    <a:lnTo>
                      <a:pt x="7" y="680"/>
                    </a:lnTo>
                    <a:lnTo>
                      <a:pt x="5" y="663"/>
                    </a:lnTo>
                    <a:lnTo>
                      <a:pt x="2" y="648"/>
                    </a:lnTo>
                    <a:lnTo>
                      <a:pt x="1" y="633"/>
                    </a:lnTo>
                    <a:lnTo>
                      <a:pt x="0" y="608"/>
                    </a:lnTo>
                    <a:lnTo>
                      <a:pt x="0" y="582"/>
                    </a:lnTo>
                    <a:lnTo>
                      <a:pt x="2" y="556"/>
                    </a:lnTo>
                    <a:lnTo>
                      <a:pt x="5" y="529"/>
                    </a:lnTo>
                    <a:lnTo>
                      <a:pt x="10" y="502"/>
                    </a:lnTo>
                    <a:lnTo>
                      <a:pt x="15" y="476"/>
                    </a:lnTo>
                    <a:lnTo>
                      <a:pt x="21" y="448"/>
                    </a:lnTo>
                    <a:lnTo>
                      <a:pt x="30" y="422"/>
                    </a:lnTo>
                    <a:lnTo>
                      <a:pt x="39" y="396"/>
                    </a:lnTo>
                    <a:lnTo>
                      <a:pt x="50" y="370"/>
                    </a:lnTo>
                    <a:lnTo>
                      <a:pt x="61" y="343"/>
                    </a:lnTo>
                    <a:lnTo>
                      <a:pt x="74" y="317"/>
                    </a:lnTo>
                    <a:lnTo>
                      <a:pt x="88" y="292"/>
                    </a:lnTo>
                    <a:lnTo>
                      <a:pt x="103" y="269"/>
                    </a:lnTo>
                    <a:lnTo>
                      <a:pt x="121" y="244"/>
                    </a:lnTo>
                    <a:lnTo>
                      <a:pt x="138" y="221"/>
                    </a:lnTo>
                    <a:lnTo>
                      <a:pt x="158" y="199"/>
                    </a:lnTo>
                    <a:lnTo>
                      <a:pt x="178" y="176"/>
                    </a:lnTo>
                    <a:lnTo>
                      <a:pt x="200" y="156"/>
                    </a:lnTo>
                    <a:lnTo>
                      <a:pt x="223" y="136"/>
                    </a:lnTo>
                    <a:lnTo>
                      <a:pt x="247" y="118"/>
                    </a:lnTo>
                    <a:lnTo>
                      <a:pt x="273" y="99"/>
                    </a:lnTo>
                    <a:lnTo>
                      <a:pt x="299" y="83"/>
                    </a:lnTo>
                    <a:lnTo>
                      <a:pt x="328" y="68"/>
                    </a:lnTo>
                    <a:lnTo>
                      <a:pt x="357" y="54"/>
                    </a:lnTo>
                    <a:lnTo>
                      <a:pt x="388" y="41"/>
                    </a:lnTo>
                    <a:lnTo>
                      <a:pt x="420" y="30"/>
                    </a:lnTo>
                    <a:lnTo>
                      <a:pt x="453" y="21"/>
                    </a:lnTo>
                    <a:lnTo>
                      <a:pt x="488" y="14"/>
                    </a:lnTo>
                    <a:lnTo>
                      <a:pt x="523" y="8"/>
                    </a:lnTo>
                    <a:lnTo>
                      <a:pt x="560" y="3"/>
                    </a:lnTo>
                    <a:lnTo>
                      <a:pt x="599" y="1"/>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04" name="Google Shape;704;p12"/>
              <p:cNvSpPr/>
              <p:nvPr/>
            </p:nvSpPr>
            <p:spPr>
              <a:xfrm>
                <a:off x="2233" y="1979"/>
                <a:ext cx="223" cy="219"/>
              </a:xfrm>
              <a:custGeom>
                <a:rect b="b" l="l" r="r" t="t"/>
                <a:pathLst>
                  <a:path extrusionOk="0" h="1097" w="1115">
                    <a:moveTo>
                      <a:pt x="540" y="0"/>
                    </a:moveTo>
                    <a:lnTo>
                      <a:pt x="564" y="0"/>
                    </a:lnTo>
                    <a:lnTo>
                      <a:pt x="587" y="1"/>
                    </a:lnTo>
                    <a:lnTo>
                      <a:pt x="611" y="3"/>
                    </a:lnTo>
                    <a:lnTo>
                      <a:pt x="636" y="6"/>
                    </a:lnTo>
                    <a:lnTo>
                      <a:pt x="660" y="10"/>
                    </a:lnTo>
                    <a:lnTo>
                      <a:pt x="685" y="16"/>
                    </a:lnTo>
                    <a:lnTo>
                      <a:pt x="708" y="23"/>
                    </a:lnTo>
                    <a:lnTo>
                      <a:pt x="732" y="30"/>
                    </a:lnTo>
                    <a:lnTo>
                      <a:pt x="757" y="39"/>
                    </a:lnTo>
                    <a:lnTo>
                      <a:pt x="781" y="49"/>
                    </a:lnTo>
                    <a:lnTo>
                      <a:pt x="803" y="60"/>
                    </a:lnTo>
                    <a:lnTo>
                      <a:pt x="827" y="71"/>
                    </a:lnTo>
                    <a:lnTo>
                      <a:pt x="849" y="84"/>
                    </a:lnTo>
                    <a:lnTo>
                      <a:pt x="871" y="97"/>
                    </a:lnTo>
                    <a:lnTo>
                      <a:pt x="892" y="111"/>
                    </a:lnTo>
                    <a:lnTo>
                      <a:pt x="913" y="127"/>
                    </a:lnTo>
                    <a:lnTo>
                      <a:pt x="933" y="142"/>
                    </a:lnTo>
                    <a:lnTo>
                      <a:pt x="953" y="160"/>
                    </a:lnTo>
                    <a:lnTo>
                      <a:pt x="972" y="177"/>
                    </a:lnTo>
                    <a:lnTo>
                      <a:pt x="989" y="196"/>
                    </a:lnTo>
                    <a:lnTo>
                      <a:pt x="1005" y="215"/>
                    </a:lnTo>
                    <a:lnTo>
                      <a:pt x="1021" y="235"/>
                    </a:lnTo>
                    <a:lnTo>
                      <a:pt x="1036" y="255"/>
                    </a:lnTo>
                    <a:lnTo>
                      <a:pt x="1050" y="276"/>
                    </a:lnTo>
                    <a:lnTo>
                      <a:pt x="1063" y="298"/>
                    </a:lnTo>
                    <a:lnTo>
                      <a:pt x="1074" y="320"/>
                    </a:lnTo>
                    <a:lnTo>
                      <a:pt x="1084" y="343"/>
                    </a:lnTo>
                    <a:lnTo>
                      <a:pt x="1093" y="366"/>
                    </a:lnTo>
                    <a:lnTo>
                      <a:pt x="1100" y="391"/>
                    </a:lnTo>
                    <a:lnTo>
                      <a:pt x="1105" y="414"/>
                    </a:lnTo>
                    <a:lnTo>
                      <a:pt x="1110" y="439"/>
                    </a:lnTo>
                    <a:lnTo>
                      <a:pt x="1113" y="464"/>
                    </a:lnTo>
                    <a:lnTo>
                      <a:pt x="1115" y="491"/>
                    </a:lnTo>
                    <a:lnTo>
                      <a:pt x="1115" y="518"/>
                    </a:lnTo>
                    <a:lnTo>
                      <a:pt x="1115" y="544"/>
                    </a:lnTo>
                    <a:lnTo>
                      <a:pt x="1114" y="572"/>
                    </a:lnTo>
                    <a:lnTo>
                      <a:pt x="1113" y="599"/>
                    </a:lnTo>
                    <a:lnTo>
                      <a:pt x="1109" y="627"/>
                    </a:lnTo>
                    <a:lnTo>
                      <a:pt x="1105" y="654"/>
                    </a:lnTo>
                    <a:lnTo>
                      <a:pt x="1100" y="682"/>
                    </a:lnTo>
                    <a:lnTo>
                      <a:pt x="1094" y="709"/>
                    </a:lnTo>
                    <a:lnTo>
                      <a:pt x="1086" y="737"/>
                    </a:lnTo>
                    <a:lnTo>
                      <a:pt x="1078" y="763"/>
                    </a:lnTo>
                    <a:lnTo>
                      <a:pt x="1068" y="789"/>
                    </a:lnTo>
                    <a:lnTo>
                      <a:pt x="1056" y="815"/>
                    </a:lnTo>
                    <a:lnTo>
                      <a:pt x="1045" y="840"/>
                    </a:lnTo>
                    <a:lnTo>
                      <a:pt x="1031" y="865"/>
                    </a:lnTo>
                    <a:lnTo>
                      <a:pt x="1017" y="889"/>
                    </a:lnTo>
                    <a:lnTo>
                      <a:pt x="1000" y="911"/>
                    </a:lnTo>
                    <a:lnTo>
                      <a:pt x="983" y="934"/>
                    </a:lnTo>
                    <a:lnTo>
                      <a:pt x="964" y="955"/>
                    </a:lnTo>
                    <a:lnTo>
                      <a:pt x="943" y="975"/>
                    </a:lnTo>
                    <a:lnTo>
                      <a:pt x="922" y="994"/>
                    </a:lnTo>
                    <a:lnTo>
                      <a:pt x="898" y="1011"/>
                    </a:lnTo>
                    <a:lnTo>
                      <a:pt x="873" y="1027"/>
                    </a:lnTo>
                    <a:lnTo>
                      <a:pt x="847" y="1041"/>
                    </a:lnTo>
                    <a:lnTo>
                      <a:pt x="819" y="1055"/>
                    </a:lnTo>
                    <a:lnTo>
                      <a:pt x="789" y="1066"/>
                    </a:lnTo>
                    <a:lnTo>
                      <a:pt x="759" y="1076"/>
                    </a:lnTo>
                    <a:lnTo>
                      <a:pt x="726" y="1085"/>
                    </a:lnTo>
                    <a:lnTo>
                      <a:pt x="692" y="1091"/>
                    </a:lnTo>
                    <a:lnTo>
                      <a:pt x="656" y="1095"/>
                    </a:lnTo>
                    <a:lnTo>
                      <a:pt x="618" y="1097"/>
                    </a:lnTo>
                    <a:lnTo>
                      <a:pt x="579" y="1097"/>
                    </a:lnTo>
                    <a:lnTo>
                      <a:pt x="539" y="1096"/>
                    </a:lnTo>
                    <a:lnTo>
                      <a:pt x="501" y="1091"/>
                    </a:lnTo>
                    <a:lnTo>
                      <a:pt x="465" y="1085"/>
                    </a:lnTo>
                    <a:lnTo>
                      <a:pt x="430" y="1077"/>
                    </a:lnTo>
                    <a:lnTo>
                      <a:pt x="396" y="1067"/>
                    </a:lnTo>
                    <a:lnTo>
                      <a:pt x="365" y="1056"/>
                    </a:lnTo>
                    <a:lnTo>
                      <a:pt x="335" y="1044"/>
                    </a:lnTo>
                    <a:lnTo>
                      <a:pt x="306" y="1030"/>
                    </a:lnTo>
                    <a:lnTo>
                      <a:pt x="280" y="1014"/>
                    </a:lnTo>
                    <a:lnTo>
                      <a:pt x="254" y="997"/>
                    </a:lnTo>
                    <a:lnTo>
                      <a:pt x="230" y="980"/>
                    </a:lnTo>
                    <a:lnTo>
                      <a:pt x="208" y="961"/>
                    </a:lnTo>
                    <a:lnTo>
                      <a:pt x="187" y="941"/>
                    </a:lnTo>
                    <a:lnTo>
                      <a:pt x="167" y="921"/>
                    </a:lnTo>
                    <a:lnTo>
                      <a:pt x="148" y="900"/>
                    </a:lnTo>
                    <a:lnTo>
                      <a:pt x="131" y="879"/>
                    </a:lnTo>
                    <a:lnTo>
                      <a:pt x="114" y="858"/>
                    </a:lnTo>
                    <a:lnTo>
                      <a:pt x="99" y="836"/>
                    </a:lnTo>
                    <a:lnTo>
                      <a:pt x="86" y="814"/>
                    </a:lnTo>
                    <a:lnTo>
                      <a:pt x="73" y="791"/>
                    </a:lnTo>
                    <a:lnTo>
                      <a:pt x="62" y="770"/>
                    </a:lnTo>
                    <a:lnTo>
                      <a:pt x="52" y="748"/>
                    </a:lnTo>
                    <a:lnTo>
                      <a:pt x="42" y="727"/>
                    </a:lnTo>
                    <a:lnTo>
                      <a:pt x="34" y="707"/>
                    </a:lnTo>
                    <a:lnTo>
                      <a:pt x="27" y="685"/>
                    </a:lnTo>
                    <a:lnTo>
                      <a:pt x="21" y="667"/>
                    </a:lnTo>
                    <a:lnTo>
                      <a:pt x="16" y="647"/>
                    </a:lnTo>
                    <a:lnTo>
                      <a:pt x="11" y="629"/>
                    </a:lnTo>
                    <a:lnTo>
                      <a:pt x="5" y="597"/>
                    </a:lnTo>
                    <a:lnTo>
                      <a:pt x="1" y="568"/>
                    </a:lnTo>
                    <a:lnTo>
                      <a:pt x="0" y="546"/>
                    </a:lnTo>
                    <a:lnTo>
                      <a:pt x="1" y="522"/>
                    </a:lnTo>
                    <a:lnTo>
                      <a:pt x="2" y="499"/>
                    </a:lnTo>
                    <a:lnTo>
                      <a:pt x="5" y="476"/>
                    </a:lnTo>
                    <a:lnTo>
                      <a:pt x="8" y="452"/>
                    </a:lnTo>
                    <a:lnTo>
                      <a:pt x="13" y="427"/>
                    </a:lnTo>
                    <a:lnTo>
                      <a:pt x="19" y="403"/>
                    </a:lnTo>
                    <a:lnTo>
                      <a:pt x="26" y="380"/>
                    </a:lnTo>
                    <a:lnTo>
                      <a:pt x="34" y="356"/>
                    </a:lnTo>
                    <a:lnTo>
                      <a:pt x="43" y="332"/>
                    </a:lnTo>
                    <a:lnTo>
                      <a:pt x="54" y="310"/>
                    </a:lnTo>
                    <a:lnTo>
                      <a:pt x="66" y="286"/>
                    </a:lnTo>
                    <a:lnTo>
                      <a:pt x="78" y="263"/>
                    </a:lnTo>
                    <a:lnTo>
                      <a:pt x="93" y="242"/>
                    </a:lnTo>
                    <a:lnTo>
                      <a:pt x="108" y="220"/>
                    </a:lnTo>
                    <a:lnTo>
                      <a:pt x="124" y="199"/>
                    </a:lnTo>
                    <a:lnTo>
                      <a:pt x="142" y="179"/>
                    </a:lnTo>
                    <a:lnTo>
                      <a:pt x="159" y="160"/>
                    </a:lnTo>
                    <a:lnTo>
                      <a:pt x="179" y="141"/>
                    </a:lnTo>
                    <a:lnTo>
                      <a:pt x="200" y="122"/>
                    </a:lnTo>
                    <a:lnTo>
                      <a:pt x="222" y="106"/>
                    </a:lnTo>
                    <a:lnTo>
                      <a:pt x="245" y="90"/>
                    </a:lnTo>
                    <a:lnTo>
                      <a:pt x="269" y="75"/>
                    </a:lnTo>
                    <a:lnTo>
                      <a:pt x="295" y="61"/>
                    </a:lnTo>
                    <a:lnTo>
                      <a:pt x="321" y="49"/>
                    </a:lnTo>
                    <a:lnTo>
                      <a:pt x="349" y="38"/>
                    </a:lnTo>
                    <a:lnTo>
                      <a:pt x="378" y="28"/>
                    </a:lnTo>
                    <a:lnTo>
                      <a:pt x="408" y="19"/>
                    </a:lnTo>
                    <a:lnTo>
                      <a:pt x="439" y="11"/>
                    </a:lnTo>
                    <a:lnTo>
                      <a:pt x="471" y="6"/>
                    </a:lnTo>
                    <a:lnTo>
                      <a:pt x="505" y="3"/>
                    </a:lnTo>
                    <a:lnTo>
                      <a:pt x="540" y="0"/>
                    </a:lnTo>
                    <a:close/>
                  </a:path>
                </a:pathLst>
              </a:custGeom>
              <a:solidFill>
                <a:srgbClr val="B79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05" name="Google Shape;705;p12"/>
              <p:cNvSpPr/>
              <p:nvPr/>
            </p:nvSpPr>
            <p:spPr>
              <a:xfrm>
                <a:off x="2247" y="1985"/>
                <a:ext cx="198" cy="195"/>
              </a:xfrm>
              <a:custGeom>
                <a:rect b="b" l="l" r="r" t="t"/>
                <a:pathLst>
                  <a:path extrusionOk="0" h="974" w="986">
                    <a:moveTo>
                      <a:pt x="476" y="0"/>
                    </a:moveTo>
                    <a:lnTo>
                      <a:pt x="496" y="0"/>
                    </a:lnTo>
                    <a:lnTo>
                      <a:pt x="517" y="0"/>
                    </a:lnTo>
                    <a:lnTo>
                      <a:pt x="538" y="3"/>
                    </a:lnTo>
                    <a:lnTo>
                      <a:pt x="561" y="5"/>
                    </a:lnTo>
                    <a:lnTo>
                      <a:pt x="582" y="9"/>
                    </a:lnTo>
                    <a:lnTo>
                      <a:pt x="603" y="14"/>
                    </a:lnTo>
                    <a:lnTo>
                      <a:pt x="624" y="20"/>
                    </a:lnTo>
                    <a:lnTo>
                      <a:pt x="646" y="26"/>
                    </a:lnTo>
                    <a:lnTo>
                      <a:pt x="667" y="34"/>
                    </a:lnTo>
                    <a:lnTo>
                      <a:pt x="688" y="43"/>
                    </a:lnTo>
                    <a:lnTo>
                      <a:pt x="709" y="52"/>
                    </a:lnTo>
                    <a:lnTo>
                      <a:pt x="729" y="62"/>
                    </a:lnTo>
                    <a:lnTo>
                      <a:pt x="749" y="74"/>
                    </a:lnTo>
                    <a:lnTo>
                      <a:pt x="768" y="86"/>
                    </a:lnTo>
                    <a:lnTo>
                      <a:pt x="788" y="99"/>
                    </a:lnTo>
                    <a:lnTo>
                      <a:pt x="805" y="112"/>
                    </a:lnTo>
                    <a:lnTo>
                      <a:pt x="824" y="127"/>
                    </a:lnTo>
                    <a:lnTo>
                      <a:pt x="841" y="142"/>
                    </a:lnTo>
                    <a:lnTo>
                      <a:pt x="858" y="159"/>
                    </a:lnTo>
                    <a:lnTo>
                      <a:pt x="873" y="175"/>
                    </a:lnTo>
                    <a:lnTo>
                      <a:pt x="888" y="192"/>
                    </a:lnTo>
                    <a:lnTo>
                      <a:pt x="903" y="210"/>
                    </a:lnTo>
                    <a:lnTo>
                      <a:pt x="915" y="227"/>
                    </a:lnTo>
                    <a:lnTo>
                      <a:pt x="928" y="247"/>
                    </a:lnTo>
                    <a:lnTo>
                      <a:pt x="939" y="266"/>
                    </a:lnTo>
                    <a:lnTo>
                      <a:pt x="949" y="286"/>
                    </a:lnTo>
                    <a:lnTo>
                      <a:pt x="957" y="306"/>
                    </a:lnTo>
                    <a:lnTo>
                      <a:pt x="966" y="327"/>
                    </a:lnTo>
                    <a:lnTo>
                      <a:pt x="972" y="348"/>
                    </a:lnTo>
                    <a:lnTo>
                      <a:pt x="977" y="371"/>
                    </a:lnTo>
                    <a:lnTo>
                      <a:pt x="981" y="392"/>
                    </a:lnTo>
                    <a:lnTo>
                      <a:pt x="984" y="414"/>
                    </a:lnTo>
                    <a:lnTo>
                      <a:pt x="986" y="438"/>
                    </a:lnTo>
                    <a:lnTo>
                      <a:pt x="986" y="462"/>
                    </a:lnTo>
                    <a:lnTo>
                      <a:pt x="986" y="486"/>
                    </a:lnTo>
                    <a:lnTo>
                      <a:pt x="985" y="509"/>
                    </a:lnTo>
                    <a:lnTo>
                      <a:pt x="982" y="533"/>
                    </a:lnTo>
                    <a:lnTo>
                      <a:pt x="980" y="557"/>
                    </a:lnTo>
                    <a:lnTo>
                      <a:pt x="976" y="582"/>
                    </a:lnTo>
                    <a:lnTo>
                      <a:pt x="971" y="605"/>
                    </a:lnTo>
                    <a:lnTo>
                      <a:pt x="965" y="630"/>
                    </a:lnTo>
                    <a:lnTo>
                      <a:pt x="959" y="654"/>
                    </a:lnTo>
                    <a:lnTo>
                      <a:pt x="951" y="678"/>
                    </a:lnTo>
                    <a:lnTo>
                      <a:pt x="943" y="700"/>
                    </a:lnTo>
                    <a:lnTo>
                      <a:pt x="931" y="724"/>
                    </a:lnTo>
                    <a:lnTo>
                      <a:pt x="921" y="746"/>
                    </a:lnTo>
                    <a:lnTo>
                      <a:pt x="909" y="768"/>
                    </a:lnTo>
                    <a:lnTo>
                      <a:pt x="895" y="789"/>
                    </a:lnTo>
                    <a:lnTo>
                      <a:pt x="881" y="809"/>
                    </a:lnTo>
                    <a:lnTo>
                      <a:pt x="865" y="829"/>
                    </a:lnTo>
                    <a:lnTo>
                      <a:pt x="849" y="848"/>
                    </a:lnTo>
                    <a:lnTo>
                      <a:pt x="830" y="865"/>
                    </a:lnTo>
                    <a:lnTo>
                      <a:pt x="811" y="881"/>
                    </a:lnTo>
                    <a:lnTo>
                      <a:pt x="790" y="897"/>
                    </a:lnTo>
                    <a:lnTo>
                      <a:pt x="769" y="911"/>
                    </a:lnTo>
                    <a:lnTo>
                      <a:pt x="745" y="925"/>
                    </a:lnTo>
                    <a:lnTo>
                      <a:pt x="720" y="936"/>
                    </a:lnTo>
                    <a:lnTo>
                      <a:pt x="695" y="946"/>
                    </a:lnTo>
                    <a:lnTo>
                      <a:pt x="668" y="955"/>
                    </a:lnTo>
                    <a:lnTo>
                      <a:pt x="639" y="962"/>
                    </a:lnTo>
                    <a:lnTo>
                      <a:pt x="609" y="967"/>
                    </a:lnTo>
                    <a:lnTo>
                      <a:pt x="577" y="971"/>
                    </a:lnTo>
                    <a:lnTo>
                      <a:pt x="544" y="974"/>
                    </a:lnTo>
                    <a:lnTo>
                      <a:pt x="510" y="974"/>
                    </a:lnTo>
                    <a:lnTo>
                      <a:pt x="475" y="971"/>
                    </a:lnTo>
                    <a:lnTo>
                      <a:pt x="441" y="967"/>
                    </a:lnTo>
                    <a:lnTo>
                      <a:pt x="408" y="961"/>
                    </a:lnTo>
                    <a:lnTo>
                      <a:pt x="377" y="954"/>
                    </a:lnTo>
                    <a:lnTo>
                      <a:pt x="349" y="945"/>
                    </a:lnTo>
                    <a:lnTo>
                      <a:pt x="320" y="935"/>
                    </a:lnTo>
                    <a:lnTo>
                      <a:pt x="294" y="924"/>
                    </a:lnTo>
                    <a:lnTo>
                      <a:pt x="269" y="910"/>
                    </a:lnTo>
                    <a:lnTo>
                      <a:pt x="245" y="896"/>
                    </a:lnTo>
                    <a:lnTo>
                      <a:pt x="223" y="882"/>
                    </a:lnTo>
                    <a:lnTo>
                      <a:pt x="201" y="866"/>
                    </a:lnTo>
                    <a:lnTo>
                      <a:pt x="181" y="850"/>
                    </a:lnTo>
                    <a:lnTo>
                      <a:pt x="163" y="833"/>
                    </a:lnTo>
                    <a:lnTo>
                      <a:pt x="144" y="815"/>
                    </a:lnTo>
                    <a:lnTo>
                      <a:pt x="128" y="796"/>
                    </a:lnTo>
                    <a:lnTo>
                      <a:pt x="113" y="778"/>
                    </a:lnTo>
                    <a:lnTo>
                      <a:pt x="99" y="759"/>
                    </a:lnTo>
                    <a:lnTo>
                      <a:pt x="85" y="739"/>
                    </a:lnTo>
                    <a:lnTo>
                      <a:pt x="74" y="720"/>
                    </a:lnTo>
                    <a:lnTo>
                      <a:pt x="63" y="700"/>
                    </a:lnTo>
                    <a:lnTo>
                      <a:pt x="53" y="682"/>
                    </a:lnTo>
                    <a:lnTo>
                      <a:pt x="44" y="663"/>
                    </a:lnTo>
                    <a:lnTo>
                      <a:pt x="35" y="644"/>
                    </a:lnTo>
                    <a:lnTo>
                      <a:pt x="28" y="625"/>
                    </a:lnTo>
                    <a:lnTo>
                      <a:pt x="17" y="590"/>
                    </a:lnTo>
                    <a:lnTo>
                      <a:pt x="9" y="558"/>
                    </a:lnTo>
                    <a:lnTo>
                      <a:pt x="3" y="528"/>
                    </a:lnTo>
                    <a:lnTo>
                      <a:pt x="2" y="504"/>
                    </a:lnTo>
                    <a:lnTo>
                      <a:pt x="0" y="484"/>
                    </a:lnTo>
                    <a:lnTo>
                      <a:pt x="0" y="463"/>
                    </a:lnTo>
                    <a:lnTo>
                      <a:pt x="2" y="443"/>
                    </a:lnTo>
                    <a:lnTo>
                      <a:pt x="4" y="422"/>
                    </a:lnTo>
                    <a:lnTo>
                      <a:pt x="7" y="401"/>
                    </a:lnTo>
                    <a:lnTo>
                      <a:pt x="10" y="379"/>
                    </a:lnTo>
                    <a:lnTo>
                      <a:pt x="17" y="358"/>
                    </a:lnTo>
                    <a:lnTo>
                      <a:pt x="23" y="337"/>
                    </a:lnTo>
                    <a:lnTo>
                      <a:pt x="29" y="317"/>
                    </a:lnTo>
                    <a:lnTo>
                      <a:pt x="38" y="296"/>
                    </a:lnTo>
                    <a:lnTo>
                      <a:pt x="47" y="276"/>
                    </a:lnTo>
                    <a:lnTo>
                      <a:pt x="58" y="255"/>
                    </a:lnTo>
                    <a:lnTo>
                      <a:pt x="69" y="235"/>
                    </a:lnTo>
                    <a:lnTo>
                      <a:pt x="82" y="216"/>
                    </a:lnTo>
                    <a:lnTo>
                      <a:pt x="94" y="196"/>
                    </a:lnTo>
                    <a:lnTo>
                      <a:pt x="109" y="177"/>
                    </a:lnTo>
                    <a:lnTo>
                      <a:pt x="124" y="160"/>
                    </a:lnTo>
                    <a:lnTo>
                      <a:pt x="140" y="142"/>
                    </a:lnTo>
                    <a:lnTo>
                      <a:pt x="158" y="126"/>
                    </a:lnTo>
                    <a:lnTo>
                      <a:pt x="176" y="110"/>
                    </a:lnTo>
                    <a:lnTo>
                      <a:pt x="195" y="95"/>
                    </a:lnTo>
                    <a:lnTo>
                      <a:pt x="216" y="80"/>
                    </a:lnTo>
                    <a:lnTo>
                      <a:pt x="237" y="67"/>
                    </a:lnTo>
                    <a:lnTo>
                      <a:pt x="260" y="55"/>
                    </a:lnTo>
                    <a:lnTo>
                      <a:pt x="282" y="44"/>
                    </a:lnTo>
                    <a:lnTo>
                      <a:pt x="307" y="34"/>
                    </a:lnTo>
                    <a:lnTo>
                      <a:pt x="332" y="25"/>
                    </a:lnTo>
                    <a:lnTo>
                      <a:pt x="360" y="18"/>
                    </a:lnTo>
                    <a:lnTo>
                      <a:pt x="387" y="11"/>
                    </a:lnTo>
                    <a:lnTo>
                      <a:pt x="416" y="5"/>
                    </a:lnTo>
                    <a:lnTo>
                      <a:pt x="445" y="3"/>
                    </a:lnTo>
                    <a:lnTo>
                      <a:pt x="476" y="0"/>
                    </a:lnTo>
                    <a:close/>
                  </a:path>
                </a:pathLst>
              </a:custGeom>
              <a:solidFill>
                <a:srgbClr val="C6A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06" name="Google Shape;706;p12"/>
              <p:cNvSpPr/>
              <p:nvPr/>
            </p:nvSpPr>
            <p:spPr>
              <a:xfrm>
                <a:off x="2261" y="1991"/>
                <a:ext cx="173" cy="170"/>
              </a:xfrm>
              <a:custGeom>
                <a:rect b="b" l="l" r="r" t="t"/>
                <a:pathLst>
                  <a:path extrusionOk="0" h="850" w="862">
                    <a:moveTo>
                      <a:pt x="417" y="0"/>
                    </a:moveTo>
                    <a:lnTo>
                      <a:pt x="434" y="0"/>
                    </a:lnTo>
                    <a:lnTo>
                      <a:pt x="453" y="0"/>
                    </a:lnTo>
                    <a:lnTo>
                      <a:pt x="472" y="3"/>
                    </a:lnTo>
                    <a:lnTo>
                      <a:pt x="490" y="5"/>
                    </a:lnTo>
                    <a:lnTo>
                      <a:pt x="508" y="9"/>
                    </a:lnTo>
                    <a:lnTo>
                      <a:pt x="527" y="14"/>
                    </a:lnTo>
                    <a:lnTo>
                      <a:pt x="545" y="19"/>
                    </a:lnTo>
                    <a:lnTo>
                      <a:pt x="564" y="25"/>
                    </a:lnTo>
                    <a:lnTo>
                      <a:pt x="583" y="31"/>
                    </a:lnTo>
                    <a:lnTo>
                      <a:pt x="600" y="39"/>
                    </a:lnTo>
                    <a:lnTo>
                      <a:pt x="619" y="47"/>
                    </a:lnTo>
                    <a:lnTo>
                      <a:pt x="636" y="56"/>
                    </a:lnTo>
                    <a:lnTo>
                      <a:pt x="654" y="66"/>
                    </a:lnTo>
                    <a:lnTo>
                      <a:pt x="671" y="77"/>
                    </a:lnTo>
                    <a:lnTo>
                      <a:pt x="688" y="89"/>
                    </a:lnTo>
                    <a:lnTo>
                      <a:pt x="704" y="100"/>
                    </a:lnTo>
                    <a:lnTo>
                      <a:pt x="719" y="112"/>
                    </a:lnTo>
                    <a:lnTo>
                      <a:pt x="734" y="126"/>
                    </a:lnTo>
                    <a:lnTo>
                      <a:pt x="749" y="140"/>
                    </a:lnTo>
                    <a:lnTo>
                      <a:pt x="762" y="154"/>
                    </a:lnTo>
                    <a:lnTo>
                      <a:pt x="775" y="169"/>
                    </a:lnTo>
                    <a:lnTo>
                      <a:pt x="787" y="183"/>
                    </a:lnTo>
                    <a:lnTo>
                      <a:pt x="800" y="200"/>
                    </a:lnTo>
                    <a:lnTo>
                      <a:pt x="810" y="216"/>
                    </a:lnTo>
                    <a:lnTo>
                      <a:pt x="820" y="232"/>
                    </a:lnTo>
                    <a:lnTo>
                      <a:pt x="829" y="250"/>
                    </a:lnTo>
                    <a:lnTo>
                      <a:pt x="837" y="267"/>
                    </a:lnTo>
                    <a:lnTo>
                      <a:pt x="844" y="285"/>
                    </a:lnTo>
                    <a:lnTo>
                      <a:pt x="850" y="303"/>
                    </a:lnTo>
                    <a:lnTo>
                      <a:pt x="855" y="322"/>
                    </a:lnTo>
                    <a:lnTo>
                      <a:pt x="859" y="341"/>
                    </a:lnTo>
                    <a:lnTo>
                      <a:pt x="861" y="361"/>
                    </a:lnTo>
                    <a:lnTo>
                      <a:pt x="862" y="381"/>
                    </a:lnTo>
                    <a:lnTo>
                      <a:pt x="862" y="401"/>
                    </a:lnTo>
                    <a:lnTo>
                      <a:pt x="862" y="422"/>
                    </a:lnTo>
                    <a:lnTo>
                      <a:pt x="861" y="443"/>
                    </a:lnTo>
                    <a:lnTo>
                      <a:pt x="859" y="464"/>
                    </a:lnTo>
                    <a:lnTo>
                      <a:pt x="856" y="486"/>
                    </a:lnTo>
                    <a:lnTo>
                      <a:pt x="852" y="507"/>
                    </a:lnTo>
                    <a:lnTo>
                      <a:pt x="847" y="528"/>
                    </a:lnTo>
                    <a:lnTo>
                      <a:pt x="842" y="549"/>
                    </a:lnTo>
                    <a:lnTo>
                      <a:pt x="836" y="570"/>
                    </a:lnTo>
                    <a:lnTo>
                      <a:pt x="829" y="590"/>
                    </a:lnTo>
                    <a:lnTo>
                      <a:pt x="821" y="612"/>
                    </a:lnTo>
                    <a:lnTo>
                      <a:pt x="812" y="632"/>
                    </a:lnTo>
                    <a:lnTo>
                      <a:pt x="802" y="650"/>
                    </a:lnTo>
                    <a:lnTo>
                      <a:pt x="791" y="670"/>
                    </a:lnTo>
                    <a:lnTo>
                      <a:pt x="780" y="688"/>
                    </a:lnTo>
                    <a:lnTo>
                      <a:pt x="766" y="706"/>
                    </a:lnTo>
                    <a:lnTo>
                      <a:pt x="752" y="723"/>
                    </a:lnTo>
                    <a:lnTo>
                      <a:pt x="737" y="740"/>
                    </a:lnTo>
                    <a:lnTo>
                      <a:pt x="723" y="755"/>
                    </a:lnTo>
                    <a:lnTo>
                      <a:pt x="705" y="770"/>
                    </a:lnTo>
                    <a:lnTo>
                      <a:pt x="688" y="784"/>
                    </a:lnTo>
                    <a:lnTo>
                      <a:pt x="669" y="796"/>
                    </a:lnTo>
                    <a:lnTo>
                      <a:pt x="649" y="808"/>
                    </a:lnTo>
                    <a:lnTo>
                      <a:pt x="628" y="818"/>
                    </a:lnTo>
                    <a:lnTo>
                      <a:pt x="605" y="826"/>
                    </a:lnTo>
                    <a:lnTo>
                      <a:pt x="582" y="834"/>
                    </a:lnTo>
                    <a:lnTo>
                      <a:pt x="557" y="840"/>
                    </a:lnTo>
                    <a:lnTo>
                      <a:pt x="530" y="845"/>
                    </a:lnTo>
                    <a:lnTo>
                      <a:pt x="504" y="847"/>
                    </a:lnTo>
                    <a:lnTo>
                      <a:pt x="475" y="850"/>
                    </a:lnTo>
                    <a:lnTo>
                      <a:pt x="445" y="850"/>
                    </a:lnTo>
                    <a:lnTo>
                      <a:pt x="416" y="847"/>
                    </a:lnTo>
                    <a:lnTo>
                      <a:pt x="386" y="844"/>
                    </a:lnTo>
                    <a:lnTo>
                      <a:pt x="357" y="839"/>
                    </a:lnTo>
                    <a:lnTo>
                      <a:pt x="331" y="833"/>
                    </a:lnTo>
                    <a:lnTo>
                      <a:pt x="304" y="824"/>
                    </a:lnTo>
                    <a:lnTo>
                      <a:pt x="281" y="815"/>
                    </a:lnTo>
                    <a:lnTo>
                      <a:pt x="257" y="805"/>
                    </a:lnTo>
                    <a:lnTo>
                      <a:pt x="236" y="794"/>
                    </a:lnTo>
                    <a:lnTo>
                      <a:pt x="215" y="781"/>
                    </a:lnTo>
                    <a:lnTo>
                      <a:pt x="195" y="769"/>
                    </a:lnTo>
                    <a:lnTo>
                      <a:pt x="176" y="755"/>
                    </a:lnTo>
                    <a:lnTo>
                      <a:pt x="158" y="740"/>
                    </a:lnTo>
                    <a:lnTo>
                      <a:pt x="142" y="725"/>
                    </a:lnTo>
                    <a:lnTo>
                      <a:pt x="127" y="710"/>
                    </a:lnTo>
                    <a:lnTo>
                      <a:pt x="112" y="694"/>
                    </a:lnTo>
                    <a:lnTo>
                      <a:pt x="100" y="678"/>
                    </a:lnTo>
                    <a:lnTo>
                      <a:pt x="87" y="662"/>
                    </a:lnTo>
                    <a:lnTo>
                      <a:pt x="76" y="644"/>
                    </a:lnTo>
                    <a:lnTo>
                      <a:pt x="65" y="628"/>
                    </a:lnTo>
                    <a:lnTo>
                      <a:pt x="55" y="610"/>
                    </a:lnTo>
                    <a:lnTo>
                      <a:pt x="46" y="594"/>
                    </a:lnTo>
                    <a:lnTo>
                      <a:pt x="39" y="578"/>
                    </a:lnTo>
                    <a:lnTo>
                      <a:pt x="31" y="562"/>
                    </a:lnTo>
                    <a:lnTo>
                      <a:pt x="25" y="545"/>
                    </a:lnTo>
                    <a:lnTo>
                      <a:pt x="15" y="514"/>
                    </a:lnTo>
                    <a:lnTo>
                      <a:pt x="8" y="487"/>
                    </a:lnTo>
                    <a:lnTo>
                      <a:pt x="4" y="461"/>
                    </a:lnTo>
                    <a:lnTo>
                      <a:pt x="1" y="439"/>
                    </a:lnTo>
                    <a:lnTo>
                      <a:pt x="0" y="422"/>
                    </a:lnTo>
                    <a:lnTo>
                      <a:pt x="0" y="403"/>
                    </a:lnTo>
                    <a:lnTo>
                      <a:pt x="1" y="386"/>
                    </a:lnTo>
                    <a:lnTo>
                      <a:pt x="3" y="367"/>
                    </a:lnTo>
                    <a:lnTo>
                      <a:pt x="5" y="348"/>
                    </a:lnTo>
                    <a:lnTo>
                      <a:pt x="9" y="331"/>
                    </a:lnTo>
                    <a:lnTo>
                      <a:pt x="14" y="312"/>
                    </a:lnTo>
                    <a:lnTo>
                      <a:pt x="19" y="293"/>
                    </a:lnTo>
                    <a:lnTo>
                      <a:pt x="25" y="276"/>
                    </a:lnTo>
                    <a:lnTo>
                      <a:pt x="32" y="257"/>
                    </a:lnTo>
                    <a:lnTo>
                      <a:pt x="40" y="240"/>
                    </a:lnTo>
                    <a:lnTo>
                      <a:pt x="49" y="222"/>
                    </a:lnTo>
                    <a:lnTo>
                      <a:pt x="59" y="205"/>
                    </a:lnTo>
                    <a:lnTo>
                      <a:pt x="70" y="187"/>
                    </a:lnTo>
                    <a:lnTo>
                      <a:pt x="81" y="171"/>
                    </a:lnTo>
                    <a:lnTo>
                      <a:pt x="94" y="155"/>
                    </a:lnTo>
                    <a:lnTo>
                      <a:pt x="107" y="139"/>
                    </a:lnTo>
                    <a:lnTo>
                      <a:pt x="121" y="124"/>
                    </a:lnTo>
                    <a:lnTo>
                      <a:pt x="137" y="110"/>
                    </a:lnTo>
                    <a:lnTo>
                      <a:pt x="154" y="96"/>
                    </a:lnTo>
                    <a:lnTo>
                      <a:pt x="170" y="82"/>
                    </a:lnTo>
                    <a:lnTo>
                      <a:pt x="187" y="70"/>
                    </a:lnTo>
                    <a:lnTo>
                      <a:pt x="207" y="59"/>
                    </a:lnTo>
                    <a:lnTo>
                      <a:pt x="226" y="49"/>
                    </a:lnTo>
                    <a:lnTo>
                      <a:pt x="247" y="39"/>
                    </a:lnTo>
                    <a:lnTo>
                      <a:pt x="268" y="30"/>
                    </a:lnTo>
                    <a:lnTo>
                      <a:pt x="291" y="21"/>
                    </a:lnTo>
                    <a:lnTo>
                      <a:pt x="314" y="15"/>
                    </a:lnTo>
                    <a:lnTo>
                      <a:pt x="338" y="9"/>
                    </a:lnTo>
                    <a:lnTo>
                      <a:pt x="363" y="5"/>
                    </a:lnTo>
                    <a:lnTo>
                      <a:pt x="389" y="1"/>
                    </a:lnTo>
                    <a:lnTo>
                      <a:pt x="417" y="0"/>
                    </a:lnTo>
                    <a:close/>
                  </a:path>
                </a:pathLst>
              </a:custGeom>
              <a:solidFill>
                <a:srgbClr val="D5AD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07" name="Google Shape;707;p12"/>
              <p:cNvSpPr/>
              <p:nvPr/>
            </p:nvSpPr>
            <p:spPr>
              <a:xfrm>
                <a:off x="2275" y="1997"/>
                <a:ext cx="147" cy="144"/>
              </a:xfrm>
              <a:custGeom>
                <a:rect b="b" l="l" r="r" t="t"/>
                <a:pathLst>
                  <a:path extrusionOk="0" h="722" w="734">
                    <a:moveTo>
                      <a:pt x="356" y="0"/>
                    </a:moveTo>
                    <a:lnTo>
                      <a:pt x="372" y="0"/>
                    </a:lnTo>
                    <a:lnTo>
                      <a:pt x="387" y="1"/>
                    </a:lnTo>
                    <a:lnTo>
                      <a:pt x="403" y="2"/>
                    </a:lnTo>
                    <a:lnTo>
                      <a:pt x="418" y="5"/>
                    </a:lnTo>
                    <a:lnTo>
                      <a:pt x="434" y="7"/>
                    </a:lnTo>
                    <a:lnTo>
                      <a:pt x="450" y="11"/>
                    </a:lnTo>
                    <a:lnTo>
                      <a:pt x="465" y="16"/>
                    </a:lnTo>
                    <a:lnTo>
                      <a:pt x="482" y="21"/>
                    </a:lnTo>
                    <a:lnTo>
                      <a:pt x="497" y="27"/>
                    </a:lnTo>
                    <a:lnTo>
                      <a:pt x="513" y="33"/>
                    </a:lnTo>
                    <a:lnTo>
                      <a:pt x="528" y="41"/>
                    </a:lnTo>
                    <a:lnTo>
                      <a:pt x="543" y="48"/>
                    </a:lnTo>
                    <a:lnTo>
                      <a:pt x="558" y="56"/>
                    </a:lnTo>
                    <a:lnTo>
                      <a:pt x="571" y="66"/>
                    </a:lnTo>
                    <a:lnTo>
                      <a:pt x="586" y="75"/>
                    </a:lnTo>
                    <a:lnTo>
                      <a:pt x="599" y="85"/>
                    </a:lnTo>
                    <a:lnTo>
                      <a:pt x="613" y="96"/>
                    </a:lnTo>
                    <a:lnTo>
                      <a:pt x="625" y="107"/>
                    </a:lnTo>
                    <a:lnTo>
                      <a:pt x="638" y="118"/>
                    </a:lnTo>
                    <a:lnTo>
                      <a:pt x="649" y="130"/>
                    </a:lnTo>
                    <a:lnTo>
                      <a:pt x="660" y="143"/>
                    </a:lnTo>
                    <a:lnTo>
                      <a:pt x="671" y="156"/>
                    </a:lnTo>
                    <a:lnTo>
                      <a:pt x="680" y="169"/>
                    </a:lnTo>
                    <a:lnTo>
                      <a:pt x="690" y="183"/>
                    </a:lnTo>
                    <a:lnTo>
                      <a:pt x="697" y="197"/>
                    </a:lnTo>
                    <a:lnTo>
                      <a:pt x="705" y="212"/>
                    </a:lnTo>
                    <a:lnTo>
                      <a:pt x="712" y="227"/>
                    </a:lnTo>
                    <a:lnTo>
                      <a:pt x="717" y="242"/>
                    </a:lnTo>
                    <a:lnTo>
                      <a:pt x="722" y="258"/>
                    </a:lnTo>
                    <a:lnTo>
                      <a:pt x="726" y="274"/>
                    </a:lnTo>
                    <a:lnTo>
                      <a:pt x="730" y="291"/>
                    </a:lnTo>
                    <a:lnTo>
                      <a:pt x="731" y="307"/>
                    </a:lnTo>
                    <a:lnTo>
                      <a:pt x="734" y="324"/>
                    </a:lnTo>
                    <a:lnTo>
                      <a:pt x="734" y="342"/>
                    </a:lnTo>
                    <a:lnTo>
                      <a:pt x="734" y="359"/>
                    </a:lnTo>
                    <a:lnTo>
                      <a:pt x="734" y="378"/>
                    </a:lnTo>
                    <a:lnTo>
                      <a:pt x="732" y="395"/>
                    </a:lnTo>
                    <a:lnTo>
                      <a:pt x="730" y="414"/>
                    </a:lnTo>
                    <a:lnTo>
                      <a:pt x="727" y="433"/>
                    </a:lnTo>
                    <a:lnTo>
                      <a:pt x="724" y="450"/>
                    </a:lnTo>
                    <a:lnTo>
                      <a:pt x="719" y="469"/>
                    </a:lnTo>
                    <a:lnTo>
                      <a:pt x="714" y="486"/>
                    </a:lnTo>
                    <a:lnTo>
                      <a:pt x="707" y="505"/>
                    </a:lnTo>
                    <a:lnTo>
                      <a:pt x="701" y="523"/>
                    </a:lnTo>
                    <a:lnTo>
                      <a:pt x="694" y="539"/>
                    </a:lnTo>
                    <a:lnTo>
                      <a:pt x="685" y="556"/>
                    </a:lnTo>
                    <a:lnTo>
                      <a:pt x="676" y="573"/>
                    </a:lnTo>
                    <a:lnTo>
                      <a:pt x="665" y="589"/>
                    </a:lnTo>
                    <a:lnTo>
                      <a:pt x="655" y="604"/>
                    </a:lnTo>
                    <a:lnTo>
                      <a:pt x="643" y="618"/>
                    </a:lnTo>
                    <a:lnTo>
                      <a:pt x="630" y="633"/>
                    </a:lnTo>
                    <a:lnTo>
                      <a:pt x="616" y="645"/>
                    </a:lnTo>
                    <a:lnTo>
                      <a:pt x="601" y="657"/>
                    </a:lnTo>
                    <a:lnTo>
                      <a:pt x="586" y="669"/>
                    </a:lnTo>
                    <a:lnTo>
                      <a:pt x="570" y="680"/>
                    </a:lnTo>
                    <a:lnTo>
                      <a:pt x="553" y="689"/>
                    </a:lnTo>
                    <a:lnTo>
                      <a:pt x="535" y="697"/>
                    </a:lnTo>
                    <a:lnTo>
                      <a:pt x="515" y="705"/>
                    </a:lnTo>
                    <a:lnTo>
                      <a:pt x="495" y="711"/>
                    </a:lnTo>
                    <a:lnTo>
                      <a:pt x="475" y="716"/>
                    </a:lnTo>
                    <a:lnTo>
                      <a:pt x="453" y="719"/>
                    </a:lnTo>
                    <a:lnTo>
                      <a:pt x="429" y="721"/>
                    </a:lnTo>
                    <a:lnTo>
                      <a:pt x="405" y="722"/>
                    </a:lnTo>
                    <a:lnTo>
                      <a:pt x="380" y="721"/>
                    </a:lnTo>
                    <a:lnTo>
                      <a:pt x="354" y="720"/>
                    </a:lnTo>
                    <a:lnTo>
                      <a:pt x="329" y="717"/>
                    </a:lnTo>
                    <a:lnTo>
                      <a:pt x="306" y="712"/>
                    </a:lnTo>
                    <a:lnTo>
                      <a:pt x="282" y="707"/>
                    </a:lnTo>
                    <a:lnTo>
                      <a:pt x="261" y="701"/>
                    </a:lnTo>
                    <a:lnTo>
                      <a:pt x="239" y="694"/>
                    </a:lnTo>
                    <a:lnTo>
                      <a:pt x="220" y="685"/>
                    </a:lnTo>
                    <a:lnTo>
                      <a:pt x="201" y="676"/>
                    </a:lnTo>
                    <a:lnTo>
                      <a:pt x="183" y="666"/>
                    </a:lnTo>
                    <a:lnTo>
                      <a:pt x="167" y="655"/>
                    </a:lnTo>
                    <a:lnTo>
                      <a:pt x="151" y="644"/>
                    </a:lnTo>
                    <a:lnTo>
                      <a:pt x="136" y="631"/>
                    </a:lnTo>
                    <a:lnTo>
                      <a:pt x="122" y="619"/>
                    </a:lnTo>
                    <a:lnTo>
                      <a:pt x="108" y="605"/>
                    </a:lnTo>
                    <a:lnTo>
                      <a:pt x="96" y="593"/>
                    </a:lnTo>
                    <a:lnTo>
                      <a:pt x="85" y="579"/>
                    </a:lnTo>
                    <a:lnTo>
                      <a:pt x="75" y="564"/>
                    </a:lnTo>
                    <a:lnTo>
                      <a:pt x="65" y="550"/>
                    </a:lnTo>
                    <a:lnTo>
                      <a:pt x="56" y="536"/>
                    </a:lnTo>
                    <a:lnTo>
                      <a:pt x="47" y="521"/>
                    </a:lnTo>
                    <a:lnTo>
                      <a:pt x="34" y="494"/>
                    </a:lnTo>
                    <a:lnTo>
                      <a:pt x="21" y="467"/>
                    </a:lnTo>
                    <a:lnTo>
                      <a:pt x="12" y="440"/>
                    </a:lnTo>
                    <a:lnTo>
                      <a:pt x="6" y="415"/>
                    </a:lnTo>
                    <a:lnTo>
                      <a:pt x="2" y="394"/>
                    </a:lnTo>
                    <a:lnTo>
                      <a:pt x="0" y="375"/>
                    </a:lnTo>
                    <a:lnTo>
                      <a:pt x="0" y="360"/>
                    </a:lnTo>
                    <a:lnTo>
                      <a:pt x="0" y="345"/>
                    </a:lnTo>
                    <a:lnTo>
                      <a:pt x="1" y="330"/>
                    </a:lnTo>
                    <a:lnTo>
                      <a:pt x="2" y="314"/>
                    </a:lnTo>
                    <a:lnTo>
                      <a:pt x="5" y="299"/>
                    </a:lnTo>
                    <a:lnTo>
                      <a:pt x="9" y="283"/>
                    </a:lnTo>
                    <a:lnTo>
                      <a:pt x="12" y="268"/>
                    </a:lnTo>
                    <a:lnTo>
                      <a:pt x="17" y="252"/>
                    </a:lnTo>
                    <a:lnTo>
                      <a:pt x="22" y="236"/>
                    </a:lnTo>
                    <a:lnTo>
                      <a:pt x="29" y="221"/>
                    </a:lnTo>
                    <a:lnTo>
                      <a:pt x="36" y="206"/>
                    </a:lnTo>
                    <a:lnTo>
                      <a:pt x="44" y="189"/>
                    </a:lnTo>
                    <a:lnTo>
                      <a:pt x="52" y="176"/>
                    </a:lnTo>
                    <a:lnTo>
                      <a:pt x="61" y="161"/>
                    </a:lnTo>
                    <a:lnTo>
                      <a:pt x="71" y="146"/>
                    </a:lnTo>
                    <a:lnTo>
                      <a:pt x="82" y="132"/>
                    </a:lnTo>
                    <a:lnTo>
                      <a:pt x="93" y="120"/>
                    </a:lnTo>
                    <a:lnTo>
                      <a:pt x="106" y="106"/>
                    </a:lnTo>
                    <a:lnTo>
                      <a:pt x="118" y="93"/>
                    </a:lnTo>
                    <a:lnTo>
                      <a:pt x="132" y="82"/>
                    </a:lnTo>
                    <a:lnTo>
                      <a:pt x="147" y="71"/>
                    </a:lnTo>
                    <a:lnTo>
                      <a:pt x="162" y="60"/>
                    </a:lnTo>
                    <a:lnTo>
                      <a:pt x="178" y="50"/>
                    </a:lnTo>
                    <a:lnTo>
                      <a:pt x="195" y="41"/>
                    </a:lnTo>
                    <a:lnTo>
                      <a:pt x="212" y="32"/>
                    </a:lnTo>
                    <a:lnTo>
                      <a:pt x="231" y="25"/>
                    </a:lnTo>
                    <a:lnTo>
                      <a:pt x="249" y="18"/>
                    </a:lnTo>
                    <a:lnTo>
                      <a:pt x="269" y="12"/>
                    </a:lnTo>
                    <a:lnTo>
                      <a:pt x="291" y="8"/>
                    </a:lnTo>
                    <a:lnTo>
                      <a:pt x="312" y="5"/>
                    </a:lnTo>
                    <a:lnTo>
                      <a:pt x="333" y="2"/>
                    </a:lnTo>
                    <a:lnTo>
                      <a:pt x="356" y="0"/>
                    </a:lnTo>
                    <a:close/>
                  </a:path>
                </a:pathLst>
              </a:custGeom>
              <a:solidFill>
                <a:srgbClr val="E7B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08" name="Google Shape;708;p12"/>
              <p:cNvSpPr/>
              <p:nvPr/>
            </p:nvSpPr>
            <p:spPr>
              <a:xfrm>
                <a:off x="2289" y="2003"/>
                <a:ext cx="122" cy="120"/>
              </a:xfrm>
              <a:custGeom>
                <a:rect b="b" l="l" r="r" t="t"/>
                <a:pathLst>
                  <a:path extrusionOk="0" h="599" w="609">
                    <a:moveTo>
                      <a:pt x="296" y="0"/>
                    </a:moveTo>
                    <a:lnTo>
                      <a:pt x="308" y="0"/>
                    </a:lnTo>
                    <a:lnTo>
                      <a:pt x="322" y="0"/>
                    </a:lnTo>
                    <a:lnTo>
                      <a:pt x="334" y="1"/>
                    </a:lnTo>
                    <a:lnTo>
                      <a:pt x="347" y="3"/>
                    </a:lnTo>
                    <a:lnTo>
                      <a:pt x="373" y="8"/>
                    </a:lnTo>
                    <a:lnTo>
                      <a:pt x="399" y="17"/>
                    </a:lnTo>
                    <a:lnTo>
                      <a:pt x="425" y="27"/>
                    </a:lnTo>
                    <a:lnTo>
                      <a:pt x="450" y="40"/>
                    </a:lnTo>
                    <a:lnTo>
                      <a:pt x="475" y="55"/>
                    </a:lnTo>
                    <a:lnTo>
                      <a:pt x="498" y="71"/>
                    </a:lnTo>
                    <a:lnTo>
                      <a:pt x="520" y="90"/>
                    </a:lnTo>
                    <a:lnTo>
                      <a:pt x="540" y="110"/>
                    </a:lnTo>
                    <a:lnTo>
                      <a:pt x="549" y="120"/>
                    </a:lnTo>
                    <a:lnTo>
                      <a:pt x="558" y="131"/>
                    </a:lnTo>
                    <a:lnTo>
                      <a:pt x="566" y="142"/>
                    </a:lnTo>
                    <a:lnTo>
                      <a:pt x="574" y="153"/>
                    </a:lnTo>
                    <a:lnTo>
                      <a:pt x="580" y="166"/>
                    </a:lnTo>
                    <a:lnTo>
                      <a:pt x="586" y="178"/>
                    </a:lnTo>
                    <a:lnTo>
                      <a:pt x="591" y="191"/>
                    </a:lnTo>
                    <a:lnTo>
                      <a:pt x="596" y="203"/>
                    </a:lnTo>
                    <a:lnTo>
                      <a:pt x="600" y="216"/>
                    </a:lnTo>
                    <a:lnTo>
                      <a:pt x="604" y="229"/>
                    </a:lnTo>
                    <a:lnTo>
                      <a:pt x="606" y="243"/>
                    </a:lnTo>
                    <a:lnTo>
                      <a:pt x="607" y="257"/>
                    </a:lnTo>
                    <a:lnTo>
                      <a:pt x="609" y="286"/>
                    </a:lnTo>
                    <a:lnTo>
                      <a:pt x="607" y="314"/>
                    </a:lnTo>
                    <a:lnTo>
                      <a:pt x="605" y="344"/>
                    </a:lnTo>
                    <a:lnTo>
                      <a:pt x="599" y="374"/>
                    </a:lnTo>
                    <a:lnTo>
                      <a:pt x="595" y="389"/>
                    </a:lnTo>
                    <a:lnTo>
                      <a:pt x="590" y="404"/>
                    </a:lnTo>
                    <a:lnTo>
                      <a:pt x="585" y="419"/>
                    </a:lnTo>
                    <a:lnTo>
                      <a:pt x="579" y="434"/>
                    </a:lnTo>
                    <a:lnTo>
                      <a:pt x="573" y="448"/>
                    </a:lnTo>
                    <a:lnTo>
                      <a:pt x="565" y="461"/>
                    </a:lnTo>
                    <a:lnTo>
                      <a:pt x="558" y="475"/>
                    </a:lnTo>
                    <a:lnTo>
                      <a:pt x="549" y="489"/>
                    </a:lnTo>
                    <a:lnTo>
                      <a:pt x="539" y="501"/>
                    </a:lnTo>
                    <a:lnTo>
                      <a:pt x="529" y="513"/>
                    </a:lnTo>
                    <a:lnTo>
                      <a:pt x="519" y="525"/>
                    </a:lnTo>
                    <a:lnTo>
                      <a:pt x="508" y="535"/>
                    </a:lnTo>
                    <a:lnTo>
                      <a:pt x="495" y="545"/>
                    </a:lnTo>
                    <a:lnTo>
                      <a:pt x="483" y="555"/>
                    </a:lnTo>
                    <a:lnTo>
                      <a:pt x="469" y="564"/>
                    </a:lnTo>
                    <a:lnTo>
                      <a:pt x="455" y="571"/>
                    </a:lnTo>
                    <a:lnTo>
                      <a:pt x="440" y="579"/>
                    </a:lnTo>
                    <a:lnTo>
                      <a:pt x="424" y="585"/>
                    </a:lnTo>
                    <a:lnTo>
                      <a:pt x="408" y="590"/>
                    </a:lnTo>
                    <a:lnTo>
                      <a:pt x="392" y="594"/>
                    </a:lnTo>
                    <a:lnTo>
                      <a:pt x="374" y="596"/>
                    </a:lnTo>
                    <a:lnTo>
                      <a:pt x="355" y="598"/>
                    </a:lnTo>
                    <a:lnTo>
                      <a:pt x="335" y="599"/>
                    </a:lnTo>
                    <a:lnTo>
                      <a:pt x="315" y="598"/>
                    </a:lnTo>
                    <a:lnTo>
                      <a:pt x="294" y="596"/>
                    </a:lnTo>
                    <a:lnTo>
                      <a:pt x="273" y="593"/>
                    </a:lnTo>
                    <a:lnTo>
                      <a:pt x="253" y="589"/>
                    </a:lnTo>
                    <a:lnTo>
                      <a:pt x="234" y="584"/>
                    </a:lnTo>
                    <a:lnTo>
                      <a:pt x="216" y="579"/>
                    </a:lnTo>
                    <a:lnTo>
                      <a:pt x="199" y="573"/>
                    </a:lnTo>
                    <a:lnTo>
                      <a:pt x="182" y="565"/>
                    </a:lnTo>
                    <a:lnTo>
                      <a:pt x="167" y="558"/>
                    </a:lnTo>
                    <a:lnTo>
                      <a:pt x="152" y="549"/>
                    </a:lnTo>
                    <a:lnTo>
                      <a:pt x="138" y="540"/>
                    </a:lnTo>
                    <a:lnTo>
                      <a:pt x="125" y="530"/>
                    </a:lnTo>
                    <a:lnTo>
                      <a:pt x="113" y="520"/>
                    </a:lnTo>
                    <a:lnTo>
                      <a:pt x="101" y="510"/>
                    </a:lnTo>
                    <a:lnTo>
                      <a:pt x="91" y="499"/>
                    </a:lnTo>
                    <a:lnTo>
                      <a:pt x="80" y="488"/>
                    </a:lnTo>
                    <a:lnTo>
                      <a:pt x="71" y="476"/>
                    </a:lnTo>
                    <a:lnTo>
                      <a:pt x="53" y="454"/>
                    </a:lnTo>
                    <a:lnTo>
                      <a:pt x="40" y="430"/>
                    </a:lnTo>
                    <a:lnTo>
                      <a:pt x="27" y="408"/>
                    </a:lnTo>
                    <a:lnTo>
                      <a:pt x="17" y="385"/>
                    </a:lnTo>
                    <a:lnTo>
                      <a:pt x="10" y="364"/>
                    </a:lnTo>
                    <a:lnTo>
                      <a:pt x="5" y="344"/>
                    </a:lnTo>
                    <a:lnTo>
                      <a:pt x="1" y="327"/>
                    </a:lnTo>
                    <a:lnTo>
                      <a:pt x="0" y="312"/>
                    </a:lnTo>
                    <a:lnTo>
                      <a:pt x="0" y="286"/>
                    </a:lnTo>
                    <a:lnTo>
                      <a:pt x="2" y="259"/>
                    </a:lnTo>
                    <a:lnTo>
                      <a:pt x="7" y="234"/>
                    </a:lnTo>
                    <a:lnTo>
                      <a:pt x="15" y="208"/>
                    </a:lnTo>
                    <a:lnTo>
                      <a:pt x="25" y="182"/>
                    </a:lnTo>
                    <a:lnTo>
                      <a:pt x="36" y="157"/>
                    </a:lnTo>
                    <a:lnTo>
                      <a:pt x="43" y="144"/>
                    </a:lnTo>
                    <a:lnTo>
                      <a:pt x="51" y="132"/>
                    </a:lnTo>
                    <a:lnTo>
                      <a:pt x="60" y="121"/>
                    </a:lnTo>
                    <a:lnTo>
                      <a:pt x="68" y="110"/>
                    </a:lnTo>
                    <a:lnTo>
                      <a:pt x="77" y="98"/>
                    </a:lnTo>
                    <a:lnTo>
                      <a:pt x="87" y="87"/>
                    </a:lnTo>
                    <a:lnTo>
                      <a:pt x="98" y="77"/>
                    </a:lnTo>
                    <a:lnTo>
                      <a:pt x="110" y="67"/>
                    </a:lnTo>
                    <a:lnTo>
                      <a:pt x="122" y="58"/>
                    </a:lnTo>
                    <a:lnTo>
                      <a:pt x="135" y="50"/>
                    </a:lnTo>
                    <a:lnTo>
                      <a:pt x="147" y="41"/>
                    </a:lnTo>
                    <a:lnTo>
                      <a:pt x="162" y="33"/>
                    </a:lnTo>
                    <a:lnTo>
                      <a:pt x="176" y="27"/>
                    </a:lnTo>
                    <a:lnTo>
                      <a:pt x="191" y="21"/>
                    </a:lnTo>
                    <a:lnTo>
                      <a:pt x="207" y="16"/>
                    </a:lnTo>
                    <a:lnTo>
                      <a:pt x="223" y="11"/>
                    </a:lnTo>
                    <a:lnTo>
                      <a:pt x="241" y="7"/>
                    </a:lnTo>
                    <a:lnTo>
                      <a:pt x="258" y="3"/>
                    </a:lnTo>
                    <a:lnTo>
                      <a:pt x="277" y="1"/>
                    </a:lnTo>
                    <a:lnTo>
                      <a:pt x="296" y="0"/>
                    </a:lnTo>
                    <a:close/>
                  </a:path>
                </a:pathLst>
              </a:custGeom>
              <a:solidFill>
                <a:srgbClr val="F8C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09" name="Google Shape;709;p12"/>
              <p:cNvSpPr/>
              <p:nvPr/>
            </p:nvSpPr>
            <p:spPr>
              <a:xfrm>
                <a:off x="2608" y="1029"/>
                <a:ext cx="83" cy="265"/>
              </a:xfrm>
              <a:custGeom>
                <a:rect b="b" l="l" r="r" t="t"/>
                <a:pathLst>
                  <a:path extrusionOk="0" h="1322" w="414">
                    <a:moveTo>
                      <a:pt x="237" y="1231"/>
                    </a:moveTo>
                    <a:lnTo>
                      <a:pt x="249" y="1183"/>
                    </a:lnTo>
                    <a:lnTo>
                      <a:pt x="263" y="1133"/>
                    </a:lnTo>
                    <a:lnTo>
                      <a:pt x="277" y="1082"/>
                    </a:lnTo>
                    <a:lnTo>
                      <a:pt x="292" y="1027"/>
                    </a:lnTo>
                    <a:lnTo>
                      <a:pt x="307" y="971"/>
                    </a:lnTo>
                    <a:lnTo>
                      <a:pt x="322" y="915"/>
                    </a:lnTo>
                    <a:lnTo>
                      <a:pt x="335" y="856"/>
                    </a:lnTo>
                    <a:lnTo>
                      <a:pt x="349" y="796"/>
                    </a:lnTo>
                    <a:lnTo>
                      <a:pt x="363" y="738"/>
                    </a:lnTo>
                    <a:lnTo>
                      <a:pt x="375" y="678"/>
                    </a:lnTo>
                    <a:lnTo>
                      <a:pt x="387" y="619"/>
                    </a:lnTo>
                    <a:lnTo>
                      <a:pt x="395" y="560"/>
                    </a:lnTo>
                    <a:lnTo>
                      <a:pt x="404" y="503"/>
                    </a:lnTo>
                    <a:lnTo>
                      <a:pt x="409" y="447"/>
                    </a:lnTo>
                    <a:lnTo>
                      <a:pt x="413" y="393"/>
                    </a:lnTo>
                    <a:lnTo>
                      <a:pt x="414" y="341"/>
                    </a:lnTo>
                    <a:lnTo>
                      <a:pt x="414" y="297"/>
                    </a:lnTo>
                    <a:lnTo>
                      <a:pt x="413" y="256"/>
                    </a:lnTo>
                    <a:lnTo>
                      <a:pt x="410" y="217"/>
                    </a:lnTo>
                    <a:lnTo>
                      <a:pt x="405" y="182"/>
                    </a:lnTo>
                    <a:lnTo>
                      <a:pt x="400" y="151"/>
                    </a:lnTo>
                    <a:lnTo>
                      <a:pt x="393" y="122"/>
                    </a:lnTo>
                    <a:lnTo>
                      <a:pt x="384" y="97"/>
                    </a:lnTo>
                    <a:lnTo>
                      <a:pt x="375" y="74"/>
                    </a:lnTo>
                    <a:lnTo>
                      <a:pt x="365" y="55"/>
                    </a:lnTo>
                    <a:lnTo>
                      <a:pt x="354" y="39"/>
                    </a:lnTo>
                    <a:lnTo>
                      <a:pt x="342" y="25"/>
                    </a:lnTo>
                    <a:lnTo>
                      <a:pt x="329" y="14"/>
                    </a:lnTo>
                    <a:lnTo>
                      <a:pt x="315" y="6"/>
                    </a:lnTo>
                    <a:lnTo>
                      <a:pt x="302" y="1"/>
                    </a:lnTo>
                    <a:lnTo>
                      <a:pt x="287" y="0"/>
                    </a:lnTo>
                    <a:lnTo>
                      <a:pt x="273" y="1"/>
                    </a:lnTo>
                    <a:lnTo>
                      <a:pt x="257" y="5"/>
                    </a:lnTo>
                    <a:lnTo>
                      <a:pt x="242" y="12"/>
                    </a:lnTo>
                    <a:lnTo>
                      <a:pt x="226" y="21"/>
                    </a:lnTo>
                    <a:lnTo>
                      <a:pt x="211" y="34"/>
                    </a:lnTo>
                    <a:lnTo>
                      <a:pt x="194" y="50"/>
                    </a:lnTo>
                    <a:lnTo>
                      <a:pt x="179" y="67"/>
                    </a:lnTo>
                    <a:lnTo>
                      <a:pt x="164" y="89"/>
                    </a:lnTo>
                    <a:lnTo>
                      <a:pt x="149" y="111"/>
                    </a:lnTo>
                    <a:lnTo>
                      <a:pt x="135" y="137"/>
                    </a:lnTo>
                    <a:lnTo>
                      <a:pt x="120" y="167"/>
                    </a:lnTo>
                    <a:lnTo>
                      <a:pt x="106" y="198"/>
                    </a:lnTo>
                    <a:lnTo>
                      <a:pt x="93" y="232"/>
                    </a:lnTo>
                    <a:lnTo>
                      <a:pt x="81" y="270"/>
                    </a:lnTo>
                    <a:lnTo>
                      <a:pt x="70" y="308"/>
                    </a:lnTo>
                    <a:lnTo>
                      <a:pt x="58" y="351"/>
                    </a:lnTo>
                    <a:lnTo>
                      <a:pt x="48" y="396"/>
                    </a:lnTo>
                    <a:lnTo>
                      <a:pt x="37" y="459"/>
                    </a:lnTo>
                    <a:lnTo>
                      <a:pt x="27" y="525"/>
                    </a:lnTo>
                    <a:lnTo>
                      <a:pt x="18" y="593"/>
                    </a:lnTo>
                    <a:lnTo>
                      <a:pt x="12" y="660"/>
                    </a:lnTo>
                    <a:lnTo>
                      <a:pt x="7" y="728"/>
                    </a:lnTo>
                    <a:lnTo>
                      <a:pt x="3" y="794"/>
                    </a:lnTo>
                    <a:lnTo>
                      <a:pt x="1" y="859"/>
                    </a:lnTo>
                    <a:lnTo>
                      <a:pt x="0" y="921"/>
                    </a:lnTo>
                    <a:lnTo>
                      <a:pt x="0" y="981"/>
                    </a:lnTo>
                    <a:lnTo>
                      <a:pt x="1" y="1037"/>
                    </a:lnTo>
                    <a:lnTo>
                      <a:pt x="2" y="1090"/>
                    </a:lnTo>
                    <a:lnTo>
                      <a:pt x="3" y="1137"/>
                    </a:lnTo>
                    <a:lnTo>
                      <a:pt x="6" y="1178"/>
                    </a:lnTo>
                    <a:lnTo>
                      <a:pt x="8" y="1214"/>
                    </a:lnTo>
                    <a:lnTo>
                      <a:pt x="11" y="1243"/>
                    </a:lnTo>
                    <a:lnTo>
                      <a:pt x="15" y="1266"/>
                    </a:lnTo>
                    <a:lnTo>
                      <a:pt x="16" y="1273"/>
                    </a:lnTo>
                    <a:lnTo>
                      <a:pt x="18" y="1281"/>
                    </a:lnTo>
                    <a:lnTo>
                      <a:pt x="22" y="1287"/>
                    </a:lnTo>
                    <a:lnTo>
                      <a:pt x="27" y="1293"/>
                    </a:lnTo>
                    <a:lnTo>
                      <a:pt x="32" y="1299"/>
                    </a:lnTo>
                    <a:lnTo>
                      <a:pt x="38" y="1304"/>
                    </a:lnTo>
                    <a:lnTo>
                      <a:pt x="45" y="1308"/>
                    </a:lnTo>
                    <a:lnTo>
                      <a:pt x="52" y="1312"/>
                    </a:lnTo>
                    <a:lnTo>
                      <a:pt x="60" y="1316"/>
                    </a:lnTo>
                    <a:lnTo>
                      <a:pt x="67" y="1318"/>
                    </a:lnTo>
                    <a:lnTo>
                      <a:pt x="76" y="1319"/>
                    </a:lnTo>
                    <a:lnTo>
                      <a:pt x="85" y="1321"/>
                    </a:lnTo>
                    <a:lnTo>
                      <a:pt x="103" y="1322"/>
                    </a:lnTo>
                    <a:lnTo>
                      <a:pt x="122" y="1321"/>
                    </a:lnTo>
                    <a:lnTo>
                      <a:pt x="141" y="1317"/>
                    </a:lnTo>
                    <a:lnTo>
                      <a:pt x="159" y="1311"/>
                    </a:lnTo>
                    <a:lnTo>
                      <a:pt x="168" y="1307"/>
                    </a:lnTo>
                    <a:lnTo>
                      <a:pt x="177" y="1303"/>
                    </a:lnTo>
                    <a:lnTo>
                      <a:pt x="186" y="1298"/>
                    </a:lnTo>
                    <a:lnTo>
                      <a:pt x="193" y="1292"/>
                    </a:lnTo>
                    <a:lnTo>
                      <a:pt x="201" y="1287"/>
                    </a:lnTo>
                    <a:lnTo>
                      <a:pt x="208" y="1279"/>
                    </a:lnTo>
                    <a:lnTo>
                      <a:pt x="214" y="1273"/>
                    </a:lnTo>
                    <a:lnTo>
                      <a:pt x="221" y="1266"/>
                    </a:lnTo>
                    <a:lnTo>
                      <a:pt x="226" y="1257"/>
                    </a:lnTo>
                    <a:lnTo>
                      <a:pt x="231" y="1249"/>
                    </a:lnTo>
                    <a:lnTo>
                      <a:pt x="234" y="1239"/>
                    </a:lnTo>
                    <a:lnTo>
                      <a:pt x="237" y="1231"/>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10" name="Google Shape;710;p12"/>
              <p:cNvSpPr/>
              <p:nvPr/>
            </p:nvSpPr>
            <p:spPr>
              <a:xfrm>
                <a:off x="2608" y="1029"/>
                <a:ext cx="83" cy="265"/>
              </a:xfrm>
              <a:custGeom>
                <a:rect b="b" l="l" r="r" t="t"/>
                <a:pathLst>
                  <a:path extrusionOk="0" h="1322" w="414">
                    <a:moveTo>
                      <a:pt x="237" y="1231"/>
                    </a:moveTo>
                    <a:lnTo>
                      <a:pt x="249" y="1183"/>
                    </a:lnTo>
                    <a:lnTo>
                      <a:pt x="263" y="1133"/>
                    </a:lnTo>
                    <a:lnTo>
                      <a:pt x="277" y="1082"/>
                    </a:lnTo>
                    <a:lnTo>
                      <a:pt x="292" y="1027"/>
                    </a:lnTo>
                    <a:lnTo>
                      <a:pt x="307" y="971"/>
                    </a:lnTo>
                    <a:lnTo>
                      <a:pt x="322" y="915"/>
                    </a:lnTo>
                    <a:lnTo>
                      <a:pt x="335" y="856"/>
                    </a:lnTo>
                    <a:lnTo>
                      <a:pt x="349" y="796"/>
                    </a:lnTo>
                    <a:lnTo>
                      <a:pt x="363" y="738"/>
                    </a:lnTo>
                    <a:lnTo>
                      <a:pt x="375" y="678"/>
                    </a:lnTo>
                    <a:lnTo>
                      <a:pt x="387" y="619"/>
                    </a:lnTo>
                    <a:lnTo>
                      <a:pt x="395" y="560"/>
                    </a:lnTo>
                    <a:lnTo>
                      <a:pt x="404" y="503"/>
                    </a:lnTo>
                    <a:lnTo>
                      <a:pt x="409" y="447"/>
                    </a:lnTo>
                    <a:lnTo>
                      <a:pt x="413" y="393"/>
                    </a:lnTo>
                    <a:lnTo>
                      <a:pt x="414" y="341"/>
                    </a:lnTo>
                    <a:lnTo>
                      <a:pt x="414" y="297"/>
                    </a:lnTo>
                    <a:lnTo>
                      <a:pt x="413" y="256"/>
                    </a:lnTo>
                    <a:lnTo>
                      <a:pt x="410" y="217"/>
                    </a:lnTo>
                    <a:lnTo>
                      <a:pt x="405" y="182"/>
                    </a:lnTo>
                    <a:lnTo>
                      <a:pt x="400" y="151"/>
                    </a:lnTo>
                    <a:lnTo>
                      <a:pt x="393" y="122"/>
                    </a:lnTo>
                    <a:lnTo>
                      <a:pt x="384" y="97"/>
                    </a:lnTo>
                    <a:lnTo>
                      <a:pt x="375" y="74"/>
                    </a:lnTo>
                    <a:lnTo>
                      <a:pt x="365" y="55"/>
                    </a:lnTo>
                    <a:lnTo>
                      <a:pt x="354" y="39"/>
                    </a:lnTo>
                    <a:lnTo>
                      <a:pt x="342" y="25"/>
                    </a:lnTo>
                    <a:lnTo>
                      <a:pt x="329" y="14"/>
                    </a:lnTo>
                    <a:lnTo>
                      <a:pt x="315" y="6"/>
                    </a:lnTo>
                    <a:lnTo>
                      <a:pt x="302" y="1"/>
                    </a:lnTo>
                    <a:lnTo>
                      <a:pt x="287" y="0"/>
                    </a:lnTo>
                    <a:lnTo>
                      <a:pt x="273" y="1"/>
                    </a:lnTo>
                    <a:lnTo>
                      <a:pt x="257" y="5"/>
                    </a:lnTo>
                    <a:lnTo>
                      <a:pt x="242" y="12"/>
                    </a:lnTo>
                    <a:lnTo>
                      <a:pt x="226" y="21"/>
                    </a:lnTo>
                    <a:lnTo>
                      <a:pt x="211" y="34"/>
                    </a:lnTo>
                    <a:lnTo>
                      <a:pt x="194" y="50"/>
                    </a:lnTo>
                    <a:lnTo>
                      <a:pt x="179" y="67"/>
                    </a:lnTo>
                    <a:lnTo>
                      <a:pt x="164" y="89"/>
                    </a:lnTo>
                    <a:lnTo>
                      <a:pt x="149" y="111"/>
                    </a:lnTo>
                    <a:lnTo>
                      <a:pt x="135" y="137"/>
                    </a:lnTo>
                    <a:lnTo>
                      <a:pt x="120" y="167"/>
                    </a:lnTo>
                    <a:lnTo>
                      <a:pt x="106" y="198"/>
                    </a:lnTo>
                    <a:lnTo>
                      <a:pt x="93" y="232"/>
                    </a:lnTo>
                    <a:lnTo>
                      <a:pt x="81" y="270"/>
                    </a:lnTo>
                    <a:lnTo>
                      <a:pt x="70" y="308"/>
                    </a:lnTo>
                    <a:lnTo>
                      <a:pt x="58" y="351"/>
                    </a:lnTo>
                    <a:lnTo>
                      <a:pt x="48" y="396"/>
                    </a:lnTo>
                    <a:lnTo>
                      <a:pt x="37" y="459"/>
                    </a:lnTo>
                    <a:lnTo>
                      <a:pt x="27" y="525"/>
                    </a:lnTo>
                    <a:lnTo>
                      <a:pt x="18" y="593"/>
                    </a:lnTo>
                    <a:lnTo>
                      <a:pt x="12" y="660"/>
                    </a:lnTo>
                    <a:lnTo>
                      <a:pt x="7" y="728"/>
                    </a:lnTo>
                    <a:lnTo>
                      <a:pt x="3" y="794"/>
                    </a:lnTo>
                    <a:lnTo>
                      <a:pt x="1" y="859"/>
                    </a:lnTo>
                    <a:lnTo>
                      <a:pt x="0" y="921"/>
                    </a:lnTo>
                    <a:lnTo>
                      <a:pt x="0" y="981"/>
                    </a:lnTo>
                    <a:lnTo>
                      <a:pt x="1" y="1037"/>
                    </a:lnTo>
                    <a:lnTo>
                      <a:pt x="2" y="1090"/>
                    </a:lnTo>
                    <a:lnTo>
                      <a:pt x="3" y="1137"/>
                    </a:lnTo>
                    <a:lnTo>
                      <a:pt x="6" y="1178"/>
                    </a:lnTo>
                    <a:lnTo>
                      <a:pt x="8" y="1214"/>
                    </a:lnTo>
                    <a:lnTo>
                      <a:pt x="11" y="1243"/>
                    </a:lnTo>
                    <a:lnTo>
                      <a:pt x="15" y="1266"/>
                    </a:lnTo>
                    <a:lnTo>
                      <a:pt x="16" y="1273"/>
                    </a:lnTo>
                    <a:lnTo>
                      <a:pt x="18" y="1281"/>
                    </a:lnTo>
                    <a:lnTo>
                      <a:pt x="22" y="1287"/>
                    </a:lnTo>
                    <a:lnTo>
                      <a:pt x="27" y="1293"/>
                    </a:lnTo>
                    <a:lnTo>
                      <a:pt x="32" y="1299"/>
                    </a:lnTo>
                    <a:lnTo>
                      <a:pt x="38" y="1304"/>
                    </a:lnTo>
                    <a:lnTo>
                      <a:pt x="45" y="1308"/>
                    </a:lnTo>
                    <a:lnTo>
                      <a:pt x="52" y="1312"/>
                    </a:lnTo>
                    <a:lnTo>
                      <a:pt x="60" y="1316"/>
                    </a:lnTo>
                    <a:lnTo>
                      <a:pt x="67" y="1318"/>
                    </a:lnTo>
                    <a:lnTo>
                      <a:pt x="76" y="1319"/>
                    </a:lnTo>
                    <a:lnTo>
                      <a:pt x="85" y="1321"/>
                    </a:lnTo>
                    <a:lnTo>
                      <a:pt x="103" y="1322"/>
                    </a:lnTo>
                    <a:lnTo>
                      <a:pt x="122" y="1321"/>
                    </a:lnTo>
                    <a:lnTo>
                      <a:pt x="141" y="1317"/>
                    </a:lnTo>
                    <a:lnTo>
                      <a:pt x="159" y="1311"/>
                    </a:lnTo>
                    <a:lnTo>
                      <a:pt x="168" y="1307"/>
                    </a:lnTo>
                    <a:lnTo>
                      <a:pt x="177" y="1303"/>
                    </a:lnTo>
                    <a:lnTo>
                      <a:pt x="186" y="1298"/>
                    </a:lnTo>
                    <a:lnTo>
                      <a:pt x="193" y="1292"/>
                    </a:lnTo>
                    <a:lnTo>
                      <a:pt x="201" y="1287"/>
                    </a:lnTo>
                    <a:lnTo>
                      <a:pt x="208" y="1279"/>
                    </a:lnTo>
                    <a:lnTo>
                      <a:pt x="214" y="1273"/>
                    </a:lnTo>
                    <a:lnTo>
                      <a:pt x="221" y="1266"/>
                    </a:lnTo>
                    <a:lnTo>
                      <a:pt x="226" y="1257"/>
                    </a:lnTo>
                    <a:lnTo>
                      <a:pt x="231" y="1249"/>
                    </a:lnTo>
                    <a:lnTo>
                      <a:pt x="234" y="1239"/>
                    </a:lnTo>
                    <a:lnTo>
                      <a:pt x="237" y="1231"/>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11" name="Google Shape;711;p12"/>
              <p:cNvSpPr/>
              <p:nvPr/>
            </p:nvSpPr>
            <p:spPr>
              <a:xfrm>
                <a:off x="2619" y="1173"/>
                <a:ext cx="31" cy="108"/>
              </a:xfrm>
              <a:custGeom>
                <a:rect b="b" l="l" r="r" t="t"/>
                <a:pathLst>
                  <a:path extrusionOk="0" h="539" w="155">
                    <a:moveTo>
                      <a:pt x="131" y="513"/>
                    </a:moveTo>
                    <a:lnTo>
                      <a:pt x="130" y="508"/>
                    </a:lnTo>
                    <a:lnTo>
                      <a:pt x="127" y="495"/>
                    </a:lnTo>
                    <a:lnTo>
                      <a:pt x="125" y="473"/>
                    </a:lnTo>
                    <a:lnTo>
                      <a:pt x="121" y="444"/>
                    </a:lnTo>
                    <a:lnTo>
                      <a:pt x="120" y="408"/>
                    </a:lnTo>
                    <a:lnTo>
                      <a:pt x="118" y="364"/>
                    </a:lnTo>
                    <a:lnTo>
                      <a:pt x="120" y="340"/>
                    </a:lnTo>
                    <a:lnTo>
                      <a:pt x="121" y="315"/>
                    </a:lnTo>
                    <a:lnTo>
                      <a:pt x="123" y="288"/>
                    </a:lnTo>
                    <a:lnTo>
                      <a:pt x="126" y="261"/>
                    </a:lnTo>
                    <a:lnTo>
                      <a:pt x="133" y="198"/>
                    </a:lnTo>
                    <a:lnTo>
                      <a:pt x="142" y="133"/>
                    </a:lnTo>
                    <a:lnTo>
                      <a:pt x="148" y="75"/>
                    </a:lnTo>
                    <a:lnTo>
                      <a:pt x="153" y="28"/>
                    </a:lnTo>
                    <a:lnTo>
                      <a:pt x="155" y="12"/>
                    </a:lnTo>
                    <a:lnTo>
                      <a:pt x="155" y="2"/>
                    </a:lnTo>
                    <a:lnTo>
                      <a:pt x="155" y="0"/>
                    </a:lnTo>
                    <a:lnTo>
                      <a:pt x="153" y="0"/>
                    </a:lnTo>
                    <a:lnTo>
                      <a:pt x="153" y="1"/>
                    </a:lnTo>
                    <a:lnTo>
                      <a:pt x="152" y="5"/>
                    </a:lnTo>
                    <a:lnTo>
                      <a:pt x="145" y="42"/>
                    </a:lnTo>
                    <a:lnTo>
                      <a:pt x="131" y="122"/>
                    </a:lnTo>
                    <a:lnTo>
                      <a:pt x="117" y="207"/>
                    </a:lnTo>
                    <a:lnTo>
                      <a:pt x="102" y="279"/>
                    </a:lnTo>
                    <a:lnTo>
                      <a:pt x="95" y="310"/>
                    </a:lnTo>
                    <a:lnTo>
                      <a:pt x="87" y="339"/>
                    </a:lnTo>
                    <a:lnTo>
                      <a:pt x="81" y="364"/>
                    </a:lnTo>
                    <a:lnTo>
                      <a:pt x="74" y="388"/>
                    </a:lnTo>
                    <a:lnTo>
                      <a:pt x="66" y="409"/>
                    </a:lnTo>
                    <a:lnTo>
                      <a:pt x="59" y="428"/>
                    </a:lnTo>
                    <a:lnTo>
                      <a:pt x="50" y="445"/>
                    </a:lnTo>
                    <a:lnTo>
                      <a:pt x="42" y="461"/>
                    </a:lnTo>
                    <a:lnTo>
                      <a:pt x="34" y="475"/>
                    </a:lnTo>
                    <a:lnTo>
                      <a:pt x="26" y="489"/>
                    </a:lnTo>
                    <a:lnTo>
                      <a:pt x="17" y="501"/>
                    </a:lnTo>
                    <a:lnTo>
                      <a:pt x="7" y="513"/>
                    </a:lnTo>
                    <a:lnTo>
                      <a:pt x="4" y="518"/>
                    </a:lnTo>
                    <a:lnTo>
                      <a:pt x="1" y="523"/>
                    </a:lnTo>
                    <a:lnTo>
                      <a:pt x="0" y="526"/>
                    </a:lnTo>
                    <a:lnTo>
                      <a:pt x="0" y="530"/>
                    </a:lnTo>
                    <a:lnTo>
                      <a:pt x="1" y="533"/>
                    </a:lnTo>
                    <a:lnTo>
                      <a:pt x="2" y="535"/>
                    </a:lnTo>
                    <a:lnTo>
                      <a:pt x="5" y="536"/>
                    </a:lnTo>
                    <a:lnTo>
                      <a:pt x="9" y="538"/>
                    </a:lnTo>
                    <a:lnTo>
                      <a:pt x="16" y="539"/>
                    </a:lnTo>
                    <a:lnTo>
                      <a:pt x="27" y="539"/>
                    </a:lnTo>
                    <a:lnTo>
                      <a:pt x="40" y="538"/>
                    </a:lnTo>
                    <a:lnTo>
                      <a:pt x="52" y="535"/>
                    </a:lnTo>
                    <a:lnTo>
                      <a:pt x="81" y="528"/>
                    </a:lnTo>
                    <a:lnTo>
                      <a:pt x="106" y="521"/>
                    </a:lnTo>
                    <a:lnTo>
                      <a:pt x="125" y="515"/>
                    </a:lnTo>
                    <a:lnTo>
                      <a:pt x="131" y="513"/>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12" name="Google Shape;712;p12"/>
              <p:cNvSpPr/>
              <p:nvPr/>
            </p:nvSpPr>
            <p:spPr>
              <a:xfrm>
                <a:off x="2482" y="1064"/>
                <a:ext cx="136" cy="241"/>
              </a:xfrm>
              <a:custGeom>
                <a:rect b="b" l="l" r="r" t="t"/>
                <a:pathLst>
                  <a:path extrusionOk="0" h="1206" w="680">
                    <a:moveTo>
                      <a:pt x="676" y="1064"/>
                    </a:moveTo>
                    <a:lnTo>
                      <a:pt x="648" y="970"/>
                    </a:lnTo>
                    <a:lnTo>
                      <a:pt x="618" y="869"/>
                    </a:lnTo>
                    <a:lnTo>
                      <a:pt x="584" y="760"/>
                    </a:lnTo>
                    <a:lnTo>
                      <a:pt x="548" y="649"/>
                    </a:lnTo>
                    <a:lnTo>
                      <a:pt x="529" y="594"/>
                    </a:lnTo>
                    <a:lnTo>
                      <a:pt x="509" y="539"/>
                    </a:lnTo>
                    <a:lnTo>
                      <a:pt x="488" y="485"/>
                    </a:lnTo>
                    <a:lnTo>
                      <a:pt x="467" y="432"/>
                    </a:lnTo>
                    <a:lnTo>
                      <a:pt x="444" y="381"/>
                    </a:lnTo>
                    <a:lnTo>
                      <a:pt x="421" y="332"/>
                    </a:lnTo>
                    <a:lnTo>
                      <a:pt x="396" y="286"/>
                    </a:lnTo>
                    <a:lnTo>
                      <a:pt x="371" y="244"/>
                    </a:lnTo>
                    <a:lnTo>
                      <a:pt x="347" y="205"/>
                    </a:lnTo>
                    <a:lnTo>
                      <a:pt x="323" y="171"/>
                    </a:lnTo>
                    <a:lnTo>
                      <a:pt x="301" y="140"/>
                    </a:lnTo>
                    <a:lnTo>
                      <a:pt x="278" y="113"/>
                    </a:lnTo>
                    <a:lnTo>
                      <a:pt x="256" y="88"/>
                    </a:lnTo>
                    <a:lnTo>
                      <a:pt x="233" y="66"/>
                    </a:lnTo>
                    <a:lnTo>
                      <a:pt x="212" y="48"/>
                    </a:lnTo>
                    <a:lnTo>
                      <a:pt x="192" y="33"/>
                    </a:lnTo>
                    <a:lnTo>
                      <a:pt x="172" y="20"/>
                    </a:lnTo>
                    <a:lnTo>
                      <a:pt x="152" y="11"/>
                    </a:lnTo>
                    <a:lnTo>
                      <a:pt x="135" y="5"/>
                    </a:lnTo>
                    <a:lnTo>
                      <a:pt x="117" y="1"/>
                    </a:lnTo>
                    <a:lnTo>
                      <a:pt x="100" y="0"/>
                    </a:lnTo>
                    <a:lnTo>
                      <a:pt x="85" y="3"/>
                    </a:lnTo>
                    <a:lnTo>
                      <a:pt x="70" y="6"/>
                    </a:lnTo>
                    <a:lnTo>
                      <a:pt x="56" y="14"/>
                    </a:lnTo>
                    <a:lnTo>
                      <a:pt x="45" y="24"/>
                    </a:lnTo>
                    <a:lnTo>
                      <a:pt x="34" y="36"/>
                    </a:lnTo>
                    <a:lnTo>
                      <a:pt x="24" y="50"/>
                    </a:lnTo>
                    <a:lnTo>
                      <a:pt x="16" y="68"/>
                    </a:lnTo>
                    <a:lnTo>
                      <a:pt x="10" y="88"/>
                    </a:lnTo>
                    <a:lnTo>
                      <a:pt x="5" y="109"/>
                    </a:lnTo>
                    <a:lnTo>
                      <a:pt x="1" y="133"/>
                    </a:lnTo>
                    <a:lnTo>
                      <a:pt x="0" y="159"/>
                    </a:lnTo>
                    <a:lnTo>
                      <a:pt x="0" y="187"/>
                    </a:lnTo>
                    <a:lnTo>
                      <a:pt x="1" y="217"/>
                    </a:lnTo>
                    <a:lnTo>
                      <a:pt x="5" y="250"/>
                    </a:lnTo>
                    <a:lnTo>
                      <a:pt x="11" y="285"/>
                    </a:lnTo>
                    <a:lnTo>
                      <a:pt x="19" y="321"/>
                    </a:lnTo>
                    <a:lnTo>
                      <a:pt x="29" y="358"/>
                    </a:lnTo>
                    <a:lnTo>
                      <a:pt x="40" y="398"/>
                    </a:lnTo>
                    <a:lnTo>
                      <a:pt x="54" y="441"/>
                    </a:lnTo>
                    <a:lnTo>
                      <a:pt x="77" y="498"/>
                    </a:lnTo>
                    <a:lnTo>
                      <a:pt x="102" y="558"/>
                    </a:lnTo>
                    <a:lnTo>
                      <a:pt x="131" y="617"/>
                    </a:lnTo>
                    <a:lnTo>
                      <a:pt x="160" y="675"/>
                    </a:lnTo>
                    <a:lnTo>
                      <a:pt x="191" y="734"/>
                    </a:lnTo>
                    <a:lnTo>
                      <a:pt x="223" y="790"/>
                    </a:lnTo>
                    <a:lnTo>
                      <a:pt x="256" y="845"/>
                    </a:lnTo>
                    <a:lnTo>
                      <a:pt x="288" y="899"/>
                    </a:lnTo>
                    <a:lnTo>
                      <a:pt x="320" y="949"/>
                    </a:lnTo>
                    <a:lnTo>
                      <a:pt x="349" y="996"/>
                    </a:lnTo>
                    <a:lnTo>
                      <a:pt x="379" y="1039"/>
                    </a:lnTo>
                    <a:lnTo>
                      <a:pt x="406" y="1079"/>
                    </a:lnTo>
                    <a:lnTo>
                      <a:pt x="431" y="1112"/>
                    </a:lnTo>
                    <a:lnTo>
                      <a:pt x="452" y="1141"/>
                    </a:lnTo>
                    <a:lnTo>
                      <a:pt x="471" y="1165"/>
                    </a:lnTo>
                    <a:lnTo>
                      <a:pt x="484" y="1182"/>
                    </a:lnTo>
                    <a:lnTo>
                      <a:pt x="490" y="1188"/>
                    </a:lnTo>
                    <a:lnTo>
                      <a:pt x="497" y="1193"/>
                    </a:lnTo>
                    <a:lnTo>
                      <a:pt x="503" y="1197"/>
                    </a:lnTo>
                    <a:lnTo>
                      <a:pt x="510" y="1201"/>
                    </a:lnTo>
                    <a:lnTo>
                      <a:pt x="518" y="1203"/>
                    </a:lnTo>
                    <a:lnTo>
                      <a:pt x="527" y="1205"/>
                    </a:lnTo>
                    <a:lnTo>
                      <a:pt x="535" y="1206"/>
                    </a:lnTo>
                    <a:lnTo>
                      <a:pt x="543" y="1206"/>
                    </a:lnTo>
                    <a:lnTo>
                      <a:pt x="552" y="1206"/>
                    </a:lnTo>
                    <a:lnTo>
                      <a:pt x="562" y="1205"/>
                    </a:lnTo>
                    <a:lnTo>
                      <a:pt x="570" y="1202"/>
                    </a:lnTo>
                    <a:lnTo>
                      <a:pt x="579" y="1200"/>
                    </a:lnTo>
                    <a:lnTo>
                      <a:pt x="597" y="1193"/>
                    </a:lnTo>
                    <a:lnTo>
                      <a:pt x="614" y="1183"/>
                    </a:lnTo>
                    <a:lnTo>
                      <a:pt x="630" y="1173"/>
                    </a:lnTo>
                    <a:lnTo>
                      <a:pt x="644" y="1161"/>
                    </a:lnTo>
                    <a:lnTo>
                      <a:pt x="651" y="1154"/>
                    </a:lnTo>
                    <a:lnTo>
                      <a:pt x="658" y="1146"/>
                    </a:lnTo>
                    <a:lnTo>
                      <a:pt x="663" y="1139"/>
                    </a:lnTo>
                    <a:lnTo>
                      <a:pt x="668" y="1131"/>
                    </a:lnTo>
                    <a:lnTo>
                      <a:pt x="671" y="1124"/>
                    </a:lnTo>
                    <a:lnTo>
                      <a:pt x="675" y="1115"/>
                    </a:lnTo>
                    <a:lnTo>
                      <a:pt x="678" y="1107"/>
                    </a:lnTo>
                    <a:lnTo>
                      <a:pt x="680" y="1099"/>
                    </a:lnTo>
                    <a:lnTo>
                      <a:pt x="680" y="1090"/>
                    </a:lnTo>
                    <a:lnTo>
                      <a:pt x="680" y="1081"/>
                    </a:lnTo>
                    <a:lnTo>
                      <a:pt x="679" y="1072"/>
                    </a:lnTo>
                    <a:lnTo>
                      <a:pt x="676" y="1064"/>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13" name="Google Shape;713;p12"/>
              <p:cNvSpPr/>
              <p:nvPr/>
            </p:nvSpPr>
            <p:spPr>
              <a:xfrm>
                <a:off x="2482" y="1064"/>
                <a:ext cx="136" cy="241"/>
              </a:xfrm>
              <a:custGeom>
                <a:rect b="b" l="l" r="r" t="t"/>
                <a:pathLst>
                  <a:path extrusionOk="0" h="1206" w="680">
                    <a:moveTo>
                      <a:pt x="676" y="1064"/>
                    </a:moveTo>
                    <a:lnTo>
                      <a:pt x="648" y="970"/>
                    </a:lnTo>
                    <a:lnTo>
                      <a:pt x="618" y="869"/>
                    </a:lnTo>
                    <a:lnTo>
                      <a:pt x="584" y="760"/>
                    </a:lnTo>
                    <a:lnTo>
                      <a:pt x="548" y="649"/>
                    </a:lnTo>
                    <a:lnTo>
                      <a:pt x="529" y="594"/>
                    </a:lnTo>
                    <a:lnTo>
                      <a:pt x="509" y="539"/>
                    </a:lnTo>
                    <a:lnTo>
                      <a:pt x="488" y="485"/>
                    </a:lnTo>
                    <a:lnTo>
                      <a:pt x="467" y="432"/>
                    </a:lnTo>
                    <a:lnTo>
                      <a:pt x="444" y="381"/>
                    </a:lnTo>
                    <a:lnTo>
                      <a:pt x="421" y="332"/>
                    </a:lnTo>
                    <a:lnTo>
                      <a:pt x="396" y="286"/>
                    </a:lnTo>
                    <a:lnTo>
                      <a:pt x="371" y="244"/>
                    </a:lnTo>
                    <a:lnTo>
                      <a:pt x="347" y="205"/>
                    </a:lnTo>
                    <a:lnTo>
                      <a:pt x="323" y="171"/>
                    </a:lnTo>
                    <a:lnTo>
                      <a:pt x="301" y="140"/>
                    </a:lnTo>
                    <a:lnTo>
                      <a:pt x="278" y="113"/>
                    </a:lnTo>
                    <a:lnTo>
                      <a:pt x="256" y="88"/>
                    </a:lnTo>
                    <a:lnTo>
                      <a:pt x="233" y="66"/>
                    </a:lnTo>
                    <a:lnTo>
                      <a:pt x="212" y="48"/>
                    </a:lnTo>
                    <a:lnTo>
                      <a:pt x="192" y="33"/>
                    </a:lnTo>
                    <a:lnTo>
                      <a:pt x="172" y="20"/>
                    </a:lnTo>
                    <a:lnTo>
                      <a:pt x="152" y="11"/>
                    </a:lnTo>
                    <a:lnTo>
                      <a:pt x="135" y="5"/>
                    </a:lnTo>
                    <a:lnTo>
                      <a:pt x="117" y="1"/>
                    </a:lnTo>
                    <a:lnTo>
                      <a:pt x="100" y="0"/>
                    </a:lnTo>
                    <a:lnTo>
                      <a:pt x="85" y="3"/>
                    </a:lnTo>
                    <a:lnTo>
                      <a:pt x="70" y="6"/>
                    </a:lnTo>
                    <a:lnTo>
                      <a:pt x="56" y="14"/>
                    </a:lnTo>
                    <a:lnTo>
                      <a:pt x="45" y="24"/>
                    </a:lnTo>
                    <a:lnTo>
                      <a:pt x="34" y="36"/>
                    </a:lnTo>
                    <a:lnTo>
                      <a:pt x="24" y="50"/>
                    </a:lnTo>
                    <a:lnTo>
                      <a:pt x="16" y="68"/>
                    </a:lnTo>
                    <a:lnTo>
                      <a:pt x="10" y="88"/>
                    </a:lnTo>
                    <a:lnTo>
                      <a:pt x="5" y="109"/>
                    </a:lnTo>
                    <a:lnTo>
                      <a:pt x="1" y="133"/>
                    </a:lnTo>
                    <a:lnTo>
                      <a:pt x="0" y="159"/>
                    </a:lnTo>
                    <a:lnTo>
                      <a:pt x="0" y="187"/>
                    </a:lnTo>
                    <a:lnTo>
                      <a:pt x="1" y="217"/>
                    </a:lnTo>
                    <a:lnTo>
                      <a:pt x="5" y="250"/>
                    </a:lnTo>
                    <a:lnTo>
                      <a:pt x="11" y="285"/>
                    </a:lnTo>
                    <a:lnTo>
                      <a:pt x="19" y="321"/>
                    </a:lnTo>
                    <a:lnTo>
                      <a:pt x="29" y="358"/>
                    </a:lnTo>
                    <a:lnTo>
                      <a:pt x="40" y="398"/>
                    </a:lnTo>
                    <a:lnTo>
                      <a:pt x="54" y="441"/>
                    </a:lnTo>
                    <a:lnTo>
                      <a:pt x="77" y="498"/>
                    </a:lnTo>
                    <a:lnTo>
                      <a:pt x="102" y="558"/>
                    </a:lnTo>
                    <a:lnTo>
                      <a:pt x="131" y="617"/>
                    </a:lnTo>
                    <a:lnTo>
                      <a:pt x="160" y="675"/>
                    </a:lnTo>
                    <a:lnTo>
                      <a:pt x="191" y="734"/>
                    </a:lnTo>
                    <a:lnTo>
                      <a:pt x="223" y="790"/>
                    </a:lnTo>
                    <a:lnTo>
                      <a:pt x="256" y="845"/>
                    </a:lnTo>
                    <a:lnTo>
                      <a:pt x="288" y="899"/>
                    </a:lnTo>
                    <a:lnTo>
                      <a:pt x="320" y="949"/>
                    </a:lnTo>
                    <a:lnTo>
                      <a:pt x="349" y="996"/>
                    </a:lnTo>
                    <a:lnTo>
                      <a:pt x="379" y="1039"/>
                    </a:lnTo>
                    <a:lnTo>
                      <a:pt x="406" y="1079"/>
                    </a:lnTo>
                    <a:lnTo>
                      <a:pt x="431" y="1112"/>
                    </a:lnTo>
                    <a:lnTo>
                      <a:pt x="452" y="1141"/>
                    </a:lnTo>
                    <a:lnTo>
                      <a:pt x="471" y="1165"/>
                    </a:lnTo>
                    <a:lnTo>
                      <a:pt x="484" y="1182"/>
                    </a:lnTo>
                    <a:lnTo>
                      <a:pt x="490" y="1188"/>
                    </a:lnTo>
                    <a:lnTo>
                      <a:pt x="497" y="1193"/>
                    </a:lnTo>
                    <a:lnTo>
                      <a:pt x="503" y="1197"/>
                    </a:lnTo>
                    <a:lnTo>
                      <a:pt x="510" y="1201"/>
                    </a:lnTo>
                    <a:lnTo>
                      <a:pt x="518" y="1203"/>
                    </a:lnTo>
                    <a:lnTo>
                      <a:pt x="527" y="1205"/>
                    </a:lnTo>
                    <a:lnTo>
                      <a:pt x="535" y="1206"/>
                    </a:lnTo>
                    <a:lnTo>
                      <a:pt x="543" y="1206"/>
                    </a:lnTo>
                    <a:lnTo>
                      <a:pt x="552" y="1206"/>
                    </a:lnTo>
                    <a:lnTo>
                      <a:pt x="562" y="1205"/>
                    </a:lnTo>
                    <a:lnTo>
                      <a:pt x="570" y="1202"/>
                    </a:lnTo>
                    <a:lnTo>
                      <a:pt x="579" y="1200"/>
                    </a:lnTo>
                    <a:lnTo>
                      <a:pt x="597" y="1193"/>
                    </a:lnTo>
                    <a:lnTo>
                      <a:pt x="614" y="1183"/>
                    </a:lnTo>
                    <a:lnTo>
                      <a:pt x="630" y="1173"/>
                    </a:lnTo>
                    <a:lnTo>
                      <a:pt x="644" y="1161"/>
                    </a:lnTo>
                    <a:lnTo>
                      <a:pt x="651" y="1154"/>
                    </a:lnTo>
                    <a:lnTo>
                      <a:pt x="658" y="1146"/>
                    </a:lnTo>
                    <a:lnTo>
                      <a:pt x="663" y="1139"/>
                    </a:lnTo>
                    <a:lnTo>
                      <a:pt x="668" y="1131"/>
                    </a:lnTo>
                    <a:lnTo>
                      <a:pt x="671" y="1124"/>
                    </a:lnTo>
                    <a:lnTo>
                      <a:pt x="675" y="1115"/>
                    </a:lnTo>
                    <a:lnTo>
                      <a:pt x="678" y="1107"/>
                    </a:lnTo>
                    <a:lnTo>
                      <a:pt x="680" y="1099"/>
                    </a:lnTo>
                    <a:lnTo>
                      <a:pt x="680" y="1090"/>
                    </a:lnTo>
                    <a:lnTo>
                      <a:pt x="680" y="1081"/>
                    </a:lnTo>
                    <a:lnTo>
                      <a:pt x="679" y="1072"/>
                    </a:lnTo>
                    <a:lnTo>
                      <a:pt x="676" y="106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14" name="Google Shape;714;p12"/>
              <p:cNvSpPr/>
              <p:nvPr/>
            </p:nvSpPr>
            <p:spPr>
              <a:xfrm>
                <a:off x="2358" y="1154"/>
                <a:ext cx="229" cy="174"/>
              </a:xfrm>
              <a:custGeom>
                <a:rect b="b" l="l" r="r" t="t"/>
                <a:pathLst>
                  <a:path extrusionOk="0" h="870" w="1147">
                    <a:moveTo>
                      <a:pt x="1119" y="685"/>
                    </a:moveTo>
                    <a:lnTo>
                      <a:pt x="1047" y="618"/>
                    </a:lnTo>
                    <a:lnTo>
                      <a:pt x="967" y="544"/>
                    </a:lnTo>
                    <a:lnTo>
                      <a:pt x="882" y="466"/>
                    </a:lnTo>
                    <a:lnTo>
                      <a:pt x="794" y="386"/>
                    </a:lnTo>
                    <a:lnTo>
                      <a:pt x="747" y="346"/>
                    </a:lnTo>
                    <a:lnTo>
                      <a:pt x="701" y="307"/>
                    </a:lnTo>
                    <a:lnTo>
                      <a:pt x="654" y="268"/>
                    </a:lnTo>
                    <a:lnTo>
                      <a:pt x="608" y="232"/>
                    </a:lnTo>
                    <a:lnTo>
                      <a:pt x="561" y="197"/>
                    </a:lnTo>
                    <a:lnTo>
                      <a:pt x="514" y="165"/>
                    </a:lnTo>
                    <a:lnTo>
                      <a:pt x="468" y="135"/>
                    </a:lnTo>
                    <a:lnTo>
                      <a:pt x="423" y="107"/>
                    </a:lnTo>
                    <a:lnTo>
                      <a:pt x="382" y="85"/>
                    </a:lnTo>
                    <a:lnTo>
                      <a:pt x="342" y="66"/>
                    </a:lnTo>
                    <a:lnTo>
                      <a:pt x="304" y="49"/>
                    </a:lnTo>
                    <a:lnTo>
                      <a:pt x="269" y="35"/>
                    </a:lnTo>
                    <a:lnTo>
                      <a:pt x="236" y="23"/>
                    </a:lnTo>
                    <a:lnTo>
                      <a:pt x="205" y="14"/>
                    </a:lnTo>
                    <a:lnTo>
                      <a:pt x="176" y="6"/>
                    </a:lnTo>
                    <a:lnTo>
                      <a:pt x="148" y="3"/>
                    </a:lnTo>
                    <a:lnTo>
                      <a:pt x="123" y="0"/>
                    </a:lnTo>
                    <a:lnTo>
                      <a:pt x="101" y="0"/>
                    </a:lnTo>
                    <a:lnTo>
                      <a:pt x="80" y="1"/>
                    </a:lnTo>
                    <a:lnTo>
                      <a:pt x="62" y="6"/>
                    </a:lnTo>
                    <a:lnTo>
                      <a:pt x="46" y="11"/>
                    </a:lnTo>
                    <a:lnTo>
                      <a:pt x="32" y="20"/>
                    </a:lnTo>
                    <a:lnTo>
                      <a:pt x="21" y="29"/>
                    </a:lnTo>
                    <a:lnTo>
                      <a:pt x="12" y="41"/>
                    </a:lnTo>
                    <a:lnTo>
                      <a:pt x="6" y="54"/>
                    </a:lnTo>
                    <a:lnTo>
                      <a:pt x="2" y="69"/>
                    </a:lnTo>
                    <a:lnTo>
                      <a:pt x="0" y="85"/>
                    </a:lnTo>
                    <a:lnTo>
                      <a:pt x="1" y="102"/>
                    </a:lnTo>
                    <a:lnTo>
                      <a:pt x="5" y="121"/>
                    </a:lnTo>
                    <a:lnTo>
                      <a:pt x="11" y="142"/>
                    </a:lnTo>
                    <a:lnTo>
                      <a:pt x="20" y="164"/>
                    </a:lnTo>
                    <a:lnTo>
                      <a:pt x="32" y="186"/>
                    </a:lnTo>
                    <a:lnTo>
                      <a:pt x="46" y="211"/>
                    </a:lnTo>
                    <a:lnTo>
                      <a:pt x="64" y="236"/>
                    </a:lnTo>
                    <a:lnTo>
                      <a:pt x="84" y="262"/>
                    </a:lnTo>
                    <a:lnTo>
                      <a:pt x="106" y="288"/>
                    </a:lnTo>
                    <a:lnTo>
                      <a:pt x="131" y="316"/>
                    </a:lnTo>
                    <a:lnTo>
                      <a:pt x="160" y="345"/>
                    </a:lnTo>
                    <a:lnTo>
                      <a:pt x="191" y="374"/>
                    </a:lnTo>
                    <a:lnTo>
                      <a:pt x="225" y="404"/>
                    </a:lnTo>
                    <a:lnTo>
                      <a:pt x="276" y="444"/>
                    </a:lnTo>
                    <a:lnTo>
                      <a:pt x="329" y="484"/>
                    </a:lnTo>
                    <a:lnTo>
                      <a:pt x="386" y="524"/>
                    </a:lnTo>
                    <a:lnTo>
                      <a:pt x="443" y="563"/>
                    </a:lnTo>
                    <a:lnTo>
                      <a:pt x="502" y="600"/>
                    </a:lnTo>
                    <a:lnTo>
                      <a:pt x="560" y="635"/>
                    </a:lnTo>
                    <a:lnTo>
                      <a:pt x="619" y="670"/>
                    </a:lnTo>
                    <a:lnTo>
                      <a:pt x="675" y="703"/>
                    </a:lnTo>
                    <a:lnTo>
                      <a:pt x="731" y="733"/>
                    </a:lnTo>
                    <a:lnTo>
                      <a:pt x="782" y="760"/>
                    </a:lnTo>
                    <a:lnTo>
                      <a:pt x="832" y="785"/>
                    </a:lnTo>
                    <a:lnTo>
                      <a:pt x="876" y="808"/>
                    </a:lnTo>
                    <a:lnTo>
                      <a:pt x="916" y="826"/>
                    </a:lnTo>
                    <a:lnTo>
                      <a:pt x="951" y="843"/>
                    </a:lnTo>
                    <a:lnTo>
                      <a:pt x="979" y="855"/>
                    </a:lnTo>
                    <a:lnTo>
                      <a:pt x="1001" y="864"/>
                    </a:lnTo>
                    <a:lnTo>
                      <a:pt x="1009" y="866"/>
                    </a:lnTo>
                    <a:lnTo>
                      <a:pt x="1018" y="869"/>
                    </a:lnTo>
                    <a:lnTo>
                      <a:pt x="1027" y="870"/>
                    </a:lnTo>
                    <a:lnTo>
                      <a:pt x="1036" y="870"/>
                    </a:lnTo>
                    <a:lnTo>
                      <a:pt x="1044" y="869"/>
                    </a:lnTo>
                    <a:lnTo>
                      <a:pt x="1053" y="868"/>
                    </a:lnTo>
                    <a:lnTo>
                      <a:pt x="1062" y="865"/>
                    </a:lnTo>
                    <a:lnTo>
                      <a:pt x="1069" y="863"/>
                    </a:lnTo>
                    <a:lnTo>
                      <a:pt x="1078" y="859"/>
                    </a:lnTo>
                    <a:lnTo>
                      <a:pt x="1086" y="854"/>
                    </a:lnTo>
                    <a:lnTo>
                      <a:pt x="1093" y="849"/>
                    </a:lnTo>
                    <a:lnTo>
                      <a:pt x="1101" y="843"/>
                    </a:lnTo>
                    <a:lnTo>
                      <a:pt x="1113" y="830"/>
                    </a:lnTo>
                    <a:lnTo>
                      <a:pt x="1124" y="815"/>
                    </a:lnTo>
                    <a:lnTo>
                      <a:pt x="1134" y="799"/>
                    </a:lnTo>
                    <a:lnTo>
                      <a:pt x="1140" y="783"/>
                    </a:lnTo>
                    <a:lnTo>
                      <a:pt x="1144" y="774"/>
                    </a:lnTo>
                    <a:lnTo>
                      <a:pt x="1145" y="765"/>
                    </a:lnTo>
                    <a:lnTo>
                      <a:pt x="1147" y="756"/>
                    </a:lnTo>
                    <a:lnTo>
                      <a:pt x="1147" y="748"/>
                    </a:lnTo>
                    <a:lnTo>
                      <a:pt x="1147" y="739"/>
                    </a:lnTo>
                    <a:lnTo>
                      <a:pt x="1145" y="731"/>
                    </a:lnTo>
                    <a:lnTo>
                      <a:pt x="1143" y="723"/>
                    </a:lnTo>
                    <a:lnTo>
                      <a:pt x="1140" y="715"/>
                    </a:lnTo>
                    <a:lnTo>
                      <a:pt x="1137" y="706"/>
                    </a:lnTo>
                    <a:lnTo>
                      <a:pt x="1132" y="699"/>
                    </a:lnTo>
                    <a:lnTo>
                      <a:pt x="1125" y="693"/>
                    </a:lnTo>
                    <a:lnTo>
                      <a:pt x="1119" y="685"/>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15" name="Google Shape;715;p12"/>
              <p:cNvSpPr/>
              <p:nvPr/>
            </p:nvSpPr>
            <p:spPr>
              <a:xfrm>
                <a:off x="2358" y="1154"/>
                <a:ext cx="229" cy="174"/>
              </a:xfrm>
              <a:custGeom>
                <a:rect b="b" l="l" r="r" t="t"/>
                <a:pathLst>
                  <a:path extrusionOk="0" h="870" w="1147">
                    <a:moveTo>
                      <a:pt x="1119" y="685"/>
                    </a:moveTo>
                    <a:lnTo>
                      <a:pt x="1047" y="618"/>
                    </a:lnTo>
                    <a:lnTo>
                      <a:pt x="967" y="544"/>
                    </a:lnTo>
                    <a:lnTo>
                      <a:pt x="882" y="466"/>
                    </a:lnTo>
                    <a:lnTo>
                      <a:pt x="794" y="386"/>
                    </a:lnTo>
                    <a:lnTo>
                      <a:pt x="747" y="346"/>
                    </a:lnTo>
                    <a:lnTo>
                      <a:pt x="701" y="307"/>
                    </a:lnTo>
                    <a:lnTo>
                      <a:pt x="654" y="268"/>
                    </a:lnTo>
                    <a:lnTo>
                      <a:pt x="608" y="232"/>
                    </a:lnTo>
                    <a:lnTo>
                      <a:pt x="561" y="197"/>
                    </a:lnTo>
                    <a:lnTo>
                      <a:pt x="514" y="165"/>
                    </a:lnTo>
                    <a:lnTo>
                      <a:pt x="468" y="135"/>
                    </a:lnTo>
                    <a:lnTo>
                      <a:pt x="423" y="107"/>
                    </a:lnTo>
                    <a:lnTo>
                      <a:pt x="382" y="85"/>
                    </a:lnTo>
                    <a:lnTo>
                      <a:pt x="342" y="66"/>
                    </a:lnTo>
                    <a:lnTo>
                      <a:pt x="304" y="49"/>
                    </a:lnTo>
                    <a:lnTo>
                      <a:pt x="269" y="35"/>
                    </a:lnTo>
                    <a:lnTo>
                      <a:pt x="236" y="23"/>
                    </a:lnTo>
                    <a:lnTo>
                      <a:pt x="205" y="14"/>
                    </a:lnTo>
                    <a:lnTo>
                      <a:pt x="176" y="6"/>
                    </a:lnTo>
                    <a:lnTo>
                      <a:pt x="148" y="3"/>
                    </a:lnTo>
                    <a:lnTo>
                      <a:pt x="123" y="0"/>
                    </a:lnTo>
                    <a:lnTo>
                      <a:pt x="101" y="0"/>
                    </a:lnTo>
                    <a:lnTo>
                      <a:pt x="80" y="1"/>
                    </a:lnTo>
                    <a:lnTo>
                      <a:pt x="62" y="6"/>
                    </a:lnTo>
                    <a:lnTo>
                      <a:pt x="46" y="11"/>
                    </a:lnTo>
                    <a:lnTo>
                      <a:pt x="32" y="20"/>
                    </a:lnTo>
                    <a:lnTo>
                      <a:pt x="21" y="29"/>
                    </a:lnTo>
                    <a:lnTo>
                      <a:pt x="12" y="41"/>
                    </a:lnTo>
                    <a:lnTo>
                      <a:pt x="6" y="54"/>
                    </a:lnTo>
                    <a:lnTo>
                      <a:pt x="2" y="69"/>
                    </a:lnTo>
                    <a:lnTo>
                      <a:pt x="0" y="85"/>
                    </a:lnTo>
                    <a:lnTo>
                      <a:pt x="1" y="102"/>
                    </a:lnTo>
                    <a:lnTo>
                      <a:pt x="5" y="121"/>
                    </a:lnTo>
                    <a:lnTo>
                      <a:pt x="11" y="142"/>
                    </a:lnTo>
                    <a:lnTo>
                      <a:pt x="20" y="164"/>
                    </a:lnTo>
                    <a:lnTo>
                      <a:pt x="32" y="186"/>
                    </a:lnTo>
                    <a:lnTo>
                      <a:pt x="46" y="211"/>
                    </a:lnTo>
                    <a:lnTo>
                      <a:pt x="64" y="236"/>
                    </a:lnTo>
                    <a:lnTo>
                      <a:pt x="84" y="262"/>
                    </a:lnTo>
                    <a:lnTo>
                      <a:pt x="106" y="288"/>
                    </a:lnTo>
                    <a:lnTo>
                      <a:pt x="131" y="316"/>
                    </a:lnTo>
                    <a:lnTo>
                      <a:pt x="160" y="345"/>
                    </a:lnTo>
                    <a:lnTo>
                      <a:pt x="191" y="374"/>
                    </a:lnTo>
                    <a:lnTo>
                      <a:pt x="225" y="404"/>
                    </a:lnTo>
                    <a:lnTo>
                      <a:pt x="276" y="444"/>
                    </a:lnTo>
                    <a:lnTo>
                      <a:pt x="329" y="484"/>
                    </a:lnTo>
                    <a:lnTo>
                      <a:pt x="386" y="524"/>
                    </a:lnTo>
                    <a:lnTo>
                      <a:pt x="443" y="563"/>
                    </a:lnTo>
                    <a:lnTo>
                      <a:pt x="502" y="600"/>
                    </a:lnTo>
                    <a:lnTo>
                      <a:pt x="560" y="635"/>
                    </a:lnTo>
                    <a:lnTo>
                      <a:pt x="619" y="670"/>
                    </a:lnTo>
                    <a:lnTo>
                      <a:pt x="675" y="703"/>
                    </a:lnTo>
                    <a:lnTo>
                      <a:pt x="731" y="733"/>
                    </a:lnTo>
                    <a:lnTo>
                      <a:pt x="782" y="760"/>
                    </a:lnTo>
                    <a:lnTo>
                      <a:pt x="832" y="785"/>
                    </a:lnTo>
                    <a:lnTo>
                      <a:pt x="876" y="808"/>
                    </a:lnTo>
                    <a:lnTo>
                      <a:pt x="916" y="826"/>
                    </a:lnTo>
                    <a:lnTo>
                      <a:pt x="951" y="843"/>
                    </a:lnTo>
                    <a:lnTo>
                      <a:pt x="979" y="855"/>
                    </a:lnTo>
                    <a:lnTo>
                      <a:pt x="1001" y="864"/>
                    </a:lnTo>
                    <a:lnTo>
                      <a:pt x="1009" y="866"/>
                    </a:lnTo>
                    <a:lnTo>
                      <a:pt x="1018" y="869"/>
                    </a:lnTo>
                    <a:lnTo>
                      <a:pt x="1027" y="870"/>
                    </a:lnTo>
                    <a:lnTo>
                      <a:pt x="1036" y="870"/>
                    </a:lnTo>
                    <a:lnTo>
                      <a:pt x="1044" y="869"/>
                    </a:lnTo>
                    <a:lnTo>
                      <a:pt x="1053" y="868"/>
                    </a:lnTo>
                    <a:lnTo>
                      <a:pt x="1062" y="865"/>
                    </a:lnTo>
                    <a:lnTo>
                      <a:pt x="1069" y="863"/>
                    </a:lnTo>
                    <a:lnTo>
                      <a:pt x="1078" y="859"/>
                    </a:lnTo>
                    <a:lnTo>
                      <a:pt x="1086" y="854"/>
                    </a:lnTo>
                    <a:lnTo>
                      <a:pt x="1093" y="849"/>
                    </a:lnTo>
                    <a:lnTo>
                      <a:pt x="1101" y="843"/>
                    </a:lnTo>
                    <a:lnTo>
                      <a:pt x="1113" y="830"/>
                    </a:lnTo>
                    <a:lnTo>
                      <a:pt x="1124" y="815"/>
                    </a:lnTo>
                    <a:lnTo>
                      <a:pt x="1134" y="799"/>
                    </a:lnTo>
                    <a:lnTo>
                      <a:pt x="1140" y="783"/>
                    </a:lnTo>
                    <a:lnTo>
                      <a:pt x="1144" y="774"/>
                    </a:lnTo>
                    <a:lnTo>
                      <a:pt x="1145" y="765"/>
                    </a:lnTo>
                    <a:lnTo>
                      <a:pt x="1147" y="756"/>
                    </a:lnTo>
                    <a:lnTo>
                      <a:pt x="1147" y="748"/>
                    </a:lnTo>
                    <a:lnTo>
                      <a:pt x="1147" y="739"/>
                    </a:lnTo>
                    <a:lnTo>
                      <a:pt x="1145" y="731"/>
                    </a:lnTo>
                    <a:lnTo>
                      <a:pt x="1143" y="723"/>
                    </a:lnTo>
                    <a:lnTo>
                      <a:pt x="1140" y="715"/>
                    </a:lnTo>
                    <a:lnTo>
                      <a:pt x="1137" y="706"/>
                    </a:lnTo>
                    <a:lnTo>
                      <a:pt x="1132" y="699"/>
                    </a:lnTo>
                    <a:lnTo>
                      <a:pt x="1125" y="693"/>
                    </a:lnTo>
                    <a:lnTo>
                      <a:pt x="1119" y="685"/>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16" name="Google Shape;716;p12"/>
              <p:cNvSpPr/>
              <p:nvPr/>
            </p:nvSpPr>
            <p:spPr>
              <a:xfrm>
                <a:off x="2286" y="1267"/>
                <a:ext cx="286" cy="88"/>
              </a:xfrm>
              <a:custGeom>
                <a:rect b="b" l="l" r="r" t="t"/>
                <a:pathLst>
                  <a:path extrusionOk="0" h="442" w="1426">
                    <a:moveTo>
                      <a:pt x="1358" y="244"/>
                    </a:moveTo>
                    <a:lnTo>
                      <a:pt x="1309" y="230"/>
                    </a:lnTo>
                    <a:lnTo>
                      <a:pt x="1257" y="214"/>
                    </a:lnTo>
                    <a:lnTo>
                      <a:pt x="1203" y="196"/>
                    </a:lnTo>
                    <a:lnTo>
                      <a:pt x="1147" y="179"/>
                    </a:lnTo>
                    <a:lnTo>
                      <a:pt x="1089" y="161"/>
                    </a:lnTo>
                    <a:lnTo>
                      <a:pt x="1030" y="143"/>
                    </a:lnTo>
                    <a:lnTo>
                      <a:pt x="968" y="125"/>
                    </a:lnTo>
                    <a:lnTo>
                      <a:pt x="907" y="107"/>
                    </a:lnTo>
                    <a:lnTo>
                      <a:pt x="845" y="90"/>
                    </a:lnTo>
                    <a:lnTo>
                      <a:pt x="782" y="73"/>
                    </a:lnTo>
                    <a:lnTo>
                      <a:pt x="721" y="58"/>
                    </a:lnTo>
                    <a:lnTo>
                      <a:pt x="659" y="44"/>
                    </a:lnTo>
                    <a:lnTo>
                      <a:pt x="598" y="32"/>
                    </a:lnTo>
                    <a:lnTo>
                      <a:pt x="539" y="22"/>
                    </a:lnTo>
                    <a:lnTo>
                      <a:pt x="480" y="13"/>
                    </a:lnTo>
                    <a:lnTo>
                      <a:pt x="423" y="7"/>
                    </a:lnTo>
                    <a:lnTo>
                      <a:pt x="374" y="3"/>
                    </a:lnTo>
                    <a:lnTo>
                      <a:pt x="327" y="0"/>
                    </a:lnTo>
                    <a:lnTo>
                      <a:pt x="283" y="0"/>
                    </a:lnTo>
                    <a:lnTo>
                      <a:pt x="243" y="2"/>
                    </a:lnTo>
                    <a:lnTo>
                      <a:pt x="206" y="4"/>
                    </a:lnTo>
                    <a:lnTo>
                      <a:pt x="171" y="8"/>
                    </a:lnTo>
                    <a:lnTo>
                      <a:pt x="140" y="13"/>
                    </a:lnTo>
                    <a:lnTo>
                      <a:pt x="112" y="19"/>
                    </a:lnTo>
                    <a:lnTo>
                      <a:pt x="87" y="27"/>
                    </a:lnTo>
                    <a:lnTo>
                      <a:pt x="66" y="35"/>
                    </a:lnTo>
                    <a:lnTo>
                      <a:pt x="47" y="44"/>
                    </a:lnTo>
                    <a:lnTo>
                      <a:pt x="31" y="55"/>
                    </a:lnTo>
                    <a:lnTo>
                      <a:pt x="19" y="67"/>
                    </a:lnTo>
                    <a:lnTo>
                      <a:pt x="10" y="78"/>
                    </a:lnTo>
                    <a:lnTo>
                      <a:pt x="4" y="90"/>
                    </a:lnTo>
                    <a:lnTo>
                      <a:pt x="0" y="104"/>
                    </a:lnTo>
                    <a:lnTo>
                      <a:pt x="0" y="118"/>
                    </a:lnTo>
                    <a:lnTo>
                      <a:pt x="4" y="132"/>
                    </a:lnTo>
                    <a:lnTo>
                      <a:pt x="10" y="146"/>
                    </a:lnTo>
                    <a:lnTo>
                      <a:pt x="20" y="161"/>
                    </a:lnTo>
                    <a:lnTo>
                      <a:pt x="32" y="176"/>
                    </a:lnTo>
                    <a:lnTo>
                      <a:pt x="47" y="193"/>
                    </a:lnTo>
                    <a:lnTo>
                      <a:pt x="66" y="208"/>
                    </a:lnTo>
                    <a:lnTo>
                      <a:pt x="89" y="223"/>
                    </a:lnTo>
                    <a:lnTo>
                      <a:pt x="112" y="239"/>
                    </a:lnTo>
                    <a:lnTo>
                      <a:pt x="141" y="254"/>
                    </a:lnTo>
                    <a:lnTo>
                      <a:pt x="172" y="269"/>
                    </a:lnTo>
                    <a:lnTo>
                      <a:pt x="206" y="284"/>
                    </a:lnTo>
                    <a:lnTo>
                      <a:pt x="243" y="298"/>
                    </a:lnTo>
                    <a:lnTo>
                      <a:pt x="285" y="311"/>
                    </a:lnTo>
                    <a:lnTo>
                      <a:pt x="327" y="325"/>
                    </a:lnTo>
                    <a:lnTo>
                      <a:pt x="374" y="337"/>
                    </a:lnTo>
                    <a:lnTo>
                      <a:pt x="443" y="354"/>
                    </a:lnTo>
                    <a:lnTo>
                      <a:pt x="513" y="369"/>
                    </a:lnTo>
                    <a:lnTo>
                      <a:pt x="585" y="381"/>
                    </a:lnTo>
                    <a:lnTo>
                      <a:pt x="659" y="392"/>
                    </a:lnTo>
                    <a:lnTo>
                      <a:pt x="733" y="402"/>
                    </a:lnTo>
                    <a:lnTo>
                      <a:pt x="805" y="411"/>
                    </a:lnTo>
                    <a:lnTo>
                      <a:pt x="877" y="419"/>
                    </a:lnTo>
                    <a:lnTo>
                      <a:pt x="946" y="425"/>
                    </a:lnTo>
                    <a:lnTo>
                      <a:pt x="1012" y="430"/>
                    </a:lnTo>
                    <a:lnTo>
                      <a:pt x="1076" y="435"/>
                    </a:lnTo>
                    <a:lnTo>
                      <a:pt x="1134" y="437"/>
                    </a:lnTo>
                    <a:lnTo>
                      <a:pt x="1187" y="440"/>
                    </a:lnTo>
                    <a:lnTo>
                      <a:pt x="1234" y="442"/>
                    </a:lnTo>
                    <a:lnTo>
                      <a:pt x="1275" y="442"/>
                    </a:lnTo>
                    <a:lnTo>
                      <a:pt x="1308" y="442"/>
                    </a:lnTo>
                    <a:lnTo>
                      <a:pt x="1333" y="442"/>
                    </a:lnTo>
                    <a:lnTo>
                      <a:pt x="1343" y="441"/>
                    </a:lnTo>
                    <a:lnTo>
                      <a:pt x="1351" y="440"/>
                    </a:lnTo>
                    <a:lnTo>
                      <a:pt x="1360" y="437"/>
                    </a:lnTo>
                    <a:lnTo>
                      <a:pt x="1368" y="435"/>
                    </a:lnTo>
                    <a:lnTo>
                      <a:pt x="1375" y="431"/>
                    </a:lnTo>
                    <a:lnTo>
                      <a:pt x="1383" y="426"/>
                    </a:lnTo>
                    <a:lnTo>
                      <a:pt x="1390" y="421"/>
                    </a:lnTo>
                    <a:lnTo>
                      <a:pt x="1395" y="416"/>
                    </a:lnTo>
                    <a:lnTo>
                      <a:pt x="1401" y="410"/>
                    </a:lnTo>
                    <a:lnTo>
                      <a:pt x="1406" y="402"/>
                    </a:lnTo>
                    <a:lnTo>
                      <a:pt x="1411" y="396"/>
                    </a:lnTo>
                    <a:lnTo>
                      <a:pt x="1415" y="389"/>
                    </a:lnTo>
                    <a:lnTo>
                      <a:pt x="1418" y="381"/>
                    </a:lnTo>
                    <a:lnTo>
                      <a:pt x="1421" y="372"/>
                    </a:lnTo>
                    <a:lnTo>
                      <a:pt x="1423" y="365"/>
                    </a:lnTo>
                    <a:lnTo>
                      <a:pt x="1425" y="356"/>
                    </a:lnTo>
                    <a:lnTo>
                      <a:pt x="1426" y="347"/>
                    </a:lnTo>
                    <a:lnTo>
                      <a:pt x="1426" y="339"/>
                    </a:lnTo>
                    <a:lnTo>
                      <a:pt x="1426" y="330"/>
                    </a:lnTo>
                    <a:lnTo>
                      <a:pt x="1425" y="322"/>
                    </a:lnTo>
                    <a:lnTo>
                      <a:pt x="1423" y="314"/>
                    </a:lnTo>
                    <a:lnTo>
                      <a:pt x="1421" y="305"/>
                    </a:lnTo>
                    <a:lnTo>
                      <a:pt x="1418" y="298"/>
                    </a:lnTo>
                    <a:lnTo>
                      <a:pt x="1414" y="290"/>
                    </a:lnTo>
                    <a:lnTo>
                      <a:pt x="1410" y="283"/>
                    </a:lnTo>
                    <a:lnTo>
                      <a:pt x="1404" y="275"/>
                    </a:lnTo>
                    <a:lnTo>
                      <a:pt x="1399" y="269"/>
                    </a:lnTo>
                    <a:lnTo>
                      <a:pt x="1391" y="263"/>
                    </a:lnTo>
                    <a:lnTo>
                      <a:pt x="1384" y="258"/>
                    </a:lnTo>
                    <a:lnTo>
                      <a:pt x="1376" y="253"/>
                    </a:lnTo>
                    <a:lnTo>
                      <a:pt x="1368" y="248"/>
                    </a:lnTo>
                    <a:lnTo>
                      <a:pt x="1358" y="244"/>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17" name="Google Shape;717;p12"/>
              <p:cNvSpPr/>
              <p:nvPr/>
            </p:nvSpPr>
            <p:spPr>
              <a:xfrm>
                <a:off x="2286" y="1267"/>
                <a:ext cx="286" cy="88"/>
              </a:xfrm>
              <a:custGeom>
                <a:rect b="b" l="l" r="r" t="t"/>
                <a:pathLst>
                  <a:path extrusionOk="0" h="442" w="1426">
                    <a:moveTo>
                      <a:pt x="1358" y="244"/>
                    </a:moveTo>
                    <a:lnTo>
                      <a:pt x="1309" y="230"/>
                    </a:lnTo>
                    <a:lnTo>
                      <a:pt x="1257" y="214"/>
                    </a:lnTo>
                    <a:lnTo>
                      <a:pt x="1203" y="196"/>
                    </a:lnTo>
                    <a:lnTo>
                      <a:pt x="1147" y="179"/>
                    </a:lnTo>
                    <a:lnTo>
                      <a:pt x="1089" y="161"/>
                    </a:lnTo>
                    <a:lnTo>
                      <a:pt x="1030" y="143"/>
                    </a:lnTo>
                    <a:lnTo>
                      <a:pt x="968" y="125"/>
                    </a:lnTo>
                    <a:lnTo>
                      <a:pt x="907" y="107"/>
                    </a:lnTo>
                    <a:lnTo>
                      <a:pt x="845" y="90"/>
                    </a:lnTo>
                    <a:lnTo>
                      <a:pt x="782" y="73"/>
                    </a:lnTo>
                    <a:lnTo>
                      <a:pt x="721" y="58"/>
                    </a:lnTo>
                    <a:lnTo>
                      <a:pt x="659" y="44"/>
                    </a:lnTo>
                    <a:lnTo>
                      <a:pt x="598" y="32"/>
                    </a:lnTo>
                    <a:lnTo>
                      <a:pt x="539" y="22"/>
                    </a:lnTo>
                    <a:lnTo>
                      <a:pt x="480" y="13"/>
                    </a:lnTo>
                    <a:lnTo>
                      <a:pt x="423" y="7"/>
                    </a:lnTo>
                    <a:lnTo>
                      <a:pt x="374" y="3"/>
                    </a:lnTo>
                    <a:lnTo>
                      <a:pt x="327" y="0"/>
                    </a:lnTo>
                    <a:lnTo>
                      <a:pt x="283" y="0"/>
                    </a:lnTo>
                    <a:lnTo>
                      <a:pt x="243" y="2"/>
                    </a:lnTo>
                    <a:lnTo>
                      <a:pt x="206" y="4"/>
                    </a:lnTo>
                    <a:lnTo>
                      <a:pt x="171" y="8"/>
                    </a:lnTo>
                    <a:lnTo>
                      <a:pt x="140" y="13"/>
                    </a:lnTo>
                    <a:lnTo>
                      <a:pt x="112" y="19"/>
                    </a:lnTo>
                    <a:lnTo>
                      <a:pt x="87" y="27"/>
                    </a:lnTo>
                    <a:lnTo>
                      <a:pt x="66" y="35"/>
                    </a:lnTo>
                    <a:lnTo>
                      <a:pt x="47" y="44"/>
                    </a:lnTo>
                    <a:lnTo>
                      <a:pt x="31" y="55"/>
                    </a:lnTo>
                    <a:lnTo>
                      <a:pt x="19" y="67"/>
                    </a:lnTo>
                    <a:lnTo>
                      <a:pt x="10" y="78"/>
                    </a:lnTo>
                    <a:lnTo>
                      <a:pt x="4" y="90"/>
                    </a:lnTo>
                    <a:lnTo>
                      <a:pt x="0" y="104"/>
                    </a:lnTo>
                    <a:lnTo>
                      <a:pt x="0" y="118"/>
                    </a:lnTo>
                    <a:lnTo>
                      <a:pt x="4" y="132"/>
                    </a:lnTo>
                    <a:lnTo>
                      <a:pt x="10" y="146"/>
                    </a:lnTo>
                    <a:lnTo>
                      <a:pt x="20" y="161"/>
                    </a:lnTo>
                    <a:lnTo>
                      <a:pt x="32" y="176"/>
                    </a:lnTo>
                    <a:lnTo>
                      <a:pt x="47" y="193"/>
                    </a:lnTo>
                    <a:lnTo>
                      <a:pt x="66" y="208"/>
                    </a:lnTo>
                    <a:lnTo>
                      <a:pt x="89" y="223"/>
                    </a:lnTo>
                    <a:lnTo>
                      <a:pt x="112" y="239"/>
                    </a:lnTo>
                    <a:lnTo>
                      <a:pt x="141" y="254"/>
                    </a:lnTo>
                    <a:lnTo>
                      <a:pt x="172" y="269"/>
                    </a:lnTo>
                    <a:lnTo>
                      <a:pt x="206" y="284"/>
                    </a:lnTo>
                    <a:lnTo>
                      <a:pt x="243" y="298"/>
                    </a:lnTo>
                    <a:lnTo>
                      <a:pt x="285" y="311"/>
                    </a:lnTo>
                    <a:lnTo>
                      <a:pt x="327" y="325"/>
                    </a:lnTo>
                    <a:lnTo>
                      <a:pt x="374" y="337"/>
                    </a:lnTo>
                    <a:lnTo>
                      <a:pt x="443" y="354"/>
                    </a:lnTo>
                    <a:lnTo>
                      <a:pt x="513" y="369"/>
                    </a:lnTo>
                    <a:lnTo>
                      <a:pt x="585" y="381"/>
                    </a:lnTo>
                    <a:lnTo>
                      <a:pt x="659" y="392"/>
                    </a:lnTo>
                    <a:lnTo>
                      <a:pt x="733" y="402"/>
                    </a:lnTo>
                    <a:lnTo>
                      <a:pt x="805" y="411"/>
                    </a:lnTo>
                    <a:lnTo>
                      <a:pt x="877" y="419"/>
                    </a:lnTo>
                    <a:lnTo>
                      <a:pt x="946" y="425"/>
                    </a:lnTo>
                    <a:lnTo>
                      <a:pt x="1012" y="430"/>
                    </a:lnTo>
                    <a:lnTo>
                      <a:pt x="1076" y="435"/>
                    </a:lnTo>
                    <a:lnTo>
                      <a:pt x="1134" y="437"/>
                    </a:lnTo>
                    <a:lnTo>
                      <a:pt x="1187" y="440"/>
                    </a:lnTo>
                    <a:lnTo>
                      <a:pt x="1234" y="442"/>
                    </a:lnTo>
                    <a:lnTo>
                      <a:pt x="1275" y="442"/>
                    </a:lnTo>
                    <a:lnTo>
                      <a:pt x="1308" y="442"/>
                    </a:lnTo>
                    <a:lnTo>
                      <a:pt x="1333" y="442"/>
                    </a:lnTo>
                    <a:lnTo>
                      <a:pt x="1343" y="441"/>
                    </a:lnTo>
                    <a:lnTo>
                      <a:pt x="1351" y="440"/>
                    </a:lnTo>
                    <a:lnTo>
                      <a:pt x="1360" y="437"/>
                    </a:lnTo>
                    <a:lnTo>
                      <a:pt x="1368" y="435"/>
                    </a:lnTo>
                    <a:lnTo>
                      <a:pt x="1375" y="431"/>
                    </a:lnTo>
                    <a:lnTo>
                      <a:pt x="1383" y="426"/>
                    </a:lnTo>
                    <a:lnTo>
                      <a:pt x="1390" y="421"/>
                    </a:lnTo>
                    <a:lnTo>
                      <a:pt x="1395" y="416"/>
                    </a:lnTo>
                    <a:lnTo>
                      <a:pt x="1401" y="410"/>
                    </a:lnTo>
                    <a:lnTo>
                      <a:pt x="1406" y="402"/>
                    </a:lnTo>
                    <a:lnTo>
                      <a:pt x="1411" y="396"/>
                    </a:lnTo>
                    <a:lnTo>
                      <a:pt x="1415" y="389"/>
                    </a:lnTo>
                    <a:lnTo>
                      <a:pt x="1418" y="381"/>
                    </a:lnTo>
                    <a:lnTo>
                      <a:pt x="1421" y="372"/>
                    </a:lnTo>
                    <a:lnTo>
                      <a:pt x="1423" y="365"/>
                    </a:lnTo>
                    <a:lnTo>
                      <a:pt x="1425" y="356"/>
                    </a:lnTo>
                    <a:lnTo>
                      <a:pt x="1426" y="347"/>
                    </a:lnTo>
                    <a:lnTo>
                      <a:pt x="1426" y="339"/>
                    </a:lnTo>
                    <a:lnTo>
                      <a:pt x="1426" y="330"/>
                    </a:lnTo>
                    <a:lnTo>
                      <a:pt x="1425" y="322"/>
                    </a:lnTo>
                    <a:lnTo>
                      <a:pt x="1423" y="314"/>
                    </a:lnTo>
                    <a:lnTo>
                      <a:pt x="1421" y="305"/>
                    </a:lnTo>
                    <a:lnTo>
                      <a:pt x="1418" y="298"/>
                    </a:lnTo>
                    <a:lnTo>
                      <a:pt x="1414" y="290"/>
                    </a:lnTo>
                    <a:lnTo>
                      <a:pt x="1410" y="283"/>
                    </a:lnTo>
                    <a:lnTo>
                      <a:pt x="1404" y="275"/>
                    </a:lnTo>
                    <a:lnTo>
                      <a:pt x="1399" y="269"/>
                    </a:lnTo>
                    <a:lnTo>
                      <a:pt x="1391" y="263"/>
                    </a:lnTo>
                    <a:lnTo>
                      <a:pt x="1384" y="258"/>
                    </a:lnTo>
                    <a:lnTo>
                      <a:pt x="1376" y="253"/>
                    </a:lnTo>
                    <a:lnTo>
                      <a:pt x="1368" y="248"/>
                    </a:lnTo>
                    <a:lnTo>
                      <a:pt x="1358" y="24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18" name="Google Shape;718;p12"/>
              <p:cNvSpPr/>
              <p:nvPr/>
            </p:nvSpPr>
            <p:spPr>
              <a:xfrm>
                <a:off x="2276" y="1346"/>
                <a:ext cx="295" cy="93"/>
              </a:xfrm>
              <a:custGeom>
                <a:rect b="b" l="l" r="r" t="t"/>
                <a:pathLst>
                  <a:path extrusionOk="0" h="463" w="1479">
                    <a:moveTo>
                      <a:pt x="1357" y="1"/>
                    </a:moveTo>
                    <a:lnTo>
                      <a:pt x="1304" y="6"/>
                    </a:lnTo>
                    <a:lnTo>
                      <a:pt x="1248" y="11"/>
                    </a:lnTo>
                    <a:lnTo>
                      <a:pt x="1190" y="16"/>
                    </a:lnTo>
                    <a:lnTo>
                      <a:pt x="1127" y="21"/>
                    </a:lnTo>
                    <a:lnTo>
                      <a:pt x="1064" y="28"/>
                    </a:lnTo>
                    <a:lnTo>
                      <a:pt x="999" y="34"/>
                    </a:lnTo>
                    <a:lnTo>
                      <a:pt x="933" y="41"/>
                    </a:lnTo>
                    <a:lnTo>
                      <a:pt x="865" y="49"/>
                    </a:lnTo>
                    <a:lnTo>
                      <a:pt x="798" y="58"/>
                    </a:lnTo>
                    <a:lnTo>
                      <a:pt x="732" y="66"/>
                    </a:lnTo>
                    <a:lnTo>
                      <a:pt x="665" y="77"/>
                    </a:lnTo>
                    <a:lnTo>
                      <a:pt x="599" y="89"/>
                    </a:lnTo>
                    <a:lnTo>
                      <a:pt x="536" y="100"/>
                    </a:lnTo>
                    <a:lnTo>
                      <a:pt x="475" y="114"/>
                    </a:lnTo>
                    <a:lnTo>
                      <a:pt x="416" y="129"/>
                    </a:lnTo>
                    <a:lnTo>
                      <a:pt x="359" y="145"/>
                    </a:lnTo>
                    <a:lnTo>
                      <a:pt x="310" y="160"/>
                    </a:lnTo>
                    <a:lnTo>
                      <a:pt x="265" y="176"/>
                    </a:lnTo>
                    <a:lnTo>
                      <a:pt x="223" y="191"/>
                    </a:lnTo>
                    <a:lnTo>
                      <a:pt x="185" y="207"/>
                    </a:lnTo>
                    <a:lnTo>
                      <a:pt x="151" y="224"/>
                    </a:lnTo>
                    <a:lnTo>
                      <a:pt x="120" y="240"/>
                    </a:lnTo>
                    <a:lnTo>
                      <a:pt x="93" y="256"/>
                    </a:lnTo>
                    <a:lnTo>
                      <a:pt x="70" y="272"/>
                    </a:lnTo>
                    <a:lnTo>
                      <a:pt x="50" y="287"/>
                    </a:lnTo>
                    <a:lnTo>
                      <a:pt x="33" y="302"/>
                    </a:lnTo>
                    <a:lnTo>
                      <a:pt x="20" y="318"/>
                    </a:lnTo>
                    <a:lnTo>
                      <a:pt x="10" y="332"/>
                    </a:lnTo>
                    <a:lnTo>
                      <a:pt x="4" y="347"/>
                    </a:lnTo>
                    <a:lnTo>
                      <a:pt x="0" y="361"/>
                    </a:lnTo>
                    <a:lnTo>
                      <a:pt x="2" y="373"/>
                    </a:lnTo>
                    <a:lnTo>
                      <a:pt x="4" y="386"/>
                    </a:lnTo>
                    <a:lnTo>
                      <a:pt x="12" y="398"/>
                    </a:lnTo>
                    <a:lnTo>
                      <a:pt x="22" y="409"/>
                    </a:lnTo>
                    <a:lnTo>
                      <a:pt x="34" y="419"/>
                    </a:lnTo>
                    <a:lnTo>
                      <a:pt x="50" y="428"/>
                    </a:lnTo>
                    <a:lnTo>
                      <a:pt x="69" y="437"/>
                    </a:lnTo>
                    <a:lnTo>
                      <a:pt x="91" y="444"/>
                    </a:lnTo>
                    <a:lnTo>
                      <a:pt x="116" y="451"/>
                    </a:lnTo>
                    <a:lnTo>
                      <a:pt x="145" y="456"/>
                    </a:lnTo>
                    <a:lnTo>
                      <a:pt x="176" y="459"/>
                    </a:lnTo>
                    <a:lnTo>
                      <a:pt x="210" y="462"/>
                    </a:lnTo>
                    <a:lnTo>
                      <a:pt x="247" y="463"/>
                    </a:lnTo>
                    <a:lnTo>
                      <a:pt x="286" y="463"/>
                    </a:lnTo>
                    <a:lnTo>
                      <a:pt x="329" y="461"/>
                    </a:lnTo>
                    <a:lnTo>
                      <a:pt x="375" y="457"/>
                    </a:lnTo>
                    <a:lnTo>
                      <a:pt x="422" y="453"/>
                    </a:lnTo>
                    <a:lnTo>
                      <a:pt x="473" y="446"/>
                    </a:lnTo>
                    <a:lnTo>
                      <a:pt x="544" y="436"/>
                    </a:lnTo>
                    <a:lnTo>
                      <a:pt x="617" y="422"/>
                    </a:lnTo>
                    <a:lnTo>
                      <a:pt x="692" y="407"/>
                    </a:lnTo>
                    <a:lnTo>
                      <a:pt x="767" y="391"/>
                    </a:lnTo>
                    <a:lnTo>
                      <a:pt x="840" y="372"/>
                    </a:lnTo>
                    <a:lnTo>
                      <a:pt x="914" y="353"/>
                    </a:lnTo>
                    <a:lnTo>
                      <a:pt x="985" y="333"/>
                    </a:lnTo>
                    <a:lnTo>
                      <a:pt x="1054" y="313"/>
                    </a:lnTo>
                    <a:lnTo>
                      <a:pt x="1118" y="293"/>
                    </a:lnTo>
                    <a:lnTo>
                      <a:pt x="1180" y="273"/>
                    </a:lnTo>
                    <a:lnTo>
                      <a:pt x="1237" y="255"/>
                    </a:lnTo>
                    <a:lnTo>
                      <a:pt x="1288" y="237"/>
                    </a:lnTo>
                    <a:lnTo>
                      <a:pt x="1334" y="221"/>
                    </a:lnTo>
                    <a:lnTo>
                      <a:pt x="1372" y="206"/>
                    </a:lnTo>
                    <a:lnTo>
                      <a:pt x="1403" y="194"/>
                    </a:lnTo>
                    <a:lnTo>
                      <a:pt x="1427" y="184"/>
                    </a:lnTo>
                    <a:lnTo>
                      <a:pt x="1435" y="180"/>
                    </a:lnTo>
                    <a:lnTo>
                      <a:pt x="1443" y="175"/>
                    </a:lnTo>
                    <a:lnTo>
                      <a:pt x="1450" y="169"/>
                    </a:lnTo>
                    <a:lnTo>
                      <a:pt x="1457" y="162"/>
                    </a:lnTo>
                    <a:lnTo>
                      <a:pt x="1462" y="156"/>
                    </a:lnTo>
                    <a:lnTo>
                      <a:pt x="1467" y="150"/>
                    </a:lnTo>
                    <a:lnTo>
                      <a:pt x="1470" y="142"/>
                    </a:lnTo>
                    <a:lnTo>
                      <a:pt x="1474" y="135"/>
                    </a:lnTo>
                    <a:lnTo>
                      <a:pt x="1477" y="127"/>
                    </a:lnTo>
                    <a:lnTo>
                      <a:pt x="1478" y="119"/>
                    </a:lnTo>
                    <a:lnTo>
                      <a:pt x="1479" y="111"/>
                    </a:lnTo>
                    <a:lnTo>
                      <a:pt x="1479" y="102"/>
                    </a:lnTo>
                    <a:lnTo>
                      <a:pt x="1479" y="95"/>
                    </a:lnTo>
                    <a:lnTo>
                      <a:pt x="1478" y="86"/>
                    </a:lnTo>
                    <a:lnTo>
                      <a:pt x="1475" y="79"/>
                    </a:lnTo>
                    <a:lnTo>
                      <a:pt x="1473" y="70"/>
                    </a:lnTo>
                    <a:lnTo>
                      <a:pt x="1470" y="63"/>
                    </a:lnTo>
                    <a:lnTo>
                      <a:pt x="1467" y="55"/>
                    </a:lnTo>
                    <a:lnTo>
                      <a:pt x="1462" y="48"/>
                    </a:lnTo>
                    <a:lnTo>
                      <a:pt x="1457" y="41"/>
                    </a:lnTo>
                    <a:lnTo>
                      <a:pt x="1452" y="34"/>
                    </a:lnTo>
                    <a:lnTo>
                      <a:pt x="1445" y="29"/>
                    </a:lnTo>
                    <a:lnTo>
                      <a:pt x="1439" y="23"/>
                    </a:lnTo>
                    <a:lnTo>
                      <a:pt x="1432" y="18"/>
                    </a:lnTo>
                    <a:lnTo>
                      <a:pt x="1424" y="13"/>
                    </a:lnTo>
                    <a:lnTo>
                      <a:pt x="1415" y="9"/>
                    </a:lnTo>
                    <a:lnTo>
                      <a:pt x="1407" y="5"/>
                    </a:lnTo>
                    <a:lnTo>
                      <a:pt x="1398" y="3"/>
                    </a:lnTo>
                    <a:lnTo>
                      <a:pt x="1388" y="1"/>
                    </a:lnTo>
                    <a:lnTo>
                      <a:pt x="1378" y="0"/>
                    </a:lnTo>
                    <a:lnTo>
                      <a:pt x="1368" y="0"/>
                    </a:lnTo>
                    <a:lnTo>
                      <a:pt x="1357" y="1"/>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19" name="Google Shape;719;p12"/>
              <p:cNvSpPr/>
              <p:nvPr/>
            </p:nvSpPr>
            <p:spPr>
              <a:xfrm>
                <a:off x="2276" y="1346"/>
                <a:ext cx="295" cy="93"/>
              </a:xfrm>
              <a:custGeom>
                <a:rect b="b" l="l" r="r" t="t"/>
                <a:pathLst>
                  <a:path extrusionOk="0" h="463" w="1479">
                    <a:moveTo>
                      <a:pt x="1357" y="1"/>
                    </a:moveTo>
                    <a:lnTo>
                      <a:pt x="1304" y="6"/>
                    </a:lnTo>
                    <a:lnTo>
                      <a:pt x="1248" y="11"/>
                    </a:lnTo>
                    <a:lnTo>
                      <a:pt x="1190" y="16"/>
                    </a:lnTo>
                    <a:lnTo>
                      <a:pt x="1127" y="21"/>
                    </a:lnTo>
                    <a:lnTo>
                      <a:pt x="1064" y="28"/>
                    </a:lnTo>
                    <a:lnTo>
                      <a:pt x="999" y="34"/>
                    </a:lnTo>
                    <a:lnTo>
                      <a:pt x="933" y="41"/>
                    </a:lnTo>
                    <a:lnTo>
                      <a:pt x="865" y="49"/>
                    </a:lnTo>
                    <a:lnTo>
                      <a:pt x="798" y="58"/>
                    </a:lnTo>
                    <a:lnTo>
                      <a:pt x="732" y="66"/>
                    </a:lnTo>
                    <a:lnTo>
                      <a:pt x="665" y="77"/>
                    </a:lnTo>
                    <a:lnTo>
                      <a:pt x="599" y="89"/>
                    </a:lnTo>
                    <a:lnTo>
                      <a:pt x="536" y="100"/>
                    </a:lnTo>
                    <a:lnTo>
                      <a:pt x="475" y="114"/>
                    </a:lnTo>
                    <a:lnTo>
                      <a:pt x="416" y="129"/>
                    </a:lnTo>
                    <a:lnTo>
                      <a:pt x="359" y="145"/>
                    </a:lnTo>
                    <a:lnTo>
                      <a:pt x="310" y="160"/>
                    </a:lnTo>
                    <a:lnTo>
                      <a:pt x="265" y="176"/>
                    </a:lnTo>
                    <a:lnTo>
                      <a:pt x="223" y="191"/>
                    </a:lnTo>
                    <a:lnTo>
                      <a:pt x="185" y="207"/>
                    </a:lnTo>
                    <a:lnTo>
                      <a:pt x="151" y="224"/>
                    </a:lnTo>
                    <a:lnTo>
                      <a:pt x="120" y="240"/>
                    </a:lnTo>
                    <a:lnTo>
                      <a:pt x="93" y="256"/>
                    </a:lnTo>
                    <a:lnTo>
                      <a:pt x="70" y="272"/>
                    </a:lnTo>
                    <a:lnTo>
                      <a:pt x="50" y="287"/>
                    </a:lnTo>
                    <a:lnTo>
                      <a:pt x="33" y="302"/>
                    </a:lnTo>
                    <a:lnTo>
                      <a:pt x="20" y="318"/>
                    </a:lnTo>
                    <a:lnTo>
                      <a:pt x="10" y="332"/>
                    </a:lnTo>
                    <a:lnTo>
                      <a:pt x="4" y="347"/>
                    </a:lnTo>
                    <a:lnTo>
                      <a:pt x="0" y="361"/>
                    </a:lnTo>
                    <a:lnTo>
                      <a:pt x="2" y="373"/>
                    </a:lnTo>
                    <a:lnTo>
                      <a:pt x="4" y="386"/>
                    </a:lnTo>
                    <a:lnTo>
                      <a:pt x="12" y="398"/>
                    </a:lnTo>
                    <a:lnTo>
                      <a:pt x="22" y="409"/>
                    </a:lnTo>
                    <a:lnTo>
                      <a:pt x="34" y="419"/>
                    </a:lnTo>
                    <a:lnTo>
                      <a:pt x="50" y="428"/>
                    </a:lnTo>
                    <a:lnTo>
                      <a:pt x="69" y="437"/>
                    </a:lnTo>
                    <a:lnTo>
                      <a:pt x="91" y="444"/>
                    </a:lnTo>
                    <a:lnTo>
                      <a:pt x="116" y="451"/>
                    </a:lnTo>
                    <a:lnTo>
                      <a:pt x="145" y="456"/>
                    </a:lnTo>
                    <a:lnTo>
                      <a:pt x="176" y="459"/>
                    </a:lnTo>
                    <a:lnTo>
                      <a:pt x="210" y="462"/>
                    </a:lnTo>
                    <a:lnTo>
                      <a:pt x="247" y="463"/>
                    </a:lnTo>
                    <a:lnTo>
                      <a:pt x="286" y="463"/>
                    </a:lnTo>
                    <a:lnTo>
                      <a:pt x="329" y="461"/>
                    </a:lnTo>
                    <a:lnTo>
                      <a:pt x="375" y="457"/>
                    </a:lnTo>
                    <a:lnTo>
                      <a:pt x="422" y="453"/>
                    </a:lnTo>
                    <a:lnTo>
                      <a:pt x="473" y="446"/>
                    </a:lnTo>
                    <a:lnTo>
                      <a:pt x="544" y="436"/>
                    </a:lnTo>
                    <a:lnTo>
                      <a:pt x="617" y="422"/>
                    </a:lnTo>
                    <a:lnTo>
                      <a:pt x="692" y="407"/>
                    </a:lnTo>
                    <a:lnTo>
                      <a:pt x="767" y="391"/>
                    </a:lnTo>
                    <a:lnTo>
                      <a:pt x="840" y="372"/>
                    </a:lnTo>
                    <a:lnTo>
                      <a:pt x="914" y="353"/>
                    </a:lnTo>
                    <a:lnTo>
                      <a:pt x="985" y="333"/>
                    </a:lnTo>
                    <a:lnTo>
                      <a:pt x="1054" y="313"/>
                    </a:lnTo>
                    <a:lnTo>
                      <a:pt x="1118" y="293"/>
                    </a:lnTo>
                    <a:lnTo>
                      <a:pt x="1180" y="273"/>
                    </a:lnTo>
                    <a:lnTo>
                      <a:pt x="1237" y="255"/>
                    </a:lnTo>
                    <a:lnTo>
                      <a:pt x="1288" y="237"/>
                    </a:lnTo>
                    <a:lnTo>
                      <a:pt x="1334" y="221"/>
                    </a:lnTo>
                    <a:lnTo>
                      <a:pt x="1372" y="206"/>
                    </a:lnTo>
                    <a:lnTo>
                      <a:pt x="1403" y="194"/>
                    </a:lnTo>
                    <a:lnTo>
                      <a:pt x="1427" y="184"/>
                    </a:lnTo>
                    <a:lnTo>
                      <a:pt x="1435" y="180"/>
                    </a:lnTo>
                    <a:lnTo>
                      <a:pt x="1443" y="175"/>
                    </a:lnTo>
                    <a:lnTo>
                      <a:pt x="1450" y="169"/>
                    </a:lnTo>
                    <a:lnTo>
                      <a:pt x="1457" y="162"/>
                    </a:lnTo>
                    <a:lnTo>
                      <a:pt x="1462" y="156"/>
                    </a:lnTo>
                    <a:lnTo>
                      <a:pt x="1467" y="150"/>
                    </a:lnTo>
                    <a:lnTo>
                      <a:pt x="1470" y="142"/>
                    </a:lnTo>
                    <a:lnTo>
                      <a:pt x="1474" y="135"/>
                    </a:lnTo>
                    <a:lnTo>
                      <a:pt x="1477" y="127"/>
                    </a:lnTo>
                    <a:lnTo>
                      <a:pt x="1478" y="119"/>
                    </a:lnTo>
                    <a:lnTo>
                      <a:pt x="1479" y="111"/>
                    </a:lnTo>
                    <a:lnTo>
                      <a:pt x="1479" y="102"/>
                    </a:lnTo>
                    <a:lnTo>
                      <a:pt x="1479" y="95"/>
                    </a:lnTo>
                    <a:lnTo>
                      <a:pt x="1478" y="86"/>
                    </a:lnTo>
                    <a:lnTo>
                      <a:pt x="1475" y="79"/>
                    </a:lnTo>
                    <a:lnTo>
                      <a:pt x="1473" y="70"/>
                    </a:lnTo>
                    <a:lnTo>
                      <a:pt x="1470" y="63"/>
                    </a:lnTo>
                    <a:lnTo>
                      <a:pt x="1467" y="55"/>
                    </a:lnTo>
                    <a:lnTo>
                      <a:pt x="1462" y="48"/>
                    </a:lnTo>
                    <a:lnTo>
                      <a:pt x="1457" y="41"/>
                    </a:lnTo>
                    <a:lnTo>
                      <a:pt x="1452" y="34"/>
                    </a:lnTo>
                    <a:lnTo>
                      <a:pt x="1445" y="29"/>
                    </a:lnTo>
                    <a:lnTo>
                      <a:pt x="1439" y="23"/>
                    </a:lnTo>
                    <a:lnTo>
                      <a:pt x="1432" y="18"/>
                    </a:lnTo>
                    <a:lnTo>
                      <a:pt x="1424" y="13"/>
                    </a:lnTo>
                    <a:lnTo>
                      <a:pt x="1415" y="9"/>
                    </a:lnTo>
                    <a:lnTo>
                      <a:pt x="1407" y="5"/>
                    </a:lnTo>
                    <a:lnTo>
                      <a:pt x="1398" y="3"/>
                    </a:lnTo>
                    <a:lnTo>
                      <a:pt x="1388" y="1"/>
                    </a:lnTo>
                    <a:lnTo>
                      <a:pt x="1378" y="0"/>
                    </a:lnTo>
                    <a:lnTo>
                      <a:pt x="1368" y="0"/>
                    </a:lnTo>
                    <a:lnTo>
                      <a:pt x="1357" y="1"/>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20" name="Google Shape;720;p12"/>
              <p:cNvSpPr/>
              <p:nvPr/>
            </p:nvSpPr>
            <p:spPr>
              <a:xfrm>
                <a:off x="2327" y="1373"/>
                <a:ext cx="259" cy="176"/>
              </a:xfrm>
              <a:custGeom>
                <a:rect b="b" l="l" r="r" t="t"/>
                <a:pathLst>
                  <a:path extrusionOk="0" h="879" w="1294">
                    <a:moveTo>
                      <a:pt x="1123" y="15"/>
                    </a:moveTo>
                    <a:lnTo>
                      <a:pt x="1075" y="40"/>
                    </a:lnTo>
                    <a:lnTo>
                      <a:pt x="1024" y="66"/>
                    </a:lnTo>
                    <a:lnTo>
                      <a:pt x="971" y="92"/>
                    </a:lnTo>
                    <a:lnTo>
                      <a:pt x="914" y="121"/>
                    </a:lnTo>
                    <a:lnTo>
                      <a:pt x="857" y="151"/>
                    </a:lnTo>
                    <a:lnTo>
                      <a:pt x="798" y="181"/>
                    </a:lnTo>
                    <a:lnTo>
                      <a:pt x="738" y="212"/>
                    </a:lnTo>
                    <a:lnTo>
                      <a:pt x="679" y="245"/>
                    </a:lnTo>
                    <a:lnTo>
                      <a:pt x="619" y="277"/>
                    </a:lnTo>
                    <a:lnTo>
                      <a:pt x="560" y="311"/>
                    </a:lnTo>
                    <a:lnTo>
                      <a:pt x="501" y="344"/>
                    </a:lnTo>
                    <a:lnTo>
                      <a:pt x="444" y="379"/>
                    </a:lnTo>
                    <a:lnTo>
                      <a:pt x="389" y="413"/>
                    </a:lnTo>
                    <a:lnTo>
                      <a:pt x="335" y="448"/>
                    </a:lnTo>
                    <a:lnTo>
                      <a:pt x="285" y="483"/>
                    </a:lnTo>
                    <a:lnTo>
                      <a:pt x="238" y="519"/>
                    </a:lnTo>
                    <a:lnTo>
                      <a:pt x="199" y="550"/>
                    </a:lnTo>
                    <a:lnTo>
                      <a:pt x="164" y="580"/>
                    </a:lnTo>
                    <a:lnTo>
                      <a:pt x="133" y="609"/>
                    </a:lnTo>
                    <a:lnTo>
                      <a:pt x="105" y="638"/>
                    </a:lnTo>
                    <a:lnTo>
                      <a:pt x="80" y="664"/>
                    </a:lnTo>
                    <a:lnTo>
                      <a:pt x="58" y="689"/>
                    </a:lnTo>
                    <a:lnTo>
                      <a:pt x="41" y="713"/>
                    </a:lnTo>
                    <a:lnTo>
                      <a:pt x="26" y="735"/>
                    </a:lnTo>
                    <a:lnTo>
                      <a:pt x="15" y="756"/>
                    </a:lnTo>
                    <a:lnTo>
                      <a:pt x="7" y="776"/>
                    </a:lnTo>
                    <a:lnTo>
                      <a:pt x="1" y="794"/>
                    </a:lnTo>
                    <a:lnTo>
                      <a:pt x="0" y="810"/>
                    </a:lnTo>
                    <a:lnTo>
                      <a:pt x="0" y="825"/>
                    </a:lnTo>
                    <a:lnTo>
                      <a:pt x="3" y="839"/>
                    </a:lnTo>
                    <a:lnTo>
                      <a:pt x="11" y="850"/>
                    </a:lnTo>
                    <a:lnTo>
                      <a:pt x="20" y="859"/>
                    </a:lnTo>
                    <a:lnTo>
                      <a:pt x="32" y="867"/>
                    </a:lnTo>
                    <a:lnTo>
                      <a:pt x="46" y="872"/>
                    </a:lnTo>
                    <a:lnTo>
                      <a:pt x="63" y="877"/>
                    </a:lnTo>
                    <a:lnTo>
                      <a:pt x="83" y="879"/>
                    </a:lnTo>
                    <a:lnTo>
                      <a:pt x="106" y="879"/>
                    </a:lnTo>
                    <a:lnTo>
                      <a:pt x="129" y="877"/>
                    </a:lnTo>
                    <a:lnTo>
                      <a:pt x="157" y="874"/>
                    </a:lnTo>
                    <a:lnTo>
                      <a:pt x="186" y="867"/>
                    </a:lnTo>
                    <a:lnTo>
                      <a:pt x="217" y="859"/>
                    </a:lnTo>
                    <a:lnTo>
                      <a:pt x="251" y="849"/>
                    </a:lnTo>
                    <a:lnTo>
                      <a:pt x="285" y="835"/>
                    </a:lnTo>
                    <a:lnTo>
                      <a:pt x="323" y="820"/>
                    </a:lnTo>
                    <a:lnTo>
                      <a:pt x="362" y="802"/>
                    </a:lnTo>
                    <a:lnTo>
                      <a:pt x="403" y="782"/>
                    </a:lnTo>
                    <a:lnTo>
                      <a:pt x="446" y="761"/>
                    </a:lnTo>
                    <a:lnTo>
                      <a:pt x="490" y="736"/>
                    </a:lnTo>
                    <a:lnTo>
                      <a:pt x="554" y="699"/>
                    </a:lnTo>
                    <a:lnTo>
                      <a:pt x="617" y="660"/>
                    </a:lnTo>
                    <a:lnTo>
                      <a:pt x="681" y="619"/>
                    </a:lnTo>
                    <a:lnTo>
                      <a:pt x="743" y="575"/>
                    </a:lnTo>
                    <a:lnTo>
                      <a:pt x="806" y="532"/>
                    </a:lnTo>
                    <a:lnTo>
                      <a:pt x="866" y="487"/>
                    </a:lnTo>
                    <a:lnTo>
                      <a:pt x="923" y="443"/>
                    </a:lnTo>
                    <a:lnTo>
                      <a:pt x="979" y="399"/>
                    </a:lnTo>
                    <a:lnTo>
                      <a:pt x="1032" y="357"/>
                    </a:lnTo>
                    <a:lnTo>
                      <a:pt x="1080" y="317"/>
                    </a:lnTo>
                    <a:lnTo>
                      <a:pt x="1125" y="279"/>
                    </a:lnTo>
                    <a:lnTo>
                      <a:pt x="1165" y="245"/>
                    </a:lnTo>
                    <a:lnTo>
                      <a:pt x="1230" y="187"/>
                    </a:lnTo>
                    <a:lnTo>
                      <a:pt x="1271" y="148"/>
                    </a:lnTo>
                    <a:lnTo>
                      <a:pt x="1277" y="141"/>
                    </a:lnTo>
                    <a:lnTo>
                      <a:pt x="1282" y="133"/>
                    </a:lnTo>
                    <a:lnTo>
                      <a:pt x="1287" y="126"/>
                    </a:lnTo>
                    <a:lnTo>
                      <a:pt x="1290" y="118"/>
                    </a:lnTo>
                    <a:lnTo>
                      <a:pt x="1292" y="111"/>
                    </a:lnTo>
                    <a:lnTo>
                      <a:pt x="1294" y="104"/>
                    </a:lnTo>
                    <a:lnTo>
                      <a:pt x="1294" y="96"/>
                    </a:lnTo>
                    <a:lnTo>
                      <a:pt x="1294" y="89"/>
                    </a:lnTo>
                    <a:lnTo>
                      <a:pt x="1292" y="81"/>
                    </a:lnTo>
                    <a:lnTo>
                      <a:pt x="1290" y="74"/>
                    </a:lnTo>
                    <a:lnTo>
                      <a:pt x="1287" y="66"/>
                    </a:lnTo>
                    <a:lnTo>
                      <a:pt x="1284" y="59"/>
                    </a:lnTo>
                    <a:lnTo>
                      <a:pt x="1280" y="52"/>
                    </a:lnTo>
                    <a:lnTo>
                      <a:pt x="1275" y="45"/>
                    </a:lnTo>
                    <a:lnTo>
                      <a:pt x="1270" y="39"/>
                    </a:lnTo>
                    <a:lnTo>
                      <a:pt x="1264" y="34"/>
                    </a:lnTo>
                    <a:lnTo>
                      <a:pt x="1250" y="22"/>
                    </a:lnTo>
                    <a:lnTo>
                      <a:pt x="1235" y="14"/>
                    </a:lnTo>
                    <a:lnTo>
                      <a:pt x="1226" y="10"/>
                    </a:lnTo>
                    <a:lnTo>
                      <a:pt x="1218" y="6"/>
                    </a:lnTo>
                    <a:lnTo>
                      <a:pt x="1209" y="4"/>
                    </a:lnTo>
                    <a:lnTo>
                      <a:pt x="1200" y="2"/>
                    </a:lnTo>
                    <a:lnTo>
                      <a:pt x="1191" y="1"/>
                    </a:lnTo>
                    <a:lnTo>
                      <a:pt x="1181" y="0"/>
                    </a:lnTo>
                    <a:lnTo>
                      <a:pt x="1171" y="1"/>
                    </a:lnTo>
                    <a:lnTo>
                      <a:pt x="1161" y="1"/>
                    </a:lnTo>
                    <a:lnTo>
                      <a:pt x="1153" y="4"/>
                    </a:lnTo>
                    <a:lnTo>
                      <a:pt x="1143" y="6"/>
                    </a:lnTo>
                    <a:lnTo>
                      <a:pt x="1133" y="10"/>
                    </a:lnTo>
                    <a:lnTo>
                      <a:pt x="1123" y="15"/>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21" name="Google Shape;721;p12"/>
              <p:cNvSpPr/>
              <p:nvPr/>
            </p:nvSpPr>
            <p:spPr>
              <a:xfrm>
                <a:off x="2327" y="1373"/>
                <a:ext cx="259" cy="176"/>
              </a:xfrm>
              <a:custGeom>
                <a:rect b="b" l="l" r="r" t="t"/>
                <a:pathLst>
                  <a:path extrusionOk="0" h="879" w="1294">
                    <a:moveTo>
                      <a:pt x="1123" y="15"/>
                    </a:moveTo>
                    <a:lnTo>
                      <a:pt x="1075" y="40"/>
                    </a:lnTo>
                    <a:lnTo>
                      <a:pt x="1024" y="66"/>
                    </a:lnTo>
                    <a:lnTo>
                      <a:pt x="971" y="92"/>
                    </a:lnTo>
                    <a:lnTo>
                      <a:pt x="914" y="121"/>
                    </a:lnTo>
                    <a:lnTo>
                      <a:pt x="857" y="151"/>
                    </a:lnTo>
                    <a:lnTo>
                      <a:pt x="798" y="181"/>
                    </a:lnTo>
                    <a:lnTo>
                      <a:pt x="738" y="212"/>
                    </a:lnTo>
                    <a:lnTo>
                      <a:pt x="679" y="245"/>
                    </a:lnTo>
                    <a:lnTo>
                      <a:pt x="619" y="277"/>
                    </a:lnTo>
                    <a:lnTo>
                      <a:pt x="560" y="311"/>
                    </a:lnTo>
                    <a:lnTo>
                      <a:pt x="501" y="344"/>
                    </a:lnTo>
                    <a:lnTo>
                      <a:pt x="444" y="379"/>
                    </a:lnTo>
                    <a:lnTo>
                      <a:pt x="389" y="413"/>
                    </a:lnTo>
                    <a:lnTo>
                      <a:pt x="335" y="448"/>
                    </a:lnTo>
                    <a:lnTo>
                      <a:pt x="285" y="483"/>
                    </a:lnTo>
                    <a:lnTo>
                      <a:pt x="238" y="519"/>
                    </a:lnTo>
                    <a:lnTo>
                      <a:pt x="199" y="550"/>
                    </a:lnTo>
                    <a:lnTo>
                      <a:pt x="164" y="580"/>
                    </a:lnTo>
                    <a:lnTo>
                      <a:pt x="133" y="609"/>
                    </a:lnTo>
                    <a:lnTo>
                      <a:pt x="105" y="638"/>
                    </a:lnTo>
                    <a:lnTo>
                      <a:pt x="80" y="664"/>
                    </a:lnTo>
                    <a:lnTo>
                      <a:pt x="58" y="689"/>
                    </a:lnTo>
                    <a:lnTo>
                      <a:pt x="41" y="713"/>
                    </a:lnTo>
                    <a:lnTo>
                      <a:pt x="26" y="735"/>
                    </a:lnTo>
                    <a:lnTo>
                      <a:pt x="15" y="756"/>
                    </a:lnTo>
                    <a:lnTo>
                      <a:pt x="7" y="776"/>
                    </a:lnTo>
                    <a:lnTo>
                      <a:pt x="1" y="794"/>
                    </a:lnTo>
                    <a:lnTo>
                      <a:pt x="0" y="810"/>
                    </a:lnTo>
                    <a:lnTo>
                      <a:pt x="0" y="825"/>
                    </a:lnTo>
                    <a:lnTo>
                      <a:pt x="3" y="839"/>
                    </a:lnTo>
                    <a:lnTo>
                      <a:pt x="11" y="850"/>
                    </a:lnTo>
                    <a:lnTo>
                      <a:pt x="20" y="859"/>
                    </a:lnTo>
                    <a:lnTo>
                      <a:pt x="32" y="867"/>
                    </a:lnTo>
                    <a:lnTo>
                      <a:pt x="46" y="872"/>
                    </a:lnTo>
                    <a:lnTo>
                      <a:pt x="63" y="877"/>
                    </a:lnTo>
                    <a:lnTo>
                      <a:pt x="83" y="879"/>
                    </a:lnTo>
                    <a:lnTo>
                      <a:pt x="106" y="879"/>
                    </a:lnTo>
                    <a:lnTo>
                      <a:pt x="129" y="877"/>
                    </a:lnTo>
                    <a:lnTo>
                      <a:pt x="157" y="874"/>
                    </a:lnTo>
                    <a:lnTo>
                      <a:pt x="186" y="867"/>
                    </a:lnTo>
                    <a:lnTo>
                      <a:pt x="217" y="859"/>
                    </a:lnTo>
                    <a:lnTo>
                      <a:pt x="251" y="849"/>
                    </a:lnTo>
                    <a:lnTo>
                      <a:pt x="285" y="835"/>
                    </a:lnTo>
                    <a:lnTo>
                      <a:pt x="323" y="820"/>
                    </a:lnTo>
                    <a:lnTo>
                      <a:pt x="362" y="802"/>
                    </a:lnTo>
                    <a:lnTo>
                      <a:pt x="403" y="782"/>
                    </a:lnTo>
                    <a:lnTo>
                      <a:pt x="446" y="761"/>
                    </a:lnTo>
                    <a:lnTo>
                      <a:pt x="490" y="736"/>
                    </a:lnTo>
                    <a:lnTo>
                      <a:pt x="554" y="699"/>
                    </a:lnTo>
                    <a:lnTo>
                      <a:pt x="617" y="660"/>
                    </a:lnTo>
                    <a:lnTo>
                      <a:pt x="681" y="619"/>
                    </a:lnTo>
                    <a:lnTo>
                      <a:pt x="743" y="575"/>
                    </a:lnTo>
                    <a:lnTo>
                      <a:pt x="806" y="532"/>
                    </a:lnTo>
                    <a:lnTo>
                      <a:pt x="866" y="487"/>
                    </a:lnTo>
                    <a:lnTo>
                      <a:pt x="923" y="443"/>
                    </a:lnTo>
                    <a:lnTo>
                      <a:pt x="979" y="399"/>
                    </a:lnTo>
                    <a:lnTo>
                      <a:pt x="1032" y="357"/>
                    </a:lnTo>
                    <a:lnTo>
                      <a:pt x="1080" y="317"/>
                    </a:lnTo>
                    <a:lnTo>
                      <a:pt x="1125" y="279"/>
                    </a:lnTo>
                    <a:lnTo>
                      <a:pt x="1165" y="245"/>
                    </a:lnTo>
                    <a:lnTo>
                      <a:pt x="1230" y="187"/>
                    </a:lnTo>
                    <a:lnTo>
                      <a:pt x="1271" y="148"/>
                    </a:lnTo>
                    <a:lnTo>
                      <a:pt x="1277" y="141"/>
                    </a:lnTo>
                    <a:lnTo>
                      <a:pt x="1282" y="133"/>
                    </a:lnTo>
                    <a:lnTo>
                      <a:pt x="1287" y="126"/>
                    </a:lnTo>
                    <a:lnTo>
                      <a:pt x="1290" y="118"/>
                    </a:lnTo>
                    <a:lnTo>
                      <a:pt x="1292" y="111"/>
                    </a:lnTo>
                    <a:lnTo>
                      <a:pt x="1294" y="104"/>
                    </a:lnTo>
                    <a:lnTo>
                      <a:pt x="1294" y="96"/>
                    </a:lnTo>
                    <a:lnTo>
                      <a:pt x="1294" y="89"/>
                    </a:lnTo>
                    <a:lnTo>
                      <a:pt x="1292" y="81"/>
                    </a:lnTo>
                    <a:lnTo>
                      <a:pt x="1290" y="74"/>
                    </a:lnTo>
                    <a:lnTo>
                      <a:pt x="1287" y="66"/>
                    </a:lnTo>
                    <a:lnTo>
                      <a:pt x="1284" y="59"/>
                    </a:lnTo>
                    <a:lnTo>
                      <a:pt x="1280" y="52"/>
                    </a:lnTo>
                    <a:lnTo>
                      <a:pt x="1275" y="45"/>
                    </a:lnTo>
                    <a:lnTo>
                      <a:pt x="1270" y="39"/>
                    </a:lnTo>
                    <a:lnTo>
                      <a:pt x="1264" y="34"/>
                    </a:lnTo>
                    <a:lnTo>
                      <a:pt x="1250" y="22"/>
                    </a:lnTo>
                    <a:lnTo>
                      <a:pt x="1235" y="14"/>
                    </a:lnTo>
                    <a:lnTo>
                      <a:pt x="1226" y="10"/>
                    </a:lnTo>
                    <a:lnTo>
                      <a:pt x="1218" y="6"/>
                    </a:lnTo>
                    <a:lnTo>
                      <a:pt x="1209" y="4"/>
                    </a:lnTo>
                    <a:lnTo>
                      <a:pt x="1200" y="2"/>
                    </a:lnTo>
                    <a:lnTo>
                      <a:pt x="1191" y="1"/>
                    </a:lnTo>
                    <a:lnTo>
                      <a:pt x="1181" y="0"/>
                    </a:lnTo>
                    <a:lnTo>
                      <a:pt x="1171" y="1"/>
                    </a:lnTo>
                    <a:lnTo>
                      <a:pt x="1161" y="1"/>
                    </a:lnTo>
                    <a:lnTo>
                      <a:pt x="1153" y="4"/>
                    </a:lnTo>
                    <a:lnTo>
                      <a:pt x="1143" y="6"/>
                    </a:lnTo>
                    <a:lnTo>
                      <a:pt x="1133" y="10"/>
                    </a:lnTo>
                    <a:lnTo>
                      <a:pt x="1123" y="15"/>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22" name="Google Shape;722;p12"/>
              <p:cNvSpPr/>
              <p:nvPr/>
            </p:nvSpPr>
            <p:spPr>
              <a:xfrm>
                <a:off x="2454" y="1387"/>
                <a:ext cx="112" cy="80"/>
              </a:xfrm>
              <a:custGeom>
                <a:rect b="b" l="l" r="r" t="t"/>
                <a:pathLst>
                  <a:path extrusionOk="0" h="398" w="557">
                    <a:moveTo>
                      <a:pt x="499" y="0"/>
                    </a:moveTo>
                    <a:lnTo>
                      <a:pt x="496" y="8"/>
                    </a:lnTo>
                    <a:lnTo>
                      <a:pt x="492" y="18"/>
                    </a:lnTo>
                    <a:lnTo>
                      <a:pt x="486" y="28"/>
                    </a:lnTo>
                    <a:lnTo>
                      <a:pt x="479" y="39"/>
                    </a:lnTo>
                    <a:lnTo>
                      <a:pt x="469" y="51"/>
                    </a:lnTo>
                    <a:lnTo>
                      <a:pt x="458" y="63"/>
                    </a:lnTo>
                    <a:lnTo>
                      <a:pt x="445" y="76"/>
                    </a:lnTo>
                    <a:lnTo>
                      <a:pt x="431" y="88"/>
                    </a:lnTo>
                    <a:lnTo>
                      <a:pt x="400" y="116"/>
                    </a:lnTo>
                    <a:lnTo>
                      <a:pt x="365" y="143"/>
                    </a:lnTo>
                    <a:lnTo>
                      <a:pt x="328" y="172"/>
                    </a:lnTo>
                    <a:lnTo>
                      <a:pt x="288" y="201"/>
                    </a:lnTo>
                    <a:lnTo>
                      <a:pt x="207" y="257"/>
                    </a:lnTo>
                    <a:lnTo>
                      <a:pt x="131" y="307"/>
                    </a:lnTo>
                    <a:lnTo>
                      <a:pt x="67" y="348"/>
                    </a:lnTo>
                    <a:lnTo>
                      <a:pt x="25" y="375"/>
                    </a:lnTo>
                    <a:lnTo>
                      <a:pt x="12" y="385"/>
                    </a:lnTo>
                    <a:lnTo>
                      <a:pt x="3" y="391"/>
                    </a:lnTo>
                    <a:lnTo>
                      <a:pt x="0" y="396"/>
                    </a:lnTo>
                    <a:lnTo>
                      <a:pt x="0" y="398"/>
                    </a:lnTo>
                    <a:lnTo>
                      <a:pt x="10" y="394"/>
                    </a:lnTo>
                    <a:lnTo>
                      <a:pt x="31" y="384"/>
                    </a:lnTo>
                    <a:lnTo>
                      <a:pt x="62" y="367"/>
                    </a:lnTo>
                    <a:lnTo>
                      <a:pt x="98" y="344"/>
                    </a:lnTo>
                    <a:lnTo>
                      <a:pt x="139" y="319"/>
                    </a:lnTo>
                    <a:lnTo>
                      <a:pt x="183" y="292"/>
                    </a:lnTo>
                    <a:lnTo>
                      <a:pt x="227" y="264"/>
                    </a:lnTo>
                    <a:lnTo>
                      <a:pt x="274" y="234"/>
                    </a:lnTo>
                    <a:lnTo>
                      <a:pt x="323" y="203"/>
                    </a:lnTo>
                    <a:lnTo>
                      <a:pt x="371" y="173"/>
                    </a:lnTo>
                    <a:lnTo>
                      <a:pt x="395" y="159"/>
                    </a:lnTo>
                    <a:lnTo>
                      <a:pt x="419" y="147"/>
                    </a:lnTo>
                    <a:lnTo>
                      <a:pt x="441" y="136"/>
                    </a:lnTo>
                    <a:lnTo>
                      <a:pt x="464" y="126"/>
                    </a:lnTo>
                    <a:lnTo>
                      <a:pt x="484" y="117"/>
                    </a:lnTo>
                    <a:lnTo>
                      <a:pt x="504" y="111"/>
                    </a:lnTo>
                    <a:lnTo>
                      <a:pt x="521" y="106"/>
                    </a:lnTo>
                    <a:lnTo>
                      <a:pt x="539" y="103"/>
                    </a:lnTo>
                    <a:lnTo>
                      <a:pt x="544" y="103"/>
                    </a:lnTo>
                    <a:lnTo>
                      <a:pt x="547" y="102"/>
                    </a:lnTo>
                    <a:lnTo>
                      <a:pt x="551" y="99"/>
                    </a:lnTo>
                    <a:lnTo>
                      <a:pt x="554" y="98"/>
                    </a:lnTo>
                    <a:lnTo>
                      <a:pt x="555" y="96"/>
                    </a:lnTo>
                    <a:lnTo>
                      <a:pt x="556" y="92"/>
                    </a:lnTo>
                    <a:lnTo>
                      <a:pt x="557" y="89"/>
                    </a:lnTo>
                    <a:lnTo>
                      <a:pt x="557" y="86"/>
                    </a:lnTo>
                    <a:lnTo>
                      <a:pt x="555" y="77"/>
                    </a:lnTo>
                    <a:lnTo>
                      <a:pt x="551" y="68"/>
                    </a:lnTo>
                    <a:lnTo>
                      <a:pt x="546" y="59"/>
                    </a:lnTo>
                    <a:lnTo>
                      <a:pt x="541" y="49"/>
                    </a:lnTo>
                    <a:lnTo>
                      <a:pt x="514" y="16"/>
                    </a:lnTo>
                    <a:lnTo>
                      <a:pt x="499" y="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23" name="Google Shape;723;p12"/>
              <p:cNvSpPr/>
              <p:nvPr/>
            </p:nvSpPr>
            <p:spPr>
              <a:xfrm>
                <a:off x="2431" y="1392"/>
                <a:ext cx="181" cy="238"/>
              </a:xfrm>
              <a:custGeom>
                <a:rect b="b" l="l" r="r" t="t"/>
                <a:pathLst>
                  <a:path extrusionOk="0" h="1190" w="904">
                    <a:moveTo>
                      <a:pt x="692" y="44"/>
                    </a:moveTo>
                    <a:lnTo>
                      <a:pt x="624" y="124"/>
                    </a:lnTo>
                    <a:lnTo>
                      <a:pt x="546" y="214"/>
                    </a:lnTo>
                    <a:lnTo>
                      <a:pt x="464" y="309"/>
                    </a:lnTo>
                    <a:lnTo>
                      <a:pt x="382" y="409"/>
                    </a:lnTo>
                    <a:lnTo>
                      <a:pt x="340" y="459"/>
                    </a:lnTo>
                    <a:lnTo>
                      <a:pt x="301" y="510"/>
                    </a:lnTo>
                    <a:lnTo>
                      <a:pt x="262" y="561"/>
                    </a:lnTo>
                    <a:lnTo>
                      <a:pt x="224" y="612"/>
                    </a:lnTo>
                    <a:lnTo>
                      <a:pt x="189" y="664"/>
                    </a:lnTo>
                    <a:lnTo>
                      <a:pt x="157" y="713"/>
                    </a:lnTo>
                    <a:lnTo>
                      <a:pt x="127" y="762"/>
                    </a:lnTo>
                    <a:lnTo>
                      <a:pt x="100" y="810"/>
                    </a:lnTo>
                    <a:lnTo>
                      <a:pt x="77" y="852"/>
                    </a:lnTo>
                    <a:lnTo>
                      <a:pt x="58" y="892"/>
                    </a:lnTo>
                    <a:lnTo>
                      <a:pt x="42" y="928"/>
                    </a:lnTo>
                    <a:lnTo>
                      <a:pt x="28" y="963"/>
                    </a:lnTo>
                    <a:lnTo>
                      <a:pt x="17" y="996"/>
                    </a:lnTo>
                    <a:lnTo>
                      <a:pt x="10" y="1025"/>
                    </a:lnTo>
                    <a:lnTo>
                      <a:pt x="4" y="1053"/>
                    </a:lnTo>
                    <a:lnTo>
                      <a:pt x="0" y="1078"/>
                    </a:lnTo>
                    <a:lnTo>
                      <a:pt x="0" y="1100"/>
                    </a:lnTo>
                    <a:lnTo>
                      <a:pt x="1" y="1120"/>
                    </a:lnTo>
                    <a:lnTo>
                      <a:pt x="4" y="1138"/>
                    </a:lnTo>
                    <a:lnTo>
                      <a:pt x="10" y="1153"/>
                    </a:lnTo>
                    <a:lnTo>
                      <a:pt x="17" y="1165"/>
                    </a:lnTo>
                    <a:lnTo>
                      <a:pt x="27" y="1175"/>
                    </a:lnTo>
                    <a:lnTo>
                      <a:pt x="38" y="1183"/>
                    </a:lnTo>
                    <a:lnTo>
                      <a:pt x="52" y="1188"/>
                    </a:lnTo>
                    <a:lnTo>
                      <a:pt x="67" y="1190"/>
                    </a:lnTo>
                    <a:lnTo>
                      <a:pt x="83" y="1190"/>
                    </a:lnTo>
                    <a:lnTo>
                      <a:pt x="101" y="1186"/>
                    </a:lnTo>
                    <a:lnTo>
                      <a:pt x="121" y="1181"/>
                    </a:lnTo>
                    <a:lnTo>
                      <a:pt x="142" y="1173"/>
                    </a:lnTo>
                    <a:lnTo>
                      <a:pt x="165" y="1163"/>
                    </a:lnTo>
                    <a:lnTo>
                      <a:pt x="188" y="1149"/>
                    </a:lnTo>
                    <a:lnTo>
                      <a:pt x="212" y="1133"/>
                    </a:lnTo>
                    <a:lnTo>
                      <a:pt x="238" y="1114"/>
                    </a:lnTo>
                    <a:lnTo>
                      <a:pt x="264" y="1093"/>
                    </a:lnTo>
                    <a:lnTo>
                      <a:pt x="292" y="1069"/>
                    </a:lnTo>
                    <a:lnTo>
                      <a:pt x="320" y="1043"/>
                    </a:lnTo>
                    <a:lnTo>
                      <a:pt x="350" y="1013"/>
                    </a:lnTo>
                    <a:lnTo>
                      <a:pt x="379" y="982"/>
                    </a:lnTo>
                    <a:lnTo>
                      <a:pt x="410" y="947"/>
                    </a:lnTo>
                    <a:lnTo>
                      <a:pt x="440" y="909"/>
                    </a:lnTo>
                    <a:lnTo>
                      <a:pt x="483" y="853"/>
                    </a:lnTo>
                    <a:lnTo>
                      <a:pt x="524" y="795"/>
                    </a:lnTo>
                    <a:lnTo>
                      <a:pt x="565" y="735"/>
                    </a:lnTo>
                    <a:lnTo>
                      <a:pt x="604" y="674"/>
                    </a:lnTo>
                    <a:lnTo>
                      <a:pt x="641" y="612"/>
                    </a:lnTo>
                    <a:lnTo>
                      <a:pt x="677" y="551"/>
                    </a:lnTo>
                    <a:lnTo>
                      <a:pt x="711" y="490"/>
                    </a:lnTo>
                    <a:lnTo>
                      <a:pt x="742" y="433"/>
                    </a:lnTo>
                    <a:lnTo>
                      <a:pt x="772" y="376"/>
                    </a:lnTo>
                    <a:lnTo>
                      <a:pt x="800" y="323"/>
                    </a:lnTo>
                    <a:lnTo>
                      <a:pt x="825" y="273"/>
                    </a:lnTo>
                    <a:lnTo>
                      <a:pt x="846" y="228"/>
                    </a:lnTo>
                    <a:lnTo>
                      <a:pt x="880" y="153"/>
                    </a:lnTo>
                    <a:lnTo>
                      <a:pt x="901" y="103"/>
                    </a:lnTo>
                    <a:lnTo>
                      <a:pt x="903" y="94"/>
                    </a:lnTo>
                    <a:lnTo>
                      <a:pt x="904" y="87"/>
                    </a:lnTo>
                    <a:lnTo>
                      <a:pt x="904" y="78"/>
                    </a:lnTo>
                    <a:lnTo>
                      <a:pt x="904" y="71"/>
                    </a:lnTo>
                    <a:lnTo>
                      <a:pt x="903" y="63"/>
                    </a:lnTo>
                    <a:lnTo>
                      <a:pt x="901" y="56"/>
                    </a:lnTo>
                    <a:lnTo>
                      <a:pt x="897" y="48"/>
                    </a:lnTo>
                    <a:lnTo>
                      <a:pt x="893" y="42"/>
                    </a:lnTo>
                    <a:lnTo>
                      <a:pt x="888" y="36"/>
                    </a:lnTo>
                    <a:lnTo>
                      <a:pt x="882" y="31"/>
                    </a:lnTo>
                    <a:lnTo>
                      <a:pt x="876" y="24"/>
                    </a:lnTo>
                    <a:lnTo>
                      <a:pt x="870" y="19"/>
                    </a:lnTo>
                    <a:lnTo>
                      <a:pt x="862" y="16"/>
                    </a:lnTo>
                    <a:lnTo>
                      <a:pt x="855" y="12"/>
                    </a:lnTo>
                    <a:lnTo>
                      <a:pt x="846" y="8"/>
                    </a:lnTo>
                    <a:lnTo>
                      <a:pt x="837" y="6"/>
                    </a:lnTo>
                    <a:lnTo>
                      <a:pt x="820" y="1"/>
                    </a:lnTo>
                    <a:lnTo>
                      <a:pt x="800" y="0"/>
                    </a:lnTo>
                    <a:lnTo>
                      <a:pt x="791" y="0"/>
                    </a:lnTo>
                    <a:lnTo>
                      <a:pt x="781" y="0"/>
                    </a:lnTo>
                    <a:lnTo>
                      <a:pt x="771" y="1"/>
                    </a:lnTo>
                    <a:lnTo>
                      <a:pt x="761" y="3"/>
                    </a:lnTo>
                    <a:lnTo>
                      <a:pt x="752" y="6"/>
                    </a:lnTo>
                    <a:lnTo>
                      <a:pt x="742" y="8"/>
                    </a:lnTo>
                    <a:lnTo>
                      <a:pt x="734" y="12"/>
                    </a:lnTo>
                    <a:lnTo>
                      <a:pt x="725" y="17"/>
                    </a:lnTo>
                    <a:lnTo>
                      <a:pt x="716" y="23"/>
                    </a:lnTo>
                    <a:lnTo>
                      <a:pt x="707" y="29"/>
                    </a:lnTo>
                    <a:lnTo>
                      <a:pt x="700" y="36"/>
                    </a:lnTo>
                    <a:lnTo>
                      <a:pt x="692" y="44"/>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24" name="Google Shape;724;p12"/>
              <p:cNvSpPr/>
              <p:nvPr/>
            </p:nvSpPr>
            <p:spPr>
              <a:xfrm>
                <a:off x="2431" y="1392"/>
                <a:ext cx="181" cy="238"/>
              </a:xfrm>
              <a:custGeom>
                <a:rect b="b" l="l" r="r" t="t"/>
                <a:pathLst>
                  <a:path extrusionOk="0" h="1190" w="904">
                    <a:moveTo>
                      <a:pt x="692" y="44"/>
                    </a:moveTo>
                    <a:lnTo>
                      <a:pt x="624" y="124"/>
                    </a:lnTo>
                    <a:lnTo>
                      <a:pt x="546" y="214"/>
                    </a:lnTo>
                    <a:lnTo>
                      <a:pt x="464" y="309"/>
                    </a:lnTo>
                    <a:lnTo>
                      <a:pt x="382" y="409"/>
                    </a:lnTo>
                    <a:lnTo>
                      <a:pt x="340" y="459"/>
                    </a:lnTo>
                    <a:lnTo>
                      <a:pt x="301" y="510"/>
                    </a:lnTo>
                    <a:lnTo>
                      <a:pt x="262" y="561"/>
                    </a:lnTo>
                    <a:lnTo>
                      <a:pt x="224" y="612"/>
                    </a:lnTo>
                    <a:lnTo>
                      <a:pt x="189" y="664"/>
                    </a:lnTo>
                    <a:lnTo>
                      <a:pt x="157" y="713"/>
                    </a:lnTo>
                    <a:lnTo>
                      <a:pt x="127" y="762"/>
                    </a:lnTo>
                    <a:lnTo>
                      <a:pt x="100" y="810"/>
                    </a:lnTo>
                    <a:lnTo>
                      <a:pt x="77" y="852"/>
                    </a:lnTo>
                    <a:lnTo>
                      <a:pt x="58" y="892"/>
                    </a:lnTo>
                    <a:lnTo>
                      <a:pt x="42" y="928"/>
                    </a:lnTo>
                    <a:lnTo>
                      <a:pt x="28" y="963"/>
                    </a:lnTo>
                    <a:lnTo>
                      <a:pt x="17" y="996"/>
                    </a:lnTo>
                    <a:lnTo>
                      <a:pt x="10" y="1025"/>
                    </a:lnTo>
                    <a:lnTo>
                      <a:pt x="4" y="1053"/>
                    </a:lnTo>
                    <a:lnTo>
                      <a:pt x="0" y="1078"/>
                    </a:lnTo>
                    <a:lnTo>
                      <a:pt x="0" y="1100"/>
                    </a:lnTo>
                    <a:lnTo>
                      <a:pt x="1" y="1120"/>
                    </a:lnTo>
                    <a:lnTo>
                      <a:pt x="4" y="1138"/>
                    </a:lnTo>
                    <a:lnTo>
                      <a:pt x="10" y="1153"/>
                    </a:lnTo>
                    <a:lnTo>
                      <a:pt x="17" y="1165"/>
                    </a:lnTo>
                    <a:lnTo>
                      <a:pt x="27" y="1175"/>
                    </a:lnTo>
                    <a:lnTo>
                      <a:pt x="38" y="1183"/>
                    </a:lnTo>
                    <a:lnTo>
                      <a:pt x="52" y="1188"/>
                    </a:lnTo>
                    <a:lnTo>
                      <a:pt x="67" y="1190"/>
                    </a:lnTo>
                    <a:lnTo>
                      <a:pt x="83" y="1190"/>
                    </a:lnTo>
                    <a:lnTo>
                      <a:pt x="101" y="1186"/>
                    </a:lnTo>
                    <a:lnTo>
                      <a:pt x="121" y="1181"/>
                    </a:lnTo>
                    <a:lnTo>
                      <a:pt x="142" y="1173"/>
                    </a:lnTo>
                    <a:lnTo>
                      <a:pt x="165" y="1163"/>
                    </a:lnTo>
                    <a:lnTo>
                      <a:pt x="188" y="1149"/>
                    </a:lnTo>
                    <a:lnTo>
                      <a:pt x="212" y="1133"/>
                    </a:lnTo>
                    <a:lnTo>
                      <a:pt x="238" y="1114"/>
                    </a:lnTo>
                    <a:lnTo>
                      <a:pt x="264" y="1093"/>
                    </a:lnTo>
                    <a:lnTo>
                      <a:pt x="292" y="1069"/>
                    </a:lnTo>
                    <a:lnTo>
                      <a:pt x="320" y="1043"/>
                    </a:lnTo>
                    <a:lnTo>
                      <a:pt x="350" y="1013"/>
                    </a:lnTo>
                    <a:lnTo>
                      <a:pt x="379" y="982"/>
                    </a:lnTo>
                    <a:lnTo>
                      <a:pt x="410" y="947"/>
                    </a:lnTo>
                    <a:lnTo>
                      <a:pt x="440" y="909"/>
                    </a:lnTo>
                    <a:lnTo>
                      <a:pt x="483" y="853"/>
                    </a:lnTo>
                    <a:lnTo>
                      <a:pt x="524" y="795"/>
                    </a:lnTo>
                    <a:lnTo>
                      <a:pt x="565" y="735"/>
                    </a:lnTo>
                    <a:lnTo>
                      <a:pt x="604" y="674"/>
                    </a:lnTo>
                    <a:lnTo>
                      <a:pt x="641" y="612"/>
                    </a:lnTo>
                    <a:lnTo>
                      <a:pt x="677" y="551"/>
                    </a:lnTo>
                    <a:lnTo>
                      <a:pt x="711" y="490"/>
                    </a:lnTo>
                    <a:lnTo>
                      <a:pt x="742" y="433"/>
                    </a:lnTo>
                    <a:lnTo>
                      <a:pt x="772" y="376"/>
                    </a:lnTo>
                    <a:lnTo>
                      <a:pt x="800" y="323"/>
                    </a:lnTo>
                    <a:lnTo>
                      <a:pt x="825" y="273"/>
                    </a:lnTo>
                    <a:lnTo>
                      <a:pt x="846" y="228"/>
                    </a:lnTo>
                    <a:lnTo>
                      <a:pt x="880" y="153"/>
                    </a:lnTo>
                    <a:lnTo>
                      <a:pt x="901" y="103"/>
                    </a:lnTo>
                    <a:lnTo>
                      <a:pt x="903" y="94"/>
                    </a:lnTo>
                    <a:lnTo>
                      <a:pt x="904" y="87"/>
                    </a:lnTo>
                    <a:lnTo>
                      <a:pt x="904" y="78"/>
                    </a:lnTo>
                    <a:lnTo>
                      <a:pt x="904" y="71"/>
                    </a:lnTo>
                    <a:lnTo>
                      <a:pt x="903" y="63"/>
                    </a:lnTo>
                    <a:lnTo>
                      <a:pt x="901" y="56"/>
                    </a:lnTo>
                    <a:lnTo>
                      <a:pt x="897" y="48"/>
                    </a:lnTo>
                    <a:lnTo>
                      <a:pt x="893" y="42"/>
                    </a:lnTo>
                    <a:lnTo>
                      <a:pt x="888" y="36"/>
                    </a:lnTo>
                    <a:lnTo>
                      <a:pt x="882" y="31"/>
                    </a:lnTo>
                    <a:lnTo>
                      <a:pt x="876" y="24"/>
                    </a:lnTo>
                    <a:lnTo>
                      <a:pt x="870" y="19"/>
                    </a:lnTo>
                    <a:lnTo>
                      <a:pt x="862" y="16"/>
                    </a:lnTo>
                    <a:lnTo>
                      <a:pt x="855" y="12"/>
                    </a:lnTo>
                    <a:lnTo>
                      <a:pt x="846" y="8"/>
                    </a:lnTo>
                    <a:lnTo>
                      <a:pt x="837" y="6"/>
                    </a:lnTo>
                    <a:lnTo>
                      <a:pt x="820" y="1"/>
                    </a:lnTo>
                    <a:lnTo>
                      <a:pt x="800" y="0"/>
                    </a:lnTo>
                    <a:lnTo>
                      <a:pt x="791" y="0"/>
                    </a:lnTo>
                    <a:lnTo>
                      <a:pt x="781" y="0"/>
                    </a:lnTo>
                    <a:lnTo>
                      <a:pt x="771" y="1"/>
                    </a:lnTo>
                    <a:lnTo>
                      <a:pt x="761" y="3"/>
                    </a:lnTo>
                    <a:lnTo>
                      <a:pt x="752" y="6"/>
                    </a:lnTo>
                    <a:lnTo>
                      <a:pt x="742" y="8"/>
                    </a:lnTo>
                    <a:lnTo>
                      <a:pt x="734" y="12"/>
                    </a:lnTo>
                    <a:lnTo>
                      <a:pt x="725" y="17"/>
                    </a:lnTo>
                    <a:lnTo>
                      <a:pt x="716" y="23"/>
                    </a:lnTo>
                    <a:lnTo>
                      <a:pt x="707" y="29"/>
                    </a:lnTo>
                    <a:lnTo>
                      <a:pt x="700" y="36"/>
                    </a:lnTo>
                    <a:lnTo>
                      <a:pt x="692" y="44"/>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25" name="Google Shape;725;p12"/>
              <p:cNvSpPr/>
              <p:nvPr/>
            </p:nvSpPr>
            <p:spPr>
              <a:xfrm>
                <a:off x="2559" y="1398"/>
                <a:ext cx="87" cy="264"/>
              </a:xfrm>
              <a:custGeom>
                <a:rect b="b" l="l" r="r" t="t"/>
                <a:pathLst>
                  <a:path extrusionOk="0" h="1319" w="436">
                    <a:moveTo>
                      <a:pt x="204" y="87"/>
                    </a:moveTo>
                    <a:lnTo>
                      <a:pt x="190" y="135"/>
                    </a:lnTo>
                    <a:lnTo>
                      <a:pt x="176" y="184"/>
                    </a:lnTo>
                    <a:lnTo>
                      <a:pt x="160" y="236"/>
                    </a:lnTo>
                    <a:lnTo>
                      <a:pt x="144" y="291"/>
                    </a:lnTo>
                    <a:lnTo>
                      <a:pt x="128" y="345"/>
                    </a:lnTo>
                    <a:lnTo>
                      <a:pt x="111" y="403"/>
                    </a:lnTo>
                    <a:lnTo>
                      <a:pt x="97" y="462"/>
                    </a:lnTo>
                    <a:lnTo>
                      <a:pt x="80" y="520"/>
                    </a:lnTo>
                    <a:lnTo>
                      <a:pt x="65" y="580"/>
                    </a:lnTo>
                    <a:lnTo>
                      <a:pt x="52" y="639"/>
                    </a:lnTo>
                    <a:lnTo>
                      <a:pt x="39" y="697"/>
                    </a:lnTo>
                    <a:lnTo>
                      <a:pt x="28" y="755"/>
                    </a:lnTo>
                    <a:lnTo>
                      <a:pt x="18" y="812"/>
                    </a:lnTo>
                    <a:lnTo>
                      <a:pt x="10" y="867"/>
                    </a:lnTo>
                    <a:lnTo>
                      <a:pt x="4" y="921"/>
                    </a:lnTo>
                    <a:lnTo>
                      <a:pt x="2" y="972"/>
                    </a:lnTo>
                    <a:lnTo>
                      <a:pt x="0" y="1017"/>
                    </a:lnTo>
                    <a:lnTo>
                      <a:pt x="0" y="1058"/>
                    </a:lnTo>
                    <a:lnTo>
                      <a:pt x="3" y="1097"/>
                    </a:lnTo>
                    <a:lnTo>
                      <a:pt x="7" y="1132"/>
                    </a:lnTo>
                    <a:lnTo>
                      <a:pt x="12" y="1164"/>
                    </a:lnTo>
                    <a:lnTo>
                      <a:pt x="18" y="1193"/>
                    </a:lnTo>
                    <a:lnTo>
                      <a:pt x="27" y="1219"/>
                    </a:lnTo>
                    <a:lnTo>
                      <a:pt x="35" y="1243"/>
                    </a:lnTo>
                    <a:lnTo>
                      <a:pt x="45" y="1262"/>
                    </a:lnTo>
                    <a:lnTo>
                      <a:pt x="55" y="1279"/>
                    </a:lnTo>
                    <a:lnTo>
                      <a:pt x="68" y="1293"/>
                    </a:lnTo>
                    <a:lnTo>
                      <a:pt x="80" y="1304"/>
                    </a:lnTo>
                    <a:lnTo>
                      <a:pt x="93" y="1312"/>
                    </a:lnTo>
                    <a:lnTo>
                      <a:pt x="108" y="1316"/>
                    </a:lnTo>
                    <a:lnTo>
                      <a:pt x="121" y="1319"/>
                    </a:lnTo>
                    <a:lnTo>
                      <a:pt x="136" y="1319"/>
                    </a:lnTo>
                    <a:lnTo>
                      <a:pt x="151" y="1315"/>
                    </a:lnTo>
                    <a:lnTo>
                      <a:pt x="168" y="1308"/>
                    </a:lnTo>
                    <a:lnTo>
                      <a:pt x="184" y="1299"/>
                    </a:lnTo>
                    <a:lnTo>
                      <a:pt x="200" y="1287"/>
                    </a:lnTo>
                    <a:lnTo>
                      <a:pt x="215" y="1272"/>
                    </a:lnTo>
                    <a:lnTo>
                      <a:pt x="231" y="1254"/>
                    </a:lnTo>
                    <a:lnTo>
                      <a:pt x="247" y="1234"/>
                    </a:lnTo>
                    <a:lnTo>
                      <a:pt x="264" y="1210"/>
                    </a:lnTo>
                    <a:lnTo>
                      <a:pt x="279" y="1184"/>
                    </a:lnTo>
                    <a:lnTo>
                      <a:pt x="294" y="1155"/>
                    </a:lnTo>
                    <a:lnTo>
                      <a:pt x="309" y="1124"/>
                    </a:lnTo>
                    <a:lnTo>
                      <a:pt x="322" y="1091"/>
                    </a:lnTo>
                    <a:lnTo>
                      <a:pt x="336" y="1053"/>
                    </a:lnTo>
                    <a:lnTo>
                      <a:pt x="349" y="1014"/>
                    </a:lnTo>
                    <a:lnTo>
                      <a:pt x="361" y="972"/>
                    </a:lnTo>
                    <a:lnTo>
                      <a:pt x="372" y="927"/>
                    </a:lnTo>
                    <a:lnTo>
                      <a:pt x="386" y="865"/>
                    </a:lnTo>
                    <a:lnTo>
                      <a:pt x="397" y="799"/>
                    </a:lnTo>
                    <a:lnTo>
                      <a:pt x="407" y="732"/>
                    </a:lnTo>
                    <a:lnTo>
                      <a:pt x="416" y="665"/>
                    </a:lnTo>
                    <a:lnTo>
                      <a:pt x="422" y="598"/>
                    </a:lnTo>
                    <a:lnTo>
                      <a:pt x="427" y="531"/>
                    </a:lnTo>
                    <a:lnTo>
                      <a:pt x="432" y="467"/>
                    </a:lnTo>
                    <a:lnTo>
                      <a:pt x="435" y="404"/>
                    </a:lnTo>
                    <a:lnTo>
                      <a:pt x="436" y="343"/>
                    </a:lnTo>
                    <a:lnTo>
                      <a:pt x="436" y="287"/>
                    </a:lnTo>
                    <a:lnTo>
                      <a:pt x="436" y="234"/>
                    </a:lnTo>
                    <a:lnTo>
                      <a:pt x="435" y="187"/>
                    </a:lnTo>
                    <a:lnTo>
                      <a:pt x="433" y="145"/>
                    </a:lnTo>
                    <a:lnTo>
                      <a:pt x="431" y="108"/>
                    </a:lnTo>
                    <a:lnTo>
                      <a:pt x="428" y="80"/>
                    </a:lnTo>
                    <a:lnTo>
                      <a:pt x="426" y="57"/>
                    </a:lnTo>
                    <a:lnTo>
                      <a:pt x="425" y="50"/>
                    </a:lnTo>
                    <a:lnTo>
                      <a:pt x="422" y="42"/>
                    </a:lnTo>
                    <a:lnTo>
                      <a:pt x="420" y="36"/>
                    </a:lnTo>
                    <a:lnTo>
                      <a:pt x="415" y="30"/>
                    </a:lnTo>
                    <a:lnTo>
                      <a:pt x="410" y="23"/>
                    </a:lnTo>
                    <a:lnTo>
                      <a:pt x="405" y="18"/>
                    </a:lnTo>
                    <a:lnTo>
                      <a:pt x="398" y="13"/>
                    </a:lnTo>
                    <a:lnTo>
                      <a:pt x="391" y="10"/>
                    </a:lnTo>
                    <a:lnTo>
                      <a:pt x="385" y="7"/>
                    </a:lnTo>
                    <a:lnTo>
                      <a:pt x="376" y="5"/>
                    </a:lnTo>
                    <a:lnTo>
                      <a:pt x="369" y="2"/>
                    </a:lnTo>
                    <a:lnTo>
                      <a:pt x="360" y="1"/>
                    </a:lnTo>
                    <a:lnTo>
                      <a:pt x="341" y="0"/>
                    </a:lnTo>
                    <a:lnTo>
                      <a:pt x="322" y="0"/>
                    </a:lnTo>
                    <a:lnTo>
                      <a:pt x="304" y="3"/>
                    </a:lnTo>
                    <a:lnTo>
                      <a:pt x="285" y="8"/>
                    </a:lnTo>
                    <a:lnTo>
                      <a:pt x="275" y="12"/>
                    </a:lnTo>
                    <a:lnTo>
                      <a:pt x="266" y="16"/>
                    </a:lnTo>
                    <a:lnTo>
                      <a:pt x="257" y="21"/>
                    </a:lnTo>
                    <a:lnTo>
                      <a:pt x="250" y="26"/>
                    </a:lnTo>
                    <a:lnTo>
                      <a:pt x="243" y="32"/>
                    </a:lnTo>
                    <a:lnTo>
                      <a:pt x="235" y="38"/>
                    </a:lnTo>
                    <a:lnTo>
                      <a:pt x="228" y="45"/>
                    </a:lnTo>
                    <a:lnTo>
                      <a:pt x="221" y="52"/>
                    </a:lnTo>
                    <a:lnTo>
                      <a:pt x="216" y="61"/>
                    </a:lnTo>
                    <a:lnTo>
                      <a:pt x="211" y="68"/>
                    </a:lnTo>
                    <a:lnTo>
                      <a:pt x="208" y="78"/>
                    </a:lnTo>
                    <a:lnTo>
                      <a:pt x="204" y="87"/>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26" name="Google Shape;726;p12"/>
              <p:cNvSpPr/>
              <p:nvPr/>
            </p:nvSpPr>
            <p:spPr>
              <a:xfrm>
                <a:off x="2559" y="1398"/>
                <a:ext cx="87" cy="264"/>
              </a:xfrm>
              <a:custGeom>
                <a:rect b="b" l="l" r="r" t="t"/>
                <a:pathLst>
                  <a:path extrusionOk="0" h="1319" w="436">
                    <a:moveTo>
                      <a:pt x="204" y="87"/>
                    </a:moveTo>
                    <a:lnTo>
                      <a:pt x="190" y="135"/>
                    </a:lnTo>
                    <a:lnTo>
                      <a:pt x="176" y="184"/>
                    </a:lnTo>
                    <a:lnTo>
                      <a:pt x="160" y="236"/>
                    </a:lnTo>
                    <a:lnTo>
                      <a:pt x="144" y="291"/>
                    </a:lnTo>
                    <a:lnTo>
                      <a:pt x="128" y="345"/>
                    </a:lnTo>
                    <a:lnTo>
                      <a:pt x="111" y="403"/>
                    </a:lnTo>
                    <a:lnTo>
                      <a:pt x="97" y="462"/>
                    </a:lnTo>
                    <a:lnTo>
                      <a:pt x="80" y="520"/>
                    </a:lnTo>
                    <a:lnTo>
                      <a:pt x="65" y="580"/>
                    </a:lnTo>
                    <a:lnTo>
                      <a:pt x="52" y="639"/>
                    </a:lnTo>
                    <a:lnTo>
                      <a:pt x="39" y="697"/>
                    </a:lnTo>
                    <a:lnTo>
                      <a:pt x="28" y="755"/>
                    </a:lnTo>
                    <a:lnTo>
                      <a:pt x="18" y="812"/>
                    </a:lnTo>
                    <a:lnTo>
                      <a:pt x="10" y="867"/>
                    </a:lnTo>
                    <a:lnTo>
                      <a:pt x="4" y="921"/>
                    </a:lnTo>
                    <a:lnTo>
                      <a:pt x="2" y="972"/>
                    </a:lnTo>
                    <a:lnTo>
                      <a:pt x="0" y="1017"/>
                    </a:lnTo>
                    <a:lnTo>
                      <a:pt x="0" y="1058"/>
                    </a:lnTo>
                    <a:lnTo>
                      <a:pt x="3" y="1097"/>
                    </a:lnTo>
                    <a:lnTo>
                      <a:pt x="7" y="1132"/>
                    </a:lnTo>
                    <a:lnTo>
                      <a:pt x="12" y="1164"/>
                    </a:lnTo>
                    <a:lnTo>
                      <a:pt x="18" y="1193"/>
                    </a:lnTo>
                    <a:lnTo>
                      <a:pt x="27" y="1219"/>
                    </a:lnTo>
                    <a:lnTo>
                      <a:pt x="35" y="1243"/>
                    </a:lnTo>
                    <a:lnTo>
                      <a:pt x="45" y="1262"/>
                    </a:lnTo>
                    <a:lnTo>
                      <a:pt x="55" y="1279"/>
                    </a:lnTo>
                    <a:lnTo>
                      <a:pt x="68" y="1293"/>
                    </a:lnTo>
                    <a:lnTo>
                      <a:pt x="80" y="1304"/>
                    </a:lnTo>
                    <a:lnTo>
                      <a:pt x="93" y="1312"/>
                    </a:lnTo>
                    <a:lnTo>
                      <a:pt x="108" y="1316"/>
                    </a:lnTo>
                    <a:lnTo>
                      <a:pt x="121" y="1319"/>
                    </a:lnTo>
                    <a:lnTo>
                      <a:pt x="136" y="1319"/>
                    </a:lnTo>
                    <a:lnTo>
                      <a:pt x="151" y="1315"/>
                    </a:lnTo>
                    <a:lnTo>
                      <a:pt x="168" y="1308"/>
                    </a:lnTo>
                    <a:lnTo>
                      <a:pt x="184" y="1299"/>
                    </a:lnTo>
                    <a:lnTo>
                      <a:pt x="200" y="1287"/>
                    </a:lnTo>
                    <a:lnTo>
                      <a:pt x="215" y="1272"/>
                    </a:lnTo>
                    <a:lnTo>
                      <a:pt x="231" y="1254"/>
                    </a:lnTo>
                    <a:lnTo>
                      <a:pt x="247" y="1234"/>
                    </a:lnTo>
                    <a:lnTo>
                      <a:pt x="264" y="1210"/>
                    </a:lnTo>
                    <a:lnTo>
                      <a:pt x="279" y="1184"/>
                    </a:lnTo>
                    <a:lnTo>
                      <a:pt x="294" y="1155"/>
                    </a:lnTo>
                    <a:lnTo>
                      <a:pt x="309" y="1124"/>
                    </a:lnTo>
                    <a:lnTo>
                      <a:pt x="322" y="1091"/>
                    </a:lnTo>
                    <a:lnTo>
                      <a:pt x="336" y="1053"/>
                    </a:lnTo>
                    <a:lnTo>
                      <a:pt x="349" y="1014"/>
                    </a:lnTo>
                    <a:lnTo>
                      <a:pt x="361" y="972"/>
                    </a:lnTo>
                    <a:lnTo>
                      <a:pt x="372" y="927"/>
                    </a:lnTo>
                    <a:lnTo>
                      <a:pt x="386" y="865"/>
                    </a:lnTo>
                    <a:lnTo>
                      <a:pt x="397" y="799"/>
                    </a:lnTo>
                    <a:lnTo>
                      <a:pt x="407" y="732"/>
                    </a:lnTo>
                    <a:lnTo>
                      <a:pt x="416" y="665"/>
                    </a:lnTo>
                    <a:lnTo>
                      <a:pt x="422" y="598"/>
                    </a:lnTo>
                    <a:lnTo>
                      <a:pt x="427" y="531"/>
                    </a:lnTo>
                    <a:lnTo>
                      <a:pt x="432" y="467"/>
                    </a:lnTo>
                    <a:lnTo>
                      <a:pt x="435" y="404"/>
                    </a:lnTo>
                    <a:lnTo>
                      <a:pt x="436" y="343"/>
                    </a:lnTo>
                    <a:lnTo>
                      <a:pt x="436" y="287"/>
                    </a:lnTo>
                    <a:lnTo>
                      <a:pt x="436" y="234"/>
                    </a:lnTo>
                    <a:lnTo>
                      <a:pt x="435" y="187"/>
                    </a:lnTo>
                    <a:lnTo>
                      <a:pt x="433" y="145"/>
                    </a:lnTo>
                    <a:lnTo>
                      <a:pt x="431" y="108"/>
                    </a:lnTo>
                    <a:lnTo>
                      <a:pt x="428" y="80"/>
                    </a:lnTo>
                    <a:lnTo>
                      <a:pt x="426" y="57"/>
                    </a:lnTo>
                    <a:lnTo>
                      <a:pt x="425" y="50"/>
                    </a:lnTo>
                    <a:lnTo>
                      <a:pt x="422" y="42"/>
                    </a:lnTo>
                    <a:lnTo>
                      <a:pt x="420" y="36"/>
                    </a:lnTo>
                    <a:lnTo>
                      <a:pt x="415" y="30"/>
                    </a:lnTo>
                    <a:lnTo>
                      <a:pt x="410" y="23"/>
                    </a:lnTo>
                    <a:lnTo>
                      <a:pt x="405" y="18"/>
                    </a:lnTo>
                    <a:lnTo>
                      <a:pt x="398" y="13"/>
                    </a:lnTo>
                    <a:lnTo>
                      <a:pt x="391" y="10"/>
                    </a:lnTo>
                    <a:lnTo>
                      <a:pt x="385" y="7"/>
                    </a:lnTo>
                    <a:lnTo>
                      <a:pt x="376" y="5"/>
                    </a:lnTo>
                    <a:lnTo>
                      <a:pt x="369" y="2"/>
                    </a:lnTo>
                    <a:lnTo>
                      <a:pt x="360" y="1"/>
                    </a:lnTo>
                    <a:lnTo>
                      <a:pt x="341" y="0"/>
                    </a:lnTo>
                    <a:lnTo>
                      <a:pt x="322" y="0"/>
                    </a:lnTo>
                    <a:lnTo>
                      <a:pt x="304" y="3"/>
                    </a:lnTo>
                    <a:lnTo>
                      <a:pt x="285" y="8"/>
                    </a:lnTo>
                    <a:lnTo>
                      <a:pt x="275" y="12"/>
                    </a:lnTo>
                    <a:lnTo>
                      <a:pt x="266" y="16"/>
                    </a:lnTo>
                    <a:lnTo>
                      <a:pt x="257" y="21"/>
                    </a:lnTo>
                    <a:lnTo>
                      <a:pt x="250" y="26"/>
                    </a:lnTo>
                    <a:lnTo>
                      <a:pt x="243" y="32"/>
                    </a:lnTo>
                    <a:lnTo>
                      <a:pt x="235" y="38"/>
                    </a:lnTo>
                    <a:lnTo>
                      <a:pt x="228" y="45"/>
                    </a:lnTo>
                    <a:lnTo>
                      <a:pt x="221" y="52"/>
                    </a:lnTo>
                    <a:lnTo>
                      <a:pt x="216" y="61"/>
                    </a:lnTo>
                    <a:lnTo>
                      <a:pt x="211" y="68"/>
                    </a:lnTo>
                    <a:lnTo>
                      <a:pt x="208" y="78"/>
                    </a:lnTo>
                    <a:lnTo>
                      <a:pt x="204" y="87"/>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27" name="Google Shape;727;p12"/>
              <p:cNvSpPr/>
              <p:nvPr/>
            </p:nvSpPr>
            <p:spPr>
              <a:xfrm>
                <a:off x="2634" y="1390"/>
                <a:ext cx="118" cy="248"/>
              </a:xfrm>
              <a:custGeom>
                <a:rect b="b" l="l" r="r" t="t"/>
                <a:pathLst>
                  <a:path extrusionOk="0" h="1241" w="594">
                    <a:moveTo>
                      <a:pt x="2" y="135"/>
                    </a:moveTo>
                    <a:lnTo>
                      <a:pt x="21" y="230"/>
                    </a:lnTo>
                    <a:lnTo>
                      <a:pt x="41" y="334"/>
                    </a:lnTo>
                    <a:lnTo>
                      <a:pt x="65" y="445"/>
                    </a:lnTo>
                    <a:lnTo>
                      <a:pt x="90" y="558"/>
                    </a:lnTo>
                    <a:lnTo>
                      <a:pt x="103" y="614"/>
                    </a:lnTo>
                    <a:lnTo>
                      <a:pt x="118" y="672"/>
                    </a:lnTo>
                    <a:lnTo>
                      <a:pt x="133" y="727"/>
                    </a:lnTo>
                    <a:lnTo>
                      <a:pt x="151" y="782"/>
                    </a:lnTo>
                    <a:lnTo>
                      <a:pt x="168" y="834"/>
                    </a:lnTo>
                    <a:lnTo>
                      <a:pt x="187" y="885"/>
                    </a:lnTo>
                    <a:lnTo>
                      <a:pt x="208" y="934"/>
                    </a:lnTo>
                    <a:lnTo>
                      <a:pt x="229" y="980"/>
                    </a:lnTo>
                    <a:lnTo>
                      <a:pt x="249" y="1019"/>
                    </a:lnTo>
                    <a:lnTo>
                      <a:pt x="271" y="1055"/>
                    </a:lnTo>
                    <a:lnTo>
                      <a:pt x="291" y="1087"/>
                    </a:lnTo>
                    <a:lnTo>
                      <a:pt x="310" y="1117"/>
                    </a:lnTo>
                    <a:lnTo>
                      <a:pt x="330" y="1142"/>
                    </a:lnTo>
                    <a:lnTo>
                      <a:pt x="350" y="1166"/>
                    </a:lnTo>
                    <a:lnTo>
                      <a:pt x="370" y="1185"/>
                    </a:lnTo>
                    <a:lnTo>
                      <a:pt x="390" y="1202"/>
                    </a:lnTo>
                    <a:lnTo>
                      <a:pt x="409" y="1216"/>
                    </a:lnTo>
                    <a:lnTo>
                      <a:pt x="427" y="1226"/>
                    </a:lnTo>
                    <a:lnTo>
                      <a:pt x="445" y="1235"/>
                    </a:lnTo>
                    <a:lnTo>
                      <a:pt x="461" y="1238"/>
                    </a:lnTo>
                    <a:lnTo>
                      <a:pt x="479" y="1241"/>
                    </a:lnTo>
                    <a:lnTo>
                      <a:pt x="494" y="1240"/>
                    </a:lnTo>
                    <a:lnTo>
                      <a:pt x="509" y="1237"/>
                    </a:lnTo>
                    <a:lnTo>
                      <a:pt x="523" y="1231"/>
                    </a:lnTo>
                    <a:lnTo>
                      <a:pt x="535" y="1222"/>
                    </a:lnTo>
                    <a:lnTo>
                      <a:pt x="548" y="1210"/>
                    </a:lnTo>
                    <a:lnTo>
                      <a:pt x="558" y="1196"/>
                    </a:lnTo>
                    <a:lnTo>
                      <a:pt x="568" y="1180"/>
                    </a:lnTo>
                    <a:lnTo>
                      <a:pt x="575" y="1161"/>
                    </a:lnTo>
                    <a:lnTo>
                      <a:pt x="583" y="1140"/>
                    </a:lnTo>
                    <a:lnTo>
                      <a:pt x="587" y="1116"/>
                    </a:lnTo>
                    <a:lnTo>
                      <a:pt x="591" y="1090"/>
                    </a:lnTo>
                    <a:lnTo>
                      <a:pt x="594" y="1061"/>
                    </a:lnTo>
                    <a:lnTo>
                      <a:pt x="594" y="1030"/>
                    </a:lnTo>
                    <a:lnTo>
                      <a:pt x="592" y="998"/>
                    </a:lnTo>
                    <a:lnTo>
                      <a:pt x="590" y="963"/>
                    </a:lnTo>
                    <a:lnTo>
                      <a:pt x="586" y="925"/>
                    </a:lnTo>
                    <a:lnTo>
                      <a:pt x="579" y="886"/>
                    </a:lnTo>
                    <a:lnTo>
                      <a:pt x="571" y="845"/>
                    </a:lnTo>
                    <a:lnTo>
                      <a:pt x="560" y="803"/>
                    </a:lnTo>
                    <a:lnTo>
                      <a:pt x="543" y="743"/>
                    </a:lnTo>
                    <a:lnTo>
                      <a:pt x="523" y="682"/>
                    </a:lnTo>
                    <a:lnTo>
                      <a:pt x="500" y="621"/>
                    </a:lnTo>
                    <a:lnTo>
                      <a:pt x="476" y="559"/>
                    </a:lnTo>
                    <a:lnTo>
                      <a:pt x="450" y="498"/>
                    </a:lnTo>
                    <a:lnTo>
                      <a:pt x="424" y="440"/>
                    </a:lnTo>
                    <a:lnTo>
                      <a:pt x="397" y="381"/>
                    </a:lnTo>
                    <a:lnTo>
                      <a:pt x="369" y="326"/>
                    </a:lnTo>
                    <a:lnTo>
                      <a:pt x="342" y="274"/>
                    </a:lnTo>
                    <a:lnTo>
                      <a:pt x="315" y="225"/>
                    </a:lnTo>
                    <a:lnTo>
                      <a:pt x="291" y="179"/>
                    </a:lnTo>
                    <a:lnTo>
                      <a:pt x="267" y="139"/>
                    </a:lnTo>
                    <a:lnTo>
                      <a:pt x="246" y="103"/>
                    </a:lnTo>
                    <a:lnTo>
                      <a:pt x="227" y="73"/>
                    </a:lnTo>
                    <a:lnTo>
                      <a:pt x="212" y="49"/>
                    </a:lnTo>
                    <a:lnTo>
                      <a:pt x="199" y="31"/>
                    </a:lnTo>
                    <a:lnTo>
                      <a:pt x="194" y="24"/>
                    </a:lnTo>
                    <a:lnTo>
                      <a:pt x="188" y="19"/>
                    </a:lnTo>
                    <a:lnTo>
                      <a:pt x="182" y="14"/>
                    </a:lnTo>
                    <a:lnTo>
                      <a:pt x="174" y="9"/>
                    </a:lnTo>
                    <a:lnTo>
                      <a:pt x="167" y="5"/>
                    </a:lnTo>
                    <a:lnTo>
                      <a:pt x="159" y="3"/>
                    </a:lnTo>
                    <a:lnTo>
                      <a:pt x="151" y="2"/>
                    </a:lnTo>
                    <a:lnTo>
                      <a:pt x="142" y="0"/>
                    </a:lnTo>
                    <a:lnTo>
                      <a:pt x="133" y="0"/>
                    </a:lnTo>
                    <a:lnTo>
                      <a:pt x="125" y="0"/>
                    </a:lnTo>
                    <a:lnTo>
                      <a:pt x="116" y="2"/>
                    </a:lnTo>
                    <a:lnTo>
                      <a:pt x="107" y="4"/>
                    </a:lnTo>
                    <a:lnTo>
                      <a:pt x="88" y="9"/>
                    </a:lnTo>
                    <a:lnTo>
                      <a:pt x="71" y="17"/>
                    </a:lnTo>
                    <a:lnTo>
                      <a:pt x="55" y="26"/>
                    </a:lnTo>
                    <a:lnTo>
                      <a:pt x="40" y="38"/>
                    </a:lnTo>
                    <a:lnTo>
                      <a:pt x="32" y="44"/>
                    </a:lnTo>
                    <a:lnTo>
                      <a:pt x="26" y="51"/>
                    </a:lnTo>
                    <a:lnTo>
                      <a:pt x="20" y="59"/>
                    </a:lnTo>
                    <a:lnTo>
                      <a:pt x="15" y="66"/>
                    </a:lnTo>
                    <a:lnTo>
                      <a:pt x="10" y="74"/>
                    </a:lnTo>
                    <a:lnTo>
                      <a:pt x="6" y="83"/>
                    </a:lnTo>
                    <a:lnTo>
                      <a:pt x="4" y="90"/>
                    </a:lnTo>
                    <a:lnTo>
                      <a:pt x="1" y="99"/>
                    </a:lnTo>
                    <a:lnTo>
                      <a:pt x="0" y="108"/>
                    </a:lnTo>
                    <a:lnTo>
                      <a:pt x="0" y="116"/>
                    </a:lnTo>
                    <a:lnTo>
                      <a:pt x="0" y="126"/>
                    </a:lnTo>
                    <a:lnTo>
                      <a:pt x="2" y="135"/>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28" name="Google Shape;728;p12"/>
              <p:cNvSpPr/>
              <p:nvPr/>
            </p:nvSpPr>
            <p:spPr>
              <a:xfrm>
                <a:off x="2634" y="1390"/>
                <a:ext cx="118" cy="248"/>
              </a:xfrm>
              <a:custGeom>
                <a:rect b="b" l="l" r="r" t="t"/>
                <a:pathLst>
                  <a:path extrusionOk="0" h="1241" w="594">
                    <a:moveTo>
                      <a:pt x="2" y="135"/>
                    </a:moveTo>
                    <a:lnTo>
                      <a:pt x="21" y="230"/>
                    </a:lnTo>
                    <a:lnTo>
                      <a:pt x="41" y="334"/>
                    </a:lnTo>
                    <a:lnTo>
                      <a:pt x="65" y="445"/>
                    </a:lnTo>
                    <a:lnTo>
                      <a:pt x="90" y="558"/>
                    </a:lnTo>
                    <a:lnTo>
                      <a:pt x="103" y="614"/>
                    </a:lnTo>
                    <a:lnTo>
                      <a:pt x="118" y="672"/>
                    </a:lnTo>
                    <a:lnTo>
                      <a:pt x="133" y="727"/>
                    </a:lnTo>
                    <a:lnTo>
                      <a:pt x="151" y="782"/>
                    </a:lnTo>
                    <a:lnTo>
                      <a:pt x="168" y="834"/>
                    </a:lnTo>
                    <a:lnTo>
                      <a:pt x="187" y="885"/>
                    </a:lnTo>
                    <a:lnTo>
                      <a:pt x="208" y="934"/>
                    </a:lnTo>
                    <a:lnTo>
                      <a:pt x="229" y="980"/>
                    </a:lnTo>
                    <a:lnTo>
                      <a:pt x="249" y="1019"/>
                    </a:lnTo>
                    <a:lnTo>
                      <a:pt x="271" y="1055"/>
                    </a:lnTo>
                    <a:lnTo>
                      <a:pt x="291" y="1087"/>
                    </a:lnTo>
                    <a:lnTo>
                      <a:pt x="310" y="1117"/>
                    </a:lnTo>
                    <a:lnTo>
                      <a:pt x="330" y="1142"/>
                    </a:lnTo>
                    <a:lnTo>
                      <a:pt x="350" y="1166"/>
                    </a:lnTo>
                    <a:lnTo>
                      <a:pt x="370" y="1185"/>
                    </a:lnTo>
                    <a:lnTo>
                      <a:pt x="390" y="1202"/>
                    </a:lnTo>
                    <a:lnTo>
                      <a:pt x="409" y="1216"/>
                    </a:lnTo>
                    <a:lnTo>
                      <a:pt x="427" y="1226"/>
                    </a:lnTo>
                    <a:lnTo>
                      <a:pt x="445" y="1235"/>
                    </a:lnTo>
                    <a:lnTo>
                      <a:pt x="461" y="1238"/>
                    </a:lnTo>
                    <a:lnTo>
                      <a:pt x="479" y="1241"/>
                    </a:lnTo>
                    <a:lnTo>
                      <a:pt x="494" y="1240"/>
                    </a:lnTo>
                    <a:lnTo>
                      <a:pt x="509" y="1237"/>
                    </a:lnTo>
                    <a:lnTo>
                      <a:pt x="523" y="1231"/>
                    </a:lnTo>
                    <a:lnTo>
                      <a:pt x="535" y="1222"/>
                    </a:lnTo>
                    <a:lnTo>
                      <a:pt x="548" y="1210"/>
                    </a:lnTo>
                    <a:lnTo>
                      <a:pt x="558" y="1196"/>
                    </a:lnTo>
                    <a:lnTo>
                      <a:pt x="568" y="1180"/>
                    </a:lnTo>
                    <a:lnTo>
                      <a:pt x="575" y="1161"/>
                    </a:lnTo>
                    <a:lnTo>
                      <a:pt x="583" y="1140"/>
                    </a:lnTo>
                    <a:lnTo>
                      <a:pt x="587" y="1116"/>
                    </a:lnTo>
                    <a:lnTo>
                      <a:pt x="591" y="1090"/>
                    </a:lnTo>
                    <a:lnTo>
                      <a:pt x="594" y="1061"/>
                    </a:lnTo>
                    <a:lnTo>
                      <a:pt x="594" y="1030"/>
                    </a:lnTo>
                    <a:lnTo>
                      <a:pt x="592" y="998"/>
                    </a:lnTo>
                    <a:lnTo>
                      <a:pt x="590" y="963"/>
                    </a:lnTo>
                    <a:lnTo>
                      <a:pt x="586" y="925"/>
                    </a:lnTo>
                    <a:lnTo>
                      <a:pt x="579" y="886"/>
                    </a:lnTo>
                    <a:lnTo>
                      <a:pt x="571" y="845"/>
                    </a:lnTo>
                    <a:lnTo>
                      <a:pt x="560" y="803"/>
                    </a:lnTo>
                    <a:lnTo>
                      <a:pt x="543" y="743"/>
                    </a:lnTo>
                    <a:lnTo>
                      <a:pt x="523" y="682"/>
                    </a:lnTo>
                    <a:lnTo>
                      <a:pt x="500" y="621"/>
                    </a:lnTo>
                    <a:lnTo>
                      <a:pt x="476" y="559"/>
                    </a:lnTo>
                    <a:lnTo>
                      <a:pt x="450" y="498"/>
                    </a:lnTo>
                    <a:lnTo>
                      <a:pt x="424" y="440"/>
                    </a:lnTo>
                    <a:lnTo>
                      <a:pt x="397" y="381"/>
                    </a:lnTo>
                    <a:lnTo>
                      <a:pt x="369" y="326"/>
                    </a:lnTo>
                    <a:lnTo>
                      <a:pt x="342" y="274"/>
                    </a:lnTo>
                    <a:lnTo>
                      <a:pt x="315" y="225"/>
                    </a:lnTo>
                    <a:lnTo>
                      <a:pt x="291" y="179"/>
                    </a:lnTo>
                    <a:lnTo>
                      <a:pt x="267" y="139"/>
                    </a:lnTo>
                    <a:lnTo>
                      <a:pt x="246" y="103"/>
                    </a:lnTo>
                    <a:lnTo>
                      <a:pt x="227" y="73"/>
                    </a:lnTo>
                    <a:lnTo>
                      <a:pt x="212" y="49"/>
                    </a:lnTo>
                    <a:lnTo>
                      <a:pt x="199" y="31"/>
                    </a:lnTo>
                    <a:lnTo>
                      <a:pt x="194" y="24"/>
                    </a:lnTo>
                    <a:lnTo>
                      <a:pt x="188" y="19"/>
                    </a:lnTo>
                    <a:lnTo>
                      <a:pt x="182" y="14"/>
                    </a:lnTo>
                    <a:lnTo>
                      <a:pt x="174" y="9"/>
                    </a:lnTo>
                    <a:lnTo>
                      <a:pt x="167" y="5"/>
                    </a:lnTo>
                    <a:lnTo>
                      <a:pt x="159" y="3"/>
                    </a:lnTo>
                    <a:lnTo>
                      <a:pt x="151" y="2"/>
                    </a:lnTo>
                    <a:lnTo>
                      <a:pt x="142" y="0"/>
                    </a:lnTo>
                    <a:lnTo>
                      <a:pt x="133" y="0"/>
                    </a:lnTo>
                    <a:lnTo>
                      <a:pt x="125" y="0"/>
                    </a:lnTo>
                    <a:lnTo>
                      <a:pt x="116" y="2"/>
                    </a:lnTo>
                    <a:lnTo>
                      <a:pt x="107" y="4"/>
                    </a:lnTo>
                    <a:lnTo>
                      <a:pt x="88" y="9"/>
                    </a:lnTo>
                    <a:lnTo>
                      <a:pt x="71" y="17"/>
                    </a:lnTo>
                    <a:lnTo>
                      <a:pt x="55" y="26"/>
                    </a:lnTo>
                    <a:lnTo>
                      <a:pt x="40" y="38"/>
                    </a:lnTo>
                    <a:lnTo>
                      <a:pt x="32" y="44"/>
                    </a:lnTo>
                    <a:lnTo>
                      <a:pt x="26" y="51"/>
                    </a:lnTo>
                    <a:lnTo>
                      <a:pt x="20" y="59"/>
                    </a:lnTo>
                    <a:lnTo>
                      <a:pt x="15" y="66"/>
                    </a:lnTo>
                    <a:lnTo>
                      <a:pt x="10" y="74"/>
                    </a:lnTo>
                    <a:lnTo>
                      <a:pt x="6" y="83"/>
                    </a:lnTo>
                    <a:lnTo>
                      <a:pt x="4" y="90"/>
                    </a:lnTo>
                    <a:lnTo>
                      <a:pt x="1" y="99"/>
                    </a:lnTo>
                    <a:lnTo>
                      <a:pt x="0" y="108"/>
                    </a:lnTo>
                    <a:lnTo>
                      <a:pt x="0" y="116"/>
                    </a:lnTo>
                    <a:lnTo>
                      <a:pt x="0" y="126"/>
                    </a:lnTo>
                    <a:lnTo>
                      <a:pt x="2" y="135"/>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29" name="Google Shape;729;p12"/>
              <p:cNvSpPr/>
              <p:nvPr/>
            </p:nvSpPr>
            <p:spPr>
              <a:xfrm>
                <a:off x="2664" y="1370"/>
                <a:ext cx="210" cy="192"/>
              </a:xfrm>
              <a:custGeom>
                <a:rect b="b" l="l" r="r" t="t"/>
                <a:pathLst>
                  <a:path extrusionOk="0" h="959" w="1050">
                    <a:moveTo>
                      <a:pt x="19" y="177"/>
                    </a:moveTo>
                    <a:lnTo>
                      <a:pt x="83" y="251"/>
                    </a:lnTo>
                    <a:lnTo>
                      <a:pt x="152" y="332"/>
                    </a:lnTo>
                    <a:lnTo>
                      <a:pt x="227" y="418"/>
                    </a:lnTo>
                    <a:lnTo>
                      <a:pt x="304" y="507"/>
                    </a:lnTo>
                    <a:lnTo>
                      <a:pt x="345" y="552"/>
                    </a:lnTo>
                    <a:lnTo>
                      <a:pt x="386" y="594"/>
                    </a:lnTo>
                    <a:lnTo>
                      <a:pt x="428" y="637"/>
                    </a:lnTo>
                    <a:lnTo>
                      <a:pt x="470" y="678"/>
                    </a:lnTo>
                    <a:lnTo>
                      <a:pt x="511" y="717"/>
                    </a:lnTo>
                    <a:lnTo>
                      <a:pt x="554" y="754"/>
                    </a:lnTo>
                    <a:lnTo>
                      <a:pt x="596" y="788"/>
                    </a:lnTo>
                    <a:lnTo>
                      <a:pt x="637" y="819"/>
                    </a:lnTo>
                    <a:lnTo>
                      <a:pt x="676" y="845"/>
                    </a:lnTo>
                    <a:lnTo>
                      <a:pt x="712" y="869"/>
                    </a:lnTo>
                    <a:lnTo>
                      <a:pt x="747" y="890"/>
                    </a:lnTo>
                    <a:lnTo>
                      <a:pt x="781" y="908"/>
                    </a:lnTo>
                    <a:lnTo>
                      <a:pt x="812" y="923"/>
                    </a:lnTo>
                    <a:lnTo>
                      <a:pt x="842" y="934"/>
                    </a:lnTo>
                    <a:lnTo>
                      <a:pt x="869" y="944"/>
                    </a:lnTo>
                    <a:lnTo>
                      <a:pt x="895" y="951"/>
                    </a:lnTo>
                    <a:lnTo>
                      <a:pt x="919" y="956"/>
                    </a:lnTo>
                    <a:lnTo>
                      <a:pt x="942" y="959"/>
                    </a:lnTo>
                    <a:lnTo>
                      <a:pt x="962" y="959"/>
                    </a:lnTo>
                    <a:lnTo>
                      <a:pt x="980" y="956"/>
                    </a:lnTo>
                    <a:lnTo>
                      <a:pt x="997" y="951"/>
                    </a:lnTo>
                    <a:lnTo>
                      <a:pt x="1010" y="945"/>
                    </a:lnTo>
                    <a:lnTo>
                      <a:pt x="1023" y="936"/>
                    </a:lnTo>
                    <a:lnTo>
                      <a:pt x="1033" y="925"/>
                    </a:lnTo>
                    <a:lnTo>
                      <a:pt x="1040" y="913"/>
                    </a:lnTo>
                    <a:lnTo>
                      <a:pt x="1046" y="899"/>
                    </a:lnTo>
                    <a:lnTo>
                      <a:pt x="1049" y="883"/>
                    </a:lnTo>
                    <a:lnTo>
                      <a:pt x="1050" y="865"/>
                    </a:lnTo>
                    <a:lnTo>
                      <a:pt x="1049" y="845"/>
                    </a:lnTo>
                    <a:lnTo>
                      <a:pt x="1044" y="824"/>
                    </a:lnTo>
                    <a:lnTo>
                      <a:pt x="1038" y="801"/>
                    </a:lnTo>
                    <a:lnTo>
                      <a:pt x="1029" y="778"/>
                    </a:lnTo>
                    <a:lnTo>
                      <a:pt x="1018" y="753"/>
                    </a:lnTo>
                    <a:lnTo>
                      <a:pt x="1004" y="725"/>
                    </a:lnTo>
                    <a:lnTo>
                      <a:pt x="988" y="698"/>
                    </a:lnTo>
                    <a:lnTo>
                      <a:pt x="969" y="669"/>
                    </a:lnTo>
                    <a:lnTo>
                      <a:pt x="947" y="639"/>
                    </a:lnTo>
                    <a:lnTo>
                      <a:pt x="922" y="608"/>
                    </a:lnTo>
                    <a:lnTo>
                      <a:pt x="895" y="576"/>
                    </a:lnTo>
                    <a:lnTo>
                      <a:pt x="864" y="543"/>
                    </a:lnTo>
                    <a:lnTo>
                      <a:pt x="819" y="497"/>
                    </a:lnTo>
                    <a:lnTo>
                      <a:pt x="772" y="452"/>
                    </a:lnTo>
                    <a:lnTo>
                      <a:pt x="721" y="407"/>
                    </a:lnTo>
                    <a:lnTo>
                      <a:pt x="668" y="363"/>
                    </a:lnTo>
                    <a:lnTo>
                      <a:pt x="616" y="321"/>
                    </a:lnTo>
                    <a:lnTo>
                      <a:pt x="562" y="279"/>
                    </a:lnTo>
                    <a:lnTo>
                      <a:pt x="510" y="240"/>
                    </a:lnTo>
                    <a:lnTo>
                      <a:pt x="457" y="201"/>
                    </a:lnTo>
                    <a:lnTo>
                      <a:pt x="408" y="166"/>
                    </a:lnTo>
                    <a:lnTo>
                      <a:pt x="360" y="134"/>
                    </a:lnTo>
                    <a:lnTo>
                      <a:pt x="315" y="104"/>
                    </a:lnTo>
                    <a:lnTo>
                      <a:pt x="274" y="76"/>
                    </a:lnTo>
                    <a:lnTo>
                      <a:pt x="237" y="54"/>
                    </a:lnTo>
                    <a:lnTo>
                      <a:pt x="204" y="35"/>
                    </a:lnTo>
                    <a:lnTo>
                      <a:pt x="178" y="19"/>
                    </a:lnTo>
                    <a:lnTo>
                      <a:pt x="158" y="9"/>
                    </a:lnTo>
                    <a:lnTo>
                      <a:pt x="149" y="5"/>
                    </a:lnTo>
                    <a:lnTo>
                      <a:pt x="142" y="3"/>
                    </a:lnTo>
                    <a:lnTo>
                      <a:pt x="133" y="1"/>
                    </a:lnTo>
                    <a:lnTo>
                      <a:pt x="124" y="0"/>
                    </a:lnTo>
                    <a:lnTo>
                      <a:pt x="116" y="0"/>
                    </a:lnTo>
                    <a:lnTo>
                      <a:pt x="107" y="1"/>
                    </a:lnTo>
                    <a:lnTo>
                      <a:pt x="98" y="3"/>
                    </a:lnTo>
                    <a:lnTo>
                      <a:pt x="89" y="5"/>
                    </a:lnTo>
                    <a:lnTo>
                      <a:pt x="81" y="9"/>
                    </a:lnTo>
                    <a:lnTo>
                      <a:pt x="73" y="13"/>
                    </a:lnTo>
                    <a:lnTo>
                      <a:pt x="64" y="16"/>
                    </a:lnTo>
                    <a:lnTo>
                      <a:pt x="57" y="21"/>
                    </a:lnTo>
                    <a:lnTo>
                      <a:pt x="43" y="33"/>
                    </a:lnTo>
                    <a:lnTo>
                      <a:pt x="29" y="46"/>
                    </a:lnTo>
                    <a:lnTo>
                      <a:pt x="18" y="61"/>
                    </a:lnTo>
                    <a:lnTo>
                      <a:pt x="9" y="78"/>
                    </a:lnTo>
                    <a:lnTo>
                      <a:pt x="6" y="85"/>
                    </a:lnTo>
                    <a:lnTo>
                      <a:pt x="3" y="94"/>
                    </a:lnTo>
                    <a:lnTo>
                      <a:pt x="1" y="103"/>
                    </a:lnTo>
                    <a:lnTo>
                      <a:pt x="0" y="111"/>
                    </a:lnTo>
                    <a:lnTo>
                      <a:pt x="0" y="120"/>
                    </a:lnTo>
                    <a:lnTo>
                      <a:pt x="0" y="129"/>
                    </a:lnTo>
                    <a:lnTo>
                      <a:pt x="1" y="136"/>
                    </a:lnTo>
                    <a:lnTo>
                      <a:pt x="2" y="145"/>
                    </a:lnTo>
                    <a:lnTo>
                      <a:pt x="6" y="154"/>
                    </a:lnTo>
                    <a:lnTo>
                      <a:pt x="9" y="161"/>
                    </a:lnTo>
                    <a:lnTo>
                      <a:pt x="14" y="170"/>
                    </a:lnTo>
                    <a:lnTo>
                      <a:pt x="19" y="177"/>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30" name="Google Shape;730;p12"/>
              <p:cNvSpPr/>
              <p:nvPr/>
            </p:nvSpPr>
            <p:spPr>
              <a:xfrm>
                <a:off x="2664" y="1370"/>
                <a:ext cx="210" cy="192"/>
              </a:xfrm>
              <a:custGeom>
                <a:rect b="b" l="l" r="r" t="t"/>
                <a:pathLst>
                  <a:path extrusionOk="0" h="959" w="1050">
                    <a:moveTo>
                      <a:pt x="19" y="177"/>
                    </a:moveTo>
                    <a:lnTo>
                      <a:pt x="83" y="251"/>
                    </a:lnTo>
                    <a:lnTo>
                      <a:pt x="152" y="332"/>
                    </a:lnTo>
                    <a:lnTo>
                      <a:pt x="227" y="418"/>
                    </a:lnTo>
                    <a:lnTo>
                      <a:pt x="304" y="507"/>
                    </a:lnTo>
                    <a:lnTo>
                      <a:pt x="345" y="552"/>
                    </a:lnTo>
                    <a:lnTo>
                      <a:pt x="386" y="594"/>
                    </a:lnTo>
                    <a:lnTo>
                      <a:pt x="428" y="637"/>
                    </a:lnTo>
                    <a:lnTo>
                      <a:pt x="470" y="678"/>
                    </a:lnTo>
                    <a:lnTo>
                      <a:pt x="511" y="717"/>
                    </a:lnTo>
                    <a:lnTo>
                      <a:pt x="554" y="754"/>
                    </a:lnTo>
                    <a:lnTo>
                      <a:pt x="596" y="788"/>
                    </a:lnTo>
                    <a:lnTo>
                      <a:pt x="637" y="819"/>
                    </a:lnTo>
                    <a:lnTo>
                      <a:pt x="676" y="845"/>
                    </a:lnTo>
                    <a:lnTo>
                      <a:pt x="712" y="869"/>
                    </a:lnTo>
                    <a:lnTo>
                      <a:pt x="747" y="890"/>
                    </a:lnTo>
                    <a:lnTo>
                      <a:pt x="781" y="908"/>
                    </a:lnTo>
                    <a:lnTo>
                      <a:pt x="812" y="923"/>
                    </a:lnTo>
                    <a:lnTo>
                      <a:pt x="842" y="934"/>
                    </a:lnTo>
                    <a:lnTo>
                      <a:pt x="869" y="944"/>
                    </a:lnTo>
                    <a:lnTo>
                      <a:pt x="895" y="951"/>
                    </a:lnTo>
                    <a:lnTo>
                      <a:pt x="919" y="956"/>
                    </a:lnTo>
                    <a:lnTo>
                      <a:pt x="942" y="959"/>
                    </a:lnTo>
                    <a:lnTo>
                      <a:pt x="962" y="959"/>
                    </a:lnTo>
                    <a:lnTo>
                      <a:pt x="980" y="956"/>
                    </a:lnTo>
                    <a:lnTo>
                      <a:pt x="997" y="951"/>
                    </a:lnTo>
                    <a:lnTo>
                      <a:pt x="1010" y="945"/>
                    </a:lnTo>
                    <a:lnTo>
                      <a:pt x="1023" y="936"/>
                    </a:lnTo>
                    <a:lnTo>
                      <a:pt x="1033" y="925"/>
                    </a:lnTo>
                    <a:lnTo>
                      <a:pt x="1040" y="913"/>
                    </a:lnTo>
                    <a:lnTo>
                      <a:pt x="1046" y="899"/>
                    </a:lnTo>
                    <a:lnTo>
                      <a:pt x="1049" y="883"/>
                    </a:lnTo>
                    <a:lnTo>
                      <a:pt x="1050" y="865"/>
                    </a:lnTo>
                    <a:lnTo>
                      <a:pt x="1049" y="845"/>
                    </a:lnTo>
                    <a:lnTo>
                      <a:pt x="1044" y="824"/>
                    </a:lnTo>
                    <a:lnTo>
                      <a:pt x="1038" y="801"/>
                    </a:lnTo>
                    <a:lnTo>
                      <a:pt x="1029" y="778"/>
                    </a:lnTo>
                    <a:lnTo>
                      <a:pt x="1018" y="753"/>
                    </a:lnTo>
                    <a:lnTo>
                      <a:pt x="1004" y="725"/>
                    </a:lnTo>
                    <a:lnTo>
                      <a:pt x="988" y="698"/>
                    </a:lnTo>
                    <a:lnTo>
                      <a:pt x="969" y="669"/>
                    </a:lnTo>
                    <a:lnTo>
                      <a:pt x="947" y="639"/>
                    </a:lnTo>
                    <a:lnTo>
                      <a:pt x="922" y="608"/>
                    </a:lnTo>
                    <a:lnTo>
                      <a:pt x="895" y="576"/>
                    </a:lnTo>
                    <a:lnTo>
                      <a:pt x="864" y="543"/>
                    </a:lnTo>
                    <a:lnTo>
                      <a:pt x="819" y="497"/>
                    </a:lnTo>
                    <a:lnTo>
                      <a:pt x="772" y="452"/>
                    </a:lnTo>
                    <a:lnTo>
                      <a:pt x="721" y="407"/>
                    </a:lnTo>
                    <a:lnTo>
                      <a:pt x="668" y="363"/>
                    </a:lnTo>
                    <a:lnTo>
                      <a:pt x="616" y="321"/>
                    </a:lnTo>
                    <a:lnTo>
                      <a:pt x="562" y="279"/>
                    </a:lnTo>
                    <a:lnTo>
                      <a:pt x="510" y="240"/>
                    </a:lnTo>
                    <a:lnTo>
                      <a:pt x="457" y="201"/>
                    </a:lnTo>
                    <a:lnTo>
                      <a:pt x="408" y="166"/>
                    </a:lnTo>
                    <a:lnTo>
                      <a:pt x="360" y="134"/>
                    </a:lnTo>
                    <a:lnTo>
                      <a:pt x="315" y="104"/>
                    </a:lnTo>
                    <a:lnTo>
                      <a:pt x="274" y="76"/>
                    </a:lnTo>
                    <a:lnTo>
                      <a:pt x="237" y="54"/>
                    </a:lnTo>
                    <a:lnTo>
                      <a:pt x="204" y="35"/>
                    </a:lnTo>
                    <a:lnTo>
                      <a:pt x="178" y="19"/>
                    </a:lnTo>
                    <a:lnTo>
                      <a:pt x="158" y="9"/>
                    </a:lnTo>
                    <a:lnTo>
                      <a:pt x="149" y="5"/>
                    </a:lnTo>
                    <a:lnTo>
                      <a:pt x="142" y="3"/>
                    </a:lnTo>
                    <a:lnTo>
                      <a:pt x="133" y="1"/>
                    </a:lnTo>
                    <a:lnTo>
                      <a:pt x="124" y="0"/>
                    </a:lnTo>
                    <a:lnTo>
                      <a:pt x="116" y="0"/>
                    </a:lnTo>
                    <a:lnTo>
                      <a:pt x="107" y="1"/>
                    </a:lnTo>
                    <a:lnTo>
                      <a:pt x="98" y="3"/>
                    </a:lnTo>
                    <a:lnTo>
                      <a:pt x="89" y="5"/>
                    </a:lnTo>
                    <a:lnTo>
                      <a:pt x="81" y="9"/>
                    </a:lnTo>
                    <a:lnTo>
                      <a:pt x="73" y="13"/>
                    </a:lnTo>
                    <a:lnTo>
                      <a:pt x="64" y="16"/>
                    </a:lnTo>
                    <a:lnTo>
                      <a:pt x="57" y="21"/>
                    </a:lnTo>
                    <a:lnTo>
                      <a:pt x="43" y="33"/>
                    </a:lnTo>
                    <a:lnTo>
                      <a:pt x="29" y="46"/>
                    </a:lnTo>
                    <a:lnTo>
                      <a:pt x="18" y="61"/>
                    </a:lnTo>
                    <a:lnTo>
                      <a:pt x="9" y="78"/>
                    </a:lnTo>
                    <a:lnTo>
                      <a:pt x="6" y="85"/>
                    </a:lnTo>
                    <a:lnTo>
                      <a:pt x="3" y="94"/>
                    </a:lnTo>
                    <a:lnTo>
                      <a:pt x="1" y="103"/>
                    </a:lnTo>
                    <a:lnTo>
                      <a:pt x="0" y="111"/>
                    </a:lnTo>
                    <a:lnTo>
                      <a:pt x="0" y="120"/>
                    </a:lnTo>
                    <a:lnTo>
                      <a:pt x="0" y="129"/>
                    </a:lnTo>
                    <a:lnTo>
                      <a:pt x="1" y="136"/>
                    </a:lnTo>
                    <a:lnTo>
                      <a:pt x="2" y="145"/>
                    </a:lnTo>
                    <a:lnTo>
                      <a:pt x="6" y="154"/>
                    </a:lnTo>
                    <a:lnTo>
                      <a:pt x="9" y="161"/>
                    </a:lnTo>
                    <a:lnTo>
                      <a:pt x="14" y="170"/>
                    </a:lnTo>
                    <a:lnTo>
                      <a:pt x="19" y="177"/>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31" name="Google Shape;731;p12"/>
              <p:cNvSpPr/>
              <p:nvPr/>
            </p:nvSpPr>
            <p:spPr>
              <a:xfrm>
                <a:off x="2682" y="1343"/>
                <a:ext cx="275" cy="110"/>
              </a:xfrm>
              <a:custGeom>
                <a:rect b="b" l="l" r="r" t="t"/>
                <a:pathLst>
                  <a:path extrusionOk="0" h="548" w="1374">
                    <a:moveTo>
                      <a:pt x="56" y="198"/>
                    </a:moveTo>
                    <a:lnTo>
                      <a:pt x="103" y="218"/>
                    </a:lnTo>
                    <a:lnTo>
                      <a:pt x="152" y="239"/>
                    </a:lnTo>
                    <a:lnTo>
                      <a:pt x="204" y="260"/>
                    </a:lnTo>
                    <a:lnTo>
                      <a:pt x="258" y="284"/>
                    </a:lnTo>
                    <a:lnTo>
                      <a:pt x="313" y="306"/>
                    </a:lnTo>
                    <a:lnTo>
                      <a:pt x="370" y="330"/>
                    </a:lnTo>
                    <a:lnTo>
                      <a:pt x="428" y="355"/>
                    </a:lnTo>
                    <a:lnTo>
                      <a:pt x="487" y="379"/>
                    </a:lnTo>
                    <a:lnTo>
                      <a:pt x="546" y="401"/>
                    </a:lnTo>
                    <a:lnTo>
                      <a:pt x="605" y="423"/>
                    </a:lnTo>
                    <a:lnTo>
                      <a:pt x="665" y="445"/>
                    </a:lnTo>
                    <a:lnTo>
                      <a:pt x="724" y="465"/>
                    </a:lnTo>
                    <a:lnTo>
                      <a:pt x="782" y="482"/>
                    </a:lnTo>
                    <a:lnTo>
                      <a:pt x="840" y="498"/>
                    </a:lnTo>
                    <a:lnTo>
                      <a:pt x="896" y="513"/>
                    </a:lnTo>
                    <a:lnTo>
                      <a:pt x="951" y="525"/>
                    </a:lnTo>
                    <a:lnTo>
                      <a:pt x="998" y="533"/>
                    </a:lnTo>
                    <a:lnTo>
                      <a:pt x="1044" y="540"/>
                    </a:lnTo>
                    <a:lnTo>
                      <a:pt x="1087" y="545"/>
                    </a:lnTo>
                    <a:lnTo>
                      <a:pt x="1125" y="547"/>
                    </a:lnTo>
                    <a:lnTo>
                      <a:pt x="1163" y="548"/>
                    </a:lnTo>
                    <a:lnTo>
                      <a:pt x="1197" y="548"/>
                    </a:lnTo>
                    <a:lnTo>
                      <a:pt x="1226" y="546"/>
                    </a:lnTo>
                    <a:lnTo>
                      <a:pt x="1255" y="543"/>
                    </a:lnTo>
                    <a:lnTo>
                      <a:pt x="1280" y="538"/>
                    </a:lnTo>
                    <a:lnTo>
                      <a:pt x="1301" y="532"/>
                    </a:lnTo>
                    <a:lnTo>
                      <a:pt x="1321" y="523"/>
                    </a:lnTo>
                    <a:lnTo>
                      <a:pt x="1338" y="515"/>
                    </a:lnTo>
                    <a:lnTo>
                      <a:pt x="1350" y="505"/>
                    </a:lnTo>
                    <a:lnTo>
                      <a:pt x="1361" y="493"/>
                    </a:lnTo>
                    <a:lnTo>
                      <a:pt x="1367" y="482"/>
                    </a:lnTo>
                    <a:lnTo>
                      <a:pt x="1372" y="468"/>
                    </a:lnTo>
                    <a:lnTo>
                      <a:pt x="1374" y="455"/>
                    </a:lnTo>
                    <a:lnTo>
                      <a:pt x="1372" y="440"/>
                    </a:lnTo>
                    <a:lnTo>
                      <a:pt x="1367" y="425"/>
                    </a:lnTo>
                    <a:lnTo>
                      <a:pt x="1360" y="409"/>
                    </a:lnTo>
                    <a:lnTo>
                      <a:pt x="1350" y="392"/>
                    </a:lnTo>
                    <a:lnTo>
                      <a:pt x="1336" y="376"/>
                    </a:lnTo>
                    <a:lnTo>
                      <a:pt x="1320" y="359"/>
                    </a:lnTo>
                    <a:lnTo>
                      <a:pt x="1300" y="341"/>
                    </a:lnTo>
                    <a:lnTo>
                      <a:pt x="1278" y="324"/>
                    </a:lnTo>
                    <a:lnTo>
                      <a:pt x="1251" y="305"/>
                    </a:lnTo>
                    <a:lnTo>
                      <a:pt x="1223" y="287"/>
                    </a:lnTo>
                    <a:lnTo>
                      <a:pt x="1192" y="269"/>
                    </a:lnTo>
                    <a:lnTo>
                      <a:pt x="1157" y="251"/>
                    </a:lnTo>
                    <a:lnTo>
                      <a:pt x="1119" y="233"/>
                    </a:lnTo>
                    <a:lnTo>
                      <a:pt x="1078" y="215"/>
                    </a:lnTo>
                    <a:lnTo>
                      <a:pt x="1034" y="198"/>
                    </a:lnTo>
                    <a:lnTo>
                      <a:pt x="969" y="175"/>
                    </a:lnTo>
                    <a:lnTo>
                      <a:pt x="903" y="154"/>
                    </a:lnTo>
                    <a:lnTo>
                      <a:pt x="833" y="134"/>
                    </a:lnTo>
                    <a:lnTo>
                      <a:pt x="764" y="116"/>
                    </a:lnTo>
                    <a:lnTo>
                      <a:pt x="692" y="99"/>
                    </a:lnTo>
                    <a:lnTo>
                      <a:pt x="623" y="83"/>
                    </a:lnTo>
                    <a:lnTo>
                      <a:pt x="553" y="68"/>
                    </a:lnTo>
                    <a:lnTo>
                      <a:pt x="485" y="55"/>
                    </a:lnTo>
                    <a:lnTo>
                      <a:pt x="422" y="43"/>
                    </a:lnTo>
                    <a:lnTo>
                      <a:pt x="360" y="33"/>
                    </a:lnTo>
                    <a:lnTo>
                      <a:pt x="303" y="24"/>
                    </a:lnTo>
                    <a:lnTo>
                      <a:pt x="252" y="17"/>
                    </a:lnTo>
                    <a:lnTo>
                      <a:pt x="206" y="10"/>
                    </a:lnTo>
                    <a:lnTo>
                      <a:pt x="166" y="5"/>
                    </a:lnTo>
                    <a:lnTo>
                      <a:pt x="135" y="2"/>
                    </a:lnTo>
                    <a:lnTo>
                      <a:pt x="111" y="0"/>
                    </a:lnTo>
                    <a:lnTo>
                      <a:pt x="101" y="0"/>
                    </a:lnTo>
                    <a:lnTo>
                      <a:pt x="91" y="2"/>
                    </a:lnTo>
                    <a:lnTo>
                      <a:pt x="82" y="3"/>
                    </a:lnTo>
                    <a:lnTo>
                      <a:pt x="73" y="5"/>
                    </a:lnTo>
                    <a:lnTo>
                      <a:pt x="65" y="9"/>
                    </a:lnTo>
                    <a:lnTo>
                      <a:pt x="56" y="13"/>
                    </a:lnTo>
                    <a:lnTo>
                      <a:pt x="49" y="18"/>
                    </a:lnTo>
                    <a:lnTo>
                      <a:pt x="42" y="23"/>
                    </a:lnTo>
                    <a:lnTo>
                      <a:pt x="35" y="29"/>
                    </a:lnTo>
                    <a:lnTo>
                      <a:pt x="29" y="35"/>
                    </a:lnTo>
                    <a:lnTo>
                      <a:pt x="24" y="42"/>
                    </a:lnTo>
                    <a:lnTo>
                      <a:pt x="19" y="49"/>
                    </a:lnTo>
                    <a:lnTo>
                      <a:pt x="14" y="57"/>
                    </a:lnTo>
                    <a:lnTo>
                      <a:pt x="10" y="64"/>
                    </a:lnTo>
                    <a:lnTo>
                      <a:pt x="6" y="73"/>
                    </a:lnTo>
                    <a:lnTo>
                      <a:pt x="4" y="80"/>
                    </a:lnTo>
                    <a:lnTo>
                      <a:pt x="1" y="89"/>
                    </a:lnTo>
                    <a:lnTo>
                      <a:pt x="0" y="98"/>
                    </a:lnTo>
                    <a:lnTo>
                      <a:pt x="0" y="106"/>
                    </a:lnTo>
                    <a:lnTo>
                      <a:pt x="0" y="115"/>
                    </a:lnTo>
                    <a:lnTo>
                      <a:pt x="0" y="123"/>
                    </a:lnTo>
                    <a:lnTo>
                      <a:pt x="1" y="131"/>
                    </a:lnTo>
                    <a:lnTo>
                      <a:pt x="4" y="140"/>
                    </a:lnTo>
                    <a:lnTo>
                      <a:pt x="6" y="148"/>
                    </a:lnTo>
                    <a:lnTo>
                      <a:pt x="10" y="155"/>
                    </a:lnTo>
                    <a:lnTo>
                      <a:pt x="14" y="163"/>
                    </a:lnTo>
                    <a:lnTo>
                      <a:pt x="19" y="170"/>
                    </a:lnTo>
                    <a:lnTo>
                      <a:pt x="25" y="176"/>
                    </a:lnTo>
                    <a:lnTo>
                      <a:pt x="31" y="183"/>
                    </a:lnTo>
                    <a:lnTo>
                      <a:pt x="39" y="189"/>
                    </a:lnTo>
                    <a:lnTo>
                      <a:pt x="47" y="194"/>
                    </a:lnTo>
                    <a:lnTo>
                      <a:pt x="56" y="198"/>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32" name="Google Shape;732;p12"/>
              <p:cNvSpPr/>
              <p:nvPr/>
            </p:nvSpPr>
            <p:spPr>
              <a:xfrm>
                <a:off x="2682" y="1343"/>
                <a:ext cx="275" cy="110"/>
              </a:xfrm>
              <a:custGeom>
                <a:rect b="b" l="l" r="r" t="t"/>
                <a:pathLst>
                  <a:path extrusionOk="0" h="548" w="1374">
                    <a:moveTo>
                      <a:pt x="56" y="198"/>
                    </a:moveTo>
                    <a:lnTo>
                      <a:pt x="103" y="218"/>
                    </a:lnTo>
                    <a:lnTo>
                      <a:pt x="152" y="239"/>
                    </a:lnTo>
                    <a:lnTo>
                      <a:pt x="204" y="260"/>
                    </a:lnTo>
                    <a:lnTo>
                      <a:pt x="258" y="284"/>
                    </a:lnTo>
                    <a:lnTo>
                      <a:pt x="313" y="306"/>
                    </a:lnTo>
                    <a:lnTo>
                      <a:pt x="370" y="330"/>
                    </a:lnTo>
                    <a:lnTo>
                      <a:pt x="428" y="355"/>
                    </a:lnTo>
                    <a:lnTo>
                      <a:pt x="487" y="379"/>
                    </a:lnTo>
                    <a:lnTo>
                      <a:pt x="546" y="401"/>
                    </a:lnTo>
                    <a:lnTo>
                      <a:pt x="605" y="423"/>
                    </a:lnTo>
                    <a:lnTo>
                      <a:pt x="665" y="445"/>
                    </a:lnTo>
                    <a:lnTo>
                      <a:pt x="724" y="465"/>
                    </a:lnTo>
                    <a:lnTo>
                      <a:pt x="782" y="482"/>
                    </a:lnTo>
                    <a:lnTo>
                      <a:pt x="840" y="498"/>
                    </a:lnTo>
                    <a:lnTo>
                      <a:pt x="896" y="513"/>
                    </a:lnTo>
                    <a:lnTo>
                      <a:pt x="951" y="525"/>
                    </a:lnTo>
                    <a:lnTo>
                      <a:pt x="998" y="533"/>
                    </a:lnTo>
                    <a:lnTo>
                      <a:pt x="1044" y="540"/>
                    </a:lnTo>
                    <a:lnTo>
                      <a:pt x="1087" y="545"/>
                    </a:lnTo>
                    <a:lnTo>
                      <a:pt x="1125" y="547"/>
                    </a:lnTo>
                    <a:lnTo>
                      <a:pt x="1163" y="548"/>
                    </a:lnTo>
                    <a:lnTo>
                      <a:pt x="1197" y="548"/>
                    </a:lnTo>
                    <a:lnTo>
                      <a:pt x="1226" y="546"/>
                    </a:lnTo>
                    <a:lnTo>
                      <a:pt x="1255" y="543"/>
                    </a:lnTo>
                    <a:lnTo>
                      <a:pt x="1280" y="538"/>
                    </a:lnTo>
                    <a:lnTo>
                      <a:pt x="1301" y="532"/>
                    </a:lnTo>
                    <a:lnTo>
                      <a:pt x="1321" y="523"/>
                    </a:lnTo>
                    <a:lnTo>
                      <a:pt x="1338" y="515"/>
                    </a:lnTo>
                    <a:lnTo>
                      <a:pt x="1350" y="505"/>
                    </a:lnTo>
                    <a:lnTo>
                      <a:pt x="1361" y="493"/>
                    </a:lnTo>
                    <a:lnTo>
                      <a:pt x="1367" y="482"/>
                    </a:lnTo>
                    <a:lnTo>
                      <a:pt x="1372" y="468"/>
                    </a:lnTo>
                    <a:lnTo>
                      <a:pt x="1374" y="455"/>
                    </a:lnTo>
                    <a:lnTo>
                      <a:pt x="1372" y="440"/>
                    </a:lnTo>
                    <a:lnTo>
                      <a:pt x="1367" y="425"/>
                    </a:lnTo>
                    <a:lnTo>
                      <a:pt x="1360" y="409"/>
                    </a:lnTo>
                    <a:lnTo>
                      <a:pt x="1350" y="392"/>
                    </a:lnTo>
                    <a:lnTo>
                      <a:pt x="1336" y="376"/>
                    </a:lnTo>
                    <a:lnTo>
                      <a:pt x="1320" y="359"/>
                    </a:lnTo>
                    <a:lnTo>
                      <a:pt x="1300" y="341"/>
                    </a:lnTo>
                    <a:lnTo>
                      <a:pt x="1278" y="324"/>
                    </a:lnTo>
                    <a:lnTo>
                      <a:pt x="1251" y="305"/>
                    </a:lnTo>
                    <a:lnTo>
                      <a:pt x="1223" y="287"/>
                    </a:lnTo>
                    <a:lnTo>
                      <a:pt x="1192" y="269"/>
                    </a:lnTo>
                    <a:lnTo>
                      <a:pt x="1157" y="251"/>
                    </a:lnTo>
                    <a:lnTo>
                      <a:pt x="1119" y="233"/>
                    </a:lnTo>
                    <a:lnTo>
                      <a:pt x="1078" y="215"/>
                    </a:lnTo>
                    <a:lnTo>
                      <a:pt x="1034" y="198"/>
                    </a:lnTo>
                    <a:lnTo>
                      <a:pt x="969" y="175"/>
                    </a:lnTo>
                    <a:lnTo>
                      <a:pt x="903" y="154"/>
                    </a:lnTo>
                    <a:lnTo>
                      <a:pt x="833" y="134"/>
                    </a:lnTo>
                    <a:lnTo>
                      <a:pt x="764" y="116"/>
                    </a:lnTo>
                    <a:lnTo>
                      <a:pt x="692" y="99"/>
                    </a:lnTo>
                    <a:lnTo>
                      <a:pt x="623" y="83"/>
                    </a:lnTo>
                    <a:lnTo>
                      <a:pt x="553" y="68"/>
                    </a:lnTo>
                    <a:lnTo>
                      <a:pt x="485" y="55"/>
                    </a:lnTo>
                    <a:lnTo>
                      <a:pt x="422" y="43"/>
                    </a:lnTo>
                    <a:lnTo>
                      <a:pt x="360" y="33"/>
                    </a:lnTo>
                    <a:lnTo>
                      <a:pt x="303" y="24"/>
                    </a:lnTo>
                    <a:lnTo>
                      <a:pt x="252" y="17"/>
                    </a:lnTo>
                    <a:lnTo>
                      <a:pt x="206" y="10"/>
                    </a:lnTo>
                    <a:lnTo>
                      <a:pt x="166" y="5"/>
                    </a:lnTo>
                    <a:lnTo>
                      <a:pt x="135" y="2"/>
                    </a:lnTo>
                    <a:lnTo>
                      <a:pt x="111" y="0"/>
                    </a:lnTo>
                    <a:lnTo>
                      <a:pt x="101" y="0"/>
                    </a:lnTo>
                    <a:lnTo>
                      <a:pt x="91" y="2"/>
                    </a:lnTo>
                    <a:lnTo>
                      <a:pt x="82" y="3"/>
                    </a:lnTo>
                    <a:lnTo>
                      <a:pt x="73" y="5"/>
                    </a:lnTo>
                    <a:lnTo>
                      <a:pt x="65" y="9"/>
                    </a:lnTo>
                    <a:lnTo>
                      <a:pt x="56" y="13"/>
                    </a:lnTo>
                    <a:lnTo>
                      <a:pt x="49" y="18"/>
                    </a:lnTo>
                    <a:lnTo>
                      <a:pt x="42" y="23"/>
                    </a:lnTo>
                    <a:lnTo>
                      <a:pt x="35" y="29"/>
                    </a:lnTo>
                    <a:lnTo>
                      <a:pt x="29" y="35"/>
                    </a:lnTo>
                    <a:lnTo>
                      <a:pt x="24" y="42"/>
                    </a:lnTo>
                    <a:lnTo>
                      <a:pt x="19" y="49"/>
                    </a:lnTo>
                    <a:lnTo>
                      <a:pt x="14" y="57"/>
                    </a:lnTo>
                    <a:lnTo>
                      <a:pt x="10" y="64"/>
                    </a:lnTo>
                    <a:lnTo>
                      <a:pt x="6" y="73"/>
                    </a:lnTo>
                    <a:lnTo>
                      <a:pt x="4" y="80"/>
                    </a:lnTo>
                    <a:lnTo>
                      <a:pt x="1" y="89"/>
                    </a:lnTo>
                    <a:lnTo>
                      <a:pt x="0" y="98"/>
                    </a:lnTo>
                    <a:lnTo>
                      <a:pt x="0" y="106"/>
                    </a:lnTo>
                    <a:lnTo>
                      <a:pt x="0" y="115"/>
                    </a:lnTo>
                    <a:lnTo>
                      <a:pt x="0" y="123"/>
                    </a:lnTo>
                    <a:lnTo>
                      <a:pt x="1" y="131"/>
                    </a:lnTo>
                    <a:lnTo>
                      <a:pt x="4" y="140"/>
                    </a:lnTo>
                    <a:lnTo>
                      <a:pt x="6" y="148"/>
                    </a:lnTo>
                    <a:lnTo>
                      <a:pt x="10" y="155"/>
                    </a:lnTo>
                    <a:lnTo>
                      <a:pt x="14" y="163"/>
                    </a:lnTo>
                    <a:lnTo>
                      <a:pt x="19" y="170"/>
                    </a:lnTo>
                    <a:lnTo>
                      <a:pt x="25" y="176"/>
                    </a:lnTo>
                    <a:lnTo>
                      <a:pt x="31" y="183"/>
                    </a:lnTo>
                    <a:lnTo>
                      <a:pt x="39" y="189"/>
                    </a:lnTo>
                    <a:lnTo>
                      <a:pt x="47" y="194"/>
                    </a:lnTo>
                    <a:lnTo>
                      <a:pt x="56" y="198"/>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33" name="Google Shape;733;p12"/>
              <p:cNvSpPr/>
              <p:nvPr/>
            </p:nvSpPr>
            <p:spPr>
              <a:xfrm>
                <a:off x="2686" y="1280"/>
                <a:ext cx="297" cy="73"/>
              </a:xfrm>
              <a:custGeom>
                <a:rect b="b" l="l" r="r" t="t"/>
                <a:pathLst>
                  <a:path extrusionOk="0" h="368" w="1484">
                    <a:moveTo>
                      <a:pt x="110" y="368"/>
                    </a:moveTo>
                    <a:lnTo>
                      <a:pt x="162" y="368"/>
                    </a:lnTo>
                    <a:lnTo>
                      <a:pt x="218" y="368"/>
                    </a:lnTo>
                    <a:lnTo>
                      <a:pt x="277" y="368"/>
                    </a:lnTo>
                    <a:lnTo>
                      <a:pt x="338" y="368"/>
                    </a:lnTo>
                    <a:lnTo>
                      <a:pt x="402" y="368"/>
                    </a:lnTo>
                    <a:lnTo>
                      <a:pt x="467" y="368"/>
                    </a:lnTo>
                    <a:lnTo>
                      <a:pt x="533" y="367"/>
                    </a:lnTo>
                    <a:lnTo>
                      <a:pt x="599" y="366"/>
                    </a:lnTo>
                    <a:lnTo>
                      <a:pt x="666" y="363"/>
                    </a:lnTo>
                    <a:lnTo>
                      <a:pt x="733" y="361"/>
                    </a:lnTo>
                    <a:lnTo>
                      <a:pt x="800" y="356"/>
                    </a:lnTo>
                    <a:lnTo>
                      <a:pt x="865" y="351"/>
                    </a:lnTo>
                    <a:lnTo>
                      <a:pt x="928" y="345"/>
                    </a:lnTo>
                    <a:lnTo>
                      <a:pt x="991" y="337"/>
                    </a:lnTo>
                    <a:lnTo>
                      <a:pt x="1051" y="328"/>
                    </a:lnTo>
                    <a:lnTo>
                      <a:pt x="1107" y="318"/>
                    </a:lnTo>
                    <a:lnTo>
                      <a:pt x="1157" y="307"/>
                    </a:lnTo>
                    <a:lnTo>
                      <a:pt x="1203" y="296"/>
                    </a:lnTo>
                    <a:lnTo>
                      <a:pt x="1245" y="283"/>
                    </a:lnTo>
                    <a:lnTo>
                      <a:pt x="1284" y="271"/>
                    </a:lnTo>
                    <a:lnTo>
                      <a:pt x="1319" y="258"/>
                    </a:lnTo>
                    <a:lnTo>
                      <a:pt x="1351" y="245"/>
                    </a:lnTo>
                    <a:lnTo>
                      <a:pt x="1380" y="231"/>
                    </a:lnTo>
                    <a:lnTo>
                      <a:pt x="1404" y="217"/>
                    </a:lnTo>
                    <a:lnTo>
                      <a:pt x="1426" y="204"/>
                    </a:lnTo>
                    <a:lnTo>
                      <a:pt x="1444" y="190"/>
                    </a:lnTo>
                    <a:lnTo>
                      <a:pt x="1459" y="176"/>
                    </a:lnTo>
                    <a:lnTo>
                      <a:pt x="1470" y="162"/>
                    </a:lnTo>
                    <a:lnTo>
                      <a:pt x="1477" y="149"/>
                    </a:lnTo>
                    <a:lnTo>
                      <a:pt x="1482" y="135"/>
                    </a:lnTo>
                    <a:lnTo>
                      <a:pt x="1484" y="121"/>
                    </a:lnTo>
                    <a:lnTo>
                      <a:pt x="1481" y="109"/>
                    </a:lnTo>
                    <a:lnTo>
                      <a:pt x="1476" y="96"/>
                    </a:lnTo>
                    <a:lnTo>
                      <a:pt x="1469" y="84"/>
                    </a:lnTo>
                    <a:lnTo>
                      <a:pt x="1458" y="73"/>
                    </a:lnTo>
                    <a:lnTo>
                      <a:pt x="1443" y="61"/>
                    </a:lnTo>
                    <a:lnTo>
                      <a:pt x="1425" y="51"/>
                    </a:lnTo>
                    <a:lnTo>
                      <a:pt x="1404" y="41"/>
                    </a:lnTo>
                    <a:lnTo>
                      <a:pt x="1380" y="33"/>
                    </a:lnTo>
                    <a:lnTo>
                      <a:pt x="1354" y="25"/>
                    </a:lnTo>
                    <a:lnTo>
                      <a:pt x="1324" y="19"/>
                    </a:lnTo>
                    <a:lnTo>
                      <a:pt x="1290" y="13"/>
                    </a:lnTo>
                    <a:lnTo>
                      <a:pt x="1255" y="8"/>
                    </a:lnTo>
                    <a:lnTo>
                      <a:pt x="1217" y="4"/>
                    </a:lnTo>
                    <a:lnTo>
                      <a:pt x="1176" y="1"/>
                    </a:lnTo>
                    <a:lnTo>
                      <a:pt x="1131" y="0"/>
                    </a:lnTo>
                    <a:lnTo>
                      <a:pt x="1083" y="0"/>
                    </a:lnTo>
                    <a:lnTo>
                      <a:pt x="1033" y="3"/>
                    </a:lnTo>
                    <a:lnTo>
                      <a:pt x="962" y="8"/>
                    </a:lnTo>
                    <a:lnTo>
                      <a:pt x="889" y="14"/>
                    </a:lnTo>
                    <a:lnTo>
                      <a:pt x="812" y="23"/>
                    </a:lnTo>
                    <a:lnTo>
                      <a:pt x="738" y="34"/>
                    </a:lnTo>
                    <a:lnTo>
                      <a:pt x="663" y="45"/>
                    </a:lnTo>
                    <a:lnTo>
                      <a:pt x="588" y="58"/>
                    </a:lnTo>
                    <a:lnTo>
                      <a:pt x="515" y="71"/>
                    </a:lnTo>
                    <a:lnTo>
                      <a:pt x="444" y="85"/>
                    </a:lnTo>
                    <a:lnTo>
                      <a:pt x="378" y="100"/>
                    </a:lnTo>
                    <a:lnTo>
                      <a:pt x="315" y="114"/>
                    </a:lnTo>
                    <a:lnTo>
                      <a:pt x="256" y="127"/>
                    </a:lnTo>
                    <a:lnTo>
                      <a:pt x="203" y="140"/>
                    </a:lnTo>
                    <a:lnTo>
                      <a:pt x="156" y="152"/>
                    </a:lnTo>
                    <a:lnTo>
                      <a:pt x="116" y="164"/>
                    </a:lnTo>
                    <a:lnTo>
                      <a:pt x="84" y="172"/>
                    </a:lnTo>
                    <a:lnTo>
                      <a:pt x="60" y="180"/>
                    </a:lnTo>
                    <a:lnTo>
                      <a:pt x="51" y="184"/>
                    </a:lnTo>
                    <a:lnTo>
                      <a:pt x="42" y="189"/>
                    </a:lnTo>
                    <a:lnTo>
                      <a:pt x="35" y="192"/>
                    </a:lnTo>
                    <a:lnTo>
                      <a:pt x="29" y="199"/>
                    </a:lnTo>
                    <a:lnTo>
                      <a:pt x="23" y="205"/>
                    </a:lnTo>
                    <a:lnTo>
                      <a:pt x="18" y="211"/>
                    </a:lnTo>
                    <a:lnTo>
                      <a:pt x="14" y="217"/>
                    </a:lnTo>
                    <a:lnTo>
                      <a:pt x="9" y="225"/>
                    </a:lnTo>
                    <a:lnTo>
                      <a:pt x="6" y="232"/>
                    </a:lnTo>
                    <a:lnTo>
                      <a:pt x="4" y="240"/>
                    </a:lnTo>
                    <a:lnTo>
                      <a:pt x="3" y="248"/>
                    </a:lnTo>
                    <a:lnTo>
                      <a:pt x="1" y="256"/>
                    </a:lnTo>
                    <a:lnTo>
                      <a:pt x="0" y="265"/>
                    </a:lnTo>
                    <a:lnTo>
                      <a:pt x="1" y="272"/>
                    </a:lnTo>
                    <a:lnTo>
                      <a:pt x="1" y="281"/>
                    </a:lnTo>
                    <a:lnTo>
                      <a:pt x="4" y="288"/>
                    </a:lnTo>
                    <a:lnTo>
                      <a:pt x="5" y="297"/>
                    </a:lnTo>
                    <a:lnTo>
                      <a:pt x="8" y="305"/>
                    </a:lnTo>
                    <a:lnTo>
                      <a:pt x="11" y="312"/>
                    </a:lnTo>
                    <a:lnTo>
                      <a:pt x="15" y="320"/>
                    </a:lnTo>
                    <a:lnTo>
                      <a:pt x="20" y="327"/>
                    </a:lnTo>
                    <a:lnTo>
                      <a:pt x="25" y="333"/>
                    </a:lnTo>
                    <a:lnTo>
                      <a:pt x="31" y="340"/>
                    </a:lnTo>
                    <a:lnTo>
                      <a:pt x="37" y="346"/>
                    </a:lnTo>
                    <a:lnTo>
                      <a:pt x="45" y="351"/>
                    </a:lnTo>
                    <a:lnTo>
                      <a:pt x="52" y="356"/>
                    </a:lnTo>
                    <a:lnTo>
                      <a:pt x="60" y="360"/>
                    </a:lnTo>
                    <a:lnTo>
                      <a:pt x="69" y="363"/>
                    </a:lnTo>
                    <a:lnTo>
                      <a:pt x="79" y="366"/>
                    </a:lnTo>
                    <a:lnTo>
                      <a:pt x="89" y="367"/>
                    </a:lnTo>
                    <a:lnTo>
                      <a:pt x="99" y="368"/>
                    </a:lnTo>
                    <a:lnTo>
                      <a:pt x="110" y="368"/>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34" name="Google Shape;734;p12"/>
              <p:cNvSpPr/>
              <p:nvPr/>
            </p:nvSpPr>
            <p:spPr>
              <a:xfrm>
                <a:off x="2686" y="1280"/>
                <a:ext cx="297" cy="73"/>
              </a:xfrm>
              <a:custGeom>
                <a:rect b="b" l="l" r="r" t="t"/>
                <a:pathLst>
                  <a:path extrusionOk="0" h="368" w="1484">
                    <a:moveTo>
                      <a:pt x="110" y="368"/>
                    </a:moveTo>
                    <a:lnTo>
                      <a:pt x="162" y="368"/>
                    </a:lnTo>
                    <a:lnTo>
                      <a:pt x="218" y="368"/>
                    </a:lnTo>
                    <a:lnTo>
                      <a:pt x="277" y="368"/>
                    </a:lnTo>
                    <a:lnTo>
                      <a:pt x="338" y="368"/>
                    </a:lnTo>
                    <a:lnTo>
                      <a:pt x="402" y="368"/>
                    </a:lnTo>
                    <a:lnTo>
                      <a:pt x="467" y="368"/>
                    </a:lnTo>
                    <a:lnTo>
                      <a:pt x="533" y="367"/>
                    </a:lnTo>
                    <a:lnTo>
                      <a:pt x="599" y="366"/>
                    </a:lnTo>
                    <a:lnTo>
                      <a:pt x="666" y="363"/>
                    </a:lnTo>
                    <a:lnTo>
                      <a:pt x="733" y="361"/>
                    </a:lnTo>
                    <a:lnTo>
                      <a:pt x="800" y="356"/>
                    </a:lnTo>
                    <a:lnTo>
                      <a:pt x="865" y="351"/>
                    </a:lnTo>
                    <a:lnTo>
                      <a:pt x="928" y="345"/>
                    </a:lnTo>
                    <a:lnTo>
                      <a:pt x="991" y="337"/>
                    </a:lnTo>
                    <a:lnTo>
                      <a:pt x="1051" y="328"/>
                    </a:lnTo>
                    <a:lnTo>
                      <a:pt x="1107" y="318"/>
                    </a:lnTo>
                    <a:lnTo>
                      <a:pt x="1157" y="307"/>
                    </a:lnTo>
                    <a:lnTo>
                      <a:pt x="1203" y="296"/>
                    </a:lnTo>
                    <a:lnTo>
                      <a:pt x="1245" y="283"/>
                    </a:lnTo>
                    <a:lnTo>
                      <a:pt x="1284" y="271"/>
                    </a:lnTo>
                    <a:lnTo>
                      <a:pt x="1319" y="258"/>
                    </a:lnTo>
                    <a:lnTo>
                      <a:pt x="1351" y="245"/>
                    </a:lnTo>
                    <a:lnTo>
                      <a:pt x="1380" y="231"/>
                    </a:lnTo>
                    <a:lnTo>
                      <a:pt x="1404" y="217"/>
                    </a:lnTo>
                    <a:lnTo>
                      <a:pt x="1426" y="204"/>
                    </a:lnTo>
                    <a:lnTo>
                      <a:pt x="1444" y="190"/>
                    </a:lnTo>
                    <a:lnTo>
                      <a:pt x="1459" y="176"/>
                    </a:lnTo>
                    <a:lnTo>
                      <a:pt x="1470" y="162"/>
                    </a:lnTo>
                    <a:lnTo>
                      <a:pt x="1477" y="149"/>
                    </a:lnTo>
                    <a:lnTo>
                      <a:pt x="1482" y="135"/>
                    </a:lnTo>
                    <a:lnTo>
                      <a:pt x="1484" y="121"/>
                    </a:lnTo>
                    <a:lnTo>
                      <a:pt x="1481" y="109"/>
                    </a:lnTo>
                    <a:lnTo>
                      <a:pt x="1476" y="96"/>
                    </a:lnTo>
                    <a:lnTo>
                      <a:pt x="1469" y="84"/>
                    </a:lnTo>
                    <a:lnTo>
                      <a:pt x="1458" y="73"/>
                    </a:lnTo>
                    <a:lnTo>
                      <a:pt x="1443" y="61"/>
                    </a:lnTo>
                    <a:lnTo>
                      <a:pt x="1425" y="51"/>
                    </a:lnTo>
                    <a:lnTo>
                      <a:pt x="1404" y="41"/>
                    </a:lnTo>
                    <a:lnTo>
                      <a:pt x="1380" y="33"/>
                    </a:lnTo>
                    <a:lnTo>
                      <a:pt x="1354" y="25"/>
                    </a:lnTo>
                    <a:lnTo>
                      <a:pt x="1324" y="19"/>
                    </a:lnTo>
                    <a:lnTo>
                      <a:pt x="1290" y="13"/>
                    </a:lnTo>
                    <a:lnTo>
                      <a:pt x="1255" y="8"/>
                    </a:lnTo>
                    <a:lnTo>
                      <a:pt x="1217" y="4"/>
                    </a:lnTo>
                    <a:lnTo>
                      <a:pt x="1176" y="1"/>
                    </a:lnTo>
                    <a:lnTo>
                      <a:pt x="1131" y="0"/>
                    </a:lnTo>
                    <a:lnTo>
                      <a:pt x="1083" y="0"/>
                    </a:lnTo>
                    <a:lnTo>
                      <a:pt x="1033" y="3"/>
                    </a:lnTo>
                    <a:lnTo>
                      <a:pt x="962" y="8"/>
                    </a:lnTo>
                    <a:lnTo>
                      <a:pt x="889" y="14"/>
                    </a:lnTo>
                    <a:lnTo>
                      <a:pt x="812" y="23"/>
                    </a:lnTo>
                    <a:lnTo>
                      <a:pt x="738" y="34"/>
                    </a:lnTo>
                    <a:lnTo>
                      <a:pt x="663" y="45"/>
                    </a:lnTo>
                    <a:lnTo>
                      <a:pt x="588" y="58"/>
                    </a:lnTo>
                    <a:lnTo>
                      <a:pt x="515" y="71"/>
                    </a:lnTo>
                    <a:lnTo>
                      <a:pt x="444" y="85"/>
                    </a:lnTo>
                    <a:lnTo>
                      <a:pt x="378" y="100"/>
                    </a:lnTo>
                    <a:lnTo>
                      <a:pt x="315" y="114"/>
                    </a:lnTo>
                    <a:lnTo>
                      <a:pt x="256" y="127"/>
                    </a:lnTo>
                    <a:lnTo>
                      <a:pt x="203" y="140"/>
                    </a:lnTo>
                    <a:lnTo>
                      <a:pt x="156" y="152"/>
                    </a:lnTo>
                    <a:lnTo>
                      <a:pt x="116" y="164"/>
                    </a:lnTo>
                    <a:lnTo>
                      <a:pt x="84" y="172"/>
                    </a:lnTo>
                    <a:lnTo>
                      <a:pt x="60" y="180"/>
                    </a:lnTo>
                    <a:lnTo>
                      <a:pt x="51" y="184"/>
                    </a:lnTo>
                    <a:lnTo>
                      <a:pt x="42" y="189"/>
                    </a:lnTo>
                    <a:lnTo>
                      <a:pt x="35" y="192"/>
                    </a:lnTo>
                    <a:lnTo>
                      <a:pt x="29" y="199"/>
                    </a:lnTo>
                    <a:lnTo>
                      <a:pt x="23" y="205"/>
                    </a:lnTo>
                    <a:lnTo>
                      <a:pt x="18" y="211"/>
                    </a:lnTo>
                    <a:lnTo>
                      <a:pt x="14" y="217"/>
                    </a:lnTo>
                    <a:lnTo>
                      <a:pt x="9" y="225"/>
                    </a:lnTo>
                    <a:lnTo>
                      <a:pt x="6" y="232"/>
                    </a:lnTo>
                    <a:lnTo>
                      <a:pt x="4" y="240"/>
                    </a:lnTo>
                    <a:lnTo>
                      <a:pt x="3" y="248"/>
                    </a:lnTo>
                    <a:lnTo>
                      <a:pt x="1" y="256"/>
                    </a:lnTo>
                    <a:lnTo>
                      <a:pt x="0" y="265"/>
                    </a:lnTo>
                    <a:lnTo>
                      <a:pt x="1" y="272"/>
                    </a:lnTo>
                    <a:lnTo>
                      <a:pt x="1" y="281"/>
                    </a:lnTo>
                    <a:lnTo>
                      <a:pt x="4" y="288"/>
                    </a:lnTo>
                    <a:lnTo>
                      <a:pt x="5" y="297"/>
                    </a:lnTo>
                    <a:lnTo>
                      <a:pt x="8" y="305"/>
                    </a:lnTo>
                    <a:lnTo>
                      <a:pt x="11" y="312"/>
                    </a:lnTo>
                    <a:lnTo>
                      <a:pt x="15" y="320"/>
                    </a:lnTo>
                    <a:lnTo>
                      <a:pt x="20" y="327"/>
                    </a:lnTo>
                    <a:lnTo>
                      <a:pt x="25" y="333"/>
                    </a:lnTo>
                    <a:lnTo>
                      <a:pt x="31" y="340"/>
                    </a:lnTo>
                    <a:lnTo>
                      <a:pt x="37" y="346"/>
                    </a:lnTo>
                    <a:lnTo>
                      <a:pt x="45" y="351"/>
                    </a:lnTo>
                    <a:lnTo>
                      <a:pt x="52" y="356"/>
                    </a:lnTo>
                    <a:lnTo>
                      <a:pt x="60" y="360"/>
                    </a:lnTo>
                    <a:lnTo>
                      <a:pt x="69" y="363"/>
                    </a:lnTo>
                    <a:lnTo>
                      <a:pt x="79" y="366"/>
                    </a:lnTo>
                    <a:lnTo>
                      <a:pt x="89" y="367"/>
                    </a:lnTo>
                    <a:lnTo>
                      <a:pt x="99" y="368"/>
                    </a:lnTo>
                    <a:lnTo>
                      <a:pt x="110" y="368"/>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35" name="Google Shape;735;p12"/>
              <p:cNvSpPr/>
              <p:nvPr/>
            </p:nvSpPr>
            <p:spPr>
              <a:xfrm>
                <a:off x="2675" y="1168"/>
                <a:ext cx="271" cy="157"/>
              </a:xfrm>
              <a:custGeom>
                <a:rect b="b" l="l" r="r" t="t"/>
                <a:pathLst>
                  <a:path extrusionOk="0" h="782" w="1356">
                    <a:moveTo>
                      <a:pt x="161" y="773"/>
                    </a:moveTo>
                    <a:lnTo>
                      <a:pt x="211" y="753"/>
                    </a:lnTo>
                    <a:lnTo>
                      <a:pt x="263" y="732"/>
                    </a:lnTo>
                    <a:lnTo>
                      <a:pt x="319" y="709"/>
                    </a:lnTo>
                    <a:lnTo>
                      <a:pt x="378" y="687"/>
                    </a:lnTo>
                    <a:lnTo>
                      <a:pt x="438" y="662"/>
                    </a:lnTo>
                    <a:lnTo>
                      <a:pt x="499" y="637"/>
                    </a:lnTo>
                    <a:lnTo>
                      <a:pt x="561" y="612"/>
                    </a:lnTo>
                    <a:lnTo>
                      <a:pt x="624" y="584"/>
                    </a:lnTo>
                    <a:lnTo>
                      <a:pt x="687" y="558"/>
                    </a:lnTo>
                    <a:lnTo>
                      <a:pt x="749" y="529"/>
                    </a:lnTo>
                    <a:lnTo>
                      <a:pt x="810" y="502"/>
                    </a:lnTo>
                    <a:lnTo>
                      <a:pt x="870" y="472"/>
                    </a:lnTo>
                    <a:lnTo>
                      <a:pt x="927" y="443"/>
                    </a:lnTo>
                    <a:lnTo>
                      <a:pt x="983" y="413"/>
                    </a:lnTo>
                    <a:lnTo>
                      <a:pt x="1036" y="383"/>
                    </a:lnTo>
                    <a:lnTo>
                      <a:pt x="1084" y="352"/>
                    </a:lnTo>
                    <a:lnTo>
                      <a:pt x="1127" y="325"/>
                    </a:lnTo>
                    <a:lnTo>
                      <a:pt x="1165" y="297"/>
                    </a:lnTo>
                    <a:lnTo>
                      <a:pt x="1199" y="270"/>
                    </a:lnTo>
                    <a:lnTo>
                      <a:pt x="1230" y="245"/>
                    </a:lnTo>
                    <a:lnTo>
                      <a:pt x="1258" y="220"/>
                    </a:lnTo>
                    <a:lnTo>
                      <a:pt x="1281" y="196"/>
                    </a:lnTo>
                    <a:lnTo>
                      <a:pt x="1303" y="174"/>
                    </a:lnTo>
                    <a:lnTo>
                      <a:pt x="1319" y="152"/>
                    </a:lnTo>
                    <a:lnTo>
                      <a:pt x="1333" y="133"/>
                    </a:lnTo>
                    <a:lnTo>
                      <a:pt x="1344" y="114"/>
                    </a:lnTo>
                    <a:lnTo>
                      <a:pt x="1351" y="96"/>
                    </a:lnTo>
                    <a:lnTo>
                      <a:pt x="1355" y="80"/>
                    </a:lnTo>
                    <a:lnTo>
                      <a:pt x="1356" y="65"/>
                    </a:lnTo>
                    <a:lnTo>
                      <a:pt x="1354" y="51"/>
                    </a:lnTo>
                    <a:lnTo>
                      <a:pt x="1349" y="39"/>
                    </a:lnTo>
                    <a:lnTo>
                      <a:pt x="1341" y="29"/>
                    </a:lnTo>
                    <a:lnTo>
                      <a:pt x="1330" y="20"/>
                    </a:lnTo>
                    <a:lnTo>
                      <a:pt x="1316" y="13"/>
                    </a:lnTo>
                    <a:lnTo>
                      <a:pt x="1300" y="6"/>
                    </a:lnTo>
                    <a:lnTo>
                      <a:pt x="1281" y="3"/>
                    </a:lnTo>
                    <a:lnTo>
                      <a:pt x="1259" y="1"/>
                    </a:lnTo>
                    <a:lnTo>
                      <a:pt x="1235" y="0"/>
                    </a:lnTo>
                    <a:lnTo>
                      <a:pt x="1209" y="1"/>
                    </a:lnTo>
                    <a:lnTo>
                      <a:pt x="1179" y="5"/>
                    </a:lnTo>
                    <a:lnTo>
                      <a:pt x="1148" y="10"/>
                    </a:lnTo>
                    <a:lnTo>
                      <a:pt x="1114" y="18"/>
                    </a:lnTo>
                    <a:lnTo>
                      <a:pt x="1078" y="26"/>
                    </a:lnTo>
                    <a:lnTo>
                      <a:pt x="1041" y="39"/>
                    </a:lnTo>
                    <a:lnTo>
                      <a:pt x="999" y="51"/>
                    </a:lnTo>
                    <a:lnTo>
                      <a:pt x="958" y="68"/>
                    </a:lnTo>
                    <a:lnTo>
                      <a:pt x="913" y="85"/>
                    </a:lnTo>
                    <a:lnTo>
                      <a:pt x="867" y="105"/>
                    </a:lnTo>
                    <a:lnTo>
                      <a:pt x="801" y="136"/>
                    </a:lnTo>
                    <a:lnTo>
                      <a:pt x="734" y="170"/>
                    </a:lnTo>
                    <a:lnTo>
                      <a:pt x="666" y="206"/>
                    </a:lnTo>
                    <a:lnTo>
                      <a:pt x="600" y="244"/>
                    </a:lnTo>
                    <a:lnTo>
                      <a:pt x="534" y="282"/>
                    </a:lnTo>
                    <a:lnTo>
                      <a:pt x="469" y="321"/>
                    </a:lnTo>
                    <a:lnTo>
                      <a:pt x="407" y="360"/>
                    </a:lnTo>
                    <a:lnTo>
                      <a:pt x="347" y="398"/>
                    </a:lnTo>
                    <a:lnTo>
                      <a:pt x="291" y="436"/>
                    </a:lnTo>
                    <a:lnTo>
                      <a:pt x="237" y="472"/>
                    </a:lnTo>
                    <a:lnTo>
                      <a:pt x="188" y="506"/>
                    </a:lnTo>
                    <a:lnTo>
                      <a:pt x="145" y="537"/>
                    </a:lnTo>
                    <a:lnTo>
                      <a:pt x="74" y="589"/>
                    </a:lnTo>
                    <a:lnTo>
                      <a:pt x="27" y="624"/>
                    </a:lnTo>
                    <a:lnTo>
                      <a:pt x="20" y="631"/>
                    </a:lnTo>
                    <a:lnTo>
                      <a:pt x="15" y="638"/>
                    </a:lnTo>
                    <a:lnTo>
                      <a:pt x="10" y="645"/>
                    </a:lnTo>
                    <a:lnTo>
                      <a:pt x="6" y="653"/>
                    </a:lnTo>
                    <a:lnTo>
                      <a:pt x="2" y="660"/>
                    </a:lnTo>
                    <a:lnTo>
                      <a:pt x="1" y="668"/>
                    </a:lnTo>
                    <a:lnTo>
                      <a:pt x="0" y="675"/>
                    </a:lnTo>
                    <a:lnTo>
                      <a:pt x="0" y="683"/>
                    </a:lnTo>
                    <a:lnTo>
                      <a:pt x="0" y="690"/>
                    </a:lnTo>
                    <a:lnTo>
                      <a:pt x="1" y="698"/>
                    </a:lnTo>
                    <a:lnTo>
                      <a:pt x="4" y="707"/>
                    </a:lnTo>
                    <a:lnTo>
                      <a:pt x="6" y="714"/>
                    </a:lnTo>
                    <a:lnTo>
                      <a:pt x="10" y="720"/>
                    </a:lnTo>
                    <a:lnTo>
                      <a:pt x="14" y="728"/>
                    </a:lnTo>
                    <a:lnTo>
                      <a:pt x="19" y="734"/>
                    </a:lnTo>
                    <a:lnTo>
                      <a:pt x="24" y="742"/>
                    </a:lnTo>
                    <a:lnTo>
                      <a:pt x="29" y="748"/>
                    </a:lnTo>
                    <a:lnTo>
                      <a:pt x="36" y="753"/>
                    </a:lnTo>
                    <a:lnTo>
                      <a:pt x="42" y="759"/>
                    </a:lnTo>
                    <a:lnTo>
                      <a:pt x="50" y="764"/>
                    </a:lnTo>
                    <a:lnTo>
                      <a:pt x="57" y="768"/>
                    </a:lnTo>
                    <a:lnTo>
                      <a:pt x="66" y="772"/>
                    </a:lnTo>
                    <a:lnTo>
                      <a:pt x="74" y="775"/>
                    </a:lnTo>
                    <a:lnTo>
                      <a:pt x="82" y="778"/>
                    </a:lnTo>
                    <a:lnTo>
                      <a:pt x="92" y="780"/>
                    </a:lnTo>
                    <a:lnTo>
                      <a:pt x="101" y="782"/>
                    </a:lnTo>
                    <a:lnTo>
                      <a:pt x="111" y="782"/>
                    </a:lnTo>
                    <a:lnTo>
                      <a:pt x="120" y="782"/>
                    </a:lnTo>
                    <a:lnTo>
                      <a:pt x="130" y="782"/>
                    </a:lnTo>
                    <a:lnTo>
                      <a:pt x="140" y="779"/>
                    </a:lnTo>
                    <a:lnTo>
                      <a:pt x="151" y="777"/>
                    </a:lnTo>
                    <a:lnTo>
                      <a:pt x="161" y="773"/>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36" name="Google Shape;736;p12"/>
              <p:cNvSpPr/>
              <p:nvPr/>
            </p:nvSpPr>
            <p:spPr>
              <a:xfrm>
                <a:off x="2675" y="1168"/>
                <a:ext cx="271" cy="157"/>
              </a:xfrm>
              <a:custGeom>
                <a:rect b="b" l="l" r="r" t="t"/>
                <a:pathLst>
                  <a:path extrusionOk="0" h="782" w="1356">
                    <a:moveTo>
                      <a:pt x="161" y="773"/>
                    </a:moveTo>
                    <a:lnTo>
                      <a:pt x="211" y="753"/>
                    </a:lnTo>
                    <a:lnTo>
                      <a:pt x="263" y="732"/>
                    </a:lnTo>
                    <a:lnTo>
                      <a:pt x="319" y="709"/>
                    </a:lnTo>
                    <a:lnTo>
                      <a:pt x="378" y="687"/>
                    </a:lnTo>
                    <a:lnTo>
                      <a:pt x="438" y="662"/>
                    </a:lnTo>
                    <a:lnTo>
                      <a:pt x="499" y="637"/>
                    </a:lnTo>
                    <a:lnTo>
                      <a:pt x="561" y="612"/>
                    </a:lnTo>
                    <a:lnTo>
                      <a:pt x="624" y="584"/>
                    </a:lnTo>
                    <a:lnTo>
                      <a:pt x="687" y="558"/>
                    </a:lnTo>
                    <a:lnTo>
                      <a:pt x="749" y="529"/>
                    </a:lnTo>
                    <a:lnTo>
                      <a:pt x="810" y="502"/>
                    </a:lnTo>
                    <a:lnTo>
                      <a:pt x="870" y="472"/>
                    </a:lnTo>
                    <a:lnTo>
                      <a:pt x="927" y="443"/>
                    </a:lnTo>
                    <a:lnTo>
                      <a:pt x="983" y="413"/>
                    </a:lnTo>
                    <a:lnTo>
                      <a:pt x="1036" y="383"/>
                    </a:lnTo>
                    <a:lnTo>
                      <a:pt x="1084" y="352"/>
                    </a:lnTo>
                    <a:lnTo>
                      <a:pt x="1127" y="325"/>
                    </a:lnTo>
                    <a:lnTo>
                      <a:pt x="1165" y="297"/>
                    </a:lnTo>
                    <a:lnTo>
                      <a:pt x="1199" y="270"/>
                    </a:lnTo>
                    <a:lnTo>
                      <a:pt x="1230" y="245"/>
                    </a:lnTo>
                    <a:lnTo>
                      <a:pt x="1258" y="220"/>
                    </a:lnTo>
                    <a:lnTo>
                      <a:pt x="1281" y="196"/>
                    </a:lnTo>
                    <a:lnTo>
                      <a:pt x="1303" y="174"/>
                    </a:lnTo>
                    <a:lnTo>
                      <a:pt x="1319" y="152"/>
                    </a:lnTo>
                    <a:lnTo>
                      <a:pt x="1333" y="133"/>
                    </a:lnTo>
                    <a:lnTo>
                      <a:pt x="1344" y="114"/>
                    </a:lnTo>
                    <a:lnTo>
                      <a:pt x="1351" y="96"/>
                    </a:lnTo>
                    <a:lnTo>
                      <a:pt x="1355" y="80"/>
                    </a:lnTo>
                    <a:lnTo>
                      <a:pt x="1356" y="65"/>
                    </a:lnTo>
                    <a:lnTo>
                      <a:pt x="1354" y="51"/>
                    </a:lnTo>
                    <a:lnTo>
                      <a:pt x="1349" y="39"/>
                    </a:lnTo>
                    <a:lnTo>
                      <a:pt x="1341" y="29"/>
                    </a:lnTo>
                    <a:lnTo>
                      <a:pt x="1330" y="20"/>
                    </a:lnTo>
                    <a:lnTo>
                      <a:pt x="1316" y="13"/>
                    </a:lnTo>
                    <a:lnTo>
                      <a:pt x="1300" y="6"/>
                    </a:lnTo>
                    <a:lnTo>
                      <a:pt x="1281" y="3"/>
                    </a:lnTo>
                    <a:lnTo>
                      <a:pt x="1259" y="1"/>
                    </a:lnTo>
                    <a:lnTo>
                      <a:pt x="1235" y="0"/>
                    </a:lnTo>
                    <a:lnTo>
                      <a:pt x="1209" y="1"/>
                    </a:lnTo>
                    <a:lnTo>
                      <a:pt x="1179" y="5"/>
                    </a:lnTo>
                    <a:lnTo>
                      <a:pt x="1148" y="10"/>
                    </a:lnTo>
                    <a:lnTo>
                      <a:pt x="1114" y="18"/>
                    </a:lnTo>
                    <a:lnTo>
                      <a:pt x="1078" y="26"/>
                    </a:lnTo>
                    <a:lnTo>
                      <a:pt x="1041" y="39"/>
                    </a:lnTo>
                    <a:lnTo>
                      <a:pt x="999" y="51"/>
                    </a:lnTo>
                    <a:lnTo>
                      <a:pt x="958" y="68"/>
                    </a:lnTo>
                    <a:lnTo>
                      <a:pt x="913" y="85"/>
                    </a:lnTo>
                    <a:lnTo>
                      <a:pt x="867" y="105"/>
                    </a:lnTo>
                    <a:lnTo>
                      <a:pt x="801" y="136"/>
                    </a:lnTo>
                    <a:lnTo>
                      <a:pt x="734" y="170"/>
                    </a:lnTo>
                    <a:lnTo>
                      <a:pt x="666" y="206"/>
                    </a:lnTo>
                    <a:lnTo>
                      <a:pt x="600" y="244"/>
                    </a:lnTo>
                    <a:lnTo>
                      <a:pt x="534" y="282"/>
                    </a:lnTo>
                    <a:lnTo>
                      <a:pt x="469" y="321"/>
                    </a:lnTo>
                    <a:lnTo>
                      <a:pt x="407" y="360"/>
                    </a:lnTo>
                    <a:lnTo>
                      <a:pt x="347" y="398"/>
                    </a:lnTo>
                    <a:lnTo>
                      <a:pt x="291" y="436"/>
                    </a:lnTo>
                    <a:lnTo>
                      <a:pt x="237" y="472"/>
                    </a:lnTo>
                    <a:lnTo>
                      <a:pt x="188" y="506"/>
                    </a:lnTo>
                    <a:lnTo>
                      <a:pt x="145" y="537"/>
                    </a:lnTo>
                    <a:lnTo>
                      <a:pt x="74" y="589"/>
                    </a:lnTo>
                    <a:lnTo>
                      <a:pt x="27" y="624"/>
                    </a:lnTo>
                    <a:lnTo>
                      <a:pt x="20" y="631"/>
                    </a:lnTo>
                    <a:lnTo>
                      <a:pt x="15" y="638"/>
                    </a:lnTo>
                    <a:lnTo>
                      <a:pt x="10" y="645"/>
                    </a:lnTo>
                    <a:lnTo>
                      <a:pt x="6" y="653"/>
                    </a:lnTo>
                    <a:lnTo>
                      <a:pt x="2" y="660"/>
                    </a:lnTo>
                    <a:lnTo>
                      <a:pt x="1" y="668"/>
                    </a:lnTo>
                    <a:lnTo>
                      <a:pt x="0" y="675"/>
                    </a:lnTo>
                    <a:lnTo>
                      <a:pt x="0" y="683"/>
                    </a:lnTo>
                    <a:lnTo>
                      <a:pt x="0" y="690"/>
                    </a:lnTo>
                    <a:lnTo>
                      <a:pt x="1" y="698"/>
                    </a:lnTo>
                    <a:lnTo>
                      <a:pt x="4" y="707"/>
                    </a:lnTo>
                    <a:lnTo>
                      <a:pt x="6" y="714"/>
                    </a:lnTo>
                    <a:lnTo>
                      <a:pt x="10" y="720"/>
                    </a:lnTo>
                    <a:lnTo>
                      <a:pt x="14" y="728"/>
                    </a:lnTo>
                    <a:lnTo>
                      <a:pt x="19" y="734"/>
                    </a:lnTo>
                    <a:lnTo>
                      <a:pt x="24" y="742"/>
                    </a:lnTo>
                    <a:lnTo>
                      <a:pt x="29" y="748"/>
                    </a:lnTo>
                    <a:lnTo>
                      <a:pt x="36" y="753"/>
                    </a:lnTo>
                    <a:lnTo>
                      <a:pt x="42" y="759"/>
                    </a:lnTo>
                    <a:lnTo>
                      <a:pt x="50" y="764"/>
                    </a:lnTo>
                    <a:lnTo>
                      <a:pt x="57" y="768"/>
                    </a:lnTo>
                    <a:lnTo>
                      <a:pt x="66" y="772"/>
                    </a:lnTo>
                    <a:lnTo>
                      <a:pt x="74" y="775"/>
                    </a:lnTo>
                    <a:lnTo>
                      <a:pt x="82" y="778"/>
                    </a:lnTo>
                    <a:lnTo>
                      <a:pt x="92" y="780"/>
                    </a:lnTo>
                    <a:lnTo>
                      <a:pt x="101" y="782"/>
                    </a:lnTo>
                    <a:lnTo>
                      <a:pt x="111" y="782"/>
                    </a:lnTo>
                    <a:lnTo>
                      <a:pt x="120" y="782"/>
                    </a:lnTo>
                    <a:lnTo>
                      <a:pt x="130" y="782"/>
                    </a:lnTo>
                    <a:lnTo>
                      <a:pt x="140" y="779"/>
                    </a:lnTo>
                    <a:lnTo>
                      <a:pt x="151" y="777"/>
                    </a:lnTo>
                    <a:lnTo>
                      <a:pt x="161" y="773"/>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37" name="Google Shape;737;p12"/>
              <p:cNvSpPr/>
              <p:nvPr/>
            </p:nvSpPr>
            <p:spPr>
              <a:xfrm>
                <a:off x="2693" y="1244"/>
                <a:ext cx="113" cy="66"/>
              </a:xfrm>
              <a:custGeom>
                <a:rect b="b" l="l" r="r" t="t"/>
                <a:pathLst>
                  <a:path extrusionOk="0" h="331" w="566">
                    <a:moveTo>
                      <a:pt x="82" y="331"/>
                    </a:moveTo>
                    <a:lnTo>
                      <a:pt x="86" y="327"/>
                    </a:lnTo>
                    <a:lnTo>
                      <a:pt x="96" y="317"/>
                    </a:lnTo>
                    <a:lnTo>
                      <a:pt x="114" y="300"/>
                    </a:lnTo>
                    <a:lnTo>
                      <a:pt x="141" y="278"/>
                    </a:lnTo>
                    <a:lnTo>
                      <a:pt x="173" y="252"/>
                    </a:lnTo>
                    <a:lnTo>
                      <a:pt x="213" y="224"/>
                    </a:lnTo>
                    <a:lnTo>
                      <a:pt x="235" y="207"/>
                    </a:lnTo>
                    <a:lnTo>
                      <a:pt x="259" y="191"/>
                    </a:lnTo>
                    <a:lnTo>
                      <a:pt x="285" y="175"/>
                    </a:lnTo>
                    <a:lnTo>
                      <a:pt x="314" y="159"/>
                    </a:lnTo>
                    <a:lnTo>
                      <a:pt x="374" y="121"/>
                    </a:lnTo>
                    <a:lnTo>
                      <a:pt x="437" y="83"/>
                    </a:lnTo>
                    <a:lnTo>
                      <a:pt x="495" y="48"/>
                    </a:lnTo>
                    <a:lnTo>
                      <a:pt x="539" y="19"/>
                    </a:lnTo>
                    <a:lnTo>
                      <a:pt x="555" y="9"/>
                    </a:lnTo>
                    <a:lnTo>
                      <a:pt x="564" y="3"/>
                    </a:lnTo>
                    <a:lnTo>
                      <a:pt x="566" y="0"/>
                    </a:lnTo>
                    <a:lnTo>
                      <a:pt x="564" y="0"/>
                    </a:lnTo>
                    <a:lnTo>
                      <a:pt x="560" y="1"/>
                    </a:lnTo>
                    <a:lnTo>
                      <a:pt x="522" y="21"/>
                    </a:lnTo>
                    <a:lnTo>
                      <a:pt x="442" y="65"/>
                    </a:lnTo>
                    <a:lnTo>
                      <a:pt x="356" y="114"/>
                    </a:lnTo>
                    <a:lnTo>
                      <a:pt x="283" y="152"/>
                    </a:lnTo>
                    <a:lnTo>
                      <a:pt x="250" y="169"/>
                    </a:lnTo>
                    <a:lnTo>
                      <a:pt x="220" y="182"/>
                    </a:lnTo>
                    <a:lnTo>
                      <a:pt x="193" y="195"/>
                    </a:lnTo>
                    <a:lnTo>
                      <a:pt x="167" y="205"/>
                    </a:lnTo>
                    <a:lnTo>
                      <a:pt x="144" y="215"/>
                    </a:lnTo>
                    <a:lnTo>
                      <a:pt x="122" y="222"/>
                    </a:lnTo>
                    <a:lnTo>
                      <a:pt x="103" y="229"/>
                    </a:lnTo>
                    <a:lnTo>
                      <a:pt x="84" y="232"/>
                    </a:lnTo>
                    <a:lnTo>
                      <a:pt x="67" y="236"/>
                    </a:lnTo>
                    <a:lnTo>
                      <a:pt x="51" y="240"/>
                    </a:lnTo>
                    <a:lnTo>
                      <a:pt x="36" y="241"/>
                    </a:lnTo>
                    <a:lnTo>
                      <a:pt x="22" y="242"/>
                    </a:lnTo>
                    <a:lnTo>
                      <a:pt x="16" y="244"/>
                    </a:lnTo>
                    <a:lnTo>
                      <a:pt x="11" y="245"/>
                    </a:lnTo>
                    <a:lnTo>
                      <a:pt x="7" y="246"/>
                    </a:lnTo>
                    <a:lnTo>
                      <a:pt x="3" y="247"/>
                    </a:lnTo>
                    <a:lnTo>
                      <a:pt x="1" y="250"/>
                    </a:lnTo>
                    <a:lnTo>
                      <a:pt x="0" y="252"/>
                    </a:lnTo>
                    <a:lnTo>
                      <a:pt x="0" y="256"/>
                    </a:lnTo>
                    <a:lnTo>
                      <a:pt x="0" y="258"/>
                    </a:lnTo>
                    <a:lnTo>
                      <a:pt x="3" y="265"/>
                    </a:lnTo>
                    <a:lnTo>
                      <a:pt x="8" y="272"/>
                    </a:lnTo>
                    <a:lnTo>
                      <a:pt x="16" y="281"/>
                    </a:lnTo>
                    <a:lnTo>
                      <a:pt x="24" y="288"/>
                    </a:lnTo>
                    <a:lnTo>
                      <a:pt x="43" y="305"/>
                    </a:lnTo>
                    <a:lnTo>
                      <a:pt x="62" y="318"/>
                    </a:lnTo>
                    <a:lnTo>
                      <a:pt x="76" y="328"/>
                    </a:lnTo>
                    <a:lnTo>
                      <a:pt x="82" y="331"/>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38" name="Google Shape;738;p12"/>
              <p:cNvSpPr/>
              <p:nvPr/>
            </p:nvSpPr>
            <p:spPr>
              <a:xfrm>
                <a:off x="2649" y="1072"/>
                <a:ext cx="196" cy="230"/>
              </a:xfrm>
              <a:custGeom>
                <a:rect b="b" l="l" r="r" t="t"/>
                <a:pathLst>
                  <a:path extrusionOk="0" h="1151" w="980">
                    <a:moveTo>
                      <a:pt x="208" y="1112"/>
                    </a:moveTo>
                    <a:lnTo>
                      <a:pt x="284" y="1036"/>
                    </a:lnTo>
                    <a:lnTo>
                      <a:pt x="368" y="951"/>
                    </a:lnTo>
                    <a:lnTo>
                      <a:pt x="455" y="861"/>
                    </a:lnTo>
                    <a:lnTo>
                      <a:pt x="546" y="767"/>
                    </a:lnTo>
                    <a:lnTo>
                      <a:pt x="590" y="719"/>
                    </a:lnTo>
                    <a:lnTo>
                      <a:pt x="635" y="670"/>
                    </a:lnTo>
                    <a:lnTo>
                      <a:pt x="677" y="622"/>
                    </a:lnTo>
                    <a:lnTo>
                      <a:pt x="718" y="572"/>
                    </a:lnTo>
                    <a:lnTo>
                      <a:pt x="758" y="523"/>
                    </a:lnTo>
                    <a:lnTo>
                      <a:pt x="795" y="476"/>
                    </a:lnTo>
                    <a:lnTo>
                      <a:pt x="829" y="428"/>
                    </a:lnTo>
                    <a:lnTo>
                      <a:pt x="861" y="381"/>
                    </a:lnTo>
                    <a:lnTo>
                      <a:pt x="886" y="341"/>
                    </a:lnTo>
                    <a:lnTo>
                      <a:pt x="907" y="302"/>
                    </a:lnTo>
                    <a:lnTo>
                      <a:pt x="926" y="266"/>
                    </a:lnTo>
                    <a:lnTo>
                      <a:pt x="942" y="232"/>
                    </a:lnTo>
                    <a:lnTo>
                      <a:pt x="955" y="200"/>
                    </a:lnTo>
                    <a:lnTo>
                      <a:pt x="965" y="171"/>
                    </a:lnTo>
                    <a:lnTo>
                      <a:pt x="973" y="144"/>
                    </a:lnTo>
                    <a:lnTo>
                      <a:pt x="978" y="119"/>
                    </a:lnTo>
                    <a:lnTo>
                      <a:pt x="980" y="96"/>
                    </a:lnTo>
                    <a:lnTo>
                      <a:pt x="980" y="76"/>
                    </a:lnTo>
                    <a:lnTo>
                      <a:pt x="978" y="58"/>
                    </a:lnTo>
                    <a:lnTo>
                      <a:pt x="973" y="43"/>
                    </a:lnTo>
                    <a:lnTo>
                      <a:pt x="967" y="29"/>
                    </a:lnTo>
                    <a:lnTo>
                      <a:pt x="958" y="19"/>
                    </a:lnTo>
                    <a:lnTo>
                      <a:pt x="947" y="10"/>
                    </a:lnTo>
                    <a:lnTo>
                      <a:pt x="933" y="5"/>
                    </a:lnTo>
                    <a:lnTo>
                      <a:pt x="919" y="1"/>
                    </a:lnTo>
                    <a:lnTo>
                      <a:pt x="902" y="0"/>
                    </a:lnTo>
                    <a:lnTo>
                      <a:pt x="884" y="3"/>
                    </a:lnTo>
                    <a:lnTo>
                      <a:pt x="864" y="6"/>
                    </a:lnTo>
                    <a:lnTo>
                      <a:pt x="842" y="14"/>
                    </a:lnTo>
                    <a:lnTo>
                      <a:pt x="819" y="23"/>
                    </a:lnTo>
                    <a:lnTo>
                      <a:pt x="795" y="35"/>
                    </a:lnTo>
                    <a:lnTo>
                      <a:pt x="770" y="50"/>
                    </a:lnTo>
                    <a:lnTo>
                      <a:pt x="742" y="66"/>
                    </a:lnTo>
                    <a:lnTo>
                      <a:pt x="713" y="86"/>
                    </a:lnTo>
                    <a:lnTo>
                      <a:pt x="685" y="109"/>
                    </a:lnTo>
                    <a:lnTo>
                      <a:pt x="655" y="134"/>
                    </a:lnTo>
                    <a:lnTo>
                      <a:pt x="624" y="162"/>
                    </a:lnTo>
                    <a:lnTo>
                      <a:pt x="591" y="192"/>
                    </a:lnTo>
                    <a:lnTo>
                      <a:pt x="559" y="226"/>
                    </a:lnTo>
                    <a:lnTo>
                      <a:pt x="525" y="262"/>
                    </a:lnTo>
                    <a:lnTo>
                      <a:pt x="480" y="316"/>
                    </a:lnTo>
                    <a:lnTo>
                      <a:pt x="435" y="372"/>
                    </a:lnTo>
                    <a:lnTo>
                      <a:pt x="390" y="430"/>
                    </a:lnTo>
                    <a:lnTo>
                      <a:pt x="348" y="488"/>
                    </a:lnTo>
                    <a:lnTo>
                      <a:pt x="307" y="547"/>
                    </a:lnTo>
                    <a:lnTo>
                      <a:pt x="265" y="607"/>
                    </a:lnTo>
                    <a:lnTo>
                      <a:pt x="228" y="664"/>
                    </a:lnTo>
                    <a:lnTo>
                      <a:pt x="192" y="722"/>
                    </a:lnTo>
                    <a:lnTo>
                      <a:pt x="157" y="777"/>
                    </a:lnTo>
                    <a:lnTo>
                      <a:pt x="126" y="828"/>
                    </a:lnTo>
                    <a:lnTo>
                      <a:pt x="97" y="876"/>
                    </a:lnTo>
                    <a:lnTo>
                      <a:pt x="72" y="920"/>
                    </a:lnTo>
                    <a:lnTo>
                      <a:pt x="31" y="994"/>
                    </a:lnTo>
                    <a:lnTo>
                      <a:pt x="6" y="1044"/>
                    </a:lnTo>
                    <a:lnTo>
                      <a:pt x="3" y="1051"/>
                    </a:lnTo>
                    <a:lnTo>
                      <a:pt x="1" y="1060"/>
                    </a:lnTo>
                    <a:lnTo>
                      <a:pt x="0" y="1067"/>
                    </a:lnTo>
                    <a:lnTo>
                      <a:pt x="0" y="1075"/>
                    </a:lnTo>
                    <a:lnTo>
                      <a:pt x="1" y="1082"/>
                    </a:lnTo>
                    <a:lnTo>
                      <a:pt x="3" y="1090"/>
                    </a:lnTo>
                    <a:lnTo>
                      <a:pt x="6" y="1097"/>
                    </a:lnTo>
                    <a:lnTo>
                      <a:pt x="10" y="1104"/>
                    </a:lnTo>
                    <a:lnTo>
                      <a:pt x="15" y="1110"/>
                    </a:lnTo>
                    <a:lnTo>
                      <a:pt x="20" y="1116"/>
                    </a:lnTo>
                    <a:lnTo>
                      <a:pt x="26" y="1121"/>
                    </a:lnTo>
                    <a:lnTo>
                      <a:pt x="32" y="1126"/>
                    </a:lnTo>
                    <a:lnTo>
                      <a:pt x="38" y="1131"/>
                    </a:lnTo>
                    <a:lnTo>
                      <a:pt x="46" y="1136"/>
                    </a:lnTo>
                    <a:lnTo>
                      <a:pt x="55" y="1140"/>
                    </a:lnTo>
                    <a:lnTo>
                      <a:pt x="63" y="1142"/>
                    </a:lnTo>
                    <a:lnTo>
                      <a:pt x="81" y="1148"/>
                    </a:lnTo>
                    <a:lnTo>
                      <a:pt x="99" y="1151"/>
                    </a:lnTo>
                    <a:lnTo>
                      <a:pt x="109" y="1151"/>
                    </a:lnTo>
                    <a:lnTo>
                      <a:pt x="118" y="1151"/>
                    </a:lnTo>
                    <a:lnTo>
                      <a:pt x="128" y="1151"/>
                    </a:lnTo>
                    <a:lnTo>
                      <a:pt x="138" y="1150"/>
                    </a:lnTo>
                    <a:lnTo>
                      <a:pt x="148" y="1147"/>
                    </a:lnTo>
                    <a:lnTo>
                      <a:pt x="157" y="1145"/>
                    </a:lnTo>
                    <a:lnTo>
                      <a:pt x="167" y="1141"/>
                    </a:lnTo>
                    <a:lnTo>
                      <a:pt x="176" y="1137"/>
                    </a:lnTo>
                    <a:lnTo>
                      <a:pt x="184" y="1132"/>
                    </a:lnTo>
                    <a:lnTo>
                      <a:pt x="193" y="1126"/>
                    </a:lnTo>
                    <a:lnTo>
                      <a:pt x="201" y="1120"/>
                    </a:lnTo>
                    <a:lnTo>
                      <a:pt x="208" y="1112"/>
                    </a:lnTo>
                    <a:close/>
                  </a:path>
                </a:pathLst>
              </a:custGeom>
              <a:solidFill>
                <a:srgbClr val="FFFEF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39" name="Google Shape;739;p12"/>
              <p:cNvSpPr/>
              <p:nvPr/>
            </p:nvSpPr>
            <p:spPr>
              <a:xfrm>
                <a:off x="2649" y="1072"/>
                <a:ext cx="196" cy="230"/>
              </a:xfrm>
              <a:custGeom>
                <a:rect b="b" l="l" r="r" t="t"/>
                <a:pathLst>
                  <a:path extrusionOk="0" h="1151" w="980">
                    <a:moveTo>
                      <a:pt x="208" y="1112"/>
                    </a:moveTo>
                    <a:lnTo>
                      <a:pt x="284" y="1036"/>
                    </a:lnTo>
                    <a:lnTo>
                      <a:pt x="368" y="951"/>
                    </a:lnTo>
                    <a:lnTo>
                      <a:pt x="455" y="861"/>
                    </a:lnTo>
                    <a:lnTo>
                      <a:pt x="546" y="767"/>
                    </a:lnTo>
                    <a:lnTo>
                      <a:pt x="590" y="719"/>
                    </a:lnTo>
                    <a:lnTo>
                      <a:pt x="635" y="670"/>
                    </a:lnTo>
                    <a:lnTo>
                      <a:pt x="677" y="622"/>
                    </a:lnTo>
                    <a:lnTo>
                      <a:pt x="718" y="572"/>
                    </a:lnTo>
                    <a:lnTo>
                      <a:pt x="758" y="523"/>
                    </a:lnTo>
                    <a:lnTo>
                      <a:pt x="795" y="476"/>
                    </a:lnTo>
                    <a:lnTo>
                      <a:pt x="829" y="428"/>
                    </a:lnTo>
                    <a:lnTo>
                      <a:pt x="861" y="381"/>
                    </a:lnTo>
                    <a:lnTo>
                      <a:pt x="886" y="341"/>
                    </a:lnTo>
                    <a:lnTo>
                      <a:pt x="907" y="302"/>
                    </a:lnTo>
                    <a:lnTo>
                      <a:pt x="926" y="266"/>
                    </a:lnTo>
                    <a:lnTo>
                      <a:pt x="942" y="232"/>
                    </a:lnTo>
                    <a:lnTo>
                      <a:pt x="955" y="200"/>
                    </a:lnTo>
                    <a:lnTo>
                      <a:pt x="965" y="171"/>
                    </a:lnTo>
                    <a:lnTo>
                      <a:pt x="973" y="144"/>
                    </a:lnTo>
                    <a:lnTo>
                      <a:pt x="978" y="119"/>
                    </a:lnTo>
                    <a:lnTo>
                      <a:pt x="980" y="96"/>
                    </a:lnTo>
                    <a:lnTo>
                      <a:pt x="980" y="76"/>
                    </a:lnTo>
                    <a:lnTo>
                      <a:pt x="978" y="58"/>
                    </a:lnTo>
                    <a:lnTo>
                      <a:pt x="973" y="43"/>
                    </a:lnTo>
                    <a:lnTo>
                      <a:pt x="967" y="29"/>
                    </a:lnTo>
                    <a:lnTo>
                      <a:pt x="958" y="19"/>
                    </a:lnTo>
                    <a:lnTo>
                      <a:pt x="947" y="10"/>
                    </a:lnTo>
                    <a:lnTo>
                      <a:pt x="933" y="5"/>
                    </a:lnTo>
                    <a:lnTo>
                      <a:pt x="919" y="1"/>
                    </a:lnTo>
                    <a:lnTo>
                      <a:pt x="902" y="0"/>
                    </a:lnTo>
                    <a:lnTo>
                      <a:pt x="884" y="3"/>
                    </a:lnTo>
                    <a:lnTo>
                      <a:pt x="864" y="6"/>
                    </a:lnTo>
                    <a:lnTo>
                      <a:pt x="842" y="14"/>
                    </a:lnTo>
                    <a:lnTo>
                      <a:pt x="819" y="23"/>
                    </a:lnTo>
                    <a:lnTo>
                      <a:pt x="795" y="35"/>
                    </a:lnTo>
                    <a:lnTo>
                      <a:pt x="770" y="50"/>
                    </a:lnTo>
                    <a:lnTo>
                      <a:pt x="742" y="66"/>
                    </a:lnTo>
                    <a:lnTo>
                      <a:pt x="713" y="86"/>
                    </a:lnTo>
                    <a:lnTo>
                      <a:pt x="685" y="109"/>
                    </a:lnTo>
                    <a:lnTo>
                      <a:pt x="655" y="134"/>
                    </a:lnTo>
                    <a:lnTo>
                      <a:pt x="624" y="162"/>
                    </a:lnTo>
                    <a:lnTo>
                      <a:pt x="591" y="192"/>
                    </a:lnTo>
                    <a:lnTo>
                      <a:pt x="559" y="226"/>
                    </a:lnTo>
                    <a:lnTo>
                      <a:pt x="525" y="262"/>
                    </a:lnTo>
                    <a:lnTo>
                      <a:pt x="480" y="316"/>
                    </a:lnTo>
                    <a:lnTo>
                      <a:pt x="435" y="372"/>
                    </a:lnTo>
                    <a:lnTo>
                      <a:pt x="390" y="430"/>
                    </a:lnTo>
                    <a:lnTo>
                      <a:pt x="348" y="488"/>
                    </a:lnTo>
                    <a:lnTo>
                      <a:pt x="307" y="547"/>
                    </a:lnTo>
                    <a:lnTo>
                      <a:pt x="265" y="607"/>
                    </a:lnTo>
                    <a:lnTo>
                      <a:pt x="228" y="664"/>
                    </a:lnTo>
                    <a:lnTo>
                      <a:pt x="192" y="722"/>
                    </a:lnTo>
                    <a:lnTo>
                      <a:pt x="157" y="777"/>
                    </a:lnTo>
                    <a:lnTo>
                      <a:pt x="126" y="828"/>
                    </a:lnTo>
                    <a:lnTo>
                      <a:pt x="97" y="876"/>
                    </a:lnTo>
                    <a:lnTo>
                      <a:pt x="72" y="920"/>
                    </a:lnTo>
                    <a:lnTo>
                      <a:pt x="31" y="994"/>
                    </a:lnTo>
                    <a:lnTo>
                      <a:pt x="6" y="1044"/>
                    </a:lnTo>
                    <a:lnTo>
                      <a:pt x="3" y="1051"/>
                    </a:lnTo>
                    <a:lnTo>
                      <a:pt x="1" y="1060"/>
                    </a:lnTo>
                    <a:lnTo>
                      <a:pt x="0" y="1067"/>
                    </a:lnTo>
                    <a:lnTo>
                      <a:pt x="0" y="1075"/>
                    </a:lnTo>
                    <a:lnTo>
                      <a:pt x="1" y="1082"/>
                    </a:lnTo>
                    <a:lnTo>
                      <a:pt x="3" y="1090"/>
                    </a:lnTo>
                    <a:lnTo>
                      <a:pt x="6" y="1097"/>
                    </a:lnTo>
                    <a:lnTo>
                      <a:pt x="10" y="1104"/>
                    </a:lnTo>
                    <a:lnTo>
                      <a:pt x="15" y="1110"/>
                    </a:lnTo>
                    <a:lnTo>
                      <a:pt x="20" y="1116"/>
                    </a:lnTo>
                    <a:lnTo>
                      <a:pt x="26" y="1121"/>
                    </a:lnTo>
                    <a:lnTo>
                      <a:pt x="32" y="1126"/>
                    </a:lnTo>
                    <a:lnTo>
                      <a:pt x="38" y="1131"/>
                    </a:lnTo>
                    <a:lnTo>
                      <a:pt x="46" y="1136"/>
                    </a:lnTo>
                    <a:lnTo>
                      <a:pt x="55" y="1140"/>
                    </a:lnTo>
                    <a:lnTo>
                      <a:pt x="63" y="1142"/>
                    </a:lnTo>
                    <a:lnTo>
                      <a:pt x="81" y="1148"/>
                    </a:lnTo>
                    <a:lnTo>
                      <a:pt x="99" y="1151"/>
                    </a:lnTo>
                    <a:lnTo>
                      <a:pt x="109" y="1151"/>
                    </a:lnTo>
                    <a:lnTo>
                      <a:pt x="118" y="1151"/>
                    </a:lnTo>
                    <a:lnTo>
                      <a:pt x="128" y="1151"/>
                    </a:lnTo>
                    <a:lnTo>
                      <a:pt x="138" y="1150"/>
                    </a:lnTo>
                    <a:lnTo>
                      <a:pt x="148" y="1147"/>
                    </a:lnTo>
                    <a:lnTo>
                      <a:pt x="157" y="1145"/>
                    </a:lnTo>
                    <a:lnTo>
                      <a:pt x="167" y="1141"/>
                    </a:lnTo>
                    <a:lnTo>
                      <a:pt x="176" y="1137"/>
                    </a:lnTo>
                    <a:lnTo>
                      <a:pt x="184" y="1132"/>
                    </a:lnTo>
                    <a:lnTo>
                      <a:pt x="193" y="1126"/>
                    </a:lnTo>
                    <a:lnTo>
                      <a:pt x="201" y="1120"/>
                    </a:lnTo>
                    <a:lnTo>
                      <a:pt x="208" y="1112"/>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40" name="Google Shape;740;p12"/>
              <p:cNvSpPr/>
              <p:nvPr/>
            </p:nvSpPr>
            <p:spPr>
              <a:xfrm>
                <a:off x="2659" y="1192"/>
                <a:ext cx="80" cy="95"/>
              </a:xfrm>
              <a:custGeom>
                <a:rect b="b" l="l" r="r" t="t"/>
                <a:pathLst>
                  <a:path extrusionOk="0" h="475" w="401">
                    <a:moveTo>
                      <a:pt x="119" y="475"/>
                    </a:moveTo>
                    <a:lnTo>
                      <a:pt x="121" y="472"/>
                    </a:lnTo>
                    <a:lnTo>
                      <a:pt x="126" y="458"/>
                    </a:lnTo>
                    <a:lnTo>
                      <a:pt x="133" y="435"/>
                    </a:lnTo>
                    <a:lnTo>
                      <a:pt x="146" y="407"/>
                    </a:lnTo>
                    <a:lnTo>
                      <a:pt x="162" y="372"/>
                    </a:lnTo>
                    <a:lnTo>
                      <a:pt x="183" y="329"/>
                    </a:lnTo>
                    <a:lnTo>
                      <a:pt x="197" y="307"/>
                    </a:lnTo>
                    <a:lnTo>
                      <a:pt x="210" y="284"/>
                    </a:lnTo>
                    <a:lnTo>
                      <a:pt x="225" y="259"/>
                    </a:lnTo>
                    <a:lnTo>
                      <a:pt x="243" y="233"/>
                    </a:lnTo>
                    <a:lnTo>
                      <a:pt x="282" y="178"/>
                    </a:lnTo>
                    <a:lnTo>
                      <a:pt x="321" y="121"/>
                    </a:lnTo>
                    <a:lnTo>
                      <a:pt x="358" y="68"/>
                    </a:lnTo>
                    <a:lnTo>
                      <a:pt x="386" y="27"/>
                    </a:lnTo>
                    <a:lnTo>
                      <a:pt x="395" y="12"/>
                    </a:lnTo>
                    <a:lnTo>
                      <a:pt x="401" y="4"/>
                    </a:lnTo>
                    <a:lnTo>
                      <a:pt x="401" y="1"/>
                    </a:lnTo>
                    <a:lnTo>
                      <a:pt x="401" y="0"/>
                    </a:lnTo>
                    <a:lnTo>
                      <a:pt x="400" y="1"/>
                    </a:lnTo>
                    <a:lnTo>
                      <a:pt x="398" y="4"/>
                    </a:lnTo>
                    <a:lnTo>
                      <a:pt x="373" y="36"/>
                    </a:lnTo>
                    <a:lnTo>
                      <a:pt x="321" y="105"/>
                    </a:lnTo>
                    <a:lnTo>
                      <a:pt x="264" y="180"/>
                    </a:lnTo>
                    <a:lnTo>
                      <a:pt x="214" y="242"/>
                    </a:lnTo>
                    <a:lnTo>
                      <a:pt x="192" y="268"/>
                    </a:lnTo>
                    <a:lnTo>
                      <a:pt x="172" y="292"/>
                    </a:lnTo>
                    <a:lnTo>
                      <a:pt x="152" y="313"/>
                    </a:lnTo>
                    <a:lnTo>
                      <a:pt x="133" y="332"/>
                    </a:lnTo>
                    <a:lnTo>
                      <a:pt x="116" y="349"/>
                    </a:lnTo>
                    <a:lnTo>
                      <a:pt x="99" y="363"/>
                    </a:lnTo>
                    <a:lnTo>
                      <a:pt x="84" y="377"/>
                    </a:lnTo>
                    <a:lnTo>
                      <a:pt x="69" y="388"/>
                    </a:lnTo>
                    <a:lnTo>
                      <a:pt x="56" y="398"/>
                    </a:lnTo>
                    <a:lnTo>
                      <a:pt x="42" y="407"/>
                    </a:lnTo>
                    <a:lnTo>
                      <a:pt x="28" y="414"/>
                    </a:lnTo>
                    <a:lnTo>
                      <a:pt x="16" y="422"/>
                    </a:lnTo>
                    <a:lnTo>
                      <a:pt x="10" y="424"/>
                    </a:lnTo>
                    <a:lnTo>
                      <a:pt x="5" y="428"/>
                    </a:lnTo>
                    <a:lnTo>
                      <a:pt x="2" y="430"/>
                    </a:lnTo>
                    <a:lnTo>
                      <a:pt x="0" y="434"/>
                    </a:lnTo>
                    <a:lnTo>
                      <a:pt x="0" y="437"/>
                    </a:lnTo>
                    <a:lnTo>
                      <a:pt x="0" y="439"/>
                    </a:lnTo>
                    <a:lnTo>
                      <a:pt x="1" y="442"/>
                    </a:lnTo>
                    <a:lnTo>
                      <a:pt x="2" y="444"/>
                    </a:lnTo>
                    <a:lnTo>
                      <a:pt x="8" y="449"/>
                    </a:lnTo>
                    <a:lnTo>
                      <a:pt x="18" y="454"/>
                    </a:lnTo>
                    <a:lnTo>
                      <a:pt x="28" y="458"/>
                    </a:lnTo>
                    <a:lnTo>
                      <a:pt x="41" y="462"/>
                    </a:lnTo>
                    <a:lnTo>
                      <a:pt x="68" y="468"/>
                    </a:lnTo>
                    <a:lnTo>
                      <a:pt x="93" y="472"/>
                    </a:lnTo>
                    <a:lnTo>
                      <a:pt x="112" y="475"/>
                    </a:lnTo>
                    <a:lnTo>
                      <a:pt x="119" y="475"/>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41" name="Google Shape;741;p12"/>
              <p:cNvSpPr/>
              <p:nvPr/>
            </p:nvSpPr>
            <p:spPr>
              <a:xfrm>
                <a:off x="2559" y="1202"/>
                <a:ext cx="49" cy="93"/>
              </a:xfrm>
              <a:custGeom>
                <a:rect b="b" l="l" r="r" t="t"/>
                <a:pathLst>
                  <a:path extrusionOk="0" h="466" w="247">
                    <a:moveTo>
                      <a:pt x="247" y="387"/>
                    </a:moveTo>
                    <a:lnTo>
                      <a:pt x="232" y="380"/>
                    </a:lnTo>
                    <a:lnTo>
                      <a:pt x="218" y="372"/>
                    </a:lnTo>
                    <a:lnTo>
                      <a:pt x="203" y="362"/>
                    </a:lnTo>
                    <a:lnTo>
                      <a:pt x="191" y="350"/>
                    </a:lnTo>
                    <a:lnTo>
                      <a:pt x="177" y="337"/>
                    </a:lnTo>
                    <a:lnTo>
                      <a:pt x="166" y="322"/>
                    </a:lnTo>
                    <a:lnTo>
                      <a:pt x="153" y="305"/>
                    </a:lnTo>
                    <a:lnTo>
                      <a:pt x="142" y="289"/>
                    </a:lnTo>
                    <a:lnTo>
                      <a:pt x="132" y="272"/>
                    </a:lnTo>
                    <a:lnTo>
                      <a:pt x="122" y="253"/>
                    </a:lnTo>
                    <a:lnTo>
                      <a:pt x="112" y="236"/>
                    </a:lnTo>
                    <a:lnTo>
                      <a:pt x="104" y="218"/>
                    </a:lnTo>
                    <a:lnTo>
                      <a:pt x="90" y="184"/>
                    </a:lnTo>
                    <a:lnTo>
                      <a:pt x="78" y="154"/>
                    </a:lnTo>
                    <a:lnTo>
                      <a:pt x="66" y="125"/>
                    </a:lnTo>
                    <a:lnTo>
                      <a:pt x="51" y="93"/>
                    </a:lnTo>
                    <a:lnTo>
                      <a:pt x="36" y="62"/>
                    </a:lnTo>
                    <a:lnTo>
                      <a:pt x="21" y="35"/>
                    </a:lnTo>
                    <a:lnTo>
                      <a:pt x="10" y="13"/>
                    </a:lnTo>
                    <a:lnTo>
                      <a:pt x="1" y="2"/>
                    </a:lnTo>
                    <a:lnTo>
                      <a:pt x="0" y="1"/>
                    </a:lnTo>
                    <a:lnTo>
                      <a:pt x="0" y="0"/>
                    </a:lnTo>
                    <a:lnTo>
                      <a:pt x="0" y="1"/>
                    </a:lnTo>
                    <a:lnTo>
                      <a:pt x="1" y="7"/>
                    </a:lnTo>
                    <a:lnTo>
                      <a:pt x="5" y="16"/>
                    </a:lnTo>
                    <a:lnTo>
                      <a:pt x="16" y="42"/>
                    </a:lnTo>
                    <a:lnTo>
                      <a:pt x="31" y="77"/>
                    </a:lnTo>
                    <a:lnTo>
                      <a:pt x="48" y="120"/>
                    </a:lnTo>
                    <a:lnTo>
                      <a:pt x="66" y="164"/>
                    </a:lnTo>
                    <a:lnTo>
                      <a:pt x="82" y="209"/>
                    </a:lnTo>
                    <a:lnTo>
                      <a:pt x="96" y="253"/>
                    </a:lnTo>
                    <a:lnTo>
                      <a:pt x="101" y="272"/>
                    </a:lnTo>
                    <a:lnTo>
                      <a:pt x="104" y="289"/>
                    </a:lnTo>
                    <a:lnTo>
                      <a:pt x="107" y="304"/>
                    </a:lnTo>
                    <a:lnTo>
                      <a:pt x="108" y="317"/>
                    </a:lnTo>
                    <a:lnTo>
                      <a:pt x="107" y="342"/>
                    </a:lnTo>
                    <a:lnTo>
                      <a:pt x="106" y="369"/>
                    </a:lnTo>
                    <a:lnTo>
                      <a:pt x="104" y="398"/>
                    </a:lnTo>
                    <a:lnTo>
                      <a:pt x="104" y="424"/>
                    </a:lnTo>
                    <a:lnTo>
                      <a:pt x="106" y="435"/>
                    </a:lnTo>
                    <a:lnTo>
                      <a:pt x="107" y="445"/>
                    </a:lnTo>
                    <a:lnTo>
                      <a:pt x="109" y="454"/>
                    </a:lnTo>
                    <a:lnTo>
                      <a:pt x="112" y="462"/>
                    </a:lnTo>
                    <a:lnTo>
                      <a:pt x="114" y="463"/>
                    </a:lnTo>
                    <a:lnTo>
                      <a:pt x="117" y="465"/>
                    </a:lnTo>
                    <a:lnTo>
                      <a:pt x="119" y="466"/>
                    </a:lnTo>
                    <a:lnTo>
                      <a:pt x="122" y="466"/>
                    </a:lnTo>
                    <a:lnTo>
                      <a:pt x="126" y="466"/>
                    </a:lnTo>
                    <a:lnTo>
                      <a:pt x="129" y="465"/>
                    </a:lnTo>
                    <a:lnTo>
                      <a:pt x="133" y="463"/>
                    </a:lnTo>
                    <a:lnTo>
                      <a:pt x="138" y="460"/>
                    </a:lnTo>
                    <a:lnTo>
                      <a:pt x="176" y="434"/>
                    </a:lnTo>
                    <a:lnTo>
                      <a:pt x="211" y="410"/>
                    </a:lnTo>
                    <a:lnTo>
                      <a:pt x="237" y="393"/>
                    </a:lnTo>
                    <a:lnTo>
                      <a:pt x="247" y="387"/>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42" name="Google Shape;742;p12"/>
              <p:cNvSpPr/>
              <p:nvPr/>
            </p:nvSpPr>
            <p:spPr>
              <a:xfrm>
                <a:off x="2488" y="1252"/>
                <a:ext cx="90" cy="69"/>
              </a:xfrm>
              <a:custGeom>
                <a:rect b="b" l="l" r="r" t="t"/>
                <a:pathLst>
                  <a:path extrusionOk="0" h="344" w="450">
                    <a:moveTo>
                      <a:pt x="450" y="208"/>
                    </a:moveTo>
                    <a:lnTo>
                      <a:pt x="434" y="205"/>
                    </a:lnTo>
                    <a:lnTo>
                      <a:pt x="392" y="193"/>
                    </a:lnTo>
                    <a:lnTo>
                      <a:pt x="364" y="185"/>
                    </a:lnTo>
                    <a:lnTo>
                      <a:pt x="335" y="173"/>
                    </a:lnTo>
                    <a:lnTo>
                      <a:pt x="306" y="160"/>
                    </a:lnTo>
                    <a:lnTo>
                      <a:pt x="277" y="145"/>
                    </a:lnTo>
                    <a:lnTo>
                      <a:pt x="243" y="122"/>
                    </a:lnTo>
                    <a:lnTo>
                      <a:pt x="196" y="96"/>
                    </a:lnTo>
                    <a:lnTo>
                      <a:pt x="142" y="67"/>
                    </a:lnTo>
                    <a:lnTo>
                      <a:pt x="88" y="40"/>
                    </a:lnTo>
                    <a:lnTo>
                      <a:pt x="43" y="19"/>
                    </a:lnTo>
                    <a:lnTo>
                      <a:pt x="11" y="4"/>
                    </a:lnTo>
                    <a:lnTo>
                      <a:pt x="2" y="1"/>
                    </a:lnTo>
                    <a:lnTo>
                      <a:pt x="0" y="0"/>
                    </a:lnTo>
                    <a:lnTo>
                      <a:pt x="4" y="4"/>
                    </a:lnTo>
                    <a:lnTo>
                      <a:pt x="16" y="11"/>
                    </a:lnTo>
                    <a:lnTo>
                      <a:pt x="56" y="37"/>
                    </a:lnTo>
                    <a:lnTo>
                      <a:pt x="110" y="75"/>
                    </a:lnTo>
                    <a:lnTo>
                      <a:pt x="171" y="121"/>
                    </a:lnTo>
                    <a:lnTo>
                      <a:pt x="234" y="171"/>
                    </a:lnTo>
                    <a:lnTo>
                      <a:pt x="264" y="197"/>
                    </a:lnTo>
                    <a:lnTo>
                      <a:pt x="293" y="222"/>
                    </a:lnTo>
                    <a:lnTo>
                      <a:pt x="319" y="246"/>
                    </a:lnTo>
                    <a:lnTo>
                      <a:pt x="342" y="268"/>
                    </a:lnTo>
                    <a:lnTo>
                      <a:pt x="360" y="288"/>
                    </a:lnTo>
                    <a:lnTo>
                      <a:pt x="375" y="306"/>
                    </a:lnTo>
                    <a:lnTo>
                      <a:pt x="380" y="314"/>
                    </a:lnTo>
                    <a:lnTo>
                      <a:pt x="384" y="321"/>
                    </a:lnTo>
                    <a:lnTo>
                      <a:pt x="385" y="327"/>
                    </a:lnTo>
                    <a:lnTo>
                      <a:pt x="387" y="332"/>
                    </a:lnTo>
                    <a:lnTo>
                      <a:pt x="384" y="339"/>
                    </a:lnTo>
                    <a:lnTo>
                      <a:pt x="382" y="343"/>
                    </a:lnTo>
                    <a:lnTo>
                      <a:pt x="379" y="344"/>
                    </a:lnTo>
                    <a:lnTo>
                      <a:pt x="375" y="343"/>
                    </a:lnTo>
                    <a:lnTo>
                      <a:pt x="374" y="341"/>
                    </a:lnTo>
                    <a:lnTo>
                      <a:pt x="372" y="334"/>
                    </a:lnTo>
                    <a:lnTo>
                      <a:pt x="372" y="327"/>
                    </a:lnTo>
                    <a:lnTo>
                      <a:pt x="372" y="318"/>
                    </a:lnTo>
                    <a:lnTo>
                      <a:pt x="374" y="308"/>
                    </a:lnTo>
                    <a:lnTo>
                      <a:pt x="378" y="296"/>
                    </a:lnTo>
                    <a:lnTo>
                      <a:pt x="383" y="283"/>
                    </a:lnTo>
                    <a:lnTo>
                      <a:pt x="390" y="269"/>
                    </a:lnTo>
                    <a:lnTo>
                      <a:pt x="402" y="254"/>
                    </a:lnTo>
                    <a:lnTo>
                      <a:pt x="414" y="239"/>
                    </a:lnTo>
                    <a:lnTo>
                      <a:pt x="430" y="224"/>
                    </a:lnTo>
                    <a:lnTo>
                      <a:pt x="450" y="208"/>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43" name="Google Shape;743;p12"/>
              <p:cNvSpPr/>
              <p:nvPr/>
            </p:nvSpPr>
            <p:spPr>
              <a:xfrm>
                <a:off x="2433" y="1316"/>
                <a:ext cx="127" cy="32"/>
              </a:xfrm>
              <a:custGeom>
                <a:rect b="b" l="l" r="r" t="t"/>
                <a:pathLst>
                  <a:path extrusionOk="0" h="160" w="639">
                    <a:moveTo>
                      <a:pt x="632" y="33"/>
                    </a:moveTo>
                    <a:lnTo>
                      <a:pt x="624" y="38"/>
                    </a:lnTo>
                    <a:lnTo>
                      <a:pt x="614" y="43"/>
                    </a:lnTo>
                    <a:lnTo>
                      <a:pt x="604" y="47"/>
                    </a:lnTo>
                    <a:lnTo>
                      <a:pt x="593" y="49"/>
                    </a:lnTo>
                    <a:lnTo>
                      <a:pt x="581" y="52"/>
                    </a:lnTo>
                    <a:lnTo>
                      <a:pt x="567" y="54"/>
                    </a:lnTo>
                    <a:lnTo>
                      <a:pt x="552" y="55"/>
                    </a:lnTo>
                    <a:lnTo>
                      <a:pt x="537" y="57"/>
                    </a:lnTo>
                    <a:lnTo>
                      <a:pt x="503" y="58"/>
                    </a:lnTo>
                    <a:lnTo>
                      <a:pt x="467" y="57"/>
                    </a:lnTo>
                    <a:lnTo>
                      <a:pt x="430" y="54"/>
                    </a:lnTo>
                    <a:lnTo>
                      <a:pt x="391" y="50"/>
                    </a:lnTo>
                    <a:lnTo>
                      <a:pt x="312" y="40"/>
                    </a:lnTo>
                    <a:lnTo>
                      <a:pt x="237" y="29"/>
                    </a:lnTo>
                    <a:lnTo>
                      <a:pt x="171" y="17"/>
                    </a:lnTo>
                    <a:lnTo>
                      <a:pt x="118" y="8"/>
                    </a:lnTo>
                    <a:lnTo>
                      <a:pt x="75" y="3"/>
                    </a:lnTo>
                    <a:lnTo>
                      <a:pt x="40" y="0"/>
                    </a:lnTo>
                    <a:lnTo>
                      <a:pt x="25" y="0"/>
                    </a:lnTo>
                    <a:lnTo>
                      <a:pt x="15" y="0"/>
                    </a:lnTo>
                    <a:lnTo>
                      <a:pt x="7" y="2"/>
                    </a:lnTo>
                    <a:lnTo>
                      <a:pt x="2" y="4"/>
                    </a:lnTo>
                    <a:lnTo>
                      <a:pt x="2" y="5"/>
                    </a:lnTo>
                    <a:lnTo>
                      <a:pt x="0" y="7"/>
                    </a:lnTo>
                    <a:lnTo>
                      <a:pt x="2" y="8"/>
                    </a:lnTo>
                    <a:lnTo>
                      <a:pt x="4" y="9"/>
                    </a:lnTo>
                    <a:lnTo>
                      <a:pt x="10" y="12"/>
                    </a:lnTo>
                    <a:lnTo>
                      <a:pt x="21" y="15"/>
                    </a:lnTo>
                    <a:lnTo>
                      <a:pt x="36" y="19"/>
                    </a:lnTo>
                    <a:lnTo>
                      <a:pt x="56" y="24"/>
                    </a:lnTo>
                    <a:lnTo>
                      <a:pt x="81" y="28"/>
                    </a:lnTo>
                    <a:lnTo>
                      <a:pt x="113" y="33"/>
                    </a:lnTo>
                    <a:lnTo>
                      <a:pt x="185" y="42"/>
                    </a:lnTo>
                    <a:lnTo>
                      <a:pt x="265" y="53"/>
                    </a:lnTo>
                    <a:lnTo>
                      <a:pt x="346" y="65"/>
                    </a:lnTo>
                    <a:lnTo>
                      <a:pt x="426" y="80"/>
                    </a:lnTo>
                    <a:lnTo>
                      <a:pt x="463" y="88"/>
                    </a:lnTo>
                    <a:lnTo>
                      <a:pt x="497" y="95"/>
                    </a:lnTo>
                    <a:lnTo>
                      <a:pt x="529" y="103"/>
                    </a:lnTo>
                    <a:lnTo>
                      <a:pt x="557" y="110"/>
                    </a:lnTo>
                    <a:lnTo>
                      <a:pt x="579" y="119"/>
                    </a:lnTo>
                    <a:lnTo>
                      <a:pt x="598" y="126"/>
                    </a:lnTo>
                    <a:lnTo>
                      <a:pt x="605" y="130"/>
                    </a:lnTo>
                    <a:lnTo>
                      <a:pt x="610" y="134"/>
                    </a:lnTo>
                    <a:lnTo>
                      <a:pt x="614" y="138"/>
                    </a:lnTo>
                    <a:lnTo>
                      <a:pt x="617" y="141"/>
                    </a:lnTo>
                    <a:lnTo>
                      <a:pt x="620" y="154"/>
                    </a:lnTo>
                    <a:lnTo>
                      <a:pt x="619" y="159"/>
                    </a:lnTo>
                    <a:lnTo>
                      <a:pt x="618" y="160"/>
                    </a:lnTo>
                    <a:lnTo>
                      <a:pt x="617" y="159"/>
                    </a:lnTo>
                    <a:lnTo>
                      <a:pt x="614" y="158"/>
                    </a:lnTo>
                    <a:lnTo>
                      <a:pt x="612" y="155"/>
                    </a:lnTo>
                    <a:lnTo>
                      <a:pt x="602" y="144"/>
                    </a:lnTo>
                    <a:lnTo>
                      <a:pt x="597" y="136"/>
                    </a:lnTo>
                    <a:lnTo>
                      <a:pt x="607" y="118"/>
                    </a:lnTo>
                    <a:lnTo>
                      <a:pt x="625" y="78"/>
                    </a:lnTo>
                    <a:lnTo>
                      <a:pt x="633" y="57"/>
                    </a:lnTo>
                    <a:lnTo>
                      <a:pt x="638" y="40"/>
                    </a:lnTo>
                    <a:lnTo>
                      <a:pt x="639" y="35"/>
                    </a:lnTo>
                    <a:lnTo>
                      <a:pt x="638" y="32"/>
                    </a:lnTo>
                    <a:lnTo>
                      <a:pt x="638" y="30"/>
                    </a:lnTo>
                    <a:lnTo>
                      <a:pt x="635" y="30"/>
                    </a:lnTo>
                    <a:lnTo>
                      <a:pt x="634" y="32"/>
                    </a:lnTo>
                    <a:lnTo>
                      <a:pt x="632" y="33"/>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44" name="Google Shape;744;p12"/>
              <p:cNvSpPr/>
              <p:nvPr/>
            </p:nvSpPr>
            <p:spPr>
              <a:xfrm>
                <a:off x="2420" y="1356"/>
                <a:ext cx="132" cy="39"/>
              </a:xfrm>
              <a:custGeom>
                <a:rect b="b" l="l" r="r" t="t"/>
                <a:pathLst>
                  <a:path extrusionOk="0" h="191" w="664">
                    <a:moveTo>
                      <a:pt x="622" y="0"/>
                    </a:moveTo>
                    <a:lnTo>
                      <a:pt x="616" y="7"/>
                    </a:lnTo>
                    <a:lnTo>
                      <a:pt x="608" y="13"/>
                    </a:lnTo>
                    <a:lnTo>
                      <a:pt x="599" y="19"/>
                    </a:lnTo>
                    <a:lnTo>
                      <a:pt x="589" y="25"/>
                    </a:lnTo>
                    <a:lnTo>
                      <a:pt x="568" y="36"/>
                    </a:lnTo>
                    <a:lnTo>
                      <a:pt x="543" y="48"/>
                    </a:lnTo>
                    <a:lnTo>
                      <a:pt x="514" y="56"/>
                    </a:lnTo>
                    <a:lnTo>
                      <a:pt x="485" y="66"/>
                    </a:lnTo>
                    <a:lnTo>
                      <a:pt x="452" y="75"/>
                    </a:lnTo>
                    <a:lnTo>
                      <a:pt x="417" y="83"/>
                    </a:lnTo>
                    <a:lnTo>
                      <a:pt x="345" y="99"/>
                    </a:lnTo>
                    <a:lnTo>
                      <a:pt x="270" y="114"/>
                    </a:lnTo>
                    <a:lnTo>
                      <a:pt x="195" y="130"/>
                    </a:lnTo>
                    <a:lnTo>
                      <a:pt x="123" y="148"/>
                    </a:lnTo>
                    <a:lnTo>
                      <a:pt x="65" y="165"/>
                    </a:lnTo>
                    <a:lnTo>
                      <a:pt x="25" y="178"/>
                    </a:lnTo>
                    <a:lnTo>
                      <a:pt x="13" y="181"/>
                    </a:lnTo>
                    <a:lnTo>
                      <a:pt x="4" y="185"/>
                    </a:lnTo>
                    <a:lnTo>
                      <a:pt x="2" y="188"/>
                    </a:lnTo>
                    <a:lnTo>
                      <a:pt x="0" y="189"/>
                    </a:lnTo>
                    <a:lnTo>
                      <a:pt x="0" y="190"/>
                    </a:lnTo>
                    <a:lnTo>
                      <a:pt x="5" y="191"/>
                    </a:lnTo>
                    <a:lnTo>
                      <a:pt x="14" y="191"/>
                    </a:lnTo>
                    <a:lnTo>
                      <a:pt x="25" y="190"/>
                    </a:lnTo>
                    <a:lnTo>
                      <a:pt x="42" y="189"/>
                    </a:lnTo>
                    <a:lnTo>
                      <a:pt x="83" y="183"/>
                    </a:lnTo>
                    <a:lnTo>
                      <a:pt x="138" y="173"/>
                    </a:lnTo>
                    <a:lnTo>
                      <a:pt x="201" y="159"/>
                    </a:lnTo>
                    <a:lnTo>
                      <a:pt x="262" y="145"/>
                    </a:lnTo>
                    <a:lnTo>
                      <a:pt x="324" y="131"/>
                    </a:lnTo>
                    <a:lnTo>
                      <a:pt x="383" y="119"/>
                    </a:lnTo>
                    <a:lnTo>
                      <a:pt x="413" y="114"/>
                    </a:lnTo>
                    <a:lnTo>
                      <a:pt x="442" y="109"/>
                    </a:lnTo>
                    <a:lnTo>
                      <a:pt x="471" y="104"/>
                    </a:lnTo>
                    <a:lnTo>
                      <a:pt x="500" y="101"/>
                    </a:lnTo>
                    <a:lnTo>
                      <a:pt x="527" y="99"/>
                    </a:lnTo>
                    <a:lnTo>
                      <a:pt x="554" y="98"/>
                    </a:lnTo>
                    <a:lnTo>
                      <a:pt x="581" y="98"/>
                    </a:lnTo>
                    <a:lnTo>
                      <a:pt x="608" y="99"/>
                    </a:lnTo>
                    <a:lnTo>
                      <a:pt x="618" y="99"/>
                    </a:lnTo>
                    <a:lnTo>
                      <a:pt x="627" y="99"/>
                    </a:lnTo>
                    <a:lnTo>
                      <a:pt x="636" y="98"/>
                    </a:lnTo>
                    <a:lnTo>
                      <a:pt x="642" y="95"/>
                    </a:lnTo>
                    <a:lnTo>
                      <a:pt x="648" y="94"/>
                    </a:lnTo>
                    <a:lnTo>
                      <a:pt x="653" y="91"/>
                    </a:lnTo>
                    <a:lnTo>
                      <a:pt x="657" y="89"/>
                    </a:lnTo>
                    <a:lnTo>
                      <a:pt x="659" y="85"/>
                    </a:lnTo>
                    <a:lnTo>
                      <a:pt x="662" y="81"/>
                    </a:lnTo>
                    <a:lnTo>
                      <a:pt x="663" y="78"/>
                    </a:lnTo>
                    <a:lnTo>
                      <a:pt x="664" y="74"/>
                    </a:lnTo>
                    <a:lnTo>
                      <a:pt x="664" y="69"/>
                    </a:lnTo>
                    <a:lnTo>
                      <a:pt x="663" y="60"/>
                    </a:lnTo>
                    <a:lnTo>
                      <a:pt x="659" y="51"/>
                    </a:lnTo>
                    <a:lnTo>
                      <a:pt x="654" y="41"/>
                    </a:lnTo>
                    <a:lnTo>
                      <a:pt x="649" y="33"/>
                    </a:lnTo>
                    <a:lnTo>
                      <a:pt x="643" y="24"/>
                    </a:lnTo>
                    <a:lnTo>
                      <a:pt x="637" y="17"/>
                    </a:lnTo>
                    <a:lnTo>
                      <a:pt x="627" y="4"/>
                    </a:lnTo>
                    <a:lnTo>
                      <a:pt x="622" y="0"/>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45" name="Google Shape;745;p12"/>
              <p:cNvSpPr/>
              <p:nvPr/>
            </p:nvSpPr>
            <p:spPr>
              <a:xfrm>
                <a:off x="2516" y="1410"/>
                <a:ext cx="87" cy="107"/>
              </a:xfrm>
              <a:custGeom>
                <a:rect b="b" l="l" r="r" t="t"/>
                <a:pathLst>
                  <a:path extrusionOk="0" h="536" w="434">
                    <a:moveTo>
                      <a:pt x="269" y="27"/>
                    </a:moveTo>
                    <a:lnTo>
                      <a:pt x="271" y="33"/>
                    </a:lnTo>
                    <a:lnTo>
                      <a:pt x="272" y="40"/>
                    </a:lnTo>
                    <a:lnTo>
                      <a:pt x="272" y="47"/>
                    </a:lnTo>
                    <a:lnTo>
                      <a:pt x="271" y="55"/>
                    </a:lnTo>
                    <a:lnTo>
                      <a:pt x="267" y="73"/>
                    </a:lnTo>
                    <a:lnTo>
                      <a:pt x="261" y="94"/>
                    </a:lnTo>
                    <a:lnTo>
                      <a:pt x="252" y="118"/>
                    </a:lnTo>
                    <a:lnTo>
                      <a:pt x="241" y="144"/>
                    </a:lnTo>
                    <a:lnTo>
                      <a:pt x="227" y="172"/>
                    </a:lnTo>
                    <a:lnTo>
                      <a:pt x="212" y="201"/>
                    </a:lnTo>
                    <a:lnTo>
                      <a:pt x="196" y="231"/>
                    </a:lnTo>
                    <a:lnTo>
                      <a:pt x="178" y="262"/>
                    </a:lnTo>
                    <a:lnTo>
                      <a:pt x="161" y="292"/>
                    </a:lnTo>
                    <a:lnTo>
                      <a:pt x="141" y="323"/>
                    </a:lnTo>
                    <a:lnTo>
                      <a:pt x="122" y="353"/>
                    </a:lnTo>
                    <a:lnTo>
                      <a:pt x="102" y="383"/>
                    </a:lnTo>
                    <a:lnTo>
                      <a:pt x="82" y="410"/>
                    </a:lnTo>
                    <a:lnTo>
                      <a:pt x="62" y="438"/>
                    </a:lnTo>
                    <a:lnTo>
                      <a:pt x="45" y="461"/>
                    </a:lnTo>
                    <a:lnTo>
                      <a:pt x="30" y="481"/>
                    </a:lnTo>
                    <a:lnTo>
                      <a:pt x="19" y="498"/>
                    </a:lnTo>
                    <a:lnTo>
                      <a:pt x="10" y="511"/>
                    </a:lnTo>
                    <a:lnTo>
                      <a:pt x="4" y="523"/>
                    </a:lnTo>
                    <a:lnTo>
                      <a:pt x="1" y="530"/>
                    </a:lnTo>
                    <a:lnTo>
                      <a:pt x="0" y="533"/>
                    </a:lnTo>
                    <a:lnTo>
                      <a:pt x="0" y="535"/>
                    </a:lnTo>
                    <a:lnTo>
                      <a:pt x="1" y="536"/>
                    </a:lnTo>
                    <a:lnTo>
                      <a:pt x="2" y="536"/>
                    </a:lnTo>
                    <a:lnTo>
                      <a:pt x="6" y="535"/>
                    </a:lnTo>
                    <a:lnTo>
                      <a:pt x="11" y="530"/>
                    </a:lnTo>
                    <a:lnTo>
                      <a:pt x="20" y="523"/>
                    </a:lnTo>
                    <a:lnTo>
                      <a:pt x="29" y="513"/>
                    </a:lnTo>
                    <a:lnTo>
                      <a:pt x="40" y="499"/>
                    </a:lnTo>
                    <a:lnTo>
                      <a:pt x="52" y="483"/>
                    </a:lnTo>
                    <a:lnTo>
                      <a:pt x="67" y="464"/>
                    </a:lnTo>
                    <a:lnTo>
                      <a:pt x="82" y="443"/>
                    </a:lnTo>
                    <a:lnTo>
                      <a:pt x="105" y="408"/>
                    </a:lnTo>
                    <a:lnTo>
                      <a:pt x="138" y="358"/>
                    </a:lnTo>
                    <a:lnTo>
                      <a:pt x="179" y="299"/>
                    </a:lnTo>
                    <a:lnTo>
                      <a:pt x="227" y="238"/>
                    </a:lnTo>
                    <a:lnTo>
                      <a:pt x="251" y="208"/>
                    </a:lnTo>
                    <a:lnTo>
                      <a:pt x="276" y="179"/>
                    </a:lnTo>
                    <a:lnTo>
                      <a:pt x="299" y="153"/>
                    </a:lnTo>
                    <a:lnTo>
                      <a:pt x="324" y="131"/>
                    </a:lnTo>
                    <a:lnTo>
                      <a:pt x="335" y="121"/>
                    </a:lnTo>
                    <a:lnTo>
                      <a:pt x="347" y="111"/>
                    </a:lnTo>
                    <a:lnTo>
                      <a:pt x="358" y="103"/>
                    </a:lnTo>
                    <a:lnTo>
                      <a:pt x="369" y="96"/>
                    </a:lnTo>
                    <a:lnTo>
                      <a:pt x="379" y="89"/>
                    </a:lnTo>
                    <a:lnTo>
                      <a:pt x="389" y="86"/>
                    </a:lnTo>
                    <a:lnTo>
                      <a:pt x="399" y="83"/>
                    </a:lnTo>
                    <a:lnTo>
                      <a:pt x="408" y="82"/>
                    </a:lnTo>
                    <a:lnTo>
                      <a:pt x="415" y="81"/>
                    </a:lnTo>
                    <a:lnTo>
                      <a:pt x="422" y="80"/>
                    </a:lnTo>
                    <a:lnTo>
                      <a:pt x="427" y="77"/>
                    </a:lnTo>
                    <a:lnTo>
                      <a:pt x="430" y="75"/>
                    </a:lnTo>
                    <a:lnTo>
                      <a:pt x="433" y="71"/>
                    </a:lnTo>
                    <a:lnTo>
                      <a:pt x="434" y="67"/>
                    </a:lnTo>
                    <a:lnTo>
                      <a:pt x="434" y="63"/>
                    </a:lnTo>
                    <a:lnTo>
                      <a:pt x="433" y="58"/>
                    </a:lnTo>
                    <a:lnTo>
                      <a:pt x="430" y="55"/>
                    </a:lnTo>
                    <a:lnTo>
                      <a:pt x="428" y="50"/>
                    </a:lnTo>
                    <a:lnTo>
                      <a:pt x="424" y="45"/>
                    </a:lnTo>
                    <a:lnTo>
                      <a:pt x="419" y="40"/>
                    </a:lnTo>
                    <a:lnTo>
                      <a:pt x="408" y="30"/>
                    </a:lnTo>
                    <a:lnTo>
                      <a:pt x="394" y="20"/>
                    </a:lnTo>
                    <a:lnTo>
                      <a:pt x="378" y="12"/>
                    </a:lnTo>
                    <a:lnTo>
                      <a:pt x="360" y="6"/>
                    </a:lnTo>
                    <a:lnTo>
                      <a:pt x="352" y="3"/>
                    </a:lnTo>
                    <a:lnTo>
                      <a:pt x="342" y="1"/>
                    </a:lnTo>
                    <a:lnTo>
                      <a:pt x="332" y="0"/>
                    </a:lnTo>
                    <a:lnTo>
                      <a:pt x="323" y="0"/>
                    </a:lnTo>
                    <a:lnTo>
                      <a:pt x="313" y="0"/>
                    </a:lnTo>
                    <a:lnTo>
                      <a:pt x="303" y="1"/>
                    </a:lnTo>
                    <a:lnTo>
                      <a:pt x="294" y="3"/>
                    </a:lnTo>
                    <a:lnTo>
                      <a:pt x="284" y="7"/>
                    </a:lnTo>
                    <a:lnTo>
                      <a:pt x="276" y="12"/>
                    </a:lnTo>
                    <a:lnTo>
                      <a:pt x="267" y="17"/>
                    </a:lnTo>
                    <a:lnTo>
                      <a:pt x="258" y="25"/>
                    </a:lnTo>
                    <a:lnTo>
                      <a:pt x="249" y="32"/>
                    </a:lnTo>
                    <a:lnTo>
                      <a:pt x="269" y="27"/>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46" name="Google Shape;746;p12"/>
              <p:cNvSpPr/>
              <p:nvPr/>
            </p:nvSpPr>
            <p:spPr>
              <a:xfrm>
                <a:off x="2606" y="1423"/>
                <a:ext cx="33" cy="113"/>
              </a:xfrm>
              <a:custGeom>
                <a:rect b="b" l="l" r="r" t="t"/>
                <a:pathLst>
                  <a:path extrusionOk="0" h="565" w="167">
                    <a:moveTo>
                      <a:pt x="29" y="31"/>
                    </a:moveTo>
                    <a:lnTo>
                      <a:pt x="32" y="47"/>
                    </a:lnTo>
                    <a:lnTo>
                      <a:pt x="35" y="65"/>
                    </a:lnTo>
                    <a:lnTo>
                      <a:pt x="37" y="86"/>
                    </a:lnTo>
                    <a:lnTo>
                      <a:pt x="39" y="108"/>
                    </a:lnTo>
                    <a:lnTo>
                      <a:pt x="39" y="157"/>
                    </a:lnTo>
                    <a:lnTo>
                      <a:pt x="36" y="209"/>
                    </a:lnTo>
                    <a:lnTo>
                      <a:pt x="32" y="261"/>
                    </a:lnTo>
                    <a:lnTo>
                      <a:pt x="27" y="311"/>
                    </a:lnTo>
                    <a:lnTo>
                      <a:pt x="22" y="354"/>
                    </a:lnTo>
                    <a:lnTo>
                      <a:pt x="19" y="392"/>
                    </a:lnTo>
                    <a:lnTo>
                      <a:pt x="14" y="430"/>
                    </a:lnTo>
                    <a:lnTo>
                      <a:pt x="9" y="478"/>
                    </a:lnTo>
                    <a:lnTo>
                      <a:pt x="4" y="521"/>
                    </a:lnTo>
                    <a:lnTo>
                      <a:pt x="0" y="554"/>
                    </a:lnTo>
                    <a:lnTo>
                      <a:pt x="0" y="563"/>
                    </a:lnTo>
                    <a:lnTo>
                      <a:pt x="1" y="565"/>
                    </a:lnTo>
                    <a:lnTo>
                      <a:pt x="3" y="561"/>
                    </a:lnTo>
                    <a:lnTo>
                      <a:pt x="6" y="548"/>
                    </a:lnTo>
                    <a:lnTo>
                      <a:pt x="19" y="490"/>
                    </a:lnTo>
                    <a:lnTo>
                      <a:pt x="39" y="387"/>
                    </a:lnTo>
                    <a:lnTo>
                      <a:pt x="41" y="373"/>
                    </a:lnTo>
                    <a:lnTo>
                      <a:pt x="49" y="338"/>
                    </a:lnTo>
                    <a:lnTo>
                      <a:pt x="61" y="287"/>
                    </a:lnTo>
                    <a:lnTo>
                      <a:pt x="77" y="226"/>
                    </a:lnTo>
                    <a:lnTo>
                      <a:pt x="86" y="194"/>
                    </a:lnTo>
                    <a:lnTo>
                      <a:pt x="95" y="163"/>
                    </a:lnTo>
                    <a:lnTo>
                      <a:pt x="105" y="133"/>
                    </a:lnTo>
                    <a:lnTo>
                      <a:pt x="115" y="105"/>
                    </a:lnTo>
                    <a:lnTo>
                      <a:pt x="126" y="78"/>
                    </a:lnTo>
                    <a:lnTo>
                      <a:pt x="136" y="57"/>
                    </a:lnTo>
                    <a:lnTo>
                      <a:pt x="141" y="47"/>
                    </a:lnTo>
                    <a:lnTo>
                      <a:pt x="146" y="38"/>
                    </a:lnTo>
                    <a:lnTo>
                      <a:pt x="151" y="31"/>
                    </a:lnTo>
                    <a:lnTo>
                      <a:pt x="157" y="26"/>
                    </a:lnTo>
                    <a:lnTo>
                      <a:pt x="161" y="20"/>
                    </a:lnTo>
                    <a:lnTo>
                      <a:pt x="165" y="16"/>
                    </a:lnTo>
                    <a:lnTo>
                      <a:pt x="166" y="12"/>
                    </a:lnTo>
                    <a:lnTo>
                      <a:pt x="167" y="9"/>
                    </a:lnTo>
                    <a:lnTo>
                      <a:pt x="166" y="6"/>
                    </a:lnTo>
                    <a:lnTo>
                      <a:pt x="165" y="4"/>
                    </a:lnTo>
                    <a:lnTo>
                      <a:pt x="162" y="2"/>
                    </a:lnTo>
                    <a:lnTo>
                      <a:pt x="160" y="1"/>
                    </a:lnTo>
                    <a:lnTo>
                      <a:pt x="151" y="0"/>
                    </a:lnTo>
                    <a:lnTo>
                      <a:pt x="140" y="1"/>
                    </a:lnTo>
                    <a:lnTo>
                      <a:pt x="127" y="4"/>
                    </a:lnTo>
                    <a:lnTo>
                      <a:pt x="112" y="6"/>
                    </a:lnTo>
                    <a:lnTo>
                      <a:pt x="84" y="14"/>
                    </a:lnTo>
                    <a:lnTo>
                      <a:pt x="56" y="21"/>
                    </a:lnTo>
                    <a:lnTo>
                      <a:pt x="36" y="27"/>
                    </a:lnTo>
                    <a:lnTo>
                      <a:pt x="29" y="31"/>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47" name="Google Shape;747;p12"/>
              <p:cNvSpPr/>
              <p:nvPr/>
            </p:nvSpPr>
            <p:spPr>
              <a:xfrm>
                <a:off x="2650" y="1403"/>
                <a:ext cx="40" cy="101"/>
              </a:xfrm>
              <a:custGeom>
                <a:rect b="b" l="l" r="r" t="t"/>
                <a:pathLst>
                  <a:path extrusionOk="0" h="506" w="202">
                    <a:moveTo>
                      <a:pt x="0" y="79"/>
                    </a:moveTo>
                    <a:lnTo>
                      <a:pt x="20" y="113"/>
                    </a:lnTo>
                    <a:lnTo>
                      <a:pt x="40" y="155"/>
                    </a:lnTo>
                    <a:lnTo>
                      <a:pt x="62" y="200"/>
                    </a:lnTo>
                    <a:lnTo>
                      <a:pt x="82" y="248"/>
                    </a:lnTo>
                    <a:lnTo>
                      <a:pt x="102" y="294"/>
                    </a:lnTo>
                    <a:lnTo>
                      <a:pt x="120" y="334"/>
                    </a:lnTo>
                    <a:lnTo>
                      <a:pt x="133" y="367"/>
                    </a:lnTo>
                    <a:lnTo>
                      <a:pt x="143" y="390"/>
                    </a:lnTo>
                    <a:lnTo>
                      <a:pt x="148" y="401"/>
                    </a:lnTo>
                    <a:lnTo>
                      <a:pt x="160" y="426"/>
                    </a:lnTo>
                    <a:lnTo>
                      <a:pt x="175" y="457"/>
                    </a:lnTo>
                    <a:lnTo>
                      <a:pt x="188" y="486"/>
                    </a:lnTo>
                    <a:lnTo>
                      <a:pt x="195" y="497"/>
                    </a:lnTo>
                    <a:lnTo>
                      <a:pt x="200" y="503"/>
                    </a:lnTo>
                    <a:lnTo>
                      <a:pt x="201" y="505"/>
                    </a:lnTo>
                    <a:lnTo>
                      <a:pt x="202" y="506"/>
                    </a:lnTo>
                    <a:lnTo>
                      <a:pt x="202" y="503"/>
                    </a:lnTo>
                    <a:lnTo>
                      <a:pt x="202" y="501"/>
                    </a:lnTo>
                    <a:lnTo>
                      <a:pt x="198" y="490"/>
                    </a:lnTo>
                    <a:lnTo>
                      <a:pt x="192" y="470"/>
                    </a:lnTo>
                    <a:lnTo>
                      <a:pt x="182" y="440"/>
                    </a:lnTo>
                    <a:lnTo>
                      <a:pt x="168" y="400"/>
                    </a:lnTo>
                    <a:lnTo>
                      <a:pt x="153" y="361"/>
                    </a:lnTo>
                    <a:lnTo>
                      <a:pt x="132" y="311"/>
                    </a:lnTo>
                    <a:lnTo>
                      <a:pt x="108" y="254"/>
                    </a:lnTo>
                    <a:lnTo>
                      <a:pt x="83" y="193"/>
                    </a:lnTo>
                    <a:lnTo>
                      <a:pt x="61" y="133"/>
                    </a:lnTo>
                    <a:lnTo>
                      <a:pt x="42" y="78"/>
                    </a:lnTo>
                    <a:lnTo>
                      <a:pt x="36" y="54"/>
                    </a:lnTo>
                    <a:lnTo>
                      <a:pt x="31" y="32"/>
                    </a:lnTo>
                    <a:lnTo>
                      <a:pt x="29" y="14"/>
                    </a:lnTo>
                    <a:lnTo>
                      <a:pt x="30" y="0"/>
                    </a:lnTo>
                    <a:lnTo>
                      <a:pt x="0" y="79"/>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48" name="Google Shape;748;p12"/>
              <p:cNvSpPr/>
              <p:nvPr/>
            </p:nvSpPr>
            <p:spPr>
              <a:xfrm>
                <a:off x="2693" y="1389"/>
                <a:ext cx="79" cy="76"/>
              </a:xfrm>
              <a:custGeom>
                <a:rect b="b" l="l" r="r" t="t"/>
                <a:pathLst>
                  <a:path extrusionOk="0" h="379" w="392">
                    <a:moveTo>
                      <a:pt x="5" y="74"/>
                    </a:moveTo>
                    <a:lnTo>
                      <a:pt x="40" y="98"/>
                    </a:lnTo>
                    <a:lnTo>
                      <a:pt x="79" y="128"/>
                    </a:lnTo>
                    <a:lnTo>
                      <a:pt x="120" y="161"/>
                    </a:lnTo>
                    <a:lnTo>
                      <a:pt x="160" y="195"/>
                    </a:lnTo>
                    <a:lnTo>
                      <a:pt x="200" y="228"/>
                    </a:lnTo>
                    <a:lnTo>
                      <a:pt x="233" y="259"/>
                    </a:lnTo>
                    <a:lnTo>
                      <a:pt x="262" y="284"/>
                    </a:lnTo>
                    <a:lnTo>
                      <a:pt x="282" y="302"/>
                    </a:lnTo>
                    <a:lnTo>
                      <a:pt x="291" y="309"/>
                    </a:lnTo>
                    <a:lnTo>
                      <a:pt x="314" y="327"/>
                    </a:lnTo>
                    <a:lnTo>
                      <a:pt x="343" y="348"/>
                    </a:lnTo>
                    <a:lnTo>
                      <a:pt x="371" y="368"/>
                    </a:lnTo>
                    <a:lnTo>
                      <a:pt x="382" y="374"/>
                    </a:lnTo>
                    <a:lnTo>
                      <a:pt x="389" y="378"/>
                    </a:lnTo>
                    <a:lnTo>
                      <a:pt x="392" y="379"/>
                    </a:lnTo>
                    <a:lnTo>
                      <a:pt x="392" y="376"/>
                    </a:lnTo>
                    <a:lnTo>
                      <a:pt x="391" y="374"/>
                    </a:lnTo>
                    <a:lnTo>
                      <a:pt x="382" y="365"/>
                    </a:lnTo>
                    <a:lnTo>
                      <a:pt x="367" y="349"/>
                    </a:lnTo>
                    <a:lnTo>
                      <a:pt x="344" y="327"/>
                    </a:lnTo>
                    <a:lnTo>
                      <a:pt x="312" y="297"/>
                    </a:lnTo>
                    <a:lnTo>
                      <a:pt x="280" y="269"/>
                    </a:lnTo>
                    <a:lnTo>
                      <a:pt x="237" y="233"/>
                    </a:lnTo>
                    <a:lnTo>
                      <a:pt x="188" y="192"/>
                    </a:lnTo>
                    <a:lnTo>
                      <a:pt x="137" y="148"/>
                    </a:lnTo>
                    <a:lnTo>
                      <a:pt x="90" y="104"/>
                    </a:lnTo>
                    <a:lnTo>
                      <a:pt x="47" y="63"/>
                    </a:lnTo>
                    <a:lnTo>
                      <a:pt x="30" y="44"/>
                    </a:lnTo>
                    <a:lnTo>
                      <a:pt x="16" y="27"/>
                    </a:lnTo>
                    <a:lnTo>
                      <a:pt x="6" y="12"/>
                    </a:lnTo>
                    <a:lnTo>
                      <a:pt x="0" y="0"/>
                    </a:lnTo>
                    <a:lnTo>
                      <a:pt x="5" y="74"/>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49" name="Google Shape;749;p12"/>
              <p:cNvSpPr/>
              <p:nvPr/>
            </p:nvSpPr>
            <p:spPr>
              <a:xfrm>
                <a:off x="2711" y="1321"/>
                <a:ext cx="104" cy="24"/>
              </a:xfrm>
              <a:custGeom>
                <a:rect b="b" l="l" r="r" t="t"/>
                <a:pathLst>
                  <a:path extrusionOk="0" h="121" w="519">
                    <a:moveTo>
                      <a:pt x="38" y="121"/>
                    </a:moveTo>
                    <a:lnTo>
                      <a:pt x="43" y="119"/>
                    </a:lnTo>
                    <a:lnTo>
                      <a:pt x="54" y="114"/>
                    </a:lnTo>
                    <a:lnTo>
                      <a:pt x="74" y="104"/>
                    </a:lnTo>
                    <a:lnTo>
                      <a:pt x="101" y="94"/>
                    </a:lnTo>
                    <a:lnTo>
                      <a:pt x="135" y="81"/>
                    </a:lnTo>
                    <a:lnTo>
                      <a:pt x="175" y="69"/>
                    </a:lnTo>
                    <a:lnTo>
                      <a:pt x="198" y="63"/>
                    </a:lnTo>
                    <a:lnTo>
                      <a:pt x="222" y="58"/>
                    </a:lnTo>
                    <a:lnTo>
                      <a:pt x="248" y="53"/>
                    </a:lnTo>
                    <a:lnTo>
                      <a:pt x="275" y="48"/>
                    </a:lnTo>
                    <a:lnTo>
                      <a:pt x="333" y="38"/>
                    </a:lnTo>
                    <a:lnTo>
                      <a:pt x="394" y="27"/>
                    </a:lnTo>
                    <a:lnTo>
                      <a:pt x="449" y="17"/>
                    </a:lnTo>
                    <a:lnTo>
                      <a:pt x="493" y="8"/>
                    </a:lnTo>
                    <a:lnTo>
                      <a:pt x="508" y="4"/>
                    </a:lnTo>
                    <a:lnTo>
                      <a:pt x="517" y="2"/>
                    </a:lnTo>
                    <a:lnTo>
                      <a:pt x="519" y="2"/>
                    </a:lnTo>
                    <a:lnTo>
                      <a:pt x="519" y="0"/>
                    </a:lnTo>
                    <a:lnTo>
                      <a:pt x="518" y="0"/>
                    </a:lnTo>
                    <a:lnTo>
                      <a:pt x="514" y="0"/>
                    </a:lnTo>
                    <a:lnTo>
                      <a:pt x="479" y="3"/>
                    </a:lnTo>
                    <a:lnTo>
                      <a:pt x="403" y="13"/>
                    </a:lnTo>
                    <a:lnTo>
                      <a:pt x="321" y="24"/>
                    </a:lnTo>
                    <a:lnTo>
                      <a:pt x="252" y="30"/>
                    </a:lnTo>
                    <a:lnTo>
                      <a:pt x="222" y="33"/>
                    </a:lnTo>
                    <a:lnTo>
                      <a:pt x="195" y="35"/>
                    </a:lnTo>
                    <a:lnTo>
                      <a:pt x="170" y="35"/>
                    </a:lnTo>
                    <a:lnTo>
                      <a:pt x="146" y="35"/>
                    </a:lnTo>
                    <a:lnTo>
                      <a:pt x="126" y="35"/>
                    </a:lnTo>
                    <a:lnTo>
                      <a:pt x="107" y="34"/>
                    </a:lnTo>
                    <a:lnTo>
                      <a:pt x="90" y="33"/>
                    </a:lnTo>
                    <a:lnTo>
                      <a:pt x="74" y="30"/>
                    </a:lnTo>
                    <a:lnTo>
                      <a:pt x="46" y="24"/>
                    </a:lnTo>
                    <a:lnTo>
                      <a:pt x="23" y="18"/>
                    </a:lnTo>
                    <a:lnTo>
                      <a:pt x="18" y="15"/>
                    </a:lnTo>
                    <a:lnTo>
                      <a:pt x="14" y="15"/>
                    </a:lnTo>
                    <a:lnTo>
                      <a:pt x="10" y="14"/>
                    </a:lnTo>
                    <a:lnTo>
                      <a:pt x="6" y="15"/>
                    </a:lnTo>
                    <a:lnTo>
                      <a:pt x="4" y="17"/>
                    </a:lnTo>
                    <a:lnTo>
                      <a:pt x="3" y="18"/>
                    </a:lnTo>
                    <a:lnTo>
                      <a:pt x="1" y="20"/>
                    </a:lnTo>
                    <a:lnTo>
                      <a:pt x="0" y="24"/>
                    </a:lnTo>
                    <a:lnTo>
                      <a:pt x="0" y="30"/>
                    </a:lnTo>
                    <a:lnTo>
                      <a:pt x="1" y="39"/>
                    </a:lnTo>
                    <a:lnTo>
                      <a:pt x="4" y="49"/>
                    </a:lnTo>
                    <a:lnTo>
                      <a:pt x="8" y="60"/>
                    </a:lnTo>
                    <a:lnTo>
                      <a:pt x="28" y="101"/>
                    </a:lnTo>
                    <a:lnTo>
                      <a:pt x="38" y="121"/>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50" name="Google Shape;750;p12"/>
              <p:cNvSpPr/>
              <p:nvPr/>
            </p:nvSpPr>
            <p:spPr>
              <a:xfrm>
                <a:off x="2712" y="1351"/>
                <a:ext cx="111" cy="45"/>
              </a:xfrm>
              <a:custGeom>
                <a:rect b="b" l="l" r="r" t="t"/>
                <a:pathLst>
                  <a:path extrusionOk="0" h="222" w="554">
                    <a:moveTo>
                      <a:pt x="0" y="119"/>
                    </a:moveTo>
                    <a:lnTo>
                      <a:pt x="5" y="119"/>
                    </a:lnTo>
                    <a:lnTo>
                      <a:pt x="20" y="118"/>
                    </a:lnTo>
                    <a:lnTo>
                      <a:pt x="44" y="118"/>
                    </a:lnTo>
                    <a:lnTo>
                      <a:pt x="76" y="119"/>
                    </a:lnTo>
                    <a:lnTo>
                      <a:pt x="117" y="123"/>
                    </a:lnTo>
                    <a:lnTo>
                      <a:pt x="163" y="129"/>
                    </a:lnTo>
                    <a:lnTo>
                      <a:pt x="190" y="134"/>
                    </a:lnTo>
                    <a:lnTo>
                      <a:pt x="217" y="139"/>
                    </a:lnTo>
                    <a:lnTo>
                      <a:pt x="246" y="145"/>
                    </a:lnTo>
                    <a:lnTo>
                      <a:pt x="276" y="154"/>
                    </a:lnTo>
                    <a:lnTo>
                      <a:pt x="340" y="171"/>
                    </a:lnTo>
                    <a:lnTo>
                      <a:pt x="409" y="189"/>
                    </a:lnTo>
                    <a:lnTo>
                      <a:pt x="472" y="204"/>
                    </a:lnTo>
                    <a:lnTo>
                      <a:pt x="521" y="216"/>
                    </a:lnTo>
                    <a:lnTo>
                      <a:pt x="539" y="220"/>
                    </a:lnTo>
                    <a:lnTo>
                      <a:pt x="550" y="222"/>
                    </a:lnTo>
                    <a:lnTo>
                      <a:pt x="553" y="222"/>
                    </a:lnTo>
                    <a:lnTo>
                      <a:pt x="554" y="222"/>
                    </a:lnTo>
                    <a:lnTo>
                      <a:pt x="553" y="221"/>
                    </a:lnTo>
                    <a:lnTo>
                      <a:pt x="549" y="220"/>
                    </a:lnTo>
                    <a:lnTo>
                      <a:pt x="511" y="208"/>
                    </a:lnTo>
                    <a:lnTo>
                      <a:pt x="429" y="183"/>
                    </a:lnTo>
                    <a:lnTo>
                      <a:pt x="383" y="169"/>
                    </a:lnTo>
                    <a:lnTo>
                      <a:pt x="340" y="156"/>
                    </a:lnTo>
                    <a:lnTo>
                      <a:pt x="302" y="144"/>
                    </a:lnTo>
                    <a:lnTo>
                      <a:pt x="267" y="131"/>
                    </a:lnTo>
                    <a:lnTo>
                      <a:pt x="234" y="120"/>
                    </a:lnTo>
                    <a:lnTo>
                      <a:pt x="206" y="109"/>
                    </a:lnTo>
                    <a:lnTo>
                      <a:pt x="180" y="98"/>
                    </a:lnTo>
                    <a:lnTo>
                      <a:pt x="157" y="88"/>
                    </a:lnTo>
                    <a:lnTo>
                      <a:pt x="136" y="76"/>
                    </a:lnTo>
                    <a:lnTo>
                      <a:pt x="117" y="66"/>
                    </a:lnTo>
                    <a:lnTo>
                      <a:pt x="101" y="56"/>
                    </a:lnTo>
                    <a:lnTo>
                      <a:pt x="86" y="48"/>
                    </a:lnTo>
                    <a:lnTo>
                      <a:pt x="73" y="38"/>
                    </a:lnTo>
                    <a:lnTo>
                      <a:pt x="62" y="29"/>
                    </a:lnTo>
                    <a:lnTo>
                      <a:pt x="52" y="19"/>
                    </a:lnTo>
                    <a:lnTo>
                      <a:pt x="44" y="10"/>
                    </a:lnTo>
                    <a:lnTo>
                      <a:pt x="40" y="5"/>
                    </a:lnTo>
                    <a:lnTo>
                      <a:pt x="36" y="3"/>
                    </a:lnTo>
                    <a:lnTo>
                      <a:pt x="32" y="2"/>
                    </a:lnTo>
                    <a:lnTo>
                      <a:pt x="29" y="0"/>
                    </a:lnTo>
                    <a:lnTo>
                      <a:pt x="26" y="0"/>
                    </a:lnTo>
                    <a:lnTo>
                      <a:pt x="24" y="2"/>
                    </a:lnTo>
                    <a:lnTo>
                      <a:pt x="20" y="4"/>
                    </a:lnTo>
                    <a:lnTo>
                      <a:pt x="19" y="7"/>
                    </a:lnTo>
                    <a:lnTo>
                      <a:pt x="14" y="13"/>
                    </a:lnTo>
                    <a:lnTo>
                      <a:pt x="10" y="23"/>
                    </a:lnTo>
                    <a:lnTo>
                      <a:pt x="7" y="34"/>
                    </a:lnTo>
                    <a:lnTo>
                      <a:pt x="5" y="45"/>
                    </a:lnTo>
                    <a:lnTo>
                      <a:pt x="1" y="71"/>
                    </a:lnTo>
                    <a:lnTo>
                      <a:pt x="0" y="95"/>
                    </a:lnTo>
                    <a:lnTo>
                      <a:pt x="0" y="111"/>
                    </a:lnTo>
                    <a:lnTo>
                      <a:pt x="0" y="119"/>
                    </a:lnTo>
                    <a:close/>
                  </a:path>
                </a:pathLst>
              </a:custGeom>
              <a:solidFill>
                <a:srgbClr val="DFDDC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51" name="Google Shape;751;p12"/>
              <p:cNvSpPr/>
              <p:nvPr/>
            </p:nvSpPr>
            <p:spPr>
              <a:xfrm>
                <a:off x="2536" y="1271"/>
                <a:ext cx="187" cy="163"/>
              </a:xfrm>
              <a:custGeom>
                <a:rect b="b" l="l" r="r" t="t"/>
                <a:pathLst>
                  <a:path extrusionOk="0" h="815" w="933">
                    <a:moveTo>
                      <a:pt x="504" y="0"/>
                    </a:moveTo>
                    <a:lnTo>
                      <a:pt x="523" y="0"/>
                    </a:lnTo>
                    <a:lnTo>
                      <a:pt x="543" y="1"/>
                    </a:lnTo>
                    <a:lnTo>
                      <a:pt x="563" y="2"/>
                    </a:lnTo>
                    <a:lnTo>
                      <a:pt x="582" y="5"/>
                    </a:lnTo>
                    <a:lnTo>
                      <a:pt x="602" y="8"/>
                    </a:lnTo>
                    <a:lnTo>
                      <a:pt x="622" y="13"/>
                    </a:lnTo>
                    <a:lnTo>
                      <a:pt x="640" y="18"/>
                    </a:lnTo>
                    <a:lnTo>
                      <a:pt x="660" y="23"/>
                    </a:lnTo>
                    <a:lnTo>
                      <a:pt x="679" y="31"/>
                    </a:lnTo>
                    <a:lnTo>
                      <a:pt x="698" y="38"/>
                    </a:lnTo>
                    <a:lnTo>
                      <a:pt x="715" y="46"/>
                    </a:lnTo>
                    <a:lnTo>
                      <a:pt x="734" y="55"/>
                    </a:lnTo>
                    <a:lnTo>
                      <a:pt x="751" y="65"/>
                    </a:lnTo>
                    <a:lnTo>
                      <a:pt x="768" y="75"/>
                    </a:lnTo>
                    <a:lnTo>
                      <a:pt x="784" y="86"/>
                    </a:lnTo>
                    <a:lnTo>
                      <a:pt x="800" y="97"/>
                    </a:lnTo>
                    <a:lnTo>
                      <a:pt x="815" y="110"/>
                    </a:lnTo>
                    <a:lnTo>
                      <a:pt x="830" y="122"/>
                    </a:lnTo>
                    <a:lnTo>
                      <a:pt x="844" y="136"/>
                    </a:lnTo>
                    <a:lnTo>
                      <a:pt x="856" y="149"/>
                    </a:lnTo>
                    <a:lnTo>
                      <a:pt x="869" y="163"/>
                    </a:lnTo>
                    <a:lnTo>
                      <a:pt x="880" y="178"/>
                    </a:lnTo>
                    <a:lnTo>
                      <a:pt x="890" y="194"/>
                    </a:lnTo>
                    <a:lnTo>
                      <a:pt x="900" y="209"/>
                    </a:lnTo>
                    <a:lnTo>
                      <a:pt x="909" y="226"/>
                    </a:lnTo>
                    <a:lnTo>
                      <a:pt x="915" y="243"/>
                    </a:lnTo>
                    <a:lnTo>
                      <a:pt x="921" y="259"/>
                    </a:lnTo>
                    <a:lnTo>
                      <a:pt x="926" y="277"/>
                    </a:lnTo>
                    <a:lnTo>
                      <a:pt x="930" y="295"/>
                    </a:lnTo>
                    <a:lnTo>
                      <a:pt x="932" y="313"/>
                    </a:lnTo>
                    <a:lnTo>
                      <a:pt x="933" y="332"/>
                    </a:lnTo>
                    <a:lnTo>
                      <a:pt x="933" y="350"/>
                    </a:lnTo>
                    <a:lnTo>
                      <a:pt x="932" y="370"/>
                    </a:lnTo>
                    <a:lnTo>
                      <a:pt x="931" y="389"/>
                    </a:lnTo>
                    <a:lnTo>
                      <a:pt x="929" y="409"/>
                    </a:lnTo>
                    <a:lnTo>
                      <a:pt x="925" y="429"/>
                    </a:lnTo>
                    <a:lnTo>
                      <a:pt x="921" y="449"/>
                    </a:lnTo>
                    <a:lnTo>
                      <a:pt x="916" y="469"/>
                    </a:lnTo>
                    <a:lnTo>
                      <a:pt x="910" y="490"/>
                    </a:lnTo>
                    <a:lnTo>
                      <a:pt x="904" y="510"/>
                    </a:lnTo>
                    <a:lnTo>
                      <a:pt x="896" y="530"/>
                    </a:lnTo>
                    <a:lnTo>
                      <a:pt x="887" y="550"/>
                    </a:lnTo>
                    <a:lnTo>
                      <a:pt x="877" y="570"/>
                    </a:lnTo>
                    <a:lnTo>
                      <a:pt x="867" y="589"/>
                    </a:lnTo>
                    <a:lnTo>
                      <a:pt x="856" y="609"/>
                    </a:lnTo>
                    <a:lnTo>
                      <a:pt x="842" y="627"/>
                    </a:lnTo>
                    <a:lnTo>
                      <a:pt x="830" y="645"/>
                    </a:lnTo>
                    <a:lnTo>
                      <a:pt x="815" y="662"/>
                    </a:lnTo>
                    <a:lnTo>
                      <a:pt x="800" y="680"/>
                    </a:lnTo>
                    <a:lnTo>
                      <a:pt x="783" y="696"/>
                    </a:lnTo>
                    <a:lnTo>
                      <a:pt x="765" y="711"/>
                    </a:lnTo>
                    <a:lnTo>
                      <a:pt x="746" y="726"/>
                    </a:lnTo>
                    <a:lnTo>
                      <a:pt x="726" y="740"/>
                    </a:lnTo>
                    <a:lnTo>
                      <a:pt x="705" y="752"/>
                    </a:lnTo>
                    <a:lnTo>
                      <a:pt x="683" y="765"/>
                    </a:lnTo>
                    <a:lnTo>
                      <a:pt x="660" y="775"/>
                    </a:lnTo>
                    <a:lnTo>
                      <a:pt x="635" y="785"/>
                    </a:lnTo>
                    <a:lnTo>
                      <a:pt x="609" y="793"/>
                    </a:lnTo>
                    <a:lnTo>
                      <a:pt x="583" y="801"/>
                    </a:lnTo>
                    <a:lnTo>
                      <a:pt x="554" y="806"/>
                    </a:lnTo>
                    <a:lnTo>
                      <a:pt x="525" y="811"/>
                    </a:lnTo>
                    <a:lnTo>
                      <a:pt x="494" y="813"/>
                    </a:lnTo>
                    <a:lnTo>
                      <a:pt x="463" y="815"/>
                    </a:lnTo>
                    <a:lnTo>
                      <a:pt x="429" y="815"/>
                    </a:lnTo>
                    <a:lnTo>
                      <a:pt x="397" y="813"/>
                    </a:lnTo>
                    <a:lnTo>
                      <a:pt x="366" y="810"/>
                    </a:lnTo>
                    <a:lnTo>
                      <a:pt x="336" y="805"/>
                    </a:lnTo>
                    <a:lnTo>
                      <a:pt x="307" y="797"/>
                    </a:lnTo>
                    <a:lnTo>
                      <a:pt x="281" y="790"/>
                    </a:lnTo>
                    <a:lnTo>
                      <a:pt x="256" y="781"/>
                    </a:lnTo>
                    <a:lnTo>
                      <a:pt x="232" y="771"/>
                    </a:lnTo>
                    <a:lnTo>
                      <a:pt x="210" y="760"/>
                    </a:lnTo>
                    <a:lnTo>
                      <a:pt x="189" y="747"/>
                    </a:lnTo>
                    <a:lnTo>
                      <a:pt x="169" y="735"/>
                    </a:lnTo>
                    <a:lnTo>
                      <a:pt x="151" y="721"/>
                    </a:lnTo>
                    <a:lnTo>
                      <a:pt x="134" y="706"/>
                    </a:lnTo>
                    <a:lnTo>
                      <a:pt x="117" y="691"/>
                    </a:lnTo>
                    <a:lnTo>
                      <a:pt x="104" y="676"/>
                    </a:lnTo>
                    <a:lnTo>
                      <a:pt x="90" y="660"/>
                    </a:lnTo>
                    <a:lnTo>
                      <a:pt x="77" y="644"/>
                    </a:lnTo>
                    <a:lnTo>
                      <a:pt x="66" y="627"/>
                    </a:lnTo>
                    <a:lnTo>
                      <a:pt x="56" y="611"/>
                    </a:lnTo>
                    <a:lnTo>
                      <a:pt x="46" y="594"/>
                    </a:lnTo>
                    <a:lnTo>
                      <a:pt x="39" y="578"/>
                    </a:lnTo>
                    <a:lnTo>
                      <a:pt x="31" y="561"/>
                    </a:lnTo>
                    <a:lnTo>
                      <a:pt x="25" y="545"/>
                    </a:lnTo>
                    <a:lnTo>
                      <a:pt x="19" y="529"/>
                    </a:lnTo>
                    <a:lnTo>
                      <a:pt x="14" y="513"/>
                    </a:lnTo>
                    <a:lnTo>
                      <a:pt x="6" y="483"/>
                    </a:lnTo>
                    <a:lnTo>
                      <a:pt x="3" y="455"/>
                    </a:lnTo>
                    <a:lnTo>
                      <a:pt x="0" y="430"/>
                    </a:lnTo>
                    <a:lnTo>
                      <a:pt x="0" y="410"/>
                    </a:lnTo>
                    <a:lnTo>
                      <a:pt x="1" y="393"/>
                    </a:lnTo>
                    <a:lnTo>
                      <a:pt x="4" y="377"/>
                    </a:lnTo>
                    <a:lnTo>
                      <a:pt x="8" y="359"/>
                    </a:lnTo>
                    <a:lnTo>
                      <a:pt x="11" y="342"/>
                    </a:lnTo>
                    <a:lnTo>
                      <a:pt x="16" y="324"/>
                    </a:lnTo>
                    <a:lnTo>
                      <a:pt x="24" y="307"/>
                    </a:lnTo>
                    <a:lnTo>
                      <a:pt x="30" y="289"/>
                    </a:lnTo>
                    <a:lnTo>
                      <a:pt x="39" y="272"/>
                    </a:lnTo>
                    <a:lnTo>
                      <a:pt x="48" y="254"/>
                    </a:lnTo>
                    <a:lnTo>
                      <a:pt x="59" y="237"/>
                    </a:lnTo>
                    <a:lnTo>
                      <a:pt x="70" y="221"/>
                    </a:lnTo>
                    <a:lnTo>
                      <a:pt x="81" y="203"/>
                    </a:lnTo>
                    <a:lnTo>
                      <a:pt x="95" y="187"/>
                    </a:lnTo>
                    <a:lnTo>
                      <a:pt x="109" y="171"/>
                    </a:lnTo>
                    <a:lnTo>
                      <a:pt x="124" y="156"/>
                    </a:lnTo>
                    <a:lnTo>
                      <a:pt x="139" y="139"/>
                    </a:lnTo>
                    <a:lnTo>
                      <a:pt x="155" y="126"/>
                    </a:lnTo>
                    <a:lnTo>
                      <a:pt x="172" y="111"/>
                    </a:lnTo>
                    <a:lnTo>
                      <a:pt x="191" y="97"/>
                    </a:lnTo>
                    <a:lnTo>
                      <a:pt x="210" y="85"/>
                    </a:lnTo>
                    <a:lnTo>
                      <a:pt x="230" y="72"/>
                    </a:lnTo>
                    <a:lnTo>
                      <a:pt x="251" y="61"/>
                    </a:lnTo>
                    <a:lnTo>
                      <a:pt x="272" y="51"/>
                    </a:lnTo>
                    <a:lnTo>
                      <a:pt x="295" y="41"/>
                    </a:lnTo>
                    <a:lnTo>
                      <a:pt x="318" y="32"/>
                    </a:lnTo>
                    <a:lnTo>
                      <a:pt x="342" y="25"/>
                    </a:lnTo>
                    <a:lnTo>
                      <a:pt x="367" y="17"/>
                    </a:lnTo>
                    <a:lnTo>
                      <a:pt x="393" y="11"/>
                    </a:lnTo>
                    <a:lnTo>
                      <a:pt x="419" y="7"/>
                    </a:lnTo>
                    <a:lnTo>
                      <a:pt x="447" y="3"/>
                    </a:lnTo>
                    <a:lnTo>
                      <a:pt x="474" y="1"/>
                    </a:lnTo>
                    <a:lnTo>
                      <a:pt x="504" y="0"/>
                    </a:lnTo>
                    <a:close/>
                  </a:path>
                </a:pathLst>
              </a:custGeom>
              <a:solidFill>
                <a:srgbClr val="A98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52" name="Google Shape;752;p12"/>
              <p:cNvSpPr/>
              <p:nvPr/>
            </p:nvSpPr>
            <p:spPr>
              <a:xfrm>
                <a:off x="2536" y="1271"/>
                <a:ext cx="187" cy="163"/>
              </a:xfrm>
              <a:custGeom>
                <a:rect b="b" l="l" r="r" t="t"/>
                <a:pathLst>
                  <a:path extrusionOk="0" h="815" w="933">
                    <a:moveTo>
                      <a:pt x="504" y="0"/>
                    </a:moveTo>
                    <a:lnTo>
                      <a:pt x="523" y="0"/>
                    </a:lnTo>
                    <a:lnTo>
                      <a:pt x="543" y="1"/>
                    </a:lnTo>
                    <a:lnTo>
                      <a:pt x="563" y="2"/>
                    </a:lnTo>
                    <a:lnTo>
                      <a:pt x="582" y="5"/>
                    </a:lnTo>
                    <a:lnTo>
                      <a:pt x="602" y="8"/>
                    </a:lnTo>
                    <a:lnTo>
                      <a:pt x="622" y="13"/>
                    </a:lnTo>
                    <a:lnTo>
                      <a:pt x="640" y="18"/>
                    </a:lnTo>
                    <a:lnTo>
                      <a:pt x="660" y="23"/>
                    </a:lnTo>
                    <a:lnTo>
                      <a:pt x="679" y="31"/>
                    </a:lnTo>
                    <a:lnTo>
                      <a:pt x="698" y="38"/>
                    </a:lnTo>
                    <a:lnTo>
                      <a:pt x="715" y="46"/>
                    </a:lnTo>
                    <a:lnTo>
                      <a:pt x="734" y="55"/>
                    </a:lnTo>
                    <a:lnTo>
                      <a:pt x="751" y="65"/>
                    </a:lnTo>
                    <a:lnTo>
                      <a:pt x="768" y="75"/>
                    </a:lnTo>
                    <a:lnTo>
                      <a:pt x="784" y="86"/>
                    </a:lnTo>
                    <a:lnTo>
                      <a:pt x="800" y="97"/>
                    </a:lnTo>
                    <a:lnTo>
                      <a:pt x="815" y="110"/>
                    </a:lnTo>
                    <a:lnTo>
                      <a:pt x="830" y="122"/>
                    </a:lnTo>
                    <a:lnTo>
                      <a:pt x="844" y="136"/>
                    </a:lnTo>
                    <a:lnTo>
                      <a:pt x="856" y="149"/>
                    </a:lnTo>
                    <a:lnTo>
                      <a:pt x="869" y="163"/>
                    </a:lnTo>
                    <a:lnTo>
                      <a:pt x="880" y="178"/>
                    </a:lnTo>
                    <a:lnTo>
                      <a:pt x="890" y="194"/>
                    </a:lnTo>
                    <a:lnTo>
                      <a:pt x="900" y="209"/>
                    </a:lnTo>
                    <a:lnTo>
                      <a:pt x="909" y="226"/>
                    </a:lnTo>
                    <a:lnTo>
                      <a:pt x="915" y="243"/>
                    </a:lnTo>
                    <a:lnTo>
                      <a:pt x="921" y="259"/>
                    </a:lnTo>
                    <a:lnTo>
                      <a:pt x="926" y="277"/>
                    </a:lnTo>
                    <a:lnTo>
                      <a:pt x="930" y="295"/>
                    </a:lnTo>
                    <a:lnTo>
                      <a:pt x="932" y="313"/>
                    </a:lnTo>
                    <a:lnTo>
                      <a:pt x="933" y="332"/>
                    </a:lnTo>
                    <a:lnTo>
                      <a:pt x="933" y="350"/>
                    </a:lnTo>
                    <a:lnTo>
                      <a:pt x="932" y="370"/>
                    </a:lnTo>
                    <a:lnTo>
                      <a:pt x="931" y="389"/>
                    </a:lnTo>
                    <a:lnTo>
                      <a:pt x="929" y="409"/>
                    </a:lnTo>
                    <a:lnTo>
                      <a:pt x="925" y="429"/>
                    </a:lnTo>
                    <a:lnTo>
                      <a:pt x="921" y="449"/>
                    </a:lnTo>
                    <a:lnTo>
                      <a:pt x="916" y="469"/>
                    </a:lnTo>
                    <a:lnTo>
                      <a:pt x="910" y="490"/>
                    </a:lnTo>
                    <a:lnTo>
                      <a:pt x="904" y="510"/>
                    </a:lnTo>
                    <a:lnTo>
                      <a:pt x="896" y="530"/>
                    </a:lnTo>
                    <a:lnTo>
                      <a:pt x="887" y="550"/>
                    </a:lnTo>
                    <a:lnTo>
                      <a:pt x="877" y="570"/>
                    </a:lnTo>
                    <a:lnTo>
                      <a:pt x="867" y="589"/>
                    </a:lnTo>
                    <a:lnTo>
                      <a:pt x="856" y="609"/>
                    </a:lnTo>
                    <a:lnTo>
                      <a:pt x="842" y="627"/>
                    </a:lnTo>
                    <a:lnTo>
                      <a:pt x="830" y="645"/>
                    </a:lnTo>
                    <a:lnTo>
                      <a:pt x="815" y="662"/>
                    </a:lnTo>
                    <a:lnTo>
                      <a:pt x="800" y="680"/>
                    </a:lnTo>
                    <a:lnTo>
                      <a:pt x="783" y="696"/>
                    </a:lnTo>
                    <a:lnTo>
                      <a:pt x="765" y="711"/>
                    </a:lnTo>
                    <a:lnTo>
                      <a:pt x="746" y="726"/>
                    </a:lnTo>
                    <a:lnTo>
                      <a:pt x="726" y="740"/>
                    </a:lnTo>
                    <a:lnTo>
                      <a:pt x="705" y="752"/>
                    </a:lnTo>
                    <a:lnTo>
                      <a:pt x="683" y="765"/>
                    </a:lnTo>
                    <a:lnTo>
                      <a:pt x="660" y="775"/>
                    </a:lnTo>
                    <a:lnTo>
                      <a:pt x="635" y="785"/>
                    </a:lnTo>
                    <a:lnTo>
                      <a:pt x="609" y="793"/>
                    </a:lnTo>
                    <a:lnTo>
                      <a:pt x="583" y="801"/>
                    </a:lnTo>
                    <a:lnTo>
                      <a:pt x="554" y="806"/>
                    </a:lnTo>
                    <a:lnTo>
                      <a:pt x="525" y="811"/>
                    </a:lnTo>
                    <a:lnTo>
                      <a:pt x="494" y="813"/>
                    </a:lnTo>
                    <a:lnTo>
                      <a:pt x="463" y="815"/>
                    </a:lnTo>
                    <a:lnTo>
                      <a:pt x="429" y="815"/>
                    </a:lnTo>
                    <a:lnTo>
                      <a:pt x="397" y="813"/>
                    </a:lnTo>
                    <a:lnTo>
                      <a:pt x="366" y="810"/>
                    </a:lnTo>
                    <a:lnTo>
                      <a:pt x="336" y="805"/>
                    </a:lnTo>
                    <a:lnTo>
                      <a:pt x="307" y="797"/>
                    </a:lnTo>
                    <a:lnTo>
                      <a:pt x="281" y="790"/>
                    </a:lnTo>
                    <a:lnTo>
                      <a:pt x="256" y="781"/>
                    </a:lnTo>
                    <a:lnTo>
                      <a:pt x="232" y="771"/>
                    </a:lnTo>
                    <a:lnTo>
                      <a:pt x="210" y="760"/>
                    </a:lnTo>
                    <a:lnTo>
                      <a:pt x="189" y="747"/>
                    </a:lnTo>
                    <a:lnTo>
                      <a:pt x="169" y="735"/>
                    </a:lnTo>
                    <a:lnTo>
                      <a:pt x="151" y="721"/>
                    </a:lnTo>
                    <a:lnTo>
                      <a:pt x="134" y="706"/>
                    </a:lnTo>
                    <a:lnTo>
                      <a:pt x="117" y="691"/>
                    </a:lnTo>
                    <a:lnTo>
                      <a:pt x="104" y="676"/>
                    </a:lnTo>
                    <a:lnTo>
                      <a:pt x="90" y="660"/>
                    </a:lnTo>
                    <a:lnTo>
                      <a:pt x="77" y="644"/>
                    </a:lnTo>
                    <a:lnTo>
                      <a:pt x="66" y="627"/>
                    </a:lnTo>
                    <a:lnTo>
                      <a:pt x="56" y="611"/>
                    </a:lnTo>
                    <a:lnTo>
                      <a:pt x="46" y="594"/>
                    </a:lnTo>
                    <a:lnTo>
                      <a:pt x="39" y="578"/>
                    </a:lnTo>
                    <a:lnTo>
                      <a:pt x="31" y="561"/>
                    </a:lnTo>
                    <a:lnTo>
                      <a:pt x="25" y="545"/>
                    </a:lnTo>
                    <a:lnTo>
                      <a:pt x="19" y="529"/>
                    </a:lnTo>
                    <a:lnTo>
                      <a:pt x="14" y="513"/>
                    </a:lnTo>
                    <a:lnTo>
                      <a:pt x="6" y="483"/>
                    </a:lnTo>
                    <a:lnTo>
                      <a:pt x="3" y="455"/>
                    </a:lnTo>
                    <a:lnTo>
                      <a:pt x="0" y="430"/>
                    </a:lnTo>
                    <a:lnTo>
                      <a:pt x="0" y="410"/>
                    </a:lnTo>
                    <a:lnTo>
                      <a:pt x="1" y="393"/>
                    </a:lnTo>
                    <a:lnTo>
                      <a:pt x="4" y="377"/>
                    </a:lnTo>
                    <a:lnTo>
                      <a:pt x="8" y="359"/>
                    </a:lnTo>
                    <a:lnTo>
                      <a:pt x="11" y="342"/>
                    </a:lnTo>
                    <a:lnTo>
                      <a:pt x="16" y="324"/>
                    </a:lnTo>
                    <a:lnTo>
                      <a:pt x="24" y="307"/>
                    </a:lnTo>
                    <a:lnTo>
                      <a:pt x="30" y="289"/>
                    </a:lnTo>
                    <a:lnTo>
                      <a:pt x="39" y="272"/>
                    </a:lnTo>
                    <a:lnTo>
                      <a:pt x="48" y="254"/>
                    </a:lnTo>
                    <a:lnTo>
                      <a:pt x="59" y="237"/>
                    </a:lnTo>
                    <a:lnTo>
                      <a:pt x="70" y="221"/>
                    </a:lnTo>
                    <a:lnTo>
                      <a:pt x="81" y="203"/>
                    </a:lnTo>
                    <a:lnTo>
                      <a:pt x="95" y="187"/>
                    </a:lnTo>
                    <a:lnTo>
                      <a:pt x="109" y="171"/>
                    </a:lnTo>
                    <a:lnTo>
                      <a:pt x="124" y="156"/>
                    </a:lnTo>
                    <a:lnTo>
                      <a:pt x="139" y="139"/>
                    </a:lnTo>
                    <a:lnTo>
                      <a:pt x="155" y="126"/>
                    </a:lnTo>
                    <a:lnTo>
                      <a:pt x="172" y="111"/>
                    </a:lnTo>
                    <a:lnTo>
                      <a:pt x="191" y="97"/>
                    </a:lnTo>
                    <a:lnTo>
                      <a:pt x="210" y="85"/>
                    </a:lnTo>
                    <a:lnTo>
                      <a:pt x="230" y="72"/>
                    </a:lnTo>
                    <a:lnTo>
                      <a:pt x="251" y="61"/>
                    </a:lnTo>
                    <a:lnTo>
                      <a:pt x="272" y="51"/>
                    </a:lnTo>
                    <a:lnTo>
                      <a:pt x="295" y="41"/>
                    </a:lnTo>
                    <a:lnTo>
                      <a:pt x="318" y="32"/>
                    </a:lnTo>
                    <a:lnTo>
                      <a:pt x="342" y="25"/>
                    </a:lnTo>
                    <a:lnTo>
                      <a:pt x="367" y="17"/>
                    </a:lnTo>
                    <a:lnTo>
                      <a:pt x="393" y="11"/>
                    </a:lnTo>
                    <a:lnTo>
                      <a:pt x="419" y="7"/>
                    </a:lnTo>
                    <a:lnTo>
                      <a:pt x="447" y="3"/>
                    </a:lnTo>
                    <a:lnTo>
                      <a:pt x="474" y="1"/>
                    </a:lnTo>
                    <a:lnTo>
                      <a:pt x="504" y="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53" name="Google Shape;753;p12"/>
              <p:cNvSpPr/>
              <p:nvPr/>
            </p:nvSpPr>
            <p:spPr>
              <a:xfrm>
                <a:off x="2547" y="1278"/>
                <a:ext cx="168" cy="147"/>
              </a:xfrm>
              <a:custGeom>
                <a:rect b="b" l="l" r="r" t="t"/>
                <a:pathLst>
                  <a:path extrusionOk="0" h="731" w="840">
                    <a:moveTo>
                      <a:pt x="450" y="0"/>
                    </a:moveTo>
                    <a:lnTo>
                      <a:pt x="468" y="0"/>
                    </a:lnTo>
                    <a:lnTo>
                      <a:pt x="485" y="0"/>
                    </a:lnTo>
                    <a:lnTo>
                      <a:pt x="503" y="2"/>
                    </a:lnTo>
                    <a:lnTo>
                      <a:pt x="520" y="5"/>
                    </a:lnTo>
                    <a:lnTo>
                      <a:pt x="539" y="7"/>
                    </a:lnTo>
                    <a:lnTo>
                      <a:pt x="556" y="11"/>
                    </a:lnTo>
                    <a:lnTo>
                      <a:pt x="574" y="16"/>
                    </a:lnTo>
                    <a:lnTo>
                      <a:pt x="590" y="22"/>
                    </a:lnTo>
                    <a:lnTo>
                      <a:pt x="607" y="28"/>
                    </a:lnTo>
                    <a:lnTo>
                      <a:pt x="625" y="35"/>
                    </a:lnTo>
                    <a:lnTo>
                      <a:pt x="641" y="42"/>
                    </a:lnTo>
                    <a:lnTo>
                      <a:pt x="657" y="51"/>
                    </a:lnTo>
                    <a:lnTo>
                      <a:pt x="672" y="60"/>
                    </a:lnTo>
                    <a:lnTo>
                      <a:pt x="689" y="68"/>
                    </a:lnTo>
                    <a:lnTo>
                      <a:pt x="702" y="80"/>
                    </a:lnTo>
                    <a:lnTo>
                      <a:pt x="717" y="89"/>
                    </a:lnTo>
                    <a:lnTo>
                      <a:pt x="731" y="101"/>
                    </a:lnTo>
                    <a:lnTo>
                      <a:pt x="743" y="112"/>
                    </a:lnTo>
                    <a:lnTo>
                      <a:pt x="756" y="124"/>
                    </a:lnTo>
                    <a:lnTo>
                      <a:pt x="768" y="137"/>
                    </a:lnTo>
                    <a:lnTo>
                      <a:pt x="780" y="151"/>
                    </a:lnTo>
                    <a:lnTo>
                      <a:pt x="790" y="164"/>
                    </a:lnTo>
                    <a:lnTo>
                      <a:pt x="798" y="178"/>
                    </a:lnTo>
                    <a:lnTo>
                      <a:pt x="807" y="193"/>
                    </a:lnTo>
                    <a:lnTo>
                      <a:pt x="815" y="207"/>
                    </a:lnTo>
                    <a:lnTo>
                      <a:pt x="822" y="223"/>
                    </a:lnTo>
                    <a:lnTo>
                      <a:pt x="827" y="238"/>
                    </a:lnTo>
                    <a:lnTo>
                      <a:pt x="832" y="254"/>
                    </a:lnTo>
                    <a:lnTo>
                      <a:pt x="836" y="270"/>
                    </a:lnTo>
                    <a:lnTo>
                      <a:pt x="838" y="287"/>
                    </a:lnTo>
                    <a:lnTo>
                      <a:pt x="840" y="303"/>
                    </a:lnTo>
                    <a:lnTo>
                      <a:pt x="840" y="320"/>
                    </a:lnTo>
                    <a:lnTo>
                      <a:pt x="840" y="338"/>
                    </a:lnTo>
                    <a:lnTo>
                      <a:pt x="837" y="354"/>
                    </a:lnTo>
                    <a:lnTo>
                      <a:pt x="836" y="372"/>
                    </a:lnTo>
                    <a:lnTo>
                      <a:pt x="832" y="390"/>
                    </a:lnTo>
                    <a:lnTo>
                      <a:pt x="828" y="408"/>
                    </a:lnTo>
                    <a:lnTo>
                      <a:pt x="823" y="425"/>
                    </a:lnTo>
                    <a:lnTo>
                      <a:pt x="818" y="444"/>
                    </a:lnTo>
                    <a:lnTo>
                      <a:pt x="812" y="461"/>
                    </a:lnTo>
                    <a:lnTo>
                      <a:pt x="805" y="480"/>
                    </a:lnTo>
                    <a:lnTo>
                      <a:pt x="797" y="498"/>
                    </a:lnTo>
                    <a:lnTo>
                      <a:pt x="788" y="515"/>
                    </a:lnTo>
                    <a:lnTo>
                      <a:pt x="778" y="533"/>
                    </a:lnTo>
                    <a:lnTo>
                      <a:pt x="768" y="550"/>
                    </a:lnTo>
                    <a:lnTo>
                      <a:pt x="757" y="566"/>
                    </a:lnTo>
                    <a:lnTo>
                      <a:pt x="745" y="582"/>
                    </a:lnTo>
                    <a:lnTo>
                      <a:pt x="731" y="597"/>
                    </a:lnTo>
                    <a:lnTo>
                      <a:pt x="717" y="612"/>
                    </a:lnTo>
                    <a:lnTo>
                      <a:pt x="702" y="627"/>
                    </a:lnTo>
                    <a:lnTo>
                      <a:pt x="686" y="641"/>
                    </a:lnTo>
                    <a:lnTo>
                      <a:pt x="669" y="655"/>
                    </a:lnTo>
                    <a:lnTo>
                      <a:pt x="651" y="666"/>
                    </a:lnTo>
                    <a:lnTo>
                      <a:pt x="632" y="679"/>
                    </a:lnTo>
                    <a:lnTo>
                      <a:pt x="612" y="689"/>
                    </a:lnTo>
                    <a:lnTo>
                      <a:pt x="591" y="697"/>
                    </a:lnTo>
                    <a:lnTo>
                      <a:pt x="569" y="706"/>
                    </a:lnTo>
                    <a:lnTo>
                      <a:pt x="546" y="714"/>
                    </a:lnTo>
                    <a:lnTo>
                      <a:pt x="523" y="720"/>
                    </a:lnTo>
                    <a:lnTo>
                      <a:pt x="496" y="725"/>
                    </a:lnTo>
                    <a:lnTo>
                      <a:pt x="470" y="729"/>
                    </a:lnTo>
                    <a:lnTo>
                      <a:pt x="444" y="731"/>
                    </a:lnTo>
                    <a:lnTo>
                      <a:pt x="415" y="731"/>
                    </a:lnTo>
                    <a:lnTo>
                      <a:pt x="385" y="731"/>
                    </a:lnTo>
                    <a:lnTo>
                      <a:pt x="355" y="729"/>
                    </a:lnTo>
                    <a:lnTo>
                      <a:pt x="328" y="726"/>
                    </a:lnTo>
                    <a:lnTo>
                      <a:pt x="301" y="722"/>
                    </a:lnTo>
                    <a:lnTo>
                      <a:pt x="276" y="716"/>
                    </a:lnTo>
                    <a:lnTo>
                      <a:pt x="251" y="710"/>
                    </a:lnTo>
                    <a:lnTo>
                      <a:pt x="228" y="701"/>
                    </a:lnTo>
                    <a:lnTo>
                      <a:pt x="207" y="692"/>
                    </a:lnTo>
                    <a:lnTo>
                      <a:pt x="187" y="682"/>
                    </a:lnTo>
                    <a:lnTo>
                      <a:pt x="168" y="672"/>
                    </a:lnTo>
                    <a:lnTo>
                      <a:pt x="151" y="661"/>
                    </a:lnTo>
                    <a:lnTo>
                      <a:pt x="135" y="649"/>
                    </a:lnTo>
                    <a:lnTo>
                      <a:pt x="118" y="636"/>
                    </a:lnTo>
                    <a:lnTo>
                      <a:pt x="105" y="622"/>
                    </a:lnTo>
                    <a:lnTo>
                      <a:pt x="92" y="609"/>
                    </a:lnTo>
                    <a:lnTo>
                      <a:pt x="80" y="595"/>
                    </a:lnTo>
                    <a:lnTo>
                      <a:pt x="68" y="580"/>
                    </a:lnTo>
                    <a:lnTo>
                      <a:pt x="58" y="565"/>
                    </a:lnTo>
                    <a:lnTo>
                      <a:pt x="50" y="550"/>
                    </a:lnTo>
                    <a:lnTo>
                      <a:pt x="41" y="535"/>
                    </a:lnTo>
                    <a:lnTo>
                      <a:pt x="33" y="520"/>
                    </a:lnTo>
                    <a:lnTo>
                      <a:pt x="27" y="506"/>
                    </a:lnTo>
                    <a:lnTo>
                      <a:pt x="21" y="491"/>
                    </a:lnTo>
                    <a:lnTo>
                      <a:pt x="16" y="476"/>
                    </a:lnTo>
                    <a:lnTo>
                      <a:pt x="12" y="463"/>
                    </a:lnTo>
                    <a:lnTo>
                      <a:pt x="6" y="435"/>
                    </a:lnTo>
                    <a:lnTo>
                      <a:pt x="2" y="410"/>
                    </a:lnTo>
                    <a:lnTo>
                      <a:pt x="0" y="389"/>
                    </a:lnTo>
                    <a:lnTo>
                      <a:pt x="0" y="370"/>
                    </a:lnTo>
                    <a:lnTo>
                      <a:pt x="1" y="355"/>
                    </a:lnTo>
                    <a:lnTo>
                      <a:pt x="4" y="340"/>
                    </a:lnTo>
                    <a:lnTo>
                      <a:pt x="7" y="324"/>
                    </a:lnTo>
                    <a:lnTo>
                      <a:pt x="11" y="309"/>
                    </a:lnTo>
                    <a:lnTo>
                      <a:pt x="16" y="293"/>
                    </a:lnTo>
                    <a:lnTo>
                      <a:pt x="21" y="278"/>
                    </a:lnTo>
                    <a:lnTo>
                      <a:pt x="28" y="262"/>
                    </a:lnTo>
                    <a:lnTo>
                      <a:pt x="36" y="246"/>
                    </a:lnTo>
                    <a:lnTo>
                      <a:pt x="43" y="231"/>
                    </a:lnTo>
                    <a:lnTo>
                      <a:pt x="53" y="216"/>
                    </a:lnTo>
                    <a:lnTo>
                      <a:pt x="63" y="199"/>
                    </a:lnTo>
                    <a:lnTo>
                      <a:pt x="73" y="184"/>
                    </a:lnTo>
                    <a:lnTo>
                      <a:pt x="86" y="169"/>
                    </a:lnTo>
                    <a:lnTo>
                      <a:pt x="97" y="156"/>
                    </a:lnTo>
                    <a:lnTo>
                      <a:pt x="111" y="141"/>
                    </a:lnTo>
                    <a:lnTo>
                      <a:pt x="125" y="127"/>
                    </a:lnTo>
                    <a:lnTo>
                      <a:pt x="140" y="114"/>
                    </a:lnTo>
                    <a:lnTo>
                      <a:pt x="155" y="101"/>
                    </a:lnTo>
                    <a:lnTo>
                      <a:pt x="172" y="88"/>
                    </a:lnTo>
                    <a:lnTo>
                      <a:pt x="188" y="77"/>
                    </a:lnTo>
                    <a:lnTo>
                      <a:pt x="206" y="66"/>
                    </a:lnTo>
                    <a:lnTo>
                      <a:pt x="224" y="56"/>
                    </a:lnTo>
                    <a:lnTo>
                      <a:pt x="244" y="46"/>
                    </a:lnTo>
                    <a:lnTo>
                      <a:pt x="264" y="37"/>
                    </a:lnTo>
                    <a:lnTo>
                      <a:pt x="284" y="30"/>
                    </a:lnTo>
                    <a:lnTo>
                      <a:pt x="307" y="22"/>
                    </a:lnTo>
                    <a:lnTo>
                      <a:pt x="328" y="16"/>
                    </a:lnTo>
                    <a:lnTo>
                      <a:pt x="352" y="10"/>
                    </a:lnTo>
                    <a:lnTo>
                      <a:pt x="375" y="6"/>
                    </a:lnTo>
                    <a:lnTo>
                      <a:pt x="399" y="2"/>
                    </a:lnTo>
                    <a:lnTo>
                      <a:pt x="424" y="1"/>
                    </a:lnTo>
                    <a:lnTo>
                      <a:pt x="450" y="0"/>
                    </a:lnTo>
                    <a:close/>
                  </a:path>
                </a:pathLst>
              </a:custGeom>
              <a:solidFill>
                <a:srgbClr val="B79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54" name="Google Shape;754;p12"/>
              <p:cNvSpPr/>
              <p:nvPr/>
            </p:nvSpPr>
            <p:spPr>
              <a:xfrm>
                <a:off x="2558" y="1282"/>
                <a:ext cx="149" cy="131"/>
              </a:xfrm>
              <a:custGeom>
                <a:rect b="b" l="l" r="r" t="t"/>
                <a:pathLst>
                  <a:path extrusionOk="0" h="651" w="746">
                    <a:moveTo>
                      <a:pt x="400" y="0"/>
                    </a:moveTo>
                    <a:lnTo>
                      <a:pt x="415" y="0"/>
                    </a:lnTo>
                    <a:lnTo>
                      <a:pt x="431" y="1"/>
                    </a:lnTo>
                    <a:lnTo>
                      <a:pt x="448" y="2"/>
                    </a:lnTo>
                    <a:lnTo>
                      <a:pt x="463" y="5"/>
                    </a:lnTo>
                    <a:lnTo>
                      <a:pt x="479" y="8"/>
                    </a:lnTo>
                    <a:lnTo>
                      <a:pt x="494" y="12"/>
                    </a:lnTo>
                    <a:lnTo>
                      <a:pt x="510" y="16"/>
                    </a:lnTo>
                    <a:lnTo>
                      <a:pt x="525" y="21"/>
                    </a:lnTo>
                    <a:lnTo>
                      <a:pt x="555" y="32"/>
                    </a:lnTo>
                    <a:lnTo>
                      <a:pt x="584" y="47"/>
                    </a:lnTo>
                    <a:lnTo>
                      <a:pt x="599" y="55"/>
                    </a:lnTo>
                    <a:lnTo>
                      <a:pt x="611" y="62"/>
                    </a:lnTo>
                    <a:lnTo>
                      <a:pt x="625" y="72"/>
                    </a:lnTo>
                    <a:lnTo>
                      <a:pt x="637" y="81"/>
                    </a:lnTo>
                    <a:lnTo>
                      <a:pt x="650" y="91"/>
                    </a:lnTo>
                    <a:lnTo>
                      <a:pt x="661" y="101"/>
                    </a:lnTo>
                    <a:lnTo>
                      <a:pt x="672" y="111"/>
                    </a:lnTo>
                    <a:lnTo>
                      <a:pt x="682" y="122"/>
                    </a:lnTo>
                    <a:lnTo>
                      <a:pt x="692" y="133"/>
                    </a:lnTo>
                    <a:lnTo>
                      <a:pt x="701" y="146"/>
                    </a:lnTo>
                    <a:lnTo>
                      <a:pt x="710" y="158"/>
                    </a:lnTo>
                    <a:lnTo>
                      <a:pt x="717" y="171"/>
                    </a:lnTo>
                    <a:lnTo>
                      <a:pt x="723" y="183"/>
                    </a:lnTo>
                    <a:lnTo>
                      <a:pt x="730" y="196"/>
                    </a:lnTo>
                    <a:lnTo>
                      <a:pt x="735" y="209"/>
                    </a:lnTo>
                    <a:lnTo>
                      <a:pt x="738" y="223"/>
                    </a:lnTo>
                    <a:lnTo>
                      <a:pt x="742" y="237"/>
                    </a:lnTo>
                    <a:lnTo>
                      <a:pt x="745" y="252"/>
                    </a:lnTo>
                    <a:lnTo>
                      <a:pt x="746" y="267"/>
                    </a:lnTo>
                    <a:lnTo>
                      <a:pt x="746" y="280"/>
                    </a:lnTo>
                    <a:lnTo>
                      <a:pt x="745" y="297"/>
                    </a:lnTo>
                    <a:lnTo>
                      <a:pt x="743" y="312"/>
                    </a:lnTo>
                    <a:lnTo>
                      <a:pt x="741" y="328"/>
                    </a:lnTo>
                    <a:lnTo>
                      <a:pt x="738" y="344"/>
                    </a:lnTo>
                    <a:lnTo>
                      <a:pt x="735" y="360"/>
                    </a:lnTo>
                    <a:lnTo>
                      <a:pt x="731" y="377"/>
                    </a:lnTo>
                    <a:lnTo>
                      <a:pt x="726" y="393"/>
                    </a:lnTo>
                    <a:lnTo>
                      <a:pt x="720" y="409"/>
                    </a:lnTo>
                    <a:lnTo>
                      <a:pt x="713" y="425"/>
                    </a:lnTo>
                    <a:lnTo>
                      <a:pt x="706" y="441"/>
                    </a:lnTo>
                    <a:lnTo>
                      <a:pt x="698" y="456"/>
                    </a:lnTo>
                    <a:lnTo>
                      <a:pt x="690" y="473"/>
                    </a:lnTo>
                    <a:lnTo>
                      <a:pt x="680" y="488"/>
                    </a:lnTo>
                    <a:lnTo>
                      <a:pt x="670" y="503"/>
                    </a:lnTo>
                    <a:lnTo>
                      <a:pt x="659" y="518"/>
                    </a:lnTo>
                    <a:lnTo>
                      <a:pt x="646" y="531"/>
                    </a:lnTo>
                    <a:lnTo>
                      <a:pt x="634" y="545"/>
                    </a:lnTo>
                    <a:lnTo>
                      <a:pt x="621" y="558"/>
                    </a:lnTo>
                    <a:lnTo>
                      <a:pt x="606" y="570"/>
                    </a:lnTo>
                    <a:lnTo>
                      <a:pt x="591" y="581"/>
                    </a:lnTo>
                    <a:lnTo>
                      <a:pt x="575" y="592"/>
                    </a:lnTo>
                    <a:lnTo>
                      <a:pt x="559" y="602"/>
                    </a:lnTo>
                    <a:lnTo>
                      <a:pt x="540" y="612"/>
                    </a:lnTo>
                    <a:lnTo>
                      <a:pt x="521" y="621"/>
                    </a:lnTo>
                    <a:lnTo>
                      <a:pt x="503" y="629"/>
                    </a:lnTo>
                    <a:lnTo>
                      <a:pt x="481" y="635"/>
                    </a:lnTo>
                    <a:lnTo>
                      <a:pt x="460" y="641"/>
                    </a:lnTo>
                    <a:lnTo>
                      <a:pt x="439" y="645"/>
                    </a:lnTo>
                    <a:lnTo>
                      <a:pt x="415" y="649"/>
                    </a:lnTo>
                    <a:lnTo>
                      <a:pt x="391" y="651"/>
                    </a:lnTo>
                    <a:lnTo>
                      <a:pt x="367" y="651"/>
                    </a:lnTo>
                    <a:lnTo>
                      <a:pt x="340" y="651"/>
                    </a:lnTo>
                    <a:lnTo>
                      <a:pt x="314" y="650"/>
                    </a:lnTo>
                    <a:lnTo>
                      <a:pt x="289" y="646"/>
                    </a:lnTo>
                    <a:lnTo>
                      <a:pt x="265" y="642"/>
                    </a:lnTo>
                    <a:lnTo>
                      <a:pt x="243" y="636"/>
                    </a:lnTo>
                    <a:lnTo>
                      <a:pt x="222" y="630"/>
                    </a:lnTo>
                    <a:lnTo>
                      <a:pt x="203" y="624"/>
                    </a:lnTo>
                    <a:lnTo>
                      <a:pt x="184" y="615"/>
                    </a:lnTo>
                    <a:lnTo>
                      <a:pt x="166" y="606"/>
                    </a:lnTo>
                    <a:lnTo>
                      <a:pt x="149" y="596"/>
                    </a:lnTo>
                    <a:lnTo>
                      <a:pt x="134" y="586"/>
                    </a:lnTo>
                    <a:lnTo>
                      <a:pt x="119" y="575"/>
                    </a:lnTo>
                    <a:lnTo>
                      <a:pt x="107" y="564"/>
                    </a:lnTo>
                    <a:lnTo>
                      <a:pt x="95" y="553"/>
                    </a:lnTo>
                    <a:lnTo>
                      <a:pt x="83" y="540"/>
                    </a:lnTo>
                    <a:lnTo>
                      <a:pt x="72" y="528"/>
                    </a:lnTo>
                    <a:lnTo>
                      <a:pt x="62" y="515"/>
                    </a:lnTo>
                    <a:lnTo>
                      <a:pt x="53" y="503"/>
                    </a:lnTo>
                    <a:lnTo>
                      <a:pt x="46" y="489"/>
                    </a:lnTo>
                    <a:lnTo>
                      <a:pt x="38" y="476"/>
                    </a:lnTo>
                    <a:lnTo>
                      <a:pt x="32" y="463"/>
                    </a:lnTo>
                    <a:lnTo>
                      <a:pt x="21" y="436"/>
                    </a:lnTo>
                    <a:lnTo>
                      <a:pt x="12" y="411"/>
                    </a:lnTo>
                    <a:lnTo>
                      <a:pt x="6" y="388"/>
                    </a:lnTo>
                    <a:lnTo>
                      <a:pt x="2" y="367"/>
                    </a:lnTo>
                    <a:lnTo>
                      <a:pt x="0" y="347"/>
                    </a:lnTo>
                    <a:lnTo>
                      <a:pt x="0" y="330"/>
                    </a:lnTo>
                    <a:lnTo>
                      <a:pt x="1" y="317"/>
                    </a:lnTo>
                    <a:lnTo>
                      <a:pt x="3" y="303"/>
                    </a:lnTo>
                    <a:lnTo>
                      <a:pt x="6" y="289"/>
                    </a:lnTo>
                    <a:lnTo>
                      <a:pt x="10" y="275"/>
                    </a:lnTo>
                    <a:lnTo>
                      <a:pt x="13" y="260"/>
                    </a:lnTo>
                    <a:lnTo>
                      <a:pt x="18" y="247"/>
                    </a:lnTo>
                    <a:lnTo>
                      <a:pt x="25" y="233"/>
                    </a:lnTo>
                    <a:lnTo>
                      <a:pt x="31" y="219"/>
                    </a:lnTo>
                    <a:lnTo>
                      <a:pt x="38" y="204"/>
                    </a:lnTo>
                    <a:lnTo>
                      <a:pt x="47" y="191"/>
                    </a:lnTo>
                    <a:lnTo>
                      <a:pt x="56" y="177"/>
                    </a:lnTo>
                    <a:lnTo>
                      <a:pt x="66" y="164"/>
                    </a:lnTo>
                    <a:lnTo>
                      <a:pt x="76" y="151"/>
                    </a:lnTo>
                    <a:lnTo>
                      <a:pt x="87" y="138"/>
                    </a:lnTo>
                    <a:lnTo>
                      <a:pt x="98" y="124"/>
                    </a:lnTo>
                    <a:lnTo>
                      <a:pt x="111" y="113"/>
                    </a:lnTo>
                    <a:lnTo>
                      <a:pt x="123" y="101"/>
                    </a:lnTo>
                    <a:lnTo>
                      <a:pt x="137" y="89"/>
                    </a:lnTo>
                    <a:lnTo>
                      <a:pt x="152" y="78"/>
                    </a:lnTo>
                    <a:lnTo>
                      <a:pt x="167" y="68"/>
                    </a:lnTo>
                    <a:lnTo>
                      <a:pt x="183" y="58"/>
                    </a:lnTo>
                    <a:lnTo>
                      <a:pt x="199" y="50"/>
                    </a:lnTo>
                    <a:lnTo>
                      <a:pt x="217" y="41"/>
                    </a:lnTo>
                    <a:lnTo>
                      <a:pt x="234" y="33"/>
                    </a:lnTo>
                    <a:lnTo>
                      <a:pt x="253" y="26"/>
                    </a:lnTo>
                    <a:lnTo>
                      <a:pt x="272" y="20"/>
                    </a:lnTo>
                    <a:lnTo>
                      <a:pt x="292" y="13"/>
                    </a:lnTo>
                    <a:lnTo>
                      <a:pt x="312" y="8"/>
                    </a:lnTo>
                    <a:lnTo>
                      <a:pt x="333" y="5"/>
                    </a:lnTo>
                    <a:lnTo>
                      <a:pt x="354" y="2"/>
                    </a:lnTo>
                    <a:lnTo>
                      <a:pt x="377" y="0"/>
                    </a:lnTo>
                    <a:lnTo>
                      <a:pt x="400" y="0"/>
                    </a:lnTo>
                    <a:close/>
                  </a:path>
                </a:pathLst>
              </a:custGeom>
              <a:solidFill>
                <a:srgbClr val="C6A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55" name="Google Shape;755;p12"/>
              <p:cNvSpPr/>
              <p:nvPr/>
            </p:nvSpPr>
            <p:spPr>
              <a:xfrm>
                <a:off x="2570" y="1286"/>
                <a:ext cx="129" cy="114"/>
              </a:xfrm>
              <a:custGeom>
                <a:rect b="b" l="l" r="r" t="t"/>
                <a:pathLst>
                  <a:path extrusionOk="0" h="569" w="648">
                    <a:moveTo>
                      <a:pt x="347" y="0"/>
                    </a:moveTo>
                    <a:lnTo>
                      <a:pt x="373" y="2"/>
                    </a:lnTo>
                    <a:lnTo>
                      <a:pt x="401" y="5"/>
                    </a:lnTo>
                    <a:lnTo>
                      <a:pt x="428" y="12"/>
                    </a:lnTo>
                    <a:lnTo>
                      <a:pt x="455" y="20"/>
                    </a:lnTo>
                    <a:lnTo>
                      <a:pt x="481" y="30"/>
                    </a:lnTo>
                    <a:lnTo>
                      <a:pt x="506" y="43"/>
                    </a:lnTo>
                    <a:lnTo>
                      <a:pt x="531" y="56"/>
                    </a:lnTo>
                    <a:lnTo>
                      <a:pt x="553" y="73"/>
                    </a:lnTo>
                    <a:lnTo>
                      <a:pt x="574" y="90"/>
                    </a:lnTo>
                    <a:lnTo>
                      <a:pt x="593" y="109"/>
                    </a:lnTo>
                    <a:lnTo>
                      <a:pt x="601" y="119"/>
                    </a:lnTo>
                    <a:lnTo>
                      <a:pt x="609" y="129"/>
                    </a:lnTo>
                    <a:lnTo>
                      <a:pt x="617" y="140"/>
                    </a:lnTo>
                    <a:lnTo>
                      <a:pt x="623" y="151"/>
                    </a:lnTo>
                    <a:lnTo>
                      <a:pt x="629" y="163"/>
                    </a:lnTo>
                    <a:lnTo>
                      <a:pt x="634" y="174"/>
                    </a:lnTo>
                    <a:lnTo>
                      <a:pt x="639" y="185"/>
                    </a:lnTo>
                    <a:lnTo>
                      <a:pt x="642" y="198"/>
                    </a:lnTo>
                    <a:lnTo>
                      <a:pt x="645" y="210"/>
                    </a:lnTo>
                    <a:lnTo>
                      <a:pt x="647" y="222"/>
                    </a:lnTo>
                    <a:lnTo>
                      <a:pt x="648" y="235"/>
                    </a:lnTo>
                    <a:lnTo>
                      <a:pt x="648" y="247"/>
                    </a:lnTo>
                    <a:lnTo>
                      <a:pt x="645" y="275"/>
                    </a:lnTo>
                    <a:lnTo>
                      <a:pt x="642" y="304"/>
                    </a:lnTo>
                    <a:lnTo>
                      <a:pt x="634" y="332"/>
                    </a:lnTo>
                    <a:lnTo>
                      <a:pt x="625" y="360"/>
                    </a:lnTo>
                    <a:lnTo>
                      <a:pt x="619" y="374"/>
                    </a:lnTo>
                    <a:lnTo>
                      <a:pt x="613" y="388"/>
                    </a:lnTo>
                    <a:lnTo>
                      <a:pt x="607" y="402"/>
                    </a:lnTo>
                    <a:lnTo>
                      <a:pt x="598" y="415"/>
                    </a:lnTo>
                    <a:lnTo>
                      <a:pt x="591" y="428"/>
                    </a:lnTo>
                    <a:lnTo>
                      <a:pt x="582" y="441"/>
                    </a:lnTo>
                    <a:lnTo>
                      <a:pt x="572" y="453"/>
                    </a:lnTo>
                    <a:lnTo>
                      <a:pt x="562" y="466"/>
                    </a:lnTo>
                    <a:lnTo>
                      <a:pt x="551" y="478"/>
                    </a:lnTo>
                    <a:lnTo>
                      <a:pt x="539" y="488"/>
                    </a:lnTo>
                    <a:lnTo>
                      <a:pt x="527" y="500"/>
                    </a:lnTo>
                    <a:lnTo>
                      <a:pt x="513" y="510"/>
                    </a:lnTo>
                    <a:lnTo>
                      <a:pt x="499" y="520"/>
                    </a:lnTo>
                    <a:lnTo>
                      <a:pt x="484" y="528"/>
                    </a:lnTo>
                    <a:lnTo>
                      <a:pt x="470" y="536"/>
                    </a:lnTo>
                    <a:lnTo>
                      <a:pt x="453" y="543"/>
                    </a:lnTo>
                    <a:lnTo>
                      <a:pt x="437" y="549"/>
                    </a:lnTo>
                    <a:lnTo>
                      <a:pt x="420" y="556"/>
                    </a:lnTo>
                    <a:lnTo>
                      <a:pt x="401" y="561"/>
                    </a:lnTo>
                    <a:lnTo>
                      <a:pt x="382" y="564"/>
                    </a:lnTo>
                    <a:lnTo>
                      <a:pt x="362" y="567"/>
                    </a:lnTo>
                    <a:lnTo>
                      <a:pt x="341" y="568"/>
                    </a:lnTo>
                    <a:lnTo>
                      <a:pt x="320" y="569"/>
                    </a:lnTo>
                    <a:lnTo>
                      <a:pt x="297" y="569"/>
                    </a:lnTo>
                    <a:lnTo>
                      <a:pt x="274" y="567"/>
                    </a:lnTo>
                    <a:lnTo>
                      <a:pt x="252" y="564"/>
                    </a:lnTo>
                    <a:lnTo>
                      <a:pt x="231" y="561"/>
                    </a:lnTo>
                    <a:lnTo>
                      <a:pt x="212" y="556"/>
                    </a:lnTo>
                    <a:lnTo>
                      <a:pt x="194" y="549"/>
                    </a:lnTo>
                    <a:lnTo>
                      <a:pt x="176" y="543"/>
                    </a:lnTo>
                    <a:lnTo>
                      <a:pt x="159" y="537"/>
                    </a:lnTo>
                    <a:lnTo>
                      <a:pt x="144" y="528"/>
                    </a:lnTo>
                    <a:lnTo>
                      <a:pt x="129" y="521"/>
                    </a:lnTo>
                    <a:lnTo>
                      <a:pt x="116" y="511"/>
                    </a:lnTo>
                    <a:lnTo>
                      <a:pt x="103" y="502"/>
                    </a:lnTo>
                    <a:lnTo>
                      <a:pt x="91" y="492"/>
                    </a:lnTo>
                    <a:lnTo>
                      <a:pt x="80" y="482"/>
                    </a:lnTo>
                    <a:lnTo>
                      <a:pt x="70" y="471"/>
                    </a:lnTo>
                    <a:lnTo>
                      <a:pt x="61" y="460"/>
                    </a:lnTo>
                    <a:lnTo>
                      <a:pt x="53" y="448"/>
                    </a:lnTo>
                    <a:lnTo>
                      <a:pt x="45" y="437"/>
                    </a:lnTo>
                    <a:lnTo>
                      <a:pt x="38" y="426"/>
                    </a:lnTo>
                    <a:lnTo>
                      <a:pt x="32" y="415"/>
                    </a:lnTo>
                    <a:lnTo>
                      <a:pt x="27" y="403"/>
                    </a:lnTo>
                    <a:lnTo>
                      <a:pt x="17" y="381"/>
                    </a:lnTo>
                    <a:lnTo>
                      <a:pt x="9" y="359"/>
                    </a:lnTo>
                    <a:lnTo>
                      <a:pt x="4" y="337"/>
                    </a:lnTo>
                    <a:lnTo>
                      <a:pt x="2" y="319"/>
                    </a:lnTo>
                    <a:lnTo>
                      <a:pt x="0" y="302"/>
                    </a:lnTo>
                    <a:lnTo>
                      <a:pt x="0" y="287"/>
                    </a:lnTo>
                    <a:lnTo>
                      <a:pt x="2" y="276"/>
                    </a:lnTo>
                    <a:lnTo>
                      <a:pt x="3" y="264"/>
                    </a:lnTo>
                    <a:lnTo>
                      <a:pt x="5" y="252"/>
                    </a:lnTo>
                    <a:lnTo>
                      <a:pt x="8" y="240"/>
                    </a:lnTo>
                    <a:lnTo>
                      <a:pt x="12" y="227"/>
                    </a:lnTo>
                    <a:lnTo>
                      <a:pt x="15" y="215"/>
                    </a:lnTo>
                    <a:lnTo>
                      <a:pt x="20" y="204"/>
                    </a:lnTo>
                    <a:lnTo>
                      <a:pt x="27" y="191"/>
                    </a:lnTo>
                    <a:lnTo>
                      <a:pt x="33" y="179"/>
                    </a:lnTo>
                    <a:lnTo>
                      <a:pt x="39" y="168"/>
                    </a:lnTo>
                    <a:lnTo>
                      <a:pt x="47" y="155"/>
                    </a:lnTo>
                    <a:lnTo>
                      <a:pt x="55" y="144"/>
                    </a:lnTo>
                    <a:lnTo>
                      <a:pt x="64" y="133"/>
                    </a:lnTo>
                    <a:lnTo>
                      <a:pt x="73" y="121"/>
                    </a:lnTo>
                    <a:lnTo>
                      <a:pt x="83" y="110"/>
                    </a:lnTo>
                    <a:lnTo>
                      <a:pt x="94" y="100"/>
                    </a:lnTo>
                    <a:lnTo>
                      <a:pt x="105" y="89"/>
                    </a:lnTo>
                    <a:lnTo>
                      <a:pt x="118" y="80"/>
                    </a:lnTo>
                    <a:lnTo>
                      <a:pt x="130" y="70"/>
                    </a:lnTo>
                    <a:lnTo>
                      <a:pt x="143" y="61"/>
                    </a:lnTo>
                    <a:lnTo>
                      <a:pt x="156" y="53"/>
                    </a:lnTo>
                    <a:lnTo>
                      <a:pt x="171" y="45"/>
                    </a:lnTo>
                    <a:lnTo>
                      <a:pt x="186" y="38"/>
                    </a:lnTo>
                    <a:lnTo>
                      <a:pt x="201" y="30"/>
                    </a:lnTo>
                    <a:lnTo>
                      <a:pt x="217" y="24"/>
                    </a:lnTo>
                    <a:lnTo>
                      <a:pt x="235" y="19"/>
                    </a:lnTo>
                    <a:lnTo>
                      <a:pt x="251" y="14"/>
                    </a:lnTo>
                    <a:lnTo>
                      <a:pt x="270" y="9"/>
                    </a:lnTo>
                    <a:lnTo>
                      <a:pt x="287" y="7"/>
                    </a:lnTo>
                    <a:lnTo>
                      <a:pt x="307" y="4"/>
                    </a:lnTo>
                    <a:lnTo>
                      <a:pt x="326" y="2"/>
                    </a:lnTo>
                    <a:lnTo>
                      <a:pt x="347" y="0"/>
                    </a:lnTo>
                    <a:close/>
                  </a:path>
                </a:pathLst>
              </a:custGeom>
              <a:solidFill>
                <a:srgbClr val="D5AD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56" name="Google Shape;756;p12"/>
              <p:cNvSpPr/>
              <p:nvPr/>
            </p:nvSpPr>
            <p:spPr>
              <a:xfrm>
                <a:off x="2581" y="1290"/>
                <a:ext cx="110" cy="97"/>
              </a:xfrm>
              <a:custGeom>
                <a:rect b="b" l="l" r="r" t="t"/>
                <a:pathLst>
                  <a:path extrusionOk="0" h="486" w="553">
                    <a:moveTo>
                      <a:pt x="296" y="0"/>
                    </a:moveTo>
                    <a:lnTo>
                      <a:pt x="320" y="2"/>
                    </a:lnTo>
                    <a:lnTo>
                      <a:pt x="343" y="5"/>
                    </a:lnTo>
                    <a:lnTo>
                      <a:pt x="367" y="10"/>
                    </a:lnTo>
                    <a:lnTo>
                      <a:pt x="390" y="18"/>
                    </a:lnTo>
                    <a:lnTo>
                      <a:pt x="412" y="26"/>
                    </a:lnTo>
                    <a:lnTo>
                      <a:pt x="433" y="36"/>
                    </a:lnTo>
                    <a:lnTo>
                      <a:pt x="454" y="49"/>
                    </a:lnTo>
                    <a:lnTo>
                      <a:pt x="473" y="63"/>
                    </a:lnTo>
                    <a:lnTo>
                      <a:pt x="491" y="78"/>
                    </a:lnTo>
                    <a:lnTo>
                      <a:pt x="507" y="94"/>
                    </a:lnTo>
                    <a:lnTo>
                      <a:pt x="521" y="111"/>
                    </a:lnTo>
                    <a:lnTo>
                      <a:pt x="533" y="130"/>
                    </a:lnTo>
                    <a:lnTo>
                      <a:pt x="538" y="140"/>
                    </a:lnTo>
                    <a:lnTo>
                      <a:pt x="542" y="150"/>
                    </a:lnTo>
                    <a:lnTo>
                      <a:pt x="546" y="160"/>
                    </a:lnTo>
                    <a:lnTo>
                      <a:pt x="549" y="170"/>
                    </a:lnTo>
                    <a:lnTo>
                      <a:pt x="552" y="180"/>
                    </a:lnTo>
                    <a:lnTo>
                      <a:pt x="553" y="191"/>
                    </a:lnTo>
                    <a:lnTo>
                      <a:pt x="553" y="202"/>
                    </a:lnTo>
                    <a:lnTo>
                      <a:pt x="553" y="214"/>
                    </a:lnTo>
                    <a:lnTo>
                      <a:pt x="552" y="236"/>
                    </a:lnTo>
                    <a:lnTo>
                      <a:pt x="547" y="260"/>
                    </a:lnTo>
                    <a:lnTo>
                      <a:pt x="541" y="284"/>
                    </a:lnTo>
                    <a:lnTo>
                      <a:pt x="533" y="307"/>
                    </a:lnTo>
                    <a:lnTo>
                      <a:pt x="522" y="331"/>
                    </a:lnTo>
                    <a:lnTo>
                      <a:pt x="509" y="354"/>
                    </a:lnTo>
                    <a:lnTo>
                      <a:pt x="502" y="365"/>
                    </a:lnTo>
                    <a:lnTo>
                      <a:pt x="494" y="376"/>
                    </a:lnTo>
                    <a:lnTo>
                      <a:pt x="486" y="387"/>
                    </a:lnTo>
                    <a:lnTo>
                      <a:pt x="477" y="397"/>
                    </a:lnTo>
                    <a:lnTo>
                      <a:pt x="467" y="407"/>
                    </a:lnTo>
                    <a:lnTo>
                      <a:pt x="457" y="417"/>
                    </a:lnTo>
                    <a:lnTo>
                      <a:pt x="447" y="426"/>
                    </a:lnTo>
                    <a:lnTo>
                      <a:pt x="436" y="435"/>
                    </a:lnTo>
                    <a:lnTo>
                      <a:pt x="423" y="442"/>
                    </a:lnTo>
                    <a:lnTo>
                      <a:pt x="411" y="450"/>
                    </a:lnTo>
                    <a:lnTo>
                      <a:pt x="397" y="457"/>
                    </a:lnTo>
                    <a:lnTo>
                      <a:pt x="383" y="463"/>
                    </a:lnTo>
                    <a:lnTo>
                      <a:pt x="370" y="468"/>
                    </a:lnTo>
                    <a:lnTo>
                      <a:pt x="355" y="473"/>
                    </a:lnTo>
                    <a:lnTo>
                      <a:pt x="340" y="478"/>
                    </a:lnTo>
                    <a:lnTo>
                      <a:pt x="323" y="481"/>
                    </a:lnTo>
                    <a:lnTo>
                      <a:pt x="306" y="483"/>
                    </a:lnTo>
                    <a:lnTo>
                      <a:pt x="288" y="485"/>
                    </a:lnTo>
                    <a:lnTo>
                      <a:pt x="271" y="486"/>
                    </a:lnTo>
                    <a:lnTo>
                      <a:pt x="252" y="485"/>
                    </a:lnTo>
                    <a:lnTo>
                      <a:pt x="232" y="483"/>
                    </a:lnTo>
                    <a:lnTo>
                      <a:pt x="214" y="481"/>
                    </a:lnTo>
                    <a:lnTo>
                      <a:pt x="196" y="477"/>
                    </a:lnTo>
                    <a:lnTo>
                      <a:pt x="180" y="473"/>
                    </a:lnTo>
                    <a:lnTo>
                      <a:pt x="164" y="468"/>
                    </a:lnTo>
                    <a:lnTo>
                      <a:pt x="150" y="462"/>
                    </a:lnTo>
                    <a:lnTo>
                      <a:pt x="135" y="457"/>
                    </a:lnTo>
                    <a:lnTo>
                      <a:pt x="123" y="450"/>
                    </a:lnTo>
                    <a:lnTo>
                      <a:pt x="110" y="443"/>
                    </a:lnTo>
                    <a:lnTo>
                      <a:pt x="99" y="436"/>
                    </a:lnTo>
                    <a:lnTo>
                      <a:pt x="88" y="427"/>
                    </a:lnTo>
                    <a:lnTo>
                      <a:pt x="78" y="418"/>
                    </a:lnTo>
                    <a:lnTo>
                      <a:pt x="69" y="411"/>
                    </a:lnTo>
                    <a:lnTo>
                      <a:pt x="60" y="401"/>
                    </a:lnTo>
                    <a:lnTo>
                      <a:pt x="51" y="392"/>
                    </a:lnTo>
                    <a:lnTo>
                      <a:pt x="45" y="383"/>
                    </a:lnTo>
                    <a:lnTo>
                      <a:pt x="31" y="363"/>
                    </a:lnTo>
                    <a:lnTo>
                      <a:pt x="21" y="345"/>
                    </a:lnTo>
                    <a:lnTo>
                      <a:pt x="14" y="326"/>
                    </a:lnTo>
                    <a:lnTo>
                      <a:pt x="8" y="307"/>
                    </a:lnTo>
                    <a:lnTo>
                      <a:pt x="3" y="290"/>
                    </a:lnTo>
                    <a:lnTo>
                      <a:pt x="0" y="275"/>
                    </a:lnTo>
                    <a:lnTo>
                      <a:pt x="0" y="260"/>
                    </a:lnTo>
                    <a:lnTo>
                      <a:pt x="0" y="247"/>
                    </a:lnTo>
                    <a:lnTo>
                      <a:pt x="3" y="227"/>
                    </a:lnTo>
                    <a:lnTo>
                      <a:pt x="6" y="206"/>
                    </a:lnTo>
                    <a:lnTo>
                      <a:pt x="14" y="185"/>
                    </a:lnTo>
                    <a:lnTo>
                      <a:pt x="23" y="164"/>
                    </a:lnTo>
                    <a:lnTo>
                      <a:pt x="34" y="144"/>
                    </a:lnTo>
                    <a:lnTo>
                      <a:pt x="48" y="123"/>
                    </a:lnTo>
                    <a:lnTo>
                      <a:pt x="64" y="104"/>
                    </a:lnTo>
                    <a:lnTo>
                      <a:pt x="81" y="85"/>
                    </a:lnTo>
                    <a:lnTo>
                      <a:pt x="101" y="68"/>
                    </a:lnTo>
                    <a:lnTo>
                      <a:pt x="124" y="53"/>
                    </a:lnTo>
                    <a:lnTo>
                      <a:pt x="135" y="45"/>
                    </a:lnTo>
                    <a:lnTo>
                      <a:pt x="147" y="38"/>
                    </a:lnTo>
                    <a:lnTo>
                      <a:pt x="160" y="31"/>
                    </a:lnTo>
                    <a:lnTo>
                      <a:pt x="174" y="26"/>
                    </a:lnTo>
                    <a:lnTo>
                      <a:pt x="187" y="20"/>
                    </a:lnTo>
                    <a:lnTo>
                      <a:pt x="201" y="17"/>
                    </a:lnTo>
                    <a:lnTo>
                      <a:pt x="216" y="12"/>
                    </a:lnTo>
                    <a:lnTo>
                      <a:pt x="231" y="8"/>
                    </a:lnTo>
                    <a:lnTo>
                      <a:pt x="247" y="5"/>
                    </a:lnTo>
                    <a:lnTo>
                      <a:pt x="264" y="3"/>
                    </a:lnTo>
                    <a:lnTo>
                      <a:pt x="280" y="2"/>
                    </a:lnTo>
                    <a:lnTo>
                      <a:pt x="296" y="0"/>
                    </a:lnTo>
                    <a:close/>
                  </a:path>
                </a:pathLst>
              </a:custGeom>
              <a:solidFill>
                <a:srgbClr val="E7B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57" name="Google Shape;757;p12"/>
              <p:cNvSpPr/>
              <p:nvPr/>
            </p:nvSpPr>
            <p:spPr>
              <a:xfrm>
                <a:off x="2591" y="1294"/>
                <a:ext cx="92" cy="80"/>
              </a:xfrm>
              <a:custGeom>
                <a:rect b="b" l="l" r="r" t="t"/>
                <a:pathLst>
                  <a:path extrusionOk="0" h="402" w="460">
                    <a:moveTo>
                      <a:pt x="247" y="0"/>
                    </a:moveTo>
                    <a:lnTo>
                      <a:pt x="267" y="2"/>
                    </a:lnTo>
                    <a:lnTo>
                      <a:pt x="287" y="4"/>
                    </a:lnTo>
                    <a:lnTo>
                      <a:pt x="306" y="8"/>
                    </a:lnTo>
                    <a:lnTo>
                      <a:pt x="326" y="14"/>
                    </a:lnTo>
                    <a:lnTo>
                      <a:pt x="344" y="20"/>
                    </a:lnTo>
                    <a:lnTo>
                      <a:pt x="362" y="29"/>
                    </a:lnTo>
                    <a:lnTo>
                      <a:pt x="378" y="39"/>
                    </a:lnTo>
                    <a:lnTo>
                      <a:pt x="394" y="50"/>
                    </a:lnTo>
                    <a:lnTo>
                      <a:pt x="409" y="63"/>
                    </a:lnTo>
                    <a:lnTo>
                      <a:pt x="422" y="76"/>
                    </a:lnTo>
                    <a:lnTo>
                      <a:pt x="434" y="91"/>
                    </a:lnTo>
                    <a:lnTo>
                      <a:pt x="443" y="106"/>
                    </a:lnTo>
                    <a:lnTo>
                      <a:pt x="452" y="124"/>
                    </a:lnTo>
                    <a:lnTo>
                      <a:pt x="457" y="141"/>
                    </a:lnTo>
                    <a:lnTo>
                      <a:pt x="458" y="150"/>
                    </a:lnTo>
                    <a:lnTo>
                      <a:pt x="459" y="159"/>
                    </a:lnTo>
                    <a:lnTo>
                      <a:pt x="460" y="169"/>
                    </a:lnTo>
                    <a:lnTo>
                      <a:pt x="460" y="179"/>
                    </a:lnTo>
                    <a:lnTo>
                      <a:pt x="458" y="197"/>
                    </a:lnTo>
                    <a:lnTo>
                      <a:pt x="454" y="217"/>
                    </a:lnTo>
                    <a:lnTo>
                      <a:pt x="449" y="237"/>
                    </a:lnTo>
                    <a:lnTo>
                      <a:pt x="442" y="257"/>
                    </a:lnTo>
                    <a:lnTo>
                      <a:pt x="433" y="276"/>
                    </a:lnTo>
                    <a:lnTo>
                      <a:pt x="422" y="296"/>
                    </a:lnTo>
                    <a:lnTo>
                      <a:pt x="408" y="315"/>
                    </a:lnTo>
                    <a:lnTo>
                      <a:pt x="394" y="332"/>
                    </a:lnTo>
                    <a:lnTo>
                      <a:pt x="378" y="348"/>
                    </a:lnTo>
                    <a:lnTo>
                      <a:pt x="359" y="363"/>
                    </a:lnTo>
                    <a:lnTo>
                      <a:pt x="349" y="370"/>
                    </a:lnTo>
                    <a:lnTo>
                      <a:pt x="339" y="376"/>
                    </a:lnTo>
                    <a:lnTo>
                      <a:pt x="328" y="381"/>
                    </a:lnTo>
                    <a:lnTo>
                      <a:pt x="318" y="386"/>
                    </a:lnTo>
                    <a:lnTo>
                      <a:pt x="306" y="391"/>
                    </a:lnTo>
                    <a:lnTo>
                      <a:pt x="294" y="395"/>
                    </a:lnTo>
                    <a:lnTo>
                      <a:pt x="282" y="397"/>
                    </a:lnTo>
                    <a:lnTo>
                      <a:pt x="268" y="400"/>
                    </a:lnTo>
                    <a:lnTo>
                      <a:pt x="256" y="401"/>
                    </a:lnTo>
                    <a:lnTo>
                      <a:pt x="242" y="402"/>
                    </a:lnTo>
                    <a:lnTo>
                      <a:pt x="227" y="402"/>
                    </a:lnTo>
                    <a:lnTo>
                      <a:pt x="213" y="401"/>
                    </a:lnTo>
                    <a:lnTo>
                      <a:pt x="197" y="400"/>
                    </a:lnTo>
                    <a:lnTo>
                      <a:pt x="181" y="397"/>
                    </a:lnTo>
                    <a:lnTo>
                      <a:pt x="167" y="395"/>
                    </a:lnTo>
                    <a:lnTo>
                      <a:pt x="152" y="391"/>
                    </a:lnTo>
                    <a:lnTo>
                      <a:pt x="140" y="387"/>
                    </a:lnTo>
                    <a:lnTo>
                      <a:pt x="127" y="383"/>
                    </a:lnTo>
                    <a:lnTo>
                      <a:pt x="116" y="378"/>
                    </a:lnTo>
                    <a:lnTo>
                      <a:pt x="105" y="372"/>
                    </a:lnTo>
                    <a:lnTo>
                      <a:pt x="95" y="367"/>
                    </a:lnTo>
                    <a:lnTo>
                      <a:pt x="85" y="361"/>
                    </a:lnTo>
                    <a:lnTo>
                      <a:pt x="76" y="353"/>
                    </a:lnTo>
                    <a:lnTo>
                      <a:pt x="67" y="347"/>
                    </a:lnTo>
                    <a:lnTo>
                      <a:pt x="52" y="332"/>
                    </a:lnTo>
                    <a:lnTo>
                      <a:pt x="40" y="317"/>
                    </a:lnTo>
                    <a:lnTo>
                      <a:pt x="30" y="301"/>
                    </a:lnTo>
                    <a:lnTo>
                      <a:pt x="21" y="285"/>
                    </a:lnTo>
                    <a:lnTo>
                      <a:pt x="14" y="269"/>
                    </a:lnTo>
                    <a:lnTo>
                      <a:pt x="9" y="254"/>
                    </a:lnTo>
                    <a:lnTo>
                      <a:pt x="5" y="239"/>
                    </a:lnTo>
                    <a:lnTo>
                      <a:pt x="2" y="225"/>
                    </a:lnTo>
                    <a:lnTo>
                      <a:pt x="1" y="214"/>
                    </a:lnTo>
                    <a:lnTo>
                      <a:pt x="0" y="202"/>
                    </a:lnTo>
                    <a:lnTo>
                      <a:pt x="2" y="187"/>
                    </a:lnTo>
                    <a:lnTo>
                      <a:pt x="6" y="170"/>
                    </a:lnTo>
                    <a:lnTo>
                      <a:pt x="12" y="154"/>
                    </a:lnTo>
                    <a:lnTo>
                      <a:pt x="20" y="136"/>
                    </a:lnTo>
                    <a:lnTo>
                      <a:pt x="29" y="120"/>
                    </a:lnTo>
                    <a:lnTo>
                      <a:pt x="40" y="104"/>
                    </a:lnTo>
                    <a:lnTo>
                      <a:pt x="54" y="88"/>
                    </a:lnTo>
                    <a:lnTo>
                      <a:pt x="69" y="73"/>
                    </a:lnTo>
                    <a:lnTo>
                      <a:pt x="85" y="58"/>
                    </a:lnTo>
                    <a:lnTo>
                      <a:pt x="103" y="44"/>
                    </a:lnTo>
                    <a:lnTo>
                      <a:pt x="123" y="33"/>
                    </a:lnTo>
                    <a:lnTo>
                      <a:pt x="145" y="23"/>
                    </a:lnTo>
                    <a:lnTo>
                      <a:pt x="168" y="14"/>
                    </a:lnTo>
                    <a:lnTo>
                      <a:pt x="193" y="6"/>
                    </a:lnTo>
                    <a:lnTo>
                      <a:pt x="206" y="4"/>
                    </a:lnTo>
                    <a:lnTo>
                      <a:pt x="220" y="3"/>
                    </a:lnTo>
                    <a:lnTo>
                      <a:pt x="233" y="2"/>
                    </a:lnTo>
                    <a:lnTo>
                      <a:pt x="247" y="0"/>
                    </a:lnTo>
                    <a:close/>
                  </a:path>
                </a:pathLst>
              </a:custGeom>
              <a:solidFill>
                <a:srgbClr val="F8C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58" name="Google Shape;758;p12"/>
              <p:cNvSpPr/>
              <p:nvPr/>
            </p:nvSpPr>
            <p:spPr>
              <a:xfrm>
                <a:off x="1633" y="2445"/>
                <a:ext cx="92" cy="144"/>
              </a:xfrm>
              <a:custGeom>
                <a:rect b="b" l="l" r="r" t="t"/>
                <a:pathLst>
                  <a:path extrusionOk="0" h="719" w="462">
                    <a:moveTo>
                      <a:pt x="436" y="43"/>
                    </a:moveTo>
                    <a:lnTo>
                      <a:pt x="419" y="58"/>
                    </a:lnTo>
                    <a:lnTo>
                      <a:pt x="403" y="74"/>
                    </a:lnTo>
                    <a:lnTo>
                      <a:pt x="387" y="91"/>
                    </a:lnTo>
                    <a:lnTo>
                      <a:pt x="372" y="110"/>
                    </a:lnTo>
                    <a:lnTo>
                      <a:pt x="357" y="130"/>
                    </a:lnTo>
                    <a:lnTo>
                      <a:pt x="343" y="150"/>
                    </a:lnTo>
                    <a:lnTo>
                      <a:pt x="328" y="171"/>
                    </a:lnTo>
                    <a:lnTo>
                      <a:pt x="314" y="193"/>
                    </a:lnTo>
                    <a:lnTo>
                      <a:pt x="290" y="238"/>
                    </a:lnTo>
                    <a:lnTo>
                      <a:pt x="265" y="282"/>
                    </a:lnTo>
                    <a:lnTo>
                      <a:pt x="242" y="329"/>
                    </a:lnTo>
                    <a:lnTo>
                      <a:pt x="222" y="374"/>
                    </a:lnTo>
                    <a:lnTo>
                      <a:pt x="203" y="417"/>
                    </a:lnTo>
                    <a:lnTo>
                      <a:pt x="187" y="460"/>
                    </a:lnTo>
                    <a:lnTo>
                      <a:pt x="172" y="500"/>
                    </a:lnTo>
                    <a:lnTo>
                      <a:pt x="161" y="536"/>
                    </a:lnTo>
                    <a:lnTo>
                      <a:pt x="151" y="568"/>
                    </a:lnTo>
                    <a:lnTo>
                      <a:pt x="142" y="594"/>
                    </a:lnTo>
                    <a:lnTo>
                      <a:pt x="137" y="616"/>
                    </a:lnTo>
                    <a:lnTo>
                      <a:pt x="135" y="631"/>
                    </a:lnTo>
                    <a:lnTo>
                      <a:pt x="134" y="637"/>
                    </a:lnTo>
                    <a:lnTo>
                      <a:pt x="131" y="643"/>
                    </a:lnTo>
                    <a:lnTo>
                      <a:pt x="127" y="649"/>
                    </a:lnTo>
                    <a:lnTo>
                      <a:pt x="124" y="656"/>
                    </a:lnTo>
                    <a:lnTo>
                      <a:pt x="114" y="668"/>
                    </a:lnTo>
                    <a:lnTo>
                      <a:pt x="102" y="681"/>
                    </a:lnTo>
                    <a:lnTo>
                      <a:pt x="89" y="693"/>
                    </a:lnTo>
                    <a:lnTo>
                      <a:pt x="74" y="703"/>
                    </a:lnTo>
                    <a:lnTo>
                      <a:pt x="60" y="711"/>
                    </a:lnTo>
                    <a:lnTo>
                      <a:pt x="45" y="717"/>
                    </a:lnTo>
                    <a:lnTo>
                      <a:pt x="39" y="718"/>
                    </a:lnTo>
                    <a:lnTo>
                      <a:pt x="32" y="719"/>
                    </a:lnTo>
                    <a:lnTo>
                      <a:pt x="26" y="719"/>
                    </a:lnTo>
                    <a:lnTo>
                      <a:pt x="20" y="719"/>
                    </a:lnTo>
                    <a:lnTo>
                      <a:pt x="15" y="717"/>
                    </a:lnTo>
                    <a:lnTo>
                      <a:pt x="10" y="714"/>
                    </a:lnTo>
                    <a:lnTo>
                      <a:pt x="6" y="711"/>
                    </a:lnTo>
                    <a:lnTo>
                      <a:pt x="4" y="707"/>
                    </a:lnTo>
                    <a:lnTo>
                      <a:pt x="1" y="701"/>
                    </a:lnTo>
                    <a:lnTo>
                      <a:pt x="0" y="693"/>
                    </a:lnTo>
                    <a:lnTo>
                      <a:pt x="0" y="684"/>
                    </a:lnTo>
                    <a:lnTo>
                      <a:pt x="0" y="674"/>
                    </a:lnTo>
                    <a:lnTo>
                      <a:pt x="3" y="663"/>
                    </a:lnTo>
                    <a:lnTo>
                      <a:pt x="5" y="651"/>
                    </a:lnTo>
                    <a:lnTo>
                      <a:pt x="10" y="637"/>
                    </a:lnTo>
                    <a:lnTo>
                      <a:pt x="16" y="621"/>
                    </a:lnTo>
                    <a:lnTo>
                      <a:pt x="27" y="588"/>
                    </a:lnTo>
                    <a:lnTo>
                      <a:pt x="39" y="556"/>
                    </a:lnTo>
                    <a:lnTo>
                      <a:pt x="47" y="522"/>
                    </a:lnTo>
                    <a:lnTo>
                      <a:pt x="56" y="490"/>
                    </a:lnTo>
                    <a:lnTo>
                      <a:pt x="74" y="423"/>
                    </a:lnTo>
                    <a:lnTo>
                      <a:pt x="91" y="359"/>
                    </a:lnTo>
                    <a:lnTo>
                      <a:pt x="102" y="326"/>
                    </a:lnTo>
                    <a:lnTo>
                      <a:pt x="115" y="295"/>
                    </a:lnTo>
                    <a:lnTo>
                      <a:pt x="129" y="264"/>
                    </a:lnTo>
                    <a:lnTo>
                      <a:pt x="145" y="234"/>
                    </a:lnTo>
                    <a:lnTo>
                      <a:pt x="153" y="219"/>
                    </a:lnTo>
                    <a:lnTo>
                      <a:pt x="163" y="204"/>
                    </a:lnTo>
                    <a:lnTo>
                      <a:pt x="173" y="190"/>
                    </a:lnTo>
                    <a:lnTo>
                      <a:pt x="185" y="175"/>
                    </a:lnTo>
                    <a:lnTo>
                      <a:pt x="197" y="161"/>
                    </a:lnTo>
                    <a:lnTo>
                      <a:pt x="210" y="148"/>
                    </a:lnTo>
                    <a:lnTo>
                      <a:pt x="223" y="135"/>
                    </a:lnTo>
                    <a:lnTo>
                      <a:pt x="238" y="121"/>
                    </a:lnTo>
                    <a:lnTo>
                      <a:pt x="268" y="96"/>
                    </a:lnTo>
                    <a:lnTo>
                      <a:pt x="297" y="75"/>
                    </a:lnTo>
                    <a:lnTo>
                      <a:pt x="323" y="57"/>
                    </a:lnTo>
                    <a:lnTo>
                      <a:pt x="349" y="42"/>
                    </a:lnTo>
                    <a:lnTo>
                      <a:pt x="372" y="28"/>
                    </a:lnTo>
                    <a:lnTo>
                      <a:pt x="393" y="18"/>
                    </a:lnTo>
                    <a:lnTo>
                      <a:pt x="412" y="9"/>
                    </a:lnTo>
                    <a:lnTo>
                      <a:pt x="428" y="4"/>
                    </a:lnTo>
                    <a:lnTo>
                      <a:pt x="440" y="2"/>
                    </a:lnTo>
                    <a:lnTo>
                      <a:pt x="450" y="0"/>
                    </a:lnTo>
                    <a:lnTo>
                      <a:pt x="454" y="2"/>
                    </a:lnTo>
                    <a:lnTo>
                      <a:pt x="458" y="2"/>
                    </a:lnTo>
                    <a:lnTo>
                      <a:pt x="460" y="4"/>
                    </a:lnTo>
                    <a:lnTo>
                      <a:pt x="462" y="7"/>
                    </a:lnTo>
                    <a:lnTo>
                      <a:pt x="462" y="9"/>
                    </a:lnTo>
                    <a:lnTo>
                      <a:pt x="460" y="12"/>
                    </a:lnTo>
                    <a:lnTo>
                      <a:pt x="459" y="15"/>
                    </a:lnTo>
                    <a:lnTo>
                      <a:pt x="457" y="20"/>
                    </a:lnTo>
                    <a:lnTo>
                      <a:pt x="448" y="30"/>
                    </a:lnTo>
                    <a:lnTo>
                      <a:pt x="436" y="43"/>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59" name="Google Shape;759;p12"/>
              <p:cNvSpPr/>
              <p:nvPr/>
            </p:nvSpPr>
            <p:spPr>
              <a:xfrm>
                <a:off x="1542" y="2480"/>
                <a:ext cx="93" cy="144"/>
              </a:xfrm>
              <a:custGeom>
                <a:rect b="b" l="l" r="r" t="t"/>
                <a:pathLst>
                  <a:path extrusionOk="0" h="720" w="465">
                    <a:moveTo>
                      <a:pt x="440" y="41"/>
                    </a:moveTo>
                    <a:lnTo>
                      <a:pt x="424" y="57"/>
                    </a:lnTo>
                    <a:lnTo>
                      <a:pt x="408" y="73"/>
                    </a:lnTo>
                    <a:lnTo>
                      <a:pt x="392" y="91"/>
                    </a:lnTo>
                    <a:lnTo>
                      <a:pt x="377" y="110"/>
                    </a:lnTo>
                    <a:lnTo>
                      <a:pt x="362" y="130"/>
                    </a:lnTo>
                    <a:lnTo>
                      <a:pt x="347" y="150"/>
                    </a:lnTo>
                    <a:lnTo>
                      <a:pt x="333" y="170"/>
                    </a:lnTo>
                    <a:lnTo>
                      <a:pt x="319" y="192"/>
                    </a:lnTo>
                    <a:lnTo>
                      <a:pt x="293" y="236"/>
                    </a:lnTo>
                    <a:lnTo>
                      <a:pt x="269" y="281"/>
                    </a:lnTo>
                    <a:lnTo>
                      <a:pt x="247" y="327"/>
                    </a:lnTo>
                    <a:lnTo>
                      <a:pt x="227" y="373"/>
                    </a:lnTo>
                    <a:lnTo>
                      <a:pt x="208" y="417"/>
                    </a:lnTo>
                    <a:lnTo>
                      <a:pt x="192" y="459"/>
                    </a:lnTo>
                    <a:lnTo>
                      <a:pt x="177" y="499"/>
                    </a:lnTo>
                    <a:lnTo>
                      <a:pt x="165" y="535"/>
                    </a:lnTo>
                    <a:lnTo>
                      <a:pt x="155" y="566"/>
                    </a:lnTo>
                    <a:lnTo>
                      <a:pt x="147" y="594"/>
                    </a:lnTo>
                    <a:lnTo>
                      <a:pt x="142" y="615"/>
                    </a:lnTo>
                    <a:lnTo>
                      <a:pt x="138" y="629"/>
                    </a:lnTo>
                    <a:lnTo>
                      <a:pt x="137" y="635"/>
                    </a:lnTo>
                    <a:lnTo>
                      <a:pt x="135" y="641"/>
                    </a:lnTo>
                    <a:lnTo>
                      <a:pt x="132" y="649"/>
                    </a:lnTo>
                    <a:lnTo>
                      <a:pt x="128" y="655"/>
                    </a:lnTo>
                    <a:lnTo>
                      <a:pt x="117" y="668"/>
                    </a:lnTo>
                    <a:lnTo>
                      <a:pt x="106" y="680"/>
                    </a:lnTo>
                    <a:lnTo>
                      <a:pt x="92" y="691"/>
                    </a:lnTo>
                    <a:lnTo>
                      <a:pt x="77" y="701"/>
                    </a:lnTo>
                    <a:lnTo>
                      <a:pt x="62" y="710"/>
                    </a:lnTo>
                    <a:lnTo>
                      <a:pt x="47" y="716"/>
                    </a:lnTo>
                    <a:lnTo>
                      <a:pt x="40" y="718"/>
                    </a:lnTo>
                    <a:lnTo>
                      <a:pt x="34" y="719"/>
                    </a:lnTo>
                    <a:lnTo>
                      <a:pt x="27" y="720"/>
                    </a:lnTo>
                    <a:lnTo>
                      <a:pt x="21" y="719"/>
                    </a:lnTo>
                    <a:lnTo>
                      <a:pt x="16" y="718"/>
                    </a:lnTo>
                    <a:lnTo>
                      <a:pt x="11" y="715"/>
                    </a:lnTo>
                    <a:lnTo>
                      <a:pt x="7" y="711"/>
                    </a:lnTo>
                    <a:lnTo>
                      <a:pt x="4" y="708"/>
                    </a:lnTo>
                    <a:lnTo>
                      <a:pt x="1" y="701"/>
                    </a:lnTo>
                    <a:lnTo>
                      <a:pt x="0" y="695"/>
                    </a:lnTo>
                    <a:lnTo>
                      <a:pt x="0" y="686"/>
                    </a:lnTo>
                    <a:lnTo>
                      <a:pt x="0" y="678"/>
                    </a:lnTo>
                    <a:lnTo>
                      <a:pt x="2" y="666"/>
                    </a:lnTo>
                    <a:lnTo>
                      <a:pt x="5" y="654"/>
                    </a:lnTo>
                    <a:lnTo>
                      <a:pt x="10" y="640"/>
                    </a:lnTo>
                    <a:lnTo>
                      <a:pt x="15" y="624"/>
                    </a:lnTo>
                    <a:lnTo>
                      <a:pt x="27" y="591"/>
                    </a:lnTo>
                    <a:lnTo>
                      <a:pt x="38" y="558"/>
                    </a:lnTo>
                    <a:lnTo>
                      <a:pt x="48" y="524"/>
                    </a:lnTo>
                    <a:lnTo>
                      <a:pt x="57" y="490"/>
                    </a:lnTo>
                    <a:lnTo>
                      <a:pt x="75" y="423"/>
                    </a:lnTo>
                    <a:lnTo>
                      <a:pt x="93" y="358"/>
                    </a:lnTo>
                    <a:lnTo>
                      <a:pt x="105" y="326"/>
                    </a:lnTo>
                    <a:lnTo>
                      <a:pt x="117" y="294"/>
                    </a:lnTo>
                    <a:lnTo>
                      <a:pt x="131" y="263"/>
                    </a:lnTo>
                    <a:lnTo>
                      <a:pt x="148" y="232"/>
                    </a:lnTo>
                    <a:lnTo>
                      <a:pt x="157" y="218"/>
                    </a:lnTo>
                    <a:lnTo>
                      <a:pt x="167" y="203"/>
                    </a:lnTo>
                    <a:lnTo>
                      <a:pt x="177" y="188"/>
                    </a:lnTo>
                    <a:lnTo>
                      <a:pt x="188" y="175"/>
                    </a:lnTo>
                    <a:lnTo>
                      <a:pt x="201" y="161"/>
                    </a:lnTo>
                    <a:lnTo>
                      <a:pt x="213" y="147"/>
                    </a:lnTo>
                    <a:lnTo>
                      <a:pt x="228" y="133"/>
                    </a:lnTo>
                    <a:lnTo>
                      <a:pt x="242" y="121"/>
                    </a:lnTo>
                    <a:lnTo>
                      <a:pt x="272" y="96"/>
                    </a:lnTo>
                    <a:lnTo>
                      <a:pt x="301" y="75"/>
                    </a:lnTo>
                    <a:lnTo>
                      <a:pt x="328" y="56"/>
                    </a:lnTo>
                    <a:lnTo>
                      <a:pt x="353" y="40"/>
                    </a:lnTo>
                    <a:lnTo>
                      <a:pt x="377" y="27"/>
                    </a:lnTo>
                    <a:lnTo>
                      <a:pt x="398" y="16"/>
                    </a:lnTo>
                    <a:lnTo>
                      <a:pt x="417" y="9"/>
                    </a:lnTo>
                    <a:lnTo>
                      <a:pt x="432" y="4"/>
                    </a:lnTo>
                    <a:lnTo>
                      <a:pt x="445" y="0"/>
                    </a:lnTo>
                    <a:lnTo>
                      <a:pt x="455" y="0"/>
                    </a:lnTo>
                    <a:lnTo>
                      <a:pt x="459" y="0"/>
                    </a:lnTo>
                    <a:lnTo>
                      <a:pt x="462" y="1"/>
                    </a:lnTo>
                    <a:lnTo>
                      <a:pt x="464" y="2"/>
                    </a:lnTo>
                    <a:lnTo>
                      <a:pt x="465" y="5"/>
                    </a:lnTo>
                    <a:lnTo>
                      <a:pt x="465" y="7"/>
                    </a:lnTo>
                    <a:lnTo>
                      <a:pt x="465" y="11"/>
                    </a:lnTo>
                    <a:lnTo>
                      <a:pt x="464" y="15"/>
                    </a:lnTo>
                    <a:lnTo>
                      <a:pt x="462" y="20"/>
                    </a:lnTo>
                    <a:lnTo>
                      <a:pt x="453" y="30"/>
                    </a:lnTo>
                    <a:lnTo>
                      <a:pt x="440" y="4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60" name="Google Shape;760;p12"/>
              <p:cNvSpPr/>
              <p:nvPr/>
            </p:nvSpPr>
            <p:spPr>
              <a:xfrm>
                <a:off x="1463" y="2536"/>
                <a:ext cx="82" cy="150"/>
              </a:xfrm>
              <a:custGeom>
                <a:rect b="b" l="l" r="r" t="t"/>
                <a:pathLst>
                  <a:path extrusionOk="0" h="751" w="411">
                    <a:moveTo>
                      <a:pt x="387" y="44"/>
                    </a:moveTo>
                    <a:lnTo>
                      <a:pt x="371" y="60"/>
                    </a:lnTo>
                    <a:lnTo>
                      <a:pt x="357" y="79"/>
                    </a:lnTo>
                    <a:lnTo>
                      <a:pt x="342" y="98"/>
                    </a:lnTo>
                    <a:lnTo>
                      <a:pt x="328" y="118"/>
                    </a:lnTo>
                    <a:lnTo>
                      <a:pt x="316" y="138"/>
                    </a:lnTo>
                    <a:lnTo>
                      <a:pt x="302" y="159"/>
                    </a:lnTo>
                    <a:lnTo>
                      <a:pt x="290" y="181"/>
                    </a:lnTo>
                    <a:lnTo>
                      <a:pt x="279" y="204"/>
                    </a:lnTo>
                    <a:lnTo>
                      <a:pt x="256" y="250"/>
                    </a:lnTo>
                    <a:lnTo>
                      <a:pt x="235" y="297"/>
                    </a:lnTo>
                    <a:lnTo>
                      <a:pt x="216" y="345"/>
                    </a:lnTo>
                    <a:lnTo>
                      <a:pt x="199" y="391"/>
                    </a:lnTo>
                    <a:lnTo>
                      <a:pt x="184" y="437"/>
                    </a:lnTo>
                    <a:lnTo>
                      <a:pt x="170" y="481"/>
                    </a:lnTo>
                    <a:lnTo>
                      <a:pt x="159" y="521"/>
                    </a:lnTo>
                    <a:lnTo>
                      <a:pt x="149" y="558"/>
                    </a:lnTo>
                    <a:lnTo>
                      <a:pt x="141" y="591"/>
                    </a:lnTo>
                    <a:lnTo>
                      <a:pt x="135" y="619"/>
                    </a:lnTo>
                    <a:lnTo>
                      <a:pt x="131" y="641"/>
                    </a:lnTo>
                    <a:lnTo>
                      <a:pt x="130" y="657"/>
                    </a:lnTo>
                    <a:lnTo>
                      <a:pt x="129" y="663"/>
                    </a:lnTo>
                    <a:lnTo>
                      <a:pt x="128" y="668"/>
                    </a:lnTo>
                    <a:lnTo>
                      <a:pt x="125" y="674"/>
                    </a:lnTo>
                    <a:lnTo>
                      <a:pt x="123" y="681"/>
                    </a:lnTo>
                    <a:lnTo>
                      <a:pt x="114" y="694"/>
                    </a:lnTo>
                    <a:lnTo>
                      <a:pt x="104" y="707"/>
                    </a:lnTo>
                    <a:lnTo>
                      <a:pt x="91" y="719"/>
                    </a:lnTo>
                    <a:lnTo>
                      <a:pt x="78" y="729"/>
                    </a:lnTo>
                    <a:lnTo>
                      <a:pt x="64" y="739"/>
                    </a:lnTo>
                    <a:lnTo>
                      <a:pt x="50" y="746"/>
                    </a:lnTo>
                    <a:lnTo>
                      <a:pt x="43" y="748"/>
                    </a:lnTo>
                    <a:lnTo>
                      <a:pt x="36" y="749"/>
                    </a:lnTo>
                    <a:lnTo>
                      <a:pt x="30" y="751"/>
                    </a:lnTo>
                    <a:lnTo>
                      <a:pt x="25" y="751"/>
                    </a:lnTo>
                    <a:lnTo>
                      <a:pt x="19" y="749"/>
                    </a:lnTo>
                    <a:lnTo>
                      <a:pt x="14" y="748"/>
                    </a:lnTo>
                    <a:lnTo>
                      <a:pt x="10" y="744"/>
                    </a:lnTo>
                    <a:lnTo>
                      <a:pt x="6" y="741"/>
                    </a:lnTo>
                    <a:lnTo>
                      <a:pt x="4" y="734"/>
                    </a:lnTo>
                    <a:lnTo>
                      <a:pt x="1" y="728"/>
                    </a:lnTo>
                    <a:lnTo>
                      <a:pt x="0" y="719"/>
                    </a:lnTo>
                    <a:lnTo>
                      <a:pt x="0" y="711"/>
                    </a:lnTo>
                    <a:lnTo>
                      <a:pt x="1" y="699"/>
                    </a:lnTo>
                    <a:lnTo>
                      <a:pt x="3" y="687"/>
                    </a:lnTo>
                    <a:lnTo>
                      <a:pt x="6" y="673"/>
                    </a:lnTo>
                    <a:lnTo>
                      <a:pt x="11" y="657"/>
                    </a:lnTo>
                    <a:lnTo>
                      <a:pt x="20" y="623"/>
                    </a:lnTo>
                    <a:lnTo>
                      <a:pt x="28" y="590"/>
                    </a:lnTo>
                    <a:lnTo>
                      <a:pt x="35" y="556"/>
                    </a:lnTo>
                    <a:lnTo>
                      <a:pt x="41" y="522"/>
                    </a:lnTo>
                    <a:lnTo>
                      <a:pt x="53" y="453"/>
                    </a:lnTo>
                    <a:lnTo>
                      <a:pt x="65" y="386"/>
                    </a:lnTo>
                    <a:lnTo>
                      <a:pt x="74" y="354"/>
                    </a:lnTo>
                    <a:lnTo>
                      <a:pt x="83" y="320"/>
                    </a:lnTo>
                    <a:lnTo>
                      <a:pt x="95" y="289"/>
                    </a:lnTo>
                    <a:lnTo>
                      <a:pt x="109" y="256"/>
                    </a:lnTo>
                    <a:lnTo>
                      <a:pt x="116" y="241"/>
                    </a:lnTo>
                    <a:lnTo>
                      <a:pt x="125" y="225"/>
                    </a:lnTo>
                    <a:lnTo>
                      <a:pt x="134" y="210"/>
                    </a:lnTo>
                    <a:lnTo>
                      <a:pt x="144" y="195"/>
                    </a:lnTo>
                    <a:lnTo>
                      <a:pt x="155" y="180"/>
                    </a:lnTo>
                    <a:lnTo>
                      <a:pt x="167" y="166"/>
                    </a:lnTo>
                    <a:lnTo>
                      <a:pt x="180" y="151"/>
                    </a:lnTo>
                    <a:lnTo>
                      <a:pt x="194" y="138"/>
                    </a:lnTo>
                    <a:lnTo>
                      <a:pt x="222" y="110"/>
                    </a:lnTo>
                    <a:lnTo>
                      <a:pt x="251" y="87"/>
                    </a:lnTo>
                    <a:lnTo>
                      <a:pt x="277" y="67"/>
                    </a:lnTo>
                    <a:lnTo>
                      <a:pt x="301" y="48"/>
                    </a:lnTo>
                    <a:lnTo>
                      <a:pt x="323" y="33"/>
                    </a:lnTo>
                    <a:lnTo>
                      <a:pt x="343" y="22"/>
                    </a:lnTo>
                    <a:lnTo>
                      <a:pt x="362" y="12"/>
                    </a:lnTo>
                    <a:lnTo>
                      <a:pt x="377" y="5"/>
                    </a:lnTo>
                    <a:lnTo>
                      <a:pt x="390" y="2"/>
                    </a:lnTo>
                    <a:lnTo>
                      <a:pt x="400" y="0"/>
                    </a:lnTo>
                    <a:lnTo>
                      <a:pt x="403" y="2"/>
                    </a:lnTo>
                    <a:lnTo>
                      <a:pt x="407" y="2"/>
                    </a:lnTo>
                    <a:lnTo>
                      <a:pt x="408" y="4"/>
                    </a:lnTo>
                    <a:lnTo>
                      <a:pt x="410" y="5"/>
                    </a:lnTo>
                    <a:lnTo>
                      <a:pt x="411" y="9"/>
                    </a:lnTo>
                    <a:lnTo>
                      <a:pt x="410" y="12"/>
                    </a:lnTo>
                    <a:lnTo>
                      <a:pt x="408" y="15"/>
                    </a:lnTo>
                    <a:lnTo>
                      <a:pt x="406" y="20"/>
                    </a:lnTo>
                    <a:lnTo>
                      <a:pt x="398" y="32"/>
                    </a:lnTo>
                    <a:lnTo>
                      <a:pt x="387" y="44"/>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61" name="Google Shape;761;p12"/>
              <p:cNvSpPr/>
              <p:nvPr/>
            </p:nvSpPr>
            <p:spPr>
              <a:xfrm>
                <a:off x="1378" y="2602"/>
                <a:ext cx="77" cy="142"/>
              </a:xfrm>
              <a:custGeom>
                <a:rect b="b" l="l" r="r" t="t"/>
                <a:pathLst>
                  <a:path extrusionOk="0" h="712" w="384">
                    <a:moveTo>
                      <a:pt x="361" y="43"/>
                    </a:moveTo>
                    <a:lnTo>
                      <a:pt x="346" y="59"/>
                    </a:lnTo>
                    <a:lnTo>
                      <a:pt x="332" y="77"/>
                    </a:lnTo>
                    <a:lnTo>
                      <a:pt x="318" y="95"/>
                    </a:lnTo>
                    <a:lnTo>
                      <a:pt x="304" y="114"/>
                    </a:lnTo>
                    <a:lnTo>
                      <a:pt x="292" y="133"/>
                    </a:lnTo>
                    <a:lnTo>
                      <a:pt x="280" y="154"/>
                    </a:lnTo>
                    <a:lnTo>
                      <a:pt x="268" y="174"/>
                    </a:lnTo>
                    <a:lnTo>
                      <a:pt x="257" y="195"/>
                    </a:lnTo>
                    <a:lnTo>
                      <a:pt x="236" y="239"/>
                    </a:lnTo>
                    <a:lnTo>
                      <a:pt x="217" y="283"/>
                    </a:lnTo>
                    <a:lnTo>
                      <a:pt x="201" y="327"/>
                    </a:lnTo>
                    <a:lnTo>
                      <a:pt x="186" y="371"/>
                    </a:lnTo>
                    <a:lnTo>
                      <a:pt x="173" y="412"/>
                    </a:lnTo>
                    <a:lnTo>
                      <a:pt x="162" y="453"/>
                    </a:lnTo>
                    <a:lnTo>
                      <a:pt x="153" y="491"/>
                    </a:lnTo>
                    <a:lnTo>
                      <a:pt x="146" y="526"/>
                    </a:lnTo>
                    <a:lnTo>
                      <a:pt x="141" y="556"/>
                    </a:lnTo>
                    <a:lnTo>
                      <a:pt x="137" y="582"/>
                    </a:lnTo>
                    <a:lnTo>
                      <a:pt x="135" y="602"/>
                    </a:lnTo>
                    <a:lnTo>
                      <a:pt x="134" y="617"/>
                    </a:lnTo>
                    <a:lnTo>
                      <a:pt x="132" y="622"/>
                    </a:lnTo>
                    <a:lnTo>
                      <a:pt x="131" y="629"/>
                    </a:lnTo>
                    <a:lnTo>
                      <a:pt x="129" y="636"/>
                    </a:lnTo>
                    <a:lnTo>
                      <a:pt x="125" y="642"/>
                    </a:lnTo>
                    <a:lnTo>
                      <a:pt x="116" y="656"/>
                    </a:lnTo>
                    <a:lnTo>
                      <a:pt x="105" y="668"/>
                    </a:lnTo>
                    <a:lnTo>
                      <a:pt x="92" y="681"/>
                    </a:lnTo>
                    <a:lnTo>
                      <a:pt x="79" y="692"/>
                    </a:lnTo>
                    <a:lnTo>
                      <a:pt x="64" y="701"/>
                    </a:lnTo>
                    <a:lnTo>
                      <a:pt x="50" y="707"/>
                    </a:lnTo>
                    <a:lnTo>
                      <a:pt x="42" y="709"/>
                    </a:lnTo>
                    <a:lnTo>
                      <a:pt x="36" y="711"/>
                    </a:lnTo>
                    <a:lnTo>
                      <a:pt x="30" y="712"/>
                    </a:lnTo>
                    <a:lnTo>
                      <a:pt x="24" y="712"/>
                    </a:lnTo>
                    <a:lnTo>
                      <a:pt x="19" y="711"/>
                    </a:lnTo>
                    <a:lnTo>
                      <a:pt x="14" y="708"/>
                    </a:lnTo>
                    <a:lnTo>
                      <a:pt x="10" y="704"/>
                    </a:lnTo>
                    <a:lnTo>
                      <a:pt x="6" y="701"/>
                    </a:lnTo>
                    <a:lnTo>
                      <a:pt x="2" y="694"/>
                    </a:lnTo>
                    <a:lnTo>
                      <a:pt x="1" y="688"/>
                    </a:lnTo>
                    <a:lnTo>
                      <a:pt x="0" y="679"/>
                    </a:lnTo>
                    <a:lnTo>
                      <a:pt x="0" y="671"/>
                    </a:lnTo>
                    <a:lnTo>
                      <a:pt x="0" y="659"/>
                    </a:lnTo>
                    <a:lnTo>
                      <a:pt x="2" y="647"/>
                    </a:lnTo>
                    <a:lnTo>
                      <a:pt x="6" y="632"/>
                    </a:lnTo>
                    <a:lnTo>
                      <a:pt x="10" y="617"/>
                    </a:lnTo>
                    <a:lnTo>
                      <a:pt x="19" y="583"/>
                    </a:lnTo>
                    <a:lnTo>
                      <a:pt x="26" y="551"/>
                    </a:lnTo>
                    <a:lnTo>
                      <a:pt x="31" y="518"/>
                    </a:lnTo>
                    <a:lnTo>
                      <a:pt x="36" y="487"/>
                    </a:lnTo>
                    <a:lnTo>
                      <a:pt x="44" y="426"/>
                    </a:lnTo>
                    <a:lnTo>
                      <a:pt x="52" y="366"/>
                    </a:lnTo>
                    <a:lnTo>
                      <a:pt x="57" y="336"/>
                    </a:lnTo>
                    <a:lnTo>
                      <a:pt x="65" y="307"/>
                    </a:lnTo>
                    <a:lnTo>
                      <a:pt x="75" y="278"/>
                    </a:lnTo>
                    <a:lnTo>
                      <a:pt x="86" y="250"/>
                    </a:lnTo>
                    <a:lnTo>
                      <a:pt x="94" y="235"/>
                    </a:lnTo>
                    <a:lnTo>
                      <a:pt x="101" y="221"/>
                    </a:lnTo>
                    <a:lnTo>
                      <a:pt x="110" y="208"/>
                    </a:lnTo>
                    <a:lnTo>
                      <a:pt x="120" y="193"/>
                    </a:lnTo>
                    <a:lnTo>
                      <a:pt x="130" y="179"/>
                    </a:lnTo>
                    <a:lnTo>
                      <a:pt x="142" y="165"/>
                    </a:lnTo>
                    <a:lnTo>
                      <a:pt x="155" y="151"/>
                    </a:lnTo>
                    <a:lnTo>
                      <a:pt x="168" y="136"/>
                    </a:lnTo>
                    <a:lnTo>
                      <a:pt x="196" y="110"/>
                    </a:lnTo>
                    <a:lnTo>
                      <a:pt x="223" y="87"/>
                    </a:lnTo>
                    <a:lnTo>
                      <a:pt x="250" y="65"/>
                    </a:lnTo>
                    <a:lnTo>
                      <a:pt x="273" y="48"/>
                    </a:lnTo>
                    <a:lnTo>
                      <a:pt x="296" y="33"/>
                    </a:lnTo>
                    <a:lnTo>
                      <a:pt x="316" y="20"/>
                    </a:lnTo>
                    <a:lnTo>
                      <a:pt x="334" y="12"/>
                    </a:lnTo>
                    <a:lnTo>
                      <a:pt x="349" y="5"/>
                    </a:lnTo>
                    <a:lnTo>
                      <a:pt x="363" y="2"/>
                    </a:lnTo>
                    <a:lnTo>
                      <a:pt x="373" y="0"/>
                    </a:lnTo>
                    <a:lnTo>
                      <a:pt x="377" y="0"/>
                    </a:lnTo>
                    <a:lnTo>
                      <a:pt x="379" y="2"/>
                    </a:lnTo>
                    <a:lnTo>
                      <a:pt x="382" y="3"/>
                    </a:lnTo>
                    <a:lnTo>
                      <a:pt x="383" y="5"/>
                    </a:lnTo>
                    <a:lnTo>
                      <a:pt x="384" y="8"/>
                    </a:lnTo>
                    <a:lnTo>
                      <a:pt x="384" y="12"/>
                    </a:lnTo>
                    <a:lnTo>
                      <a:pt x="382" y="15"/>
                    </a:lnTo>
                    <a:lnTo>
                      <a:pt x="381" y="19"/>
                    </a:lnTo>
                    <a:lnTo>
                      <a:pt x="373" y="30"/>
                    </a:lnTo>
                    <a:lnTo>
                      <a:pt x="361" y="43"/>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62" name="Google Shape;762;p12"/>
              <p:cNvSpPr/>
              <p:nvPr/>
            </p:nvSpPr>
            <p:spPr>
              <a:xfrm>
                <a:off x="1290" y="2664"/>
                <a:ext cx="77" cy="143"/>
              </a:xfrm>
              <a:custGeom>
                <a:rect b="b" l="l" r="r" t="t"/>
                <a:pathLst>
                  <a:path extrusionOk="0" h="712" w="386">
                    <a:moveTo>
                      <a:pt x="363" y="44"/>
                    </a:moveTo>
                    <a:lnTo>
                      <a:pt x="347" y="60"/>
                    </a:lnTo>
                    <a:lnTo>
                      <a:pt x="333" y="78"/>
                    </a:lnTo>
                    <a:lnTo>
                      <a:pt x="318" y="96"/>
                    </a:lnTo>
                    <a:lnTo>
                      <a:pt x="305" y="115"/>
                    </a:lnTo>
                    <a:lnTo>
                      <a:pt x="292" y="135"/>
                    </a:lnTo>
                    <a:lnTo>
                      <a:pt x="280" y="155"/>
                    </a:lnTo>
                    <a:lnTo>
                      <a:pt x="269" y="176"/>
                    </a:lnTo>
                    <a:lnTo>
                      <a:pt x="257" y="197"/>
                    </a:lnTo>
                    <a:lnTo>
                      <a:pt x="236" y="241"/>
                    </a:lnTo>
                    <a:lnTo>
                      <a:pt x="217" y="285"/>
                    </a:lnTo>
                    <a:lnTo>
                      <a:pt x="201" y="330"/>
                    </a:lnTo>
                    <a:lnTo>
                      <a:pt x="186" y="372"/>
                    </a:lnTo>
                    <a:lnTo>
                      <a:pt x="174" y="415"/>
                    </a:lnTo>
                    <a:lnTo>
                      <a:pt x="162" y="455"/>
                    </a:lnTo>
                    <a:lnTo>
                      <a:pt x="154" y="492"/>
                    </a:lnTo>
                    <a:lnTo>
                      <a:pt x="146" y="527"/>
                    </a:lnTo>
                    <a:lnTo>
                      <a:pt x="135" y="582"/>
                    </a:lnTo>
                    <a:lnTo>
                      <a:pt x="131" y="617"/>
                    </a:lnTo>
                    <a:lnTo>
                      <a:pt x="130" y="623"/>
                    </a:lnTo>
                    <a:lnTo>
                      <a:pt x="128" y="629"/>
                    </a:lnTo>
                    <a:lnTo>
                      <a:pt x="125" y="636"/>
                    </a:lnTo>
                    <a:lnTo>
                      <a:pt x="123" y="643"/>
                    </a:lnTo>
                    <a:lnTo>
                      <a:pt x="113" y="655"/>
                    </a:lnTo>
                    <a:lnTo>
                      <a:pt x="103" y="669"/>
                    </a:lnTo>
                    <a:lnTo>
                      <a:pt x="89" y="682"/>
                    </a:lnTo>
                    <a:lnTo>
                      <a:pt x="75" y="692"/>
                    </a:lnTo>
                    <a:lnTo>
                      <a:pt x="61" y="700"/>
                    </a:lnTo>
                    <a:lnTo>
                      <a:pt x="48" y="708"/>
                    </a:lnTo>
                    <a:lnTo>
                      <a:pt x="41" y="710"/>
                    </a:lnTo>
                    <a:lnTo>
                      <a:pt x="34" y="712"/>
                    </a:lnTo>
                    <a:lnTo>
                      <a:pt x="28" y="712"/>
                    </a:lnTo>
                    <a:lnTo>
                      <a:pt x="23" y="712"/>
                    </a:lnTo>
                    <a:lnTo>
                      <a:pt x="18" y="710"/>
                    </a:lnTo>
                    <a:lnTo>
                      <a:pt x="13" y="709"/>
                    </a:lnTo>
                    <a:lnTo>
                      <a:pt x="9" y="705"/>
                    </a:lnTo>
                    <a:lnTo>
                      <a:pt x="5" y="700"/>
                    </a:lnTo>
                    <a:lnTo>
                      <a:pt x="3" y="695"/>
                    </a:lnTo>
                    <a:lnTo>
                      <a:pt x="0" y="688"/>
                    </a:lnTo>
                    <a:lnTo>
                      <a:pt x="0" y="680"/>
                    </a:lnTo>
                    <a:lnTo>
                      <a:pt x="0" y="670"/>
                    </a:lnTo>
                    <a:lnTo>
                      <a:pt x="2" y="659"/>
                    </a:lnTo>
                    <a:lnTo>
                      <a:pt x="4" y="647"/>
                    </a:lnTo>
                    <a:lnTo>
                      <a:pt x="8" y="633"/>
                    </a:lnTo>
                    <a:lnTo>
                      <a:pt x="13" y="617"/>
                    </a:lnTo>
                    <a:lnTo>
                      <a:pt x="21" y="583"/>
                    </a:lnTo>
                    <a:lnTo>
                      <a:pt x="29" y="551"/>
                    </a:lnTo>
                    <a:lnTo>
                      <a:pt x="34" y="519"/>
                    </a:lnTo>
                    <a:lnTo>
                      <a:pt x="39" y="488"/>
                    </a:lnTo>
                    <a:lnTo>
                      <a:pt x="46" y="426"/>
                    </a:lnTo>
                    <a:lnTo>
                      <a:pt x="54" y="366"/>
                    </a:lnTo>
                    <a:lnTo>
                      <a:pt x="60" y="336"/>
                    </a:lnTo>
                    <a:lnTo>
                      <a:pt x="68" y="307"/>
                    </a:lnTo>
                    <a:lnTo>
                      <a:pt x="76" y="279"/>
                    </a:lnTo>
                    <a:lnTo>
                      <a:pt x="89" y="250"/>
                    </a:lnTo>
                    <a:lnTo>
                      <a:pt x="96" y="236"/>
                    </a:lnTo>
                    <a:lnTo>
                      <a:pt x="104" y="221"/>
                    </a:lnTo>
                    <a:lnTo>
                      <a:pt x="113" y="207"/>
                    </a:lnTo>
                    <a:lnTo>
                      <a:pt x="123" y="194"/>
                    </a:lnTo>
                    <a:lnTo>
                      <a:pt x="133" y="179"/>
                    </a:lnTo>
                    <a:lnTo>
                      <a:pt x="144" y="165"/>
                    </a:lnTo>
                    <a:lnTo>
                      <a:pt x="156" y="151"/>
                    </a:lnTo>
                    <a:lnTo>
                      <a:pt x="170" y="138"/>
                    </a:lnTo>
                    <a:lnTo>
                      <a:pt x="199" y="110"/>
                    </a:lnTo>
                    <a:lnTo>
                      <a:pt x="226" y="86"/>
                    </a:lnTo>
                    <a:lnTo>
                      <a:pt x="251" y="65"/>
                    </a:lnTo>
                    <a:lnTo>
                      <a:pt x="276" y="48"/>
                    </a:lnTo>
                    <a:lnTo>
                      <a:pt x="298" y="33"/>
                    </a:lnTo>
                    <a:lnTo>
                      <a:pt x="318" y="21"/>
                    </a:lnTo>
                    <a:lnTo>
                      <a:pt x="336" y="11"/>
                    </a:lnTo>
                    <a:lnTo>
                      <a:pt x="352" y="5"/>
                    </a:lnTo>
                    <a:lnTo>
                      <a:pt x="365" y="1"/>
                    </a:lnTo>
                    <a:lnTo>
                      <a:pt x="375" y="0"/>
                    </a:lnTo>
                    <a:lnTo>
                      <a:pt x="380" y="0"/>
                    </a:lnTo>
                    <a:lnTo>
                      <a:pt x="382" y="1"/>
                    </a:lnTo>
                    <a:lnTo>
                      <a:pt x="385" y="3"/>
                    </a:lnTo>
                    <a:lnTo>
                      <a:pt x="386" y="5"/>
                    </a:lnTo>
                    <a:lnTo>
                      <a:pt x="386" y="8"/>
                    </a:lnTo>
                    <a:lnTo>
                      <a:pt x="386" y="11"/>
                    </a:lnTo>
                    <a:lnTo>
                      <a:pt x="385" y="15"/>
                    </a:lnTo>
                    <a:lnTo>
                      <a:pt x="382" y="20"/>
                    </a:lnTo>
                    <a:lnTo>
                      <a:pt x="375" y="30"/>
                    </a:lnTo>
                    <a:lnTo>
                      <a:pt x="363" y="44"/>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63" name="Google Shape;763;p12"/>
              <p:cNvSpPr/>
              <p:nvPr/>
            </p:nvSpPr>
            <p:spPr>
              <a:xfrm>
                <a:off x="1221" y="2743"/>
                <a:ext cx="53" cy="125"/>
              </a:xfrm>
              <a:custGeom>
                <a:rect b="b" l="l" r="r" t="t"/>
                <a:pathLst>
                  <a:path extrusionOk="0" h="625" w="269">
                    <a:moveTo>
                      <a:pt x="249" y="76"/>
                    </a:moveTo>
                    <a:lnTo>
                      <a:pt x="234" y="111"/>
                    </a:lnTo>
                    <a:lnTo>
                      <a:pt x="220" y="146"/>
                    </a:lnTo>
                    <a:lnTo>
                      <a:pt x="209" y="181"/>
                    </a:lnTo>
                    <a:lnTo>
                      <a:pt x="198" y="216"/>
                    </a:lnTo>
                    <a:lnTo>
                      <a:pt x="187" y="250"/>
                    </a:lnTo>
                    <a:lnTo>
                      <a:pt x="178" y="283"/>
                    </a:lnTo>
                    <a:lnTo>
                      <a:pt x="169" y="317"/>
                    </a:lnTo>
                    <a:lnTo>
                      <a:pt x="162" y="348"/>
                    </a:lnTo>
                    <a:lnTo>
                      <a:pt x="149" y="407"/>
                    </a:lnTo>
                    <a:lnTo>
                      <a:pt x="139" y="458"/>
                    </a:lnTo>
                    <a:lnTo>
                      <a:pt x="133" y="501"/>
                    </a:lnTo>
                    <a:lnTo>
                      <a:pt x="131" y="531"/>
                    </a:lnTo>
                    <a:lnTo>
                      <a:pt x="129" y="537"/>
                    </a:lnTo>
                    <a:lnTo>
                      <a:pt x="127" y="543"/>
                    </a:lnTo>
                    <a:lnTo>
                      <a:pt x="124" y="549"/>
                    </a:lnTo>
                    <a:lnTo>
                      <a:pt x="121" y="556"/>
                    </a:lnTo>
                    <a:lnTo>
                      <a:pt x="112" y="568"/>
                    </a:lnTo>
                    <a:lnTo>
                      <a:pt x="101" y="582"/>
                    </a:lnTo>
                    <a:lnTo>
                      <a:pt x="88" y="593"/>
                    </a:lnTo>
                    <a:lnTo>
                      <a:pt x="74" y="604"/>
                    </a:lnTo>
                    <a:lnTo>
                      <a:pt x="61" y="613"/>
                    </a:lnTo>
                    <a:lnTo>
                      <a:pt x="47" y="620"/>
                    </a:lnTo>
                    <a:lnTo>
                      <a:pt x="40" y="623"/>
                    </a:lnTo>
                    <a:lnTo>
                      <a:pt x="33" y="624"/>
                    </a:lnTo>
                    <a:lnTo>
                      <a:pt x="27" y="625"/>
                    </a:lnTo>
                    <a:lnTo>
                      <a:pt x="22" y="625"/>
                    </a:lnTo>
                    <a:lnTo>
                      <a:pt x="16" y="624"/>
                    </a:lnTo>
                    <a:lnTo>
                      <a:pt x="12" y="622"/>
                    </a:lnTo>
                    <a:lnTo>
                      <a:pt x="7" y="619"/>
                    </a:lnTo>
                    <a:lnTo>
                      <a:pt x="5" y="614"/>
                    </a:lnTo>
                    <a:lnTo>
                      <a:pt x="2" y="609"/>
                    </a:lnTo>
                    <a:lnTo>
                      <a:pt x="0" y="602"/>
                    </a:lnTo>
                    <a:lnTo>
                      <a:pt x="0" y="594"/>
                    </a:lnTo>
                    <a:lnTo>
                      <a:pt x="0" y="584"/>
                    </a:lnTo>
                    <a:lnTo>
                      <a:pt x="1" y="574"/>
                    </a:lnTo>
                    <a:lnTo>
                      <a:pt x="3" y="562"/>
                    </a:lnTo>
                    <a:lnTo>
                      <a:pt x="7" y="547"/>
                    </a:lnTo>
                    <a:lnTo>
                      <a:pt x="12" y="531"/>
                    </a:lnTo>
                    <a:lnTo>
                      <a:pt x="21" y="498"/>
                    </a:lnTo>
                    <a:lnTo>
                      <a:pt x="28" y="467"/>
                    </a:lnTo>
                    <a:lnTo>
                      <a:pt x="35" y="436"/>
                    </a:lnTo>
                    <a:lnTo>
                      <a:pt x="41" y="406"/>
                    </a:lnTo>
                    <a:lnTo>
                      <a:pt x="50" y="350"/>
                    </a:lnTo>
                    <a:lnTo>
                      <a:pt x="58" y="296"/>
                    </a:lnTo>
                    <a:lnTo>
                      <a:pt x="63" y="271"/>
                    </a:lnTo>
                    <a:lnTo>
                      <a:pt x="69" y="246"/>
                    </a:lnTo>
                    <a:lnTo>
                      <a:pt x="76" y="222"/>
                    </a:lnTo>
                    <a:lnTo>
                      <a:pt x="83" y="200"/>
                    </a:lnTo>
                    <a:lnTo>
                      <a:pt x="93" y="177"/>
                    </a:lnTo>
                    <a:lnTo>
                      <a:pt x="104" y="156"/>
                    </a:lnTo>
                    <a:lnTo>
                      <a:pt x="118" y="136"/>
                    </a:lnTo>
                    <a:lnTo>
                      <a:pt x="136" y="116"/>
                    </a:lnTo>
                    <a:lnTo>
                      <a:pt x="184" y="65"/>
                    </a:lnTo>
                    <a:lnTo>
                      <a:pt x="220" y="29"/>
                    </a:lnTo>
                    <a:lnTo>
                      <a:pt x="235" y="16"/>
                    </a:lnTo>
                    <a:lnTo>
                      <a:pt x="247" y="8"/>
                    </a:lnTo>
                    <a:lnTo>
                      <a:pt x="255" y="3"/>
                    </a:lnTo>
                    <a:lnTo>
                      <a:pt x="262" y="0"/>
                    </a:lnTo>
                    <a:lnTo>
                      <a:pt x="264" y="0"/>
                    </a:lnTo>
                    <a:lnTo>
                      <a:pt x="267" y="0"/>
                    </a:lnTo>
                    <a:lnTo>
                      <a:pt x="268" y="1"/>
                    </a:lnTo>
                    <a:lnTo>
                      <a:pt x="269" y="4"/>
                    </a:lnTo>
                    <a:lnTo>
                      <a:pt x="269" y="10"/>
                    </a:lnTo>
                    <a:lnTo>
                      <a:pt x="268" y="19"/>
                    </a:lnTo>
                    <a:lnTo>
                      <a:pt x="262" y="44"/>
                    </a:lnTo>
                    <a:lnTo>
                      <a:pt x="249" y="76"/>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64" name="Google Shape;764;p12"/>
              <p:cNvSpPr/>
              <p:nvPr/>
            </p:nvSpPr>
            <p:spPr>
              <a:xfrm>
                <a:off x="1135" y="2827"/>
                <a:ext cx="55" cy="126"/>
              </a:xfrm>
              <a:custGeom>
                <a:rect b="b" l="l" r="r" t="t"/>
                <a:pathLst>
                  <a:path extrusionOk="0" h="626" w="273">
                    <a:moveTo>
                      <a:pt x="250" y="73"/>
                    </a:moveTo>
                    <a:lnTo>
                      <a:pt x="236" y="108"/>
                    </a:lnTo>
                    <a:lnTo>
                      <a:pt x="222" y="144"/>
                    </a:lnTo>
                    <a:lnTo>
                      <a:pt x="210" y="179"/>
                    </a:lnTo>
                    <a:lnTo>
                      <a:pt x="199" y="214"/>
                    </a:lnTo>
                    <a:lnTo>
                      <a:pt x="179" y="284"/>
                    </a:lnTo>
                    <a:lnTo>
                      <a:pt x="162" y="349"/>
                    </a:lnTo>
                    <a:lnTo>
                      <a:pt x="150" y="407"/>
                    </a:lnTo>
                    <a:lnTo>
                      <a:pt x="141" y="457"/>
                    </a:lnTo>
                    <a:lnTo>
                      <a:pt x="135" y="498"/>
                    </a:lnTo>
                    <a:lnTo>
                      <a:pt x="131" y="527"/>
                    </a:lnTo>
                    <a:lnTo>
                      <a:pt x="131" y="533"/>
                    </a:lnTo>
                    <a:lnTo>
                      <a:pt x="129" y="540"/>
                    </a:lnTo>
                    <a:lnTo>
                      <a:pt x="127" y="546"/>
                    </a:lnTo>
                    <a:lnTo>
                      <a:pt x="124" y="553"/>
                    </a:lnTo>
                    <a:lnTo>
                      <a:pt x="115" y="567"/>
                    </a:lnTo>
                    <a:lnTo>
                      <a:pt x="105" y="580"/>
                    </a:lnTo>
                    <a:lnTo>
                      <a:pt x="91" y="592"/>
                    </a:lnTo>
                    <a:lnTo>
                      <a:pt x="77" y="605"/>
                    </a:lnTo>
                    <a:lnTo>
                      <a:pt x="64" y="613"/>
                    </a:lnTo>
                    <a:lnTo>
                      <a:pt x="50" y="621"/>
                    </a:lnTo>
                    <a:lnTo>
                      <a:pt x="43" y="623"/>
                    </a:lnTo>
                    <a:lnTo>
                      <a:pt x="36" y="625"/>
                    </a:lnTo>
                    <a:lnTo>
                      <a:pt x="30" y="626"/>
                    </a:lnTo>
                    <a:lnTo>
                      <a:pt x="24" y="626"/>
                    </a:lnTo>
                    <a:lnTo>
                      <a:pt x="19" y="625"/>
                    </a:lnTo>
                    <a:lnTo>
                      <a:pt x="14" y="623"/>
                    </a:lnTo>
                    <a:lnTo>
                      <a:pt x="10" y="620"/>
                    </a:lnTo>
                    <a:lnTo>
                      <a:pt x="6" y="616"/>
                    </a:lnTo>
                    <a:lnTo>
                      <a:pt x="4" y="610"/>
                    </a:lnTo>
                    <a:lnTo>
                      <a:pt x="1" y="603"/>
                    </a:lnTo>
                    <a:lnTo>
                      <a:pt x="0" y="596"/>
                    </a:lnTo>
                    <a:lnTo>
                      <a:pt x="0" y="586"/>
                    </a:lnTo>
                    <a:lnTo>
                      <a:pt x="1" y="575"/>
                    </a:lnTo>
                    <a:lnTo>
                      <a:pt x="4" y="562"/>
                    </a:lnTo>
                    <a:lnTo>
                      <a:pt x="8" y="548"/>
                    </a:lnTo>
                    <a:lnTo>
                      <a:pt x="13" y="532"/>
                    </a:lnTo>
                    <a:lnTo>
                      <a:pt x="21" y="500"/>
                    </a:lnTo>
                    <a:lnTo>
                      <a:pt x="30" y="467"/>
                    </a:lnTo>
                    <a:lnTo>
                      <a:pt x="36" y="436"/>
                    </a:lnTo>
                    <a:lnTo>
                      <a:pt x="41" y="406"/>
                    </a:lnTo>
                    <a:lnTo>
                      <a:pt x="51" y="349"/>
                    </a:lnTo>
                    <a:lnTo>
                      <a:pt x="60" y="295"/>
                    </a:lnTo>
                    <a:lnTo>
                      <a:pt x="65" y="270"/>
                    </a:lnTo>
                    <a:lnTo>
                      <a:pt x="70" y="245"/>
                    </a:lnTo>
                    <a:lnTo>
                      <a:pt x="76" y="221"/>
                    </a:lnTo>
                    <a:lnTo>
                      <a:pt x="85" y="199"/>
                    </a:lnTo>
                    <a:lnTo>
                      <a:pt x="95" y="176"/>
                    </a:lnTo>
                    <a:lnTo>
                      <a:pt x="106" y="157"/>
                    </a:lnTo>
                    <a:lnTo>
                      <a:pt x="112" y="147"/>
                    </a:lnTo>
                    <a:lnTo>
                      <a:pt x="120" y="137"/>
                    </a:lnTo>
                    <a:lnTo>
                      <a:pt x="127" y="127"/>
                    </a:lnTo>
                    <a:lnTo>
                      <a:pt x="136" y="117"/>
                    </a:lnTo>
                    <a:lnTo>
                      <a:pt x="185" y="65"/>
                    </a:lnTo>
                    <a:lnTo>
                      <a:pt x="222" y="30"/>
                    </a:lnTo>
                    <a:lnTo>
                      <a:pt x="237" y="18"/>
                    </a:lnTo>
                    <a:lnTo>
                      <a:pt x="248" y="9"/>
                    </a:lnTo>
                    <a:lnTo>
                      <a:pt x="258" y="3"/>
                    </a:lnTo>
                    <a:lnTo>
                      <a:pt x="265" y="0"/>
                    </a:lnTo>
                    <a:lnTo>
                      <a:pt x="268" y="0"/>
                    </a:lnTo>
                    <a:lnTo>
                      <a:pt x="270" y="0"/>
                    </a:lnTo>
                    <a:lnTo>
                      <a:pt x="271" y="2"/>
                    </a:lnTo>
                    <a:lnTo>
                      <a:pt x="272" y="4"/>
                    </a:lnTo>
                    <a:lnTo>
                      <a:pt x="273" y="9"/>
                    </a:lnTo>
                    <a:lnTo>
                      <a:pt x="272" y="18"/>
                    </a:lnTo>
                    <a:lnTo>
                      <a:pt x="268" y="28"/>
                    </a:lnTo>
                    <a:lnTo>
                      <a:pt x="263" y="40"/>
                    </a:lnTo>
                    <a:lnTo>
                      <a:pt x="257" y="55"/>
                    </a:lnTo>
                    <a:lnTo>
                      <a:pt x="250" y="73"/>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65" name="Google Shape;765;p12"/>
              <p:cNvSpPr/>
              <p:nvPr/>
            </p:nvSpPr>
            <p:spPr>
              <a:xfrm>
                <a:off x="1017" y="2908"/>
                <a:ext cx="108" cy="169"/>
              </a:xfrm>
              <a:custGeom>
                <a:rect b="b" l="l" r="r" t="t"/>
                <a:pathLst>
                  <a:path extrusionOk="0" h="842" w="540">
                    <a:moveTo>
                      <a:pt x="540" y="14"/>
                    </a:moveTo>
                    <a:lnTo>
                      <a:pt x="539" y="37"/>
                    </a:lnTo>
                    <a:lnTo>
                      <a:pt x="537" y="61"/>
                    </a:lnTo>
                    <a:lnTo>
                      <a:pt x="535" y="82"/>
                    </a:lnTo>
                    <a:lnTo>
                      <a:pt x="531" y="102"/>
                    </a:lnTo>
                    <a:lnTo>
                      <a:pt x="526" y="122"/>
                    </a:lnTo>
                    <a:lnTo>
                      <a:pt x="521" y="141"/>
                    </a:lnTo>
                    <a:lnTo>
                      <a:pt x="514" y="158"/>
                    </a:lnTo>
                    <a:lnTo>
                      <a:pt x="506" y="177"/>
                    </a:lnTo>
                    <a:lnTo>
                      <a:pt x="498" y="195"/>
                    </a:lnTo>
                    <a:lnTo>
                      <a:pt x="488" y="212"/>
                    </a:lnTo>
                    <a:lnTo>
                      <a:pt x="476" y="230"/>
                    </a:lnTo>
                    <a:lnTo>
                      <a:pt x="464" y="247"/>
                    </a:lnTo>
                    <a:lnTo>
                      <a:pt x="438" y="284"/>
                    </a:lnTo>
                    <a:lnTo>
                      <a:pt x="406" y="324"/>
                    </a:lnTo>
                    <a:lnTo>
                      <a:pt x="369" y="376"/>
                    </a:lnTo>
                    <a:lnTo>
                      <a:pt x="325" y="442"/>
                    </a:lnTo>
                    <a:lnTo>
                      <a:pt x="274" y="515"/>
                    </a:lnTo>
                    <a:lnTo>
                      <a:pt x="221" y="593"/>
                    </a:lnTo>
                    <a:lnTo>
                      <a:pt x="193" y="630"/>
                    </a:lnTo>
                    <a:lnTo>
                      <a:pt x="166" y="668"/>
                    </a:lnTo>
                    <a:lnTo>
                      <a:pt x="139" y="704"/>
                    </a:lnTo>
                    <a:lnTo>
                      <a:pt x="113" y="738"/>
                    </a:lnTo>
                    <a:lnTo>
                      <a:pt x="87" y="767"/>
                    </a:lnTo>
                    <a:lnTo>
                      <a:pt x="63" y="794"/>
                    </a:lnTo>
                    <a:lnTo>
                      <a:pt x="41" y="816"/>
                    </a:lnTo>
                    <a:lnTo>
                      <a:pt x="21" y="834"/>
                    </a:lnTo>
                    <a:lnTo>
                      <a:pt x="12" y="840"/>
                    </a:lnTo>
                    <a:lnTo>
                      <a:pt x="6" y="842"/>
                    </a:lnTo>
                    <a:lnTo>
                      <a:pt x="2" y="842"/>
                    </a:lnTo>
                    <a:lnTo>
                      <a:pt x="0" y="840"/>
                    </a:lnTo>
                    <a:lnTo>
                      <a:pt x="0" y="835"/>
                    </a:lnTo>
                    <a:lnTo>
                      <a:pt x="2" y="827"/>
                    </a:lnTo>
                    <a:lnTo>
                      <a:pt x="5" y="817"/>
                    </a:lnTo>
                    <a:lnTo>
                      <a:pt x="11" y="805"/>
                    </a:lnTo>
                    <a:lnTo>
                      <a:pt x="25" y="776"/>
                    </a:lnTo>
                    <a:lnTo>
                      <a:pt x="45" y="740"/>
                    </a:lnTo>
                    <a:lnTo>
                      <a:pt x="68" y="700"/>
                    </a:lnTo>
                    <a:lnTo>
                      <a:pt x="94" y="655"/>
                    </a:lnTo>
                    <a:lnTo>
                      <a:pt x="152" y="559"/>
                    </a:lnTo>
                    <a:lnTo>
                      <a:pt x="211" y="462"/>
                    </a:lnTo>
                    <a:lnTo>
                      <a:pt x="237" y="416"/>
                    </a:lnTo>
                    <a:lnTo>
                      <a:pt x="262" y="373"/>
                    </a:lnTo>
                    <a:lnTo>
                      <a:pt x="282" y="337"/>
                    </a:lnTo>
                    <a:lnTo>
                      <a:pt x="298" y="306"/>
                    </a:lnTo>
                    <a:lnTo>
                      <a:pt x="312" y="277"/>
                    </a:lnTo>
                    <a:lnTo>
                      <a:pt x="328" y="247"/>
                    </a:lnTo>
                    <a:lnTo>
                      <a:pt x="345" y="217"/>
                    </a:lnTo>
                    <a:lnTo>
                      <a:pt x="364" y="187"/>
                    </a:lnTo>
                    <a:lnTo>
                      <a:pt x="384" y="158"/>
                    </a:lnTo>
                    <a:lnTo>
                      <a:pt x="404" y="130"/>
                    </a:lnTo>
                    <a:lnTo>
                      <a:pt x="424" y="102"/>
                    </a:lnTo>
                    <a:lnTo>
                      <a:pt x="444" y="77"/>
                    </a:lnTo>
                    <a:lnTo>
                      <a:pt x="464" y="56"/>
                    </a:lnTo>
                    <a:lnTo>
                      <a:pt x="481" y="36"/>
                    </a:lnTo>
                    <a:lnTo>
                      <a:pt x="498" y="21"/>
                    </a:lnTo>
                    <a:lnTo>
                      <a:pt x="511" y="9"/>
                    </a:lnTo>
                    <a:lnTo>
                      <a:pt x="517" y="5"/>
                    </a:lnTo>
                    <a:lnTo>
                      <a:pt x="522" y="2"/>
                    </a:lnTo>
                    <a:lnTo>
                      <a:pt x="527" y="0"/>
                    </a:lnTo>
                    <a:lnTo>
                      <a:pt x="531" y="0"/>
                    </a:lnTo>
                    <a:lnTo>
                      <a:pt x="535" y="1"/>
                    </a:lnTo>
                    <a:lnTo>
                      <a:pt x="537" y="4"/>
                    </a:lnTo>
                    <a:lnTo>
                      <a:pt x="539" y="7"/>
                    </a:lnTo>
                    <a:lnTo>
                      <a:pt x="540" y="14"/>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66" name="Google Shape;766;p12"/>
              <p:cNvSpPr/>
              <p:nvPr/>
            </p:nvSpPr>
            <p:spPr>
              <a:xfrm>
                <a:off x="1737" y="2421"/>
                <a:ext cx="116" cy="140"/>
              </a:xfrm>
              <a:custGeom>
                <a:rect b="b" l="l" r="r" t="t"/>
                <a:pathLst>
                  <a:path extrusionOk="0" h="699" w="582">
                    <a:moveTo>
                      <a:pt x="19" y="550"/>
                    </a:moveTo>
                    <a:lnTo>
                      <a:pt x="53" y="462"/>
                    </a:lnTo>
                    <a:lnTo>
                      <a:pt x="86" y="374"/>
                    </a:lnTo>
                    <a:lnTo>
                      <a:pt x="104" y="332"/>
                    </a:lnTo>
                    <a:lnTo>
                      <a:pt x="121" y="291"/>
                    </a:lnTo>
                    <a:lnTo>
                      <a:pt x="140" y="251"/>
                    </a:lnTo>
                    <a:lnTo>
                      <a:pt x="161" y="213"/>
                    </a:lnTo>
                    <a:lnTo>
                      <a:pt x="173" y="194"/>
                    </a:lnTo>
                    <a:lnTo>
                      <a:pt x="184" y="177"/>
                    </a:lnTo>
                    <a:lnTo>
                      <a:pt x="196" y="161"/>
                    </a:lnTo>
                    <a:lnTo>
                      <a:pt x="210" y="143"/>
                    </a:lnTo>
                    <a:lnTo>
                      <a:pt x="222" y="128"/>
                    </a:lnTo>
                    <a:lnTo>
                      <a:pt x="237" y="113"/>
                    </a:lnTo>
                    <a:lnTo>
                      <a:pt x="252" y="100"/>
                    </a:lnTo>
                    <a:lnTo>
                      <a:pt x="269" y="86"/>
                    </a:lnTo>
                    <a:lnTo>
                      <a:pt x="285" y="73"/>
                    </a:lnTo>
                    <a:lnTo>
                      <a:pt x="302" y="62"/>
                    </a:lnTo>
                    <a:lnTo>
                      <a:pt x="321" y="51"/>
                    </a:lnTo>
                    <a:lnTo>
                      <a:pt x="341" y="41"/>
                    </a:lnTo>
                    <a:lnTo>
                      <a:pt x="361" y="32"/>
                    </a:lnTo>
                    <a:lnTo>
                      <a:pt x="382" y="25"/>
                    </a:lnTo>
                    <a:lnTo>
                      <a:pt x="406" y="17"/>
                    </a:lnTo>
                    <a:lnTo>
                      <a:pt x="430" y="12"/>
                    </a:lnTo>
                    <a:lnTo>
                      <a:pt x="473" y="5"/>
                    </a:lnTo>
                    <a:lnTo>
                      <a:pt x="508" y="1"/>
                    </a:lnTo>
                    <a:lnTo>
                      <a:pt x="523" y="0"/>
                    </a:lnTo>
                    <a:lnTo>
                      <a:pt x="536" y="0"/>
                    </a:lnTo>
                    <a:lnTo>
                      <a:pt x="547" y="0"/>
                    </a:lnTo>
                    <a:lnTo>
                      <a:pt x="557" y="1"/>
                    </a:lnTo>
                    <a:lnTo>
                      <a:pt x="564" y="2"/>
                    </a:lnTo>
                    <a:lnTo>
                      <a:pt x="571" y="5"/>
                    </a:lnTo>
                    <a:lnTo>
                      <a:pt x="576" y="9"/>
                    </a:lnTo>
                    <a:lnTo>
                      <a:pt x="578" y="12"/>
                    </a:lnTo>
                    <a:lnTo>
                      <a:pt x="581" y="16"/>
                    </a:lnTo>
                    <a:lnTo>
                      <a:pt x="582" y="20"/>
                    </a:lnTo>
                    <a:lnTo>
                      <a:pt x="581" y="25"/>
                    </a:lnTo>
                    <a:lnTo>
                      <a:pt x="579" y="31"/>
                    </a:lnTo>
                    <a:lnTo>
                      <a:pt x="574" y="42"/>
                    </a:lnTo>
                    <a:lnTo>
                      <a:pt x="564" y="56"/>
                    </a:lnTo>
                    <a:lnTo>
                      <a:pt x="553" y="70"/>
                    </a:lnTo>
                    <a:lnTo>
                      <a:pt x="538" y="85"/>
                    </a:lnTo>
                    <a:lnTo>
                      <a:pt x="507" y="115"/>
                    </a:lnTo>
                    <a:lnTo>
                      <a:pt x="475" y="146"/>
                    </a:lnTo>
                    <a:lnTo>
                      <a:pt x="438" y="175"/>
                    </a:lnTo>
                    <a:lnTo>
                      <a:pt x="400" y="206"/>
                    </a:lnTo>
                    <a:lnTo>
                      <a:pt x="360" y="239"/>
                    </a:lnTo>
                    <a:lnTo>
                      <a:pt x="320" y="276"/>
                    </a:lnTo>
                    <a:lnTo>
                      <a:pt x="300" y="296"/>
                    </a:lnTo>
                    <a:lnTo>
                      <a:pt x="281" y="314"/>
                    </a:lnTo>
                    <a:lnTo>
                      <a:pt x="262" y="336"/>
                    </a:lnTo>
                    <a:lnTo>
                      <a:pt x="245" y="357"/>
                    </a:lnTo>
                    <a:lnTo>
                      <a:pt x="229" y="378"/>
                    </a:lnTo>
                    <a:lnTo>
                      <a:pt x="214" y="400"/>
                    </a:lnTo>
                    <a:lnTo>
                      <a:pt x="200" y="423"/>
                    </a:lnTo>
                    <a:lnTo>
                      <a:pt x="188" y="447"/>
                    </a:lnTo>
                    <a:lnTo>
                      <a:pt x="151" y="518"/>
                    </a:lnTo>
                    <a:lnTo>
                      <a:pt x="120" y="575"/>
                    </a:lnTo>
                    <a:lnTo>
                      <a:pt x="106" y="599"/>
                    </a:lnTo>
                    <a:lnTo>
                      <a:pt x="94" y="620"/>
                    </a:lnTo>
                    <a:lnTo>
                      <a:pt x="81" y="639"/>
                    </a:lnTo>
                    <a:lnTo>
                      <a:pt x="70" y="654"/>
                    </a:lnTo>
                    <a:lnTo>
                      <a:pt x="60" y="668"/>
                    </a:lnTo>
                    <a:lnTo>
                      <a:pt x="50" y="678"/>
                    </a:lnTo>
                    <a:lnTo>
                      <a:pt x="43" y="686"/>
                    </a:lnTo>
                    <a:lnTo>
                      <a:pt x="35" y="692"/>
                    </a:lnTo>
                    <a:lnTo>
                      <a:pt x="28" y="696"/>
                    </a:lnTo>
                    <a:lnTo>
                      <a:pt x="23" y="699"/>
                    </a:lnTo>
                    <a:lnTo>
                      <a:pt x="17" y="699"/>
                    </a:lnTo>
                    <a:lnTo>
                      <a:pt x="13" y="697"/>
                    </a:lnTo>
                    <a:lnTo>
                      <a:pt x="9" y="694"/>
                    </a:lnTo>
                    <a:lnTo>
                      <a:pt x="5" y="690"/>
                    </a:lnTo>
                    <a:lnTo>
                      <a:pt x="4" y="684"/>
                    </a:lnTo>
                    <a:lnTo>
                      <a:pt x="2" y="678"/>
                    </a:lnTo>
                    <a:lnTo>
                      <a:pt x="0" y="661"/>
                    </a:lnTo>
                    <a:lnTo>
                      <a:pt x="0" y="641"/>
                    </a:lnTo>
                    <a:lnTo>
                      <a:pt x="3" y="619"/>
                    </a:lnTo>
                    <a:lnTo>
                      <a:pt x="7" y="596"/>
                    </a:lnTo>
                    <a:lnTo>
                      <a:pt x="13" y="573"/>
                    </a:lnTo>
                    <a:lnTo>
                      <a:pt x="19" y="550"/>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67" name="Google Shape;767;p12"/>
              <p:cNvSpPr/>
              <p:nvPr/>
            </p:nvSpPr>
            <p:spPr>
              <a:xfrm>
                <a:off x="1749" y="2597"/>
                <a:ext cx="54" cy="278"/>
              </a:xfrm>
              <a:custGeom>
                <a:rect b="b" l="l" r="r" t="t"/>
                <a:pathLst>
                  <a:path extrusionOk="0" h="1391" w="271">
                    <a:moveTo>
                      <a:pt x="267" y="54"/>
                    </a:moveTo>
                    <a:lnTo>
                      <a:pt x="258" y="96"/>
                    </a:lnTo>
                    <a:lnTo>
                      <a:pt x="251" y="138"/>
                    </a:lnTo>
                    <a:lnTo>
                      <a:pt x="245" y="179"/>
                    </a:lnTo>
                    <a:lnTo>
                      <a:pt x="238" y="219"/>
                    </a:lnTo>
                    <a:lnTo>
                      <a:pt x="228" y="300"/>
                    </a:lnTo>
                    <a:lnTo>
                      <a:pt x="220" y="377"/>
                    </a:lnTo>
                    <a:lnTo>
                      <a:pt x="215" y="455"/>
                    </a:lnTo>
                    <a:lnTo>
                      <a:pt x="211" y="528"/>
                    </a:lnTo>
                    <a:lnTo>
                      <a:pt x="210" y="601"/>
                    </a:lnTo>
                    <a:lnTo>
                      <a:pt x="210" y="669"/>
                    </a:lnTo>
                    <a:lnTo>
                      <a:pt x="210" y="735"/>
                    </a:lnTo>
                    <a:lnTo>
                      <a:pt x="212" y="798"/>
                    </a:lnTo>
                    <a:lnTo>
                      <a:pt x="213" y="856"/>
                    </a:lnTo>
                    <a:lnTo>
                      <a:pt x="216" y="911"/>
                    </a:lnTo>
                    <a:lnTo>
                      <a:pt x="218" y="963"/>
                    </a:lnTo>
                    <a:lnTo>
                      <a:pt x="221" y="1009"/>
                    </a:lnTo>
                    <a:lnTo>
                      <a:pt x="222" y="1050"/>
                    </a:lnTo>
                    <a:lnTo>
                      <a:pt x="222" y="1087"/>
                    </a:lnTo>
                    <a:lnTo>
                      <a:pt x="221" y="1122"/>
                    </a:lnTo>
                    <a:lnTo>
                      <a:pt x="217" y="1158"/>
                    </a:lnTo>
                    <a:lnTo>
                      <a:pt x="211" y="1195"/>
                    </a:lnTo>
                    <a:lnTo>
                      <a:pt x="202" y="1232"/>
                    </a:lnTo>
                    <a:lnTo>
                      <a:pt x="193" y="1267"/>
                    </a:lnTo>
                    <a:lnTo>
                      <a:pt x="182" y="1300"/>
                    </a:lnTo>
                    <a:lnTo>
                      <a:pt x="170" y="1329"/>
                    </a:lnTo>
                    <a:lnTo>
                      <a:pt x="157" y="1354"/>
                    </a:lnTo>
                    <a:lnTo>
                      <a:pt x="151" y="1364"/>
                    </a:lnTo>
                    <a:lnTo>
                      <a:pt x="145" y="1373"/>
                    </a:lnTo>
                    <a:lnTo>
                      <a:pt x="139" y="1381"/>
                    </a:lnTo>
                    <a:lnTo>
                      <a:pt x="132" y="1386"/>
                    </a:lnTo>
                    <a:lnTo>
                      <a:pt x="126" y="1389"/>
                    </a:lnTo>
                    <a:lnTo>
                      <a:pt x="120" y="1391"/>
                    </a:lnTo>
                    <a:lnTo>
                      <a:pt x="114" y="1391"/>
                    </a:lnTo>
                    <a:lnTo>
                      <a:pt x="107" y="1387"/>
                    </a:lnTo>
                    <a:lnTo>
                      <a:pt x="102" y="1382"/>
                    </a:lnTo>
                    <a:lnTo>
                      <a:pt x="97" y="1374"/>
                    </a:lnTo>
                    <a:lnTo>
                      <a:pt x="92" y="1363"/>
                    </a:lnTo>
                    <a:lnTo>
                      <a:pt x="87" y="1349"/>
                    </a:lnTo>
                    <a:lnTo>
                      <a:pt x="84" y="1333"/>
                    </a:lnTo>
                    <a:lnTo>
                      <a:pt x="80" y="1314"/>
                    </a:lnTo>
                    <a:lnTo>
                      <a:pt x="76" y="1291"/>
                    </a:lnTo>
                    <a:lnTo>
                      <a:pt x="74" y="1265"/>
                    </a:lnTo>
                    <a:lnTo>
                      <a:pt x="69" y="1208"/>
                    </a:lnTo>
                    <a:lnTo>
                      <a:pt x="62" y="1146"/>
                    </a:lnTo>
                    <a:lnTo>
                      <a:pt x="55" y="1080"/>
                    </a:lnTo>
                    <a:lnTo>
                      <a:pt x="46" y="1011"/>
                    </a:lnTo>
                    <a:lnTo>
                      <a:pt x="37" y="941"/>
                    </a:lnTo>
                    <a:lnTo>
                      <a:pt x="30" y="869"/>
                    </a:lnTo>
                    <a:lnTo>
                      <a:pt x="21" y="797"/>
                    </a:lnTo>
                    <a:lnTo>
                      <a:pt x="14" y="725"/>
                    </a:lnTo>
                    <a:lnTo>
                      <a:pt x="7" y="655"/>
                    </a:lnTo>
                    <a:lnTo>
                      <a:pt x="4" y="589"/>
                    </a:lnTo>
                    <a:lnTo>
                      <a:pt x="0" y="524"/>
                    </a:lnTo>
                    <a:lnTo>
                      <a:pt x="0" y="466"/>
                    </a:lnTo>
                    <a:lnTo>
                      <a:pt x="0" y="437"/>
                    </a:lnTo>
                    <a:lnTo>
                      <a:pt x="1" y="411"/>
                    </a:lnTo>
                    <a:lnTo>
                      <a:pt x="4" y="386"/>
                    </a:lnTo>
                    <a:lnTo>
                      <a:pt x="6" y="362"/>
                    </a:lnTo>
                    <a:lnTo>
                      <a:pt x="9" y="341"/>
                    </a:lnTo>
                    <a:lnTo>
                      <a:pt x="14" y="321"/>
                    </a:lnTo>
                    <a:lnTo>
                      <a:pt x="19" y="302"/>
                    </a:lnTo>
                    <a:lnTo>
                      <a:pt x="25" y="286"/>
                    </a:lnTo>
                    <a:lnTo>
                      <a:pt x="39" y="257"/>
                    </a:lnTo>
                    <a:lnTo>
                      <a:pt x="56" y="226"/>
                    </a:lnTo>
                    <a:lnTo>
                      <a:pt x="76" y="195"/>
                    </a:lnTo>
                    <a:lnTo>
                      <a:pt x="96" y="162"/>
                    </a:lnTo>
                    <a:lnTo>
                      <a:pt x="119" y="133"/>
                    </a:lnTo>
                    <a:lnTo>
                      <a:pt x="141" y="103"/>
                    </a:lnTo>
                    <a:lnTo>
                      <a:pt x="163" y="76"/>
                    </a:lnTo>
                    <a:lnTo>
                      <a:pt x="185" y="51"/>
                    </a:lnTo>
                    <a:lnTo>
                      <a:pt x="205" y="31"/>
                    </a:lnTo>
                    <a:lnTo>
                      <a:pt x="223" y="15"/>
                    </a:lnTo>
                    <a:lnTo>
                      <a:pt x="232" y="10"/>
                    </a:lnTo>
                    <a:lnTo>
                      <a:pt x="240" y="5"/>
                    </a:lnTo>
                    <a:lnTo>
                      <a:pt x="247" y="1"/>
                    </a:lnTo>
                    <a:lnTo>
                      <a:pt x="253" y="0"/>
                    </a:lnTo>
                    <a:lnTo>
                      <a:pt x="258" y="0"/>
                    </a:lnTo>
                    <a:lnTo>
                      <a:pt x="263" y="3"/>
                    </a:lnTo>
                    <a:lnTo>
                      <a:pt x="267" y="5"/>
                    </a:lnTo>
                    <a:lnTo>
                      <a:pt x="270" y="11"/>
                    </a:lnTo>
                    <a:lnTo>
                      <a:pt x="271" y="19"/>
                    </a:lnTo>
                    <a:lnTo>
                      <a:pt x="271" y="29"/>
                    </a:lnTo>
                    <a:lnTo>
                      <a:pt x="270" y="40"/>
                    </a:lnTo>
                    <a:lnTo>
                      <a:pt x="267" y="54"/>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68" name="Google Shape;768;p12"/>
              <p:cNvSpPr/>
              <p:nvPr/>
            </p:nvSpPr>
            <p:spPr>
              <a:xfrm>
                <a:off x="1665" y="2725"/>
                <a:ext cx="55" cy="278"/>
              </a:xfrm>
              <a:custGeom>
                <a:rect b="b" l="l" r="r" t="t"/>
                <a:pathLst>
                  <a:path extrusionOk="0" h="1392" w="271">
                    <a:moveTo>
                      <a:pt x="268" y="56"/>
                    </a:moveTo>
                    <a:lnTo>
                      <a:pt x="259" y="97"/>
                    </a:lnTo>
                    <a:lnTo>
                      <a:pt x="251" y="138"/>
                    </a:lnTo>
                    <a:lnTo>
                      <a:pt x="245" y="179"/>
                    </a:lnTo>
                    <a:lnTo>
                      <a:pt x="239" y="220"/>
                    </a:lnTo>
                    <a:lnTo>
                      <a:pt x="229" y="300"/>
                    </a:lnTo>
                    <a:lnTo>
                      <a:pt x="221" y="379"/>
                    </a:lnTo>
                    <a:lnTo>
                      <a:pt x="216" y="455"/>
                    </a:lnTo>
                    <a:lnTo>
                      <a:pt x="213" y="529"/>
                    </a:lnTo>
                    <a:lnTo>
                      <a:pt x="210" y="600"/>
                    </a:lnTo>
                    <a:lnTo>
                      <a:pt x="210" y="669"/>
                    </a:lnTo>
                    <a:lnTo>
                      <a:pt x="211" y="733"/>
                    </a:lnTo>
                    <a:lnTo>
                      <a:pt x="213" y="796"/>
                    </a:lnTo>
                    <a:lnTo>
                      <a:pt x="215" y="854"/>
                    </a:lnTo>
                    <a:lnTo>
                      <a:pt x="218" y="908"/>
                    </a:lnTo>
                    <a:lnTo>
                      <a:pt x="219" y="959"/>
                    </a:lnTo>
                    <a:lnTo>
                      <a:pt x="221" y="1005"/>
                    </a:lnTo>
                    <a:lnTo>
                      <a:pt x="223" y="1047"/>
                    </a:lnTo>
                    <a:lnTo>
                      <a:pt x="224" y="1084"/>
                    </a:lnTo>
                    <a:lnTo>
                      <a:pt x="221" y="1119"/>
                    </a:lnTo>
                    <a:lnTo>
                      <a:pt x="218" y="1157"/>
                    </a:lnTo>
                    <a:lnTo>
                      <a:pt x="211" y="1194"/>
                    </a:lnTo>
                    <a:lnTo>
                      <a:pt x="204" y="1231"/>
                    </a:lnTo>
                    <a:lnTo>
                      <a:pt x="194" y="1266"/>
                    </a:lnTo>
                    <a:lnTo>
                      <a:pt x="183" y="1300"/>
                    </a:lnTo>
                    <a:lnTo>
                      <a:pt x="171" y="1330"/>
                    </a:lnTo>
                    <a:lnTo>
                      <a:pt x="159" y="1355"/>
                    </a:lnTo>
                    <a:lnTo>
                      <a:pt x="151" y="1365"/>
                    </a:lnTo>
                    <a:lnTo>
                      <a:pt x="145" y="1375"/>
                    </a:lnTo>
                    <a:lnTo>
                      <a:pt x="139" y="1381"/>
                    </a:lnTo>
                    <a:lnTo>
                      <a:pt x="133" y="1387"/>
                    </a:lnTo>
                    <a:lnTo>
                      <a:pt x="127" y="1391"/>
                    </a:lnTo>
                    <a:lnTo>
                      <a:pt x="120" y="1392"/>
                    </a:lnTo>
                    <a:lnTo>
                      <a:pt x="114" y="1391"/>
                    </a:lnTo>
                    <a:lnTo>
                      <a:pt x="109" y="1389"/>
                    </a:lnTo>
                    <a:lnTo>
                      <a:pt x="103" y="1384"/>
                    </a:lnTo>
                    <a:lnTo>
                      <a:pt x="98" y="1375"/>
                    </a:lnTo>
                    <a:lnTo>
                      <a:pt x="93" y="1365"/>
                    </a:lnTo>
                    <a:lnTo>
                      <a:pt x="89" y="1351"/>
                    </a:lnTo>
                    <a:lnTo>
                      <a:pt x="84" y="1335"/>
                    </a:lnTo>
                    <a:lnTo>
                      <a:pt x="80" y="1315"/>
                    </a:lnTo>
                    <a:lnTo>
                      <a:pt x="78" y="1293"/>
                    </a:lnTo>
                    <a:lnTo>
                      <a:pt x="75" y="1266"/>
                    </a:lnTo>
                    <a:lnTo>
                      <a:pt x="69" y="1209"/>
                    </a:lnTo>
                    <a:lnTo>
                      <a:pt x="63" y="1145"/>
                    </a:lnTo>
                    <a:lnTo>
                      <a:pt x="55" y="1079"/>
                    </a:lnTo>
                    <a:lnTo>
                      <a:pt x="47" y="1010"/>
                    </a:lnTo>
                    <a:lnTo>
                      <a:pt x="39" y="941"/>
                    </a:lnTo>
                    <a:lnTo>
                      <a:pt x="30" y="868"/>
                    </a:lnTo>
                    <a:lnTo>
                      <a:pt x="23" y="797"/>
                    </a:lnTo>
                    <a:lnTo>
                      <a:pt x="15" y="726"/>
                    </a:lnTo>
                    <a:lnTo>
                      <a:pt x="9" y="656"/>
                    </a:lnTo>
                    <a:lnTo>
                      <a:pt x="4" y="589"/>
                    </a:lnTo>
                    <a:lnTo>
                      <a:pt x="2" y="525"/>
                    </a:lnTo>
                    <a:lnTo>
                      <a:pt x="0" y="466"/>
                    </a:lnTo>
                    <a:lnTo>
                      <a:pt x="2" y="438"/>
                    </a:lnTo>
                    <a:lnTo>
                      <a:pt x="3" y="411"/>
                    </a:lnTo>
                    <a:lnTo>
                      <a:pt x="4" y="386"/>
                    </a:lnTo>
                    <a:lnTo>
                      <a:pt x="7" y="364"/>
                    </a:lnTo>
                    <a:lnTo>
                      <a:pt x="10" y="341"/>
                    </a:lnTo>
                    <a:lnTo>
                      <a:pt x="14" y="322"/>
                    </a:lnTo>
                    <a:lnTo>
                      <a:pt x="19" y="304"/>
                    </a:lnTo>
                    <a:lnTo>
                      <a:pt x="25" y="288"/>
                    </a:lnTo>
                    <a:lnTo>
                      <a:pt x="40" y="258"/>
                    </a:lnTo>
                    <a:lnTo>
                      <a:pt x="58" y="225"/>
                    </a:lnTo>
                    <a:lnTo>
                      <a:pt x="77" y="193"/>
                    </a:lnTo>
                    <a:lnTo>
                      <a:pt x="98" y="162"/>
                    </a:lnTo>
                    <a:lnTo>
                      <a:pt x="119" y="131"/>
                    </a:lnTo>
                    <a:lnTo>
                      <a:pt x="141" y="101"/>
                    </a:lnTo>
                    <a:lnTo>
                      <a:pt x="164" y="73"/>
                    </a:lnTo>
                    <a:lnTo>
                      <a:pt x="185" y="49"/>
                    </a:lnTo>
                    <a:lnTo>
                      <a:pt x="206" y="29"/>
                    </a:lnTo>
                    <a:lnTo>
                      <a:pt x="225" y="13"/>
                    </a:lnTo>
                    <a:lnTo>
                      <a:pt x="233" y="8"/>
                    </a:lnTo>
                    <a:lnTo>
                      <a:pt x="241" y="3"/>
                    </a:lnTo>
                    <a:lnTo>
                      <a:pt x="248" y="1"/>
                    </a:lnTo>
                    <a:lnTo>
                      <a:pt x="254" y="0"/>
                    </a:lnTo>
                    <a:lnTo>
                      <a:pt x="260" y="0"/>
                    </a:lnTo>
                    <a:lnTo>
                      <a:pt x="264" y="1"/>
                    </a:lnTo>
                    <a:lnTo>
                      <a:pt x="268" y="6"/>
                    </a:lnTo>
                    <a:lnTo>
                      <a:pt x="270" y="11"/>
                    </a:lnTo>
                    <a:lnTo>
                      <a:pt x="271" y="19"/>
                    </a:lnTo>
                    <a:lnTo>
                      <a:pt x="271" y="29"/>
                    </a:lnTo>
                    <a:lnTo>
                      <a:pt x="270" y="41"/>
                    </a:lnTo>
                    <a:lnTo>
                      <a:pt x="268" y="56"/>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69" name="Google Shape;769;p12"/>
              <p:cNvSpPr/>
              <p:nvPr/>
            </p:nvSpPr>
            <p:spPr>
              <a:xfrm>
                <a:off x="1604" y="2874"/>
                <a:ext cx="40" cy="275"/>
              </a:xfrm>
              <a:custGeom>
                <a:rect b="b" l="l" r="r" t="t"/>
                <a:pathLst>
                  <a:path extrusionOk="0" h="1375" w="201">
                    <a:moveTo>
                      <a:pt x="186" y="54"/>
                    </a:moveTo>
                    <a:lnTo>
                      <a:pt x="178" y="96"/>
                    </a:lnTo>
                    <a:lnTo>
                      <a:pt x="171" y="136"/>
                    </a:lnTo>
                    <a:lnTo>
                      <a:pt x="165" y="178"/>
                    </a:lnTo>
                    <a:lnTo>
                      <a:pt x="160" y="218"/>
                    </a:lnTo>
                    <a:lnTo>
                      <a:pt x="156" y="256"/>
                    </a:lnTo>
                    <a:lnTo>
                      <a:pt x="154" y="295"/>
                    </a:lnTo>
                    <a:lnTo>
                      <a:pt x="151" y="332"/>
                    </a:lnTo>
                    <a:lnTo>
                      <a:pt x="150" y="370"/>
                    </a:lnTo>
                    <a:lnTo>
                      <a:pt x="149" y="406"/>
                    </a:lnTo>
                    <a:lnTo>
                      <a:pt x="149" y="442"/>
                    </a:lnTo>
                    <a:lnTo>
                      <a:pt x="149" y="478"/>
                    </a:lnTo>
                    <a:lnTo>
                      <a:pt x="150" y="512"/>
                    </a:lnTo>
                    <a:lnTo>
                      <a:pt x="154" y="581"/>
                    </a:lnTo>
                    <a:lnTo>
                      <a:pt x="158" y="646"/>
                    </a:lnTo>
                    <a:lnTo>
                      <a:pt x="165" y="709"/>
                    </a:lnTo>
                    <a:lnTo>
                      <a:pt x="172" y="770"/>
                    </a:lnTo>
                    <a:lnTo>
                      <a:pt x="178" y="829"/>
                    </a:lnTo>
                    <a:lnTo>
                      <a:pt x="186" y="887"/>
                    </a:lnTo>
                    <a:lnTo>
                      <a:pt x="192" y="941"/>
                    </a:lnTo>
                    <a:lnTo>
                      <a:pt x="197" y="995"/>
                    </a:lnTo>
                    <a:lnTo>
                      <a:pt x="200" y="1048"/>
                    </a:lnTo>
                    <a:lnTo>
                      <a:pt x="201" y="1096"/>
                    </a:lnTo>
                    <a:lnTo>
                      <a:pt x="200" y="1131"/>
                    </a:lnTo>
                    <a:lnTo>
                      <a:pt x="197" y="1166"/>
                    </a:lnTo>
                    <a:lnTo>
                      <a:pt x="192" y="1201"/>
                    </a:lnTo>
                    <a:lnTo>
                      <a:pt x="186" y="1236"/>
                    </a:lnTo>
                    <a:lnTo>
                      <a:pt x="178" y="1268"/>
                    </a:lnTo>
                    <a:lnTo>
                      <a:pt x="170" y="1298"/>
                    </a:lnTo>
                    <a:lnTo>
                      <a:pt x="161" y="1325"/>
                    </a:lnTo>
                    <a:lnTo>
                      <a:pt x="151" y="1346"/>
                    </a:lnTo>
                    <a:lnTo>
                      <a:pt x="146" y="1355"/>
                    </a:lnTo>
                    <a:lnTo>
                      <a:pt x="141" y="1362"/>
                    </a:lnTo>
                    <a:lnTo>
                      <a:pt x="136" y="1368"/>
                    </a:lnTo>
                    <a:lnTo>
                      <a:pt x="131" y="1372"/>
                    </a:lnTo>
                    <a:lnTo>
                      <a:pt x="126" y="1375"/>
                    </a:lnTo>
                    <a:lnTo>
                      <a:pt x="121" y="1375"/>
                    </a:lnTo>
                    <a:lnTo>
                      <a:pt x="116" y="1372"/>
                    </a:lnTo>
                    <a:lnTo>
                      <a:pt x="111" y="1368"/>
                    </a:lnTo>
                    <a:lnTo>
                      <a:pt x="107" y="1361"/>
                    </a:lnTo>
                    <a:lnTo>
                      <a:pt x="102" y="1352"/>
                    </a:lnTo>
                    <a:lnTo>
                      <a:pt x="99" y="1341"/>
                    </a:lnTo>
                    <a:lnTo>
                      <a:pt x="95" y="1326"/>
                    </a:lnTo>
                    <a:lnTo>
                      <a:pt x="91" y="1310"/>
                    </a:lnTo>
                    <a:lnTo>
                      <a:pt x="89" y="1290"/>
                    </a:lnTo>
                    <a:lnTo>
                      <a:pt x="85" y="1266"/>
                    </a:lnTo>
                    <a:lnTo>
                      <a:pt x="82" y="1240"/>
                    </a:lnTo>
                    <a:lnTo>
                      <a:pt x="77" y="1185"/>
                    </a:lnTo>
                    <a:lnTo>
                      <a:pt x="71" y="1130"/>
                    </a:lnTo>
                    <a:lnTo>
                      <a:pt x="65" y="1074"/>
                    </a:lnTo>
                    <a:lnTo>
                      <a:pt x="57" y="1018"/>
                    </a:lnTo>
                    <a:lnTo>
                      <a:pt x="41" y="908"/>
                    </a:lnTo>
                    <a:lnTo>
                      <a:pt x="26" y="800"/>
                    </a:lnTo>
                    <a:lnTo>
                      <a:pt x="20" y="749"/>
                    </a:lnTo>
                    <a:lnTo>
                      <a:pt x="14" y="701"/>
                    </a:lnTo>
                    <a:lnTo>
                      <a:pt x="9" y="652"/>
                    </a:lnTo>
                    <a:lnTo>
                      <a:pt x="4" y="607"/>
                    </a:lnTo>
                    <a:lnTo>
                      <a:pt x="1" y="565"/>
                    </a:lnTo>
                    <a:lnTo>
                      <a:pt x="0" y="525"/>
                    </a:lnTo>
                    <a:lnTo>
                      <a:pt x="1" y="487"/>
                    </a:lnTo>
                    <a:lnTo>
                      <a:pt x="4" y="455"/>
                    </a:lnTo>
                    <a:lnTo>
                      <a:pt x="9" y="424"/>
                    </a:lnTo>
                    <a:lnTo>
                      <a:pt x="14" y="394"/>
                    </a:lnTo>
                    <a:lnTo>
                      <a:pt x="19" y="364"/>
                    </a:lnTo>
                    <a:lnTo>
                      <a:pt x="26" y="335"/>
                    </a:lnTo>
                    <a:lnTo>
                      <a:pt x="40" y="280"/>
                    </a:lnTo>
                    <a:lnTo>
                      <a:pt x="56" y="229"/>
                    </a:lnTo>
                    <a:lnTo>
                      <a:pt x="72" y="181"/>
                    </a:lnTo>
                    <a:lnTo>
                      <a:pt x="90" y="139"/>
                    </a:lnTo>
                    <a:lnTo>
                      <a:pt x="107" y="101"/>
                    </a:lnTo>
                    <a:lnTo>
                      <a:pt x="125" y="69"/>
                    </a:lnTo>
                    <a:lnTo>
                      <a:pt x="141" y="43"/>
                    </a:lnTo>
                    <a:lnTo>
                      <a:pt x="156" y="22"/>
                    </a:lnTo>
                    <a:lnTo>
                      <a:pt x="162" y="14"/>
                    </a:lnTo>
                    <a:lnTo>
                      <a:pt x="168" y="8"/>
                    </a:lnTo>
                    <a:lnTo>
                      <a:pt x="173" y="4"/>
                    </a:lnTo>
                    <a:lnTo>
                      <a:pt x="178" y="2"/>
                    </a:lnTo>
                    <a:lnTo>
                      <a:pt x="183" y="0"/>
                    </a:lnTo>
                    <a:lnTo>
                      <a:pt x="186" y="2"/>
                    </a:lnTo>
                    <a:lnTo>
                      <a:pt x="188" y="5"/>
                    </a:lnTo>
                    <a:lnTo>
                      <a:pt x="191" y="10"/>
                    </a:lnTo>
                    <a:lnTo>
                      <a:pt x="191" y="18"/>
                    </a:lnTo>
                    <a:lnTo>
                      <a:pt x="191" y="28"/>
                    </a:lnTo>
                    <a:lnTo>
                      <a:pt x="190" y="40"/>
                    </a:lnTo>
                    <a:lnTo>
                      <a:pt x="186" y="54"/>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70" name="Google Shape;770;p12"/>
              <p:cNvSpPr/>
              <p:nvPr/>
            </p:nvSpPr>
            <p:spPr>
              <a:xfrm>
                <a:off x="1551" y="3026"/>
                <a:ext cx="41" cy="270"/>
              </a:xfrm>
              <a:custGeom>
                <a:rect b="b" l="l" r="r" t="t"/>
                <a:pathLst>
                  <a:path extrusionOk="0" h="1351" w="206">
                    <a:moveTo>
                      <a:pt x="152" y="60"/>
                    </a:moveTo>
                    <a:lnTo>
                      <a:pt x="150" y="99"/>
                    </a:lnTo>
                    <a:lnTo>
                      <a:pt x="147" y="137"/>
                    </a:lnTo>
                    <a:lnTo>
                      <a:pt x="146" y="175"/>
                    </a:lnTo>
                    <a:lnTo>
                      <a:pt x="145" y="213"/>
                    </a:lnTo>
                    <a:lnTo>
                      <a:pt x="145" y="285"/>
                    </a:lnTo>
                    <a:lnTo>
                      <a:pt x="146" y="356"/>
                    </a:lnTo>
                    <a:lnTo>
                      <a:pt x="150" y="426"/>
                    </a:lnTo>
                    <a:lnTo>
                      <a:pt x="153" y="494"/>
                    </a:lnTo>
                    <a:lnTo>
                      <a:pt x="160" y="560"/>
                    </a:lnTo>
                    <a:lnTo>
                      <a:pt x="166" y="625"/>
                    </a:lnTo>
                    <a:lnTo>
                      <a:pt x="173" y="687"/>
                    </a:lnTo>
                    <a:lnTo>
                      <a:pt x="180" y="747"/>
                    </a:lnTo>
                    <a:lnTo>
                      <a:pt x="187" y="806"/>
                    </a:lnTo>
                    <a:lnTo>
                      <a:pt x="193" y="863"/>
                    </a:lnTo>
                    <a:lnTo>
                      <a:pt x="198" y="918"/>
                    </a:lnTo>
                    <a:lnTo>
                      <a:pt x="202" y="972"/>
                    </a:lnTo>
                    <a:lnTo>
                      <a:pt x="206" y="1023"/>
                    </a:lnTo>
                    <a:lnTo>
                      <a:pt x="206" y="1073"/>
                    </a:lnTo>
                    <a:lnTo>
                      <a:pt x="205" y="1108"/>
                    </a:lnTo>
                    <a:lnTo>
                      <a:pt x="202" y="1143"/>
                    </a:lnTo>
                    <a:lnTo>
                      <a:pt x="197" y="1177"/>
                    </a:lnTo>
                    <a:lnTo>
                      <a:pt x="191" y="1212"/>
                    </a:lnTo>
                    <a:lnTo>
                      <a:pt x="182" y="1245"/>
                    </a:lnTo>
                    <a:lnTo>
                      <a:pt x="173" y="1275"/>
                    </a:lnTo>
                    <a:lnTo>
                      <a:pt x="165" y="1301"/>
                    </a:lnTo>
                    <a:lnTo>
                      <a:pt x="153" y="1322"/>
                    </a:lnTo>
                    <a:lnTo>
                      <a:pt x="148" y="1331"/>
                    </a:lnTo>
                    <a:lnTo>
                      <a:pt x="143" y="1338"/>
                    </a:lnTo>
                    <a:lnTo>
                      <a:pt x="138" y="1345"/>
                    </a:lnTo>
                    <a:lnTo>
                      <a:pt x="132" y="1348"/>
                    </a:lnTo>
                    <a:lnTo>
                      <a:pt x="127" y="1351"/>
                    </a:lnTo>
                    <a:lnTo>
                      <a:pt x="122" y="1351"/>
                    </a:lnTo>
                    <a:lnTo>
                      <a:pt x="117" y="1348"/>
                    </a:lnTo>
                    <a:lnTo>
                      <a:pt x="112" y="1345"/>
                    </a:lnTo>
                    <a:lnTo>
                      <a:pt x="107" y="1337"/>
                    </a:lnTo>
                    <a:lnTo>
                      <a:pt x="104" y="1329"/>
                    </a:lnTo>
                    <a:lnTo>
                      <a:pt x="99" y="1317"/>
                    </a:lnTo>
                    <a:lnTo>
                      <a:pt x="95" y="1302"/>
                    </a:lnTo>
                    <a:lnTo>
                      <a:pt x="91" y="1286"/>
                    </a:lnTo>
                    <a:lnTo>
                      <a:pt x="89" y="1266"/>
                    </a:lnTo>
                    <a:lnTo>
                      <a:pt x="85" y="1242"/>
                    </a:lnTo>
                    <a:lnTo>
                      <a:pt x="82" y="1216"/>
                    </a:lnTo>
                    <a:lnTo>
                      <a:pt x="77" y="1161"/>
                    </a:lnTo>
                    <a:lnTo>
                      <a:pt x="71" y="1106"/>
                    </a:lnTo>
                    <a:lnTo>
                      <a:pt x="65" y="1050"/>
                    </a:lnTo>
                    <a:lnTo>
                      <a:pt x="57" y="994"/>
                    </a:lnTo>
                    <a:lnTo>
                      <a:pt x="41" y="884"/>
                    </a:lnTo>
                    <a:lnTo>
                      <a:pt x="26" y="777"/>
                    </a:lnTo>
                    <a:lnTo>
                      <a:pt x="20" y="726"/>
                    </a:lnTo>
                    <a:lnTo>
                      <a:pt x="14" y="676"/>
                    </a:lnTo>
                    <a:lnTo>
                      <a:pt x="9" y="628"/>
                    </a:lnTo>
                    <a:lnTo>
                      <a:pt x="4" y="583"/>
                    </a:lnTo>
                    <a:lnTo>
                      <a:pt x="1" y="541"/>
                    </a:lnTo>
                    <a:lnTo>
                      <a:pt x="0" y="501"/>
                    </a:lnTo>
                    <a:lnTo>
                      <a:pt x="1" y="464"/>
                    </a:lnTo>
                    <a:lnTo>
                      <a:pt x="4" y="431"/>
                    </a:lnTo>
                    <a:lnTo>
                      <a:pt x="12" y="370"/>
                    </a:lnTo>
                    <a:lnTo>
                      <a:pt x="24" y="313"/>
                    </a:lnTo>
                    <a:lnTo>
                      <a:pt x="35" y="259"/>
                    </a:lnTo>
                    <a:lnTo>
                      <a:pt x="47" y="209"/>
                    </a:lnTo>
                    <a:lnTo>
                      <a:pt x="61" y="164"/>
                    </a:lnTo>
                    <a:lnTo>
                      <a:pt x="74" y="124"/>
                    </a:lnTo>
                    <a:lnTo>
                      <a:pt x="87" y="88"/>
                    </a:lnTo>
                    <a:lnTo>
                      <a:pt x="100" y="58"/>
                    </a:lnTo>
                    <a:lnTo>
                      <a:pt x="112" y="34"/>
                    </a:lnTo>
                    <a:lnTo>
                      <a:pt x="124" y="17"/>
                    </a:lnTo>
                    <a:lnTo>
                      <a:pt x="129" y="9"/>
                    </a:lnTo>
                    <a:lnTo>
                      <a:pt x="133" y="5"/>
                    </a:lnTo>
                    <a:lnTo>
                      <a:pt x="137" y="2"/>
                    </a:lnTo>
                    <a:lnTo>
                      <a:pt x="141" y="0"/>
                    </a:lnTo>
                    <a:lnTo>
                      <a:pt x="145" y="2"/>
                    </a:lnTo>
                    <a:lnTo>
                      <a:pt x="147" y="3"/>
                    </a:lnTo>
                    <a:lnTo>
                      <a:pt x="150" y="8"/>
                    </a:lnTo>
                    <a:lnTo>
                      <a:pt x="152" y="14"/>
                    </a:lnTo>
                    <a:lnTo>
                      <a:pt x="152" y="23"/>
                    </a:lnTo>
                    <a:lnTo>
                      <a:pt x="153" y="33"/>
                    </a:lnTo>
                    <a:lnTo>
                      <a:pt x="153" y="45"/>
                    </a:lnTo>
                    <a:lnTo>
                      <a:pt x="152" y="60"/>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71" name="Google Shape;771;p12"/>
              <p:cNvSpPr/>
              <p:nvPr/>
            </p:nvSpPr>
            <p:spPr>
              <a:xfrm>
                <a:off x="1504" y="3174"/>
                <a:ext cx="41" cy="256"/>
              </a:xfrm>
              <a:custGeom>
                <a:rect b="b" l="l" r="r" t="t"/>
                <a:pathLst>
                  <a:path extrusionOk="0" h="1278" w="204">
                    <a:moveTo>
                      <a:pt x="155" y="59"/>
                    </a:moveTo>
                    <a:lnTo>
                      <a:pt x="150" y="134"/>
                    </a:lnTo>
                    <a:lnTo>
                      <a:pt x="146" y="205"/>
                    </a:lnTo>
                    <a:lnTo>
                      <a:pt x="146" y="272"/>
                    </a:lnTo>
                    <a:lnTo>
                      <a:pt x="148" y="335"/>
                    </a:lnTo>
                    <a:lnTo>
                      <a:pt x="151" y="395"/>
                    </a:lnTo>
                    <a:lnTo>
                      <a:pt x="155" y="452"/>
                    </a:lnTo>
                    <a:lnTo>
                      <a:pt x="160" y="506"/>
                    </a:lnTo>
                    <a:lnTo>
                      <a:pt x="166" y="558"/>
                    </a:lnTo>
                    <a:lnTo>
                      <a:pt x="173" y="608"/>
                    </a:lnTo>
                    <a:lnTo>
                      <a:pt x="179" y="658"/>
                    </a:lnTo>
                    <a:lnTo>
                      <a:pt x="186" y="705"/>
                    </a:lnTo>
                    <a:lnTo>
                      <a:pt x="191" y="753"/>
                    </a:lnTo>
                    <a:lnTo>
                      <a:pt x="196" y="800"/>
                    </a:lnTo>
                    <a:lnTo>
                      <a:pt x="201" y="846"/>
                    </a:lnTo>
                    <a:lnTo>
                      <a:pt x="204" y="895"/>
                    </a:lnTo>
                    <a:lnTo>
                      <a:pt x="204" y="942"/>
                    </a:lnTo>
                    <a:lnTo>
                      <a:pt x="204" y="980"/>
                    </a:lnTo>
                    <a:lnTo>
                      <a:pt x="203" y="1019"/>
                    </a:lnTo>
                    <a:lnTo>
                      <a:pt x="201" y="1060"/>
                    </a:lnTo>
                    <a:lnTo>
                      <a:pt x="199" y="1102"/>
                    </a:lnTo>
                    <a:lnTo>
                      <a:pt x="195" y="1142"/>
                    </a:lnTo>
                    <a:lnTo>
                      <a:pt x="191" y="1180"/>
                    </a:lnTo>
                    <a:lnTo>
                      <a:pt x="186" y="1213"/>
                    </a:lnTo>
                    <a:lnTo>
                      <a:pt x="180" y="1242"/>
                    </a:lnTo>
                    <a:lnTo>
                      <a:pt x="176" y="1253"/>
                    </a:lnTo>
                    <a:lnTo>
                      <a:pt x="173" y="1262"/>
                    </a:lnTo>
                    <a:lnTo>
                      <a:pt x="169" y="1269"/>
                    </a:lnTo>
                    <a:lnTo>
                      <a:pt x="164" y="1274"/>
                    </a:lnTo>
                    <a:lnTo>
                      <a:pt x="160" y="1278"/>
                    </a:lnTo>
                    <a:lnTo>
                      <a:pt x="155" y="1278"/>
                    </a:lnTo>
                    <a:lnTo>
                      <a:pt x="149" y="1274"/>
                    </a:lnTo>
                    <a:lnTo>
                      <a:pt x="144" y="1269"/>
                    </a:lnTo>
                    <a:lnTo>
                      <a:pt x="138" y="1259"/>
                    </a:lnTo>
                    <a:lnTo>
                      <a:pt x="131" y="1247"/>
                    </a:lnTo>
                    <a:lnTo>
                      <a:pt x="125" y="1231"/>
                    </a:lnTo>
                    <a:lnTo>
                      <a:pt x="118" y="1212"/>
                    </a:lnTo>
                    <a:lnTo>
                      <a:pt x="110" y="1188"/>
                    </a:lnTo>
                    <a:lnTo>
                      <a:pt x="103" y="1160"/>
                    </a:lnTo>
                    <a:lnTo>
                      <a:pt x="94" y="1128"/>
                    </a:lnTo>
                    <a:lnTo>
                      <a:pt x="85" y="1091"/>
                    </a:lnTo>
                    <a:lnTo>
                      <a:pt x="63" y="986"/>
                    </a:lnTo>
                    <a:lnTo>
                      <a:pt x="43" y="889"/>
                    </a:lnTo>
                    <a:lnTo>
                      <a:pt x="35" y="844"/>
                    </a:lnTo>
                    <a:lnTo>
                      <a:pt x="27" y="799"/>
                    </a:lnTo>
                    <a:lnTo>
                      <a:pt x="20" y="758"/>
                    </a:lnTo>
                    <a:lnTo>
                      <a:pt x="14" y="717"/>
                    </a:lnTo>
                    <a:lnTo>
                      <a:pt x="10" y="677"/>
                    </a:lnTo>
                    <a:lnTo>
                      <a:pt x="5" y="639"/>
                    </a:lnTo>
                    <a:lnTo>
                      <a:pt x="3" y="602"/>
                    </a:lnTo>
                    <a:lnTo>
                      <a:pt x="2" y="567"/>
                    </a:lnTo>
                    <a:lnTo>
                      <a:pt x="0" y="532"/>
                    </a:lnTo>
                    <a:lnTo>
                      <a:pt x="2" y="498"/>
                    </a:lnTo>
                    <a:lnTo>
                      <a:pt x="3" y="466"/>
                    </a:lnTo>
                    <a:lnTo>
                      <a:pt x="7" y="434"/>
                    </a:lnTo>
                    <a:lnTo>
                      <a:pt x="15" y="373"/>
                    </a:lnTo>
                    <a:lnTo>
                      <a:pt x="27" y="316"/>
                    </a:lnTo>
                    <a:lnTo>
                      <a:pt x="38" y="262"/>
                    </a:lnTo>
                    <a:lnTo>
                      <a:pt x="50" y="212"/>
                    </a:lnTo>
                    <a:lnTo>
                      <a:pt x="64" y="166"/>
                    </a:lnTo>
                    <a:lnTo>
                      <a:pt x="77" y="125"/>
                    </a:lnTo>
                    <a:lnTo>
                      <a:pt x="90" y="90"/>
                    </a:lnTo>
                    <a:lnTo>
                      <a:pt x="103" y="59"/>
                    </a:lnTo>
                    <a:lnTo>
                      <a:pt x="115" y="34"/>
                    </a:lnTo>
                    <a:lnTo>
                      <a:pt x="126" y="16"/>
                    </a:lnTo>
                    <a:lnTo>
                      <a:pt x="131" y="9"/>
                    </a:lnTo>
                    <a:lnTo>
                      <a:pt x="136" y="4"/>
                    </a:lnTo>
                    <a:lnTo>
                      <a:pt x="140" y="1"/>
                    </a:lnTo>
                    <a:lnTo>
                      <a:pt x="144" y="0"/>
                    </a:lnTo>
                    <a:lnTo>
                      <a:pt x="148" y="0"/>
                    </a:lnTo>
                    <a:lnTo>
                      <a:pt x="150" y="3"/>
                    </a:lnTo>
                    <a:lnTo>
                      <a:pt x="153" y="6"/>
                    </a:lnTo>
                    <a:lnTo>
                      <a:pt x="155" y="13"/>
                    </a:lnTo>
                    <a:lnTo>
                      <a:pt x="155" y="21"/>
                    </a:lnTo>
                    <a:lnTo>
                      <a:pt x="156" y="31"/>
                    </a:lnTo>
                    <a:lnTo>
                      <a:pt x="156" y="44"/>
                    </a:lnTo>
                    <a:lnTo>
                      <a:pt x="155" y="59"/>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72" name="Google Shape;772;p12"/>
              <p:cNvSpPr/>
              <p:nvPr/>
            </p:nvSpPr>
            <p:spPr>
              <a:xfrm>
                <a:off x="1474" y="3370"/>
                <a:ext cx="38" cy="159"/>
              </a:xfrm>
              <a:custGeom>
                <a:rect b="b" l="l" r="r" t="t"/>
                <a:pathLst>
                  <a:path extrusionOk="0" h="797" w="188">
                    <a:moveTo>
                      <a:pt x="121" y="25"/>
                    </a:moveTo>
                    <a:lnTo>
                      <a:pt x="122" y="50"/>
                    </a:lnTo>
                    <a:lnTo>
                      <a:pt x="124" y="75"/>
                    </a:lnTo>
                    <a:lnTo>
                      <a:pt x="129" y="100"/>
                    </a:lnTo>
                    <a:lnTo>
                      <a:pt x="136" y="125"/>
                    </a:lnTo>
                    <a:lnTo>
                      <a:pt x="149" y="174"/>
                    </a:lnTo>
                    <a:lnTo>
                      <a:pt x="163" y="221"/>
                    </a:lnTo>
                    <a:lnTo>
                      <a:pt x="171" y="245"/>
                    </a:lnTo>
                    <a:lnTo>
                      <a:pt x="177" y="266"/>
                    </a:lnTo>
                    <a:lnTo>
                      <a:pt x="182" y="289"/>
                    </a:lnTo>
                    <a:lnTo>
                      <a:pt x="186" y="309"/>
                    </a:lnTo>
                    <a:lnTo>
                      <a:pt x="188" y="329"/>
                    </a:lnTo>
                    <a:lnTo>
                      <a:pt x="188" y="347"/>
                    </a:lnTo>
                    <a:lnTo>
                      <a:pt x="187" y="356"/>
                    </a:lnTo>
                    <a:lnTo>
                      <a:pt x="186" y="365"/>
                    </a:lnTo>
                    <a:lnTo>
                      <a:pt x="183" y="374"/>
                    </a:lnTo>
                    <a:lnTo>
                      <a:pt x="181" y="381"/>
                    </a:lnTo>
                    <a:lnTo>
                      <a:pt x="167" y="420"/>
                    </a:lnTo>
                    <a:lnTo>
                      <a:pt x="152" y="467"/>
                    </a:lnTo>
                    <a:lnTo>
                      <a:pt x="136" y="521"/>
                    </a:lnTo>
                    <a:lnTo>
                      <a:pt x="118" y="576"/>
                    </a:lnTo>
                    <a:lnTo>
                      <a:pt x="99" y="632"/>
                    </a:lnTo>
                    <a:lnTo>
                      <a:pt x="80" y="686"/>
                    </a:lnTo>
                    <a:lnTo>
                      <a:pt x="70" y="711"/>
                    </a:lnTo>
                    <a:lnTo>
                      <a:pt x="58" y="733"/>
                    </a:lnTo>
                    <a:lnTo>
                      <a:pt x="48" y="753"/>
                    </a:lnTo>
                    <a:lnTo>
                      <a:pt x="37" y="772"/>
                    </a:lnTo>
                    <a:lnTo>
                      <a:pt x="26" y="784"/>
                    </a:lnTo>
                    <a:lnTo>
                      <a:pt x="17" y="793"/>
                    </a:lnTo>
                    <a:lnTo>
                      <a:pt x="13" y="795"/>
                    </a:lnTo>
                    <a:lnTo>
                      <a:pt x="10" y="797"/>
                    </a:lnTo>
                    <a:lnTo>
                      <a:pt x="7" y="797"/>
                    </a:lnTo>
                    <a:lnTo>
                      <a:pt x="5" y="795"/>
                    </a:lnTo>
                    <a:lnTo>
                      <a:pt x="3" y="793"/>
                    </a:lnTo>
                    <a:lnTo>
                      <a:pt x="2" y="790"/>
                    </a:lnTo>
                    <a:lnTo>
                      <a:pt x="1" y="785"/>
                    </a:lnTo>
                    <a:lnTo>
                      <a:pt x="0" y="780"/>
                    </a:lnTo>
                    <a:lnTo>
                      <a:pt x="0" y="768"/>
                    </a:lnTo>
                    <a:lnTo>
                      <a:pt x="0" y="753"/>
                    </a:lnTo>
                    <a:lnTo>
                      <a:pt x="5" y="712"/>
                    </a:lnTo>
                    <a:lnTo>
                      <a:pt x="13" y="662"/>
                    </a:lnTo>
                    <a:lnTo>
                      <a:pt x="25" y="606"/>
                    </a:lnTo>
                    <a:lnTo>
                      <a:pt x="37" y="545"/>
                    </a:lnTo>
                    <a:lnTo>
                      <a:pt x="50" y="488"/>
                    </a:lnTo>
                    <a:lnTo>
                      <a:pt x="61" y="442"/>
                    </a:lnTo>
                    <a:lnTo>
                      <a:pt x="71" y="402"/>
                    </a:lnTo>
                    <a:lnTo>
                      <a:pt x="80" y="369"/>
                    </a:lnTo>
                    <a:lnTo>
                      <a:pt x="87" y="339"/>
                    </a:lnTo>
                    <a:lnTo>
                      <a:pt x="92" y="311"/>
                    </a:lnTo>
                    <a:lnTo>
                      <a:pt x="96" y="282"/>
                    </a:lnTo>
                    <a:lnTo>
                      <a:pt x="96" y="253"/>
                    </a:lnTo>
                    <a:lnTo>
                      <a:pt x="97" y="213"/>
                    </a:lnTo>
                    <a:lnTo>
                      <a:pt x="101" y="165"/>
                    </a:lnTo>
                    <a:lnTo>
                      <a:pt x="104" y="114"/>
                    </a:lnTo>
                    <a:lnTo>
                      <a:pt x="108" y="67"/>
                    </a:lnTo>
                    <a:lnTo>
                      <a:pt x="113" y="28"/>
                    </a:lnTo>
                    <a:lnTo>
                      <a:pt x="117" y="4"/>
                    </a:lnTo>
                    <a:lnTo>
                      <a:pt x="118" y="2"/>
                    </a:lnTo>
                    <a:lnTo>
                      <a:pt x="118" y="0"/>
                    </a:lnTo>
                    <a:lnTo>
                      <a:pt x="119" y="0"/>
                    </a:lnTo>
                    <a:lnTo>
                      <a:pt x="119" y="2"/>
                    </a:lnTo>
                    <a:lnTo>
                      <a:pt x="121" y="10"/>
                    </a:lnTo>
                    <a:lnTo>
                      <a:pt x="121" y="25"/>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73" name="Google Shape;773;p12"/>
              <p:cNvSpPr/>
              <p:nvPr/>
            </p:nvSpPr>
            <p:spPr>
              <a:xfrm>
                <a:off x="3762" y="1917"/>
                <a:ext cx="149" cy="66"/>
              </a:xfrm>
              <a:custGeom>
                <a:rect b="b" l="l" r="r" t="t"/>
                <a:pathLst>
                  <a:path extrusionOk="0" h="326" w="744">
                    <a:moveTo>
                      <a:pt x="141" y="2"/>
                    </a:moveTo>
                    <a:lnTo>
                      <a:pt x="166" y="0"/>
                    </a:lnTo>
                    <a:lnTo>
                      <a:pt x="192" y="1"/>
                    </a:lnTo>
                    <a:lnTo>
                      <a:pt x="220" y="5"/>
                    </a:lnTo>
                    <a:lnTo>
                      <a:pt x="247" y="10"/>
                    </a:lnTo>
                    <a:lnTo>
                      <a:pt x="276" y="17"/>
                    </a:lnTo>
                    <a:lnTo>
                      <a:pt x="306" y="27"/>
                    </a:lnTo>
                    <a:lnTo>
                      <a:pt x="336" y="39"/>
                    </a:lnTo>
                    <a:lnTo>
                      <a:pt x="366" y="51"/>
                    </a:lnTo>
                    <a:lnTo>
                      <a:pt x="396" y="65"/>
                    </a:lnTo>
                    <a:lnTo>
                      <a:pt x="426" y="78"/>
                    </a:lnTo>
                    <a:lnTo>
                      <a:pt x="456" y="95"/>
                    </a:lnTo>
                    <a:lnTo>
                      <a:pt x="484" y="111"/>
                    </a:lnTo>
                    <a:lnTo>
                      <a:pt x="513" y="127"/>
                    </a:lnTo>
                    <a:lnTo>
                      <a:pt x="540" y="145"/>
                    </a:lnTo>
                    <a:lnTo>
                      <a:pt x="567" y="162"/>
                    </a:lnTo>
                    <a:lnTo>
                      <a:pt x="593" y="180"/>
                    </a:lnTo>
                    <a:lnTo>
                      <a:pt x="639" y="215"/>
                    </a:lnTo>
                    <a:lnTo>
                      <a:pt x="679" y="246"/>
                    </a:lnTo>
                    <a:lnTo>
                      <a:pt x="695" y="261"/>
                    </a:lnTo>
                    <a:lnTo>
                      <a:pt x="710" y="274"/>
                    </a:lnTo>
                    <a:lnTo>
                      <a:pt x="723" y="287"/>
                    </a:lnTo>
                    <a:lnTo>
                      <a:pt x="733" y="298"/>
                    </a:lnTo>
                    <a:lnTo>
                      <a:pt x="739" y="307"/>
                    </a:lnTo>
                    <a:lnTo>
                      <a:pt x="743" y="314"/>
                    </a:lnTo>
                    <a:lnTo>
                      <a:pt x="744" y="321"/>
                    </a:lnTo>
                    <a:lnTo>
                      <a:pt x="741" y="324"/>
                    </a:lnTo>
                    <a:lnTo>
                      <a:pt x="735" y="326"/>
                    </a:lnTo>
                    <a:lnTo>
                      <a:pt x="725" y="324"/>
                    </a:lnTo>
                    <a:lnTo>
                      <a:pt x="713" y="321"/>
                    </a:lnTo>
                    <a:lnTo>
                      <a:pt x="695" y="313"/>
                    </a:lnTo>
                    <a:lnTo>
                      <a:pt x="615" y="279"/>
                    </a:lnTo>
                    <a:lnTo>
                      <a:pt x="532" y="246"/>
                    </a:lnTo>
                    <a:lnTo>
                      <a:pt x="448" y="212"/>
                    </a:lnTo>
                    <a:lnTo>
                      <a:pt x="365" y="182"/>
                    </a:lnTo>
                    <a:lnTo>
                      <a:pt x="325" y="167"/>
                    </a:lnTo>
                    <a:lnTo>
                      <a:pt x="286" y="155"/>
                    </a:lnTo>
                    <a:lnTo>
                      <a:pt x="247" y="142"/>
                    </a:lnTo>
                    <a:lnTo>
                      <a:pt x="211" y="132"/>
                    </a:lnTo>
                    <a:lnTo>
                      <a:pt x="177" y="122"/>
                    </a:lnTo>
                    <a:lnTo>
                      <a:pt x="145" y="115"/>
                    </a:lnTo>
                    <a:lnTo>
                      <a:pt x="115" y="110"/>
                    </a:lnTo>
                    <a:lnTo>
                      <a:pt x="88" y="106"/>
                    </a:lnTo>
                    <a:lnTo>
                      <a:pt x="64" y="101"/>
                    </a:lnTo>
                    <a:lnTo>
                      <a:pt x="44" y="96"/>
                    </a:lnTo>
                    <a:lnTo>
                      <a:pt x="28" y="90"/>
                    </a:lnTo>
                    <a:lnTo>
                      <a:pt x="15" y="83"/>
                    </a:lnTo>
                    <a:lnTo>
                      <a:pt x="10" y="80"/>
                    </a:lnTo>
                    <a:lnTo>
                      <a:pt x="6" y="76"/>
                    </a:lnTo>
                    <a:lnTo>
                      <a:pt x="4" y="72"/>
                    </a:lnTo>
                    <a:lnTo>
                      <a:pt x="1" y="68"/>
                    </a:lnTo>
                    <a:lnTo>
                      <a:pt x="1" y="63"/>
                    </a:lnTo>
                    <a:lnTo>
                      <a:pt x="0" y="60"/>
                    </a:lnTo>
                    <a:lnTo>
                      <a:pt x="1" y="56"/>
                    </a:lnTo>
                    <a:lnTo>
                      <a:pt x="3" y="52"/>
                    </a:lnTo>
                    <a:lnTo>
                      <a:pt x="5" y="47"/>
                    </a:lnTo>
                    <a:lnTo>
                      <a:pt x="9" y="44"/>
                    </a:lnTo>
                    <a:lnTo>
                      <a:pt x="14" y="40"/>
                    </a:lnTo>
                    <a:lnTo>
                      <a:pt x="19" y="36"/>
                    </a:lnTo>
                    <a:lnTo>
                      <a:pt x="31" y="29"/>
                    </a:lnTo>
                    <a:lnTo>
                      <a:pt x="46" y="21"/>
                    </a:lnTo>
                    <a:lnTo>
                      <a:pt x="66" y="15"/>
                    </a:lnTo>
                    <a:lnTo>
                      <a:pt x="89" y="10"/>
                    </a:lnTo>
                    <a:lnTo>
                      <a:pt x="114" y="5"/>
                    </a:lnTo>
                    <a:lnTo>
                      <a:pt x="141" y="2"/>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74" name="Google Shape;774;p12"/>
              <p:cNvSpPr/>
              <p:nvPr/>
            </p:nvSpPr>
            <p:spPr>
              <a:xfrm>
                <a:off x="3853" y="1893"/>
                <a:ext cx="147" cy="65"/>
              </a:xfrm>
              <a:custGeom>
                <a:rect b="b" l="l" r="r" t="t"/>
                <a:pathLst>
                  <a:path extrusionOk="0" h="324" w="739">
                    <a:moveTo>
                      <a:pt x="138" y="1"/>
                    </a:moveTo>
                    <a:lnTo>
                      <a:pt x="161" y="0"/>
                    </a:lnTo>
                    <a:lnTo>
                      <a:pt x="188" y="1"/>
                    </a:lnTo>
                    <a:lnTo>
                      <a:pt x="215" y="4"/>
                    </a:lnTo>
                    <a:lnTo>
                      <a:pt x="244" y="11"/>
                    </a:lnTo>
                    <a:lnTo>
                      <a:pt x="272" y="18"/>
                    </a:lnTo>
                    <a:lnTo>
                      <a:pt x="301" y="27"/>
                    </a:lnTo>
                    <a:lnTo>
                      <a:pt x="331" y="38"/>
                    </a:lnTo>
                    <a:lnTo>
                      <a:pt x="361" y="51"/>
                    </a:lnTo>
                    <a:lnTo>
                      <a:pt x="391" y="64"/>
                    </a:lnTo>
                    <a:lnTo>
                      <a:pt x="421" y="79"/>
                    </a:lnTo>
                    <a:lnTo>
                      <a:pt x="451" y="96"/>
                    </a:lnTo>
                    <a:lnTo>
                      <a:pt x="480" y="112"/>
                    </a:lnTo>
                    <a:lnTo>
                      <a:pt x="508" y="128"/>
                    </a:lnTo>
                    <a:lnTo>
                      <a:pt x="536" y="146"/>
                    </a:lnTo>
                    <a:lnTo>
                      <a:pt x="563" y="163"/>
                    </a:lnTo>
                    <a:lnTo>
                      <a:pt x="588" y="180"/>
                    </a:lnTo>
                    <a:lnTo>
                      <a:pt x="634" y="214"/>
                    </a:lnTo>
                    <a:lnTo>
                      <a:pt x="674" y="245"/>
                    </a:lnTo>
                    <a:lnTo>
                      <a:pt x="692" y="260"/>
                    </a:lnTo>
                    <a:lnTo>
                      <a:pt x="705" y="274"/>
                    </a:lnTo>
                    <a:lnTo>
                      <a:pt x="718" y="287"/>
                    </a:lnTo>
                    <a:lnTo>
                      <a:pt x="728" y="297"/>
                    </a:lnTo>
                    <a:lnTo>
                      <a:pt x="734" y="307"/>
                    </a:lnTo>
                    <a:lnTo>
                      <a:pt x="739" y="314"/>
                    </a:lnTo>
                    <a:lnTo>
                      <a:pt x="739" y="319"/>
                    </a:lnTo>
                    <a:lnTo>
                      <a:pt x="737" y="323"/>
                    </a:lnTo>
                    <a:lnTo>
                      <a:pt x="730" y="324"/>
                    </a:lnTo>
                    <a:lnTo>
                      <a:pt x="722" y="323"/>
                    </a:lnTo>
                    <a:lnTo>
                      <a:pt x="708" y="319"/>
                    </a:lnTo>
                    <a:lnTo>
                      <a:pt x="690" y="312"/>
                    </a:lnTo>
                    <a:lnTo>
                      <a:pt x="611" y="279"/>
                    </a:lnTo>
                    <a:lnTo>
                      <a:pt x="528" y="247"/>
                    </a:lnTo>
                    <a:lnTo>
                      <a:pt x="445" y="214"/>
                    </a:lnTo>
                    <a:lnTo>
                      <a:pt x="363" y="184"/>
                    </a:lnTo>
                    <a:lnTo>
                      <a:pt x="285" y="157"/>
                    </a:lnTo>
                    <a:lnTo>
                      <a:pt x="211" y="133"/>
                    </a:lnTo>
                    <a:lnTo>
                      <a:pt x="176" y="123"/>
                    </a:lnTo>
                    <a:lnTo>
                      <a:pt x="145" y="116"/>
                    </a:lnTo>
                    <a:lnTo>
                      <a:pt x="115" y="108"/>
                    </a:lnTo>
                    <a:lnTo>
                      <a:pt x="88" y="104"/>
                    </a:lnTo>
                    <a:lnTo>
                      <a:pt x="64" y="101"/>
                    </a:lnTo>
                    <a:lnTo>
                      <a:pt x="44" y="96"/>
                    </a:lnTo>
                    <a:lnTo>
                      <a:pt x="28" y="91"/>
                    </a:lnTo>
                    <a:lnTo>
                      <a:pt x="15" y="84"/>
                    </a:lnTo>
                    <a:lnTo>
                      <a:pt x="10" y="81"/>
                    </a:lnTo>
                    <a:lnTo>
                      <a:pt x="7" y="77"/>
                    </a:lnTo>
                    <a:lnTo>
                      <a:pt x="4" y="73"/>
                    </a:lnTo>
                    <a:lnTo>
                      <a:pt x="2" y="69"/>
                    </a:lnTo>
                    <a:lnTo>
                      <a:pt x="2" y="66"/>
                    </a:lnTo>
                    <a:lnTo>
                      <a:pt x="0" y="62"/>
                    </a:lnTo>
                    <a:lnTo>
                      <a:pt x="2" y="58"/>
                    </a:lnTo>
                    <a:lnTo>
                      <a:pt x="3" y="54"/>
                    </a:lnTo>
                    <a:lnTo>
                      <a:pt x="5" y="49"/>
                    </a:lnTo>
                    <a:lnTo>
                      <a:pt x="9" y="46"/>
                    </a:lnTo>
                    <a:lnTo>
                      <a:pt x="13" y="42"/>
                    </a:lnTo>
                    <a:lnTo>
                      <a:pt x="18" y="38"/>
                    </a:lnTo>
                    <a:lnTo>
                      <a:pt x="30" y="31"/>
                    </a:lnTo>
                    <a:lnTo>
                      <a:pt x="45" y="23"/>
                    </a:lnTo>
                    <a:lnTo>
                      <a:pt x="64" y="16"/>
                    </a:lnTo>
                    <a:lnTo>
                      <a:pt x="85" y="9"/>
                    </a:lnTo>
                    <a:lnTo>
                      <a:pt x="110" y="4"/>
                    </a:lnTo>
                    <a:lnTo>
                      <a:pt x="138" y="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75" name="Google Shape;775;p12"/>
              <p:cNvSpPr/>
              <p:nvPr/>
            </p:nvSpPr>
            <p:spPr>
              <a:xfrm>
                <a:off x="3946" y="1883"/>
                <a:ext cx="148" cy="65"/>
              </a:xfrm>
              <a:custGeom>
                <a:rect b="b" l="l" r="r" t="t"/>
                <a:pathLst>
                  <a:path extrusionOk="0" h="323" w="742">
                    <a:moveTo>
                      <a:pt x="141" y="1"/>
                    </a:moveTo>
                    <a:lnTo>
                      <a:pt x="166" y="0"/>
                    </a:lnTo>
                    <a:lnTo>
                      <a:pt x="191" y="1"/>
                    </a:lnTo>
                    <a:lnTo>
                      <a:pt x="218" y="3"/>
                    </a:lnTo>
                    <a:lnTo>
                      <a:pt x="247" y="10"/>
                    </a:lnTo>
                    <a:lnTo>
                      <a:pt x="276" y="17"/>
                    </a:lnTo>
                    <a:lnTo>
                      <a:pt x="304" y="26"/>
                    </a:lnTo>
                    <a:lnTo>
                      <a:pt x="334" y="37"/>
                    </a:lnTo>
                    <a:lnTo>
                      <a:pt x="364" y="48"/>
                    </a:lnTo>
                    <a:lnTo>
                      <a:pt x="394" y="62"/>
                    </a:lnTo>
                    <a:lnTo>
                      <a:pt x="424" y="77"/>
                    </a:lnTo>
                    <a:lnTo>
                      <a:pt x="454" y="92"/>
                    </a:lnTo>
                    <a:lnTo>
                      <a:pt x="483" y="108"/>
                    </a:lnTo>
                    <a:lnTo>
                      <a:pt x="511" y="126"/>
                    </a:lnTo>
                    <a:lnTo>
                      <a:pt x="539" y="142"/>
                    </a:lnTo>
                    <a:lnTo>
                      <a:pt x="566" y="159"/>
                    </a:lnTo>
                    <a:lnTo>
                      <a:pt x="591" y="177"/>
                    </a:lnTo>
                    <a:lnTo>
                      <a:pt x="637" y="211"/>
                    </a:lnTo>
                    <a:lnTo>
                      <a:pt x="677" y="243"/>
                    </a:lnTo>
                    <a:lnTo>
                      <a:pt x="695" y="258"/>
                    </a:lnTo>
                    <a:lnTo>
                      <a:pt x="710" y="272"/>
                    </a:lnTo>
                    <a:lnTo>
                      <a:pt x="721" y="284"/>
                    </a:lnTo>
                    <a:lnTo>
                      <a:pt x="731" y="295"/>
                    </a:lnTo>
                    <a:lnTo>
                      <a:pt x="739" y="304"/>
                    </a:lnTo>
                    <a:lnTo>
                      <a:pt x="742" y="312"/>
                    </a:lnTo>
                    <a:lnTo>
                      <a:pt x="742" y="318"/>
                    </a:lnTo>
                    <a:lnTo>
                      <a:pt x="740" y="322"/>
                    </a:lnTo>
                    <a:lnTo>
                      <a:pt x="735" y="323"/>
                    </a:lnTo>
                    <a:lnTo>
                      <a:pt x="725" y="322"/>
                    </a:lnTo>
                    <a:lnTo>
                      <a:pt x="711" y="319"/>
                    </a:lnTo>
                    <a:lnTo>
                      <a:pt x="694" y="312"/>
                    </a:lnTo>
                    <a:lnTo>
                      <a:pt x="614" y="278"/>
                    </a:lnTo>
                    <a:lnTo>
                      <a:pt x="531" y="244"/>
                    </a:lnTo>
                    <a:lnTo>
                      <a:pt x="447" y="212"/>
                    </a:lnTo>
                    <a:lnTo>
                      <a:pt x="364" y="181"/>
                    </a:lnTo>
                    <a:lnTo>
                      <a:pt x="324" y="167"/>
                    </a:lnTo>
                    <a:lnTo>
                      <a:pt x="284" y="153"/>
                    </a:lnTo>
                    <a:lnTo>
                      <a:pt x="247" y="142"/>
                    </a:lnTo>
                    <a:lnTo>
                      <a:pt x="211" y="131"/>
                    </a:lnTo>
                    <a:lnTo>
                      <a:pt x="176" y="122"/>
                    </a:lnTo>
                    <a:lnTo>
                      <a:pt x="143" y="114"/>
                    </a:lnTo>
                    <a:lnTo>
                      <a:pt x="113" y="108"/>
                    </a:lnTo>
                    <a:lnTo>
                      <a:pt x="86" y="104"/>
                    </a:lnTo>
                    <a:lnTo>
                      <a:pt x="62" y="101"/>
                    </a:lnTo>
                    <a:lnTo>
                      <a:pt x="42" y="96"/>
                    </a:lnTo>
                    <a:lnTo>
                      <a:pt x="26" y="89"/>
                    </a:lnTo>
                    <a:lnTo>
                      <a:pt x="14" y="82"/>
                    </a:lnTo>
                    <a:lnTo>
                      <a:pt x="10" y="78"/>
                    </a:lnTo>
                    <a:lnTo>
                      <a:pt x="6" y="74"/>
                    </a:lnTo>
                    <a:lnTo>
                      <a:pt x="2" y="71"/>
                    </a:lnTo>
                    <a:lnTo>
                      <a:pt x="1" y="67"/>
                    </a:lnTo>
                    <a:lnTo>
                      <a:pt x="0" y="63"/>
                    </a:lnTo>
                    <a:lnTo>
                      <a:pt x="0" y="59"/>
                    </a:lnTo>
                    <a:lnTo>
                      <a:pt x="1" y="54"/>
                    </a:lnTo>
                    <a:lnTo>
                      <a:pt x="2" y="51"/>
                    </a:lnTo>
                    <a:lnTo>
                      <a:pt x="5" y="47"/>
                    </a:lnTo>
                    <a:lnTo>
                      <a:pt x="9" y="43"/>
                    </a:lnTo>
                    <a:lnTo>
                      <a:pt x="12" y="38"/>
                    </a:lnTo>
                    <a:lnTo>
                      <a:pt x="17" y="35"/>
                    </a:lnTo>
                    <a:lnTo>
                      <a:pt x="30" y="27"/>
                    </a:lnTo>
                    <a:lnTo>
                      <a:pt x="46" y="21"/>
                    </a:lnTo>
                    <a:lnTo>
                      <a:pt x="65" y="15"/>
                    </a:lnTo>
                    <a:lnTo>
                      <a:pt x="87" y="8"/>
                    </a:lnTo>
                    <a:lnTo>
                      <a:pt x="112" y="5"/>
                    </a:lnTo>
                    <a:lnTo>
                      <a:pt x="141" y="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76" name="Google Shape;776;p12"/>
              <p:cNvSpPr/>
              <p:nvPr/>
            </p:nvSpPr>
            <p:spPr>
              <a:xfrm>
                <a:off x="4067" y="1886"/>
                <a:ext cx="132" cy="58"/>
              </a:xfrm>
              <a:custGeom>
                <a:rect b="b" l="l" r="r" t="t"/>
                <a:pathLst>
                  <a:path extrusionOk="0" h="290" w="661">
                    <a:moveTo>
                      <a:pt x="122" y="1"/>
                    </a:moveTo>
                    <a:lnTo>
                      <a:pt x="146" y="0"/>
                    </a:lnTo>
                    <a:lnTo>
                      <a:pt x="171" y="1"/>
                    </a:lnTo>
                    <a:lnTo>
                      <a:pt x="198" y="5"/>
                    </a:lnTo>
                    <a:lnTo>
                      <a:pt x="225" y="10"/>
                    </a:lnTo>
                    <a:lnTo>
                      <a:pt x="251" y="16"/>
                    </a:lnTo>
                    <a:lnTo>
                      <a:pt x="279" y="25"/>
                    </a:lnTo>
                    <a:lnTo>
                      <a:pt x="307" y="35"/>
                    </a:lnTo>
                    <a:lnTo>
                      <a:pt x="335" y="46"/>
                    </a:lnTo>
                    <a:lnTo>
                      <a:pt x="362" y="58"/>
                    </a:lnTo>
                    <a:lnTo>
                      <a:pt x="390" y="72"/>
                    </a:lnTo>
                    <a:lnTo>
                      <a:pt x="416" y="86"/>
                    </a:lnTo>
                    <a:lnTo>
                      <a:pt x="442" y="101"/>
                    </a:lnTo>
                    <a:lnTo>
                      <a:pt x="467" y="116"/>
                    </a:lnTo>
                    <a:lnTo>
                      <a:pt x="492" y="132"/>
                    </a:lnTo>
                    <a:lnTo>
                      <a:pt x="516" y="147"/>
                    </a:lnTo>
                    <a:lnTo>
                      <a:pt x="538" y="163"/>
                    </a:lnTo>
                    <a:lnTo>
                      <a:pt x="558" y="179"/>
                    </a:lnTo>
                    <a:lnTo>
                      <a:pt x="578" y="194"/>
                    </a:lnTo>
                    <a:lnTo>
                      <a:pt x="596" y="208"/>
                    </a:lnTo>
                    <a:lnTo>
                      <a:pt x="612" y="223"/>
                    </a:lnTo>
                    <a:lnTo>
                      <a:pt x="626" y="235"/>
                    </a:lnTo>
                    <a:lnTo>
                      <a:pt x="637" y="248"/>
                    </a:lnTo>
                    <a:lnTo>
                      <a:pt x="647" y="259"/>
                    </a:lnTo>
                    <a:lnTo>
                      <a:pt x="653" y="268"/>
                    </a:lnTo>
                    <a:lnTo>
                      <a:pt x="658" y="277"/>
                    </a:lnTo>
                    <a:lnTo>
                      <a:pt x="661" y="283"/>
                    </a:lnTo>
                    <a:lnTo>
                      <a:pt x="659" y="288"/>
                    </a:lnTo>
                    <a:lnTo>
                      <a:pt x="654" y="290"/>
                    </a:lnTo>
                    <a:lnTo>
                      <a:pt x="648" y="290"/>
                    </a:lnTo>
                    <a:lnTo>
                      <a:pt x="637" y="289"/>
                    </a:lnTo>
                    <a:lnTo>
                      <a:pt x="623" y="284"/>
                    </a:lnTo>
                    <a:lnTo>
                      <a:pt x="606" y="278"/>
                    </a:lnTo>
                    <a:lnTo>
                      <a:pt x="530" y="245"/>
                    </a:lnTo>
                    <a:lnTo>
                      <a:pt x="458" y="212"/>
                    </a:lnTo>
                    <a:lnTo>
                      <a:pt x="391" y="181"/>
                    </a:lnTo>
                    <a:lnTo>
                      <a:pt x="327" y="149"/>
                    </a:lnTo>
                    <a:lnTo>
                      <a:pt x="297" y="136"/>
                    </a:lnTo>
                    <a:lnTo>
                      <a:pt x="268" y="122"/>
                    </a:lnTo>
                    <a:lnTo>
                      <a:pt x="238" y="109"/>
                    </a:lnTo>
                    <a:lnTo>
                      <a:pt x="210" y="99"/>
                    </a:lnTo>
                    <a:lnTo>
                      <a:pt x="181" y="89"/>
                    </a:lnTo>
                    <a:lnTo>
                      <a:pt x="154" y="81"/>
                    </a:lnTo>
                    <a:lnTo>
                      <a:pt x="128" y="74"/>
                    </a:lnTo>
                    <a:lnTo>
                      <a:pt x="102" y="69"/>
                    </a:lnTo>
                    <a:lnTo>
                      <a:pt x="78" y="67"/>
                    </a:lnTo>
                    <a:lnTo>
                      <a:pt x="57" y="63"/>
                    </a:lnTo>
                    <a:lnTo>
                      <a:pt x="39" y="59"/>
                    </a:lnTo>
                    <a:lnTo>
                      <a:pt x="24" y="56"/>
                    </a:lnTo>
                    <a:lnTo>
                      <a:pt x="13" y="51"/>
                    </a:lnTo>
                    <a:lnTo>
                      <a:pt x="5" y="47"/>
                    </a:lnTo>
                    <a:lnTo>
                      <a:pt x="3" y="44"/>
                    </a:lnTo>
                    <a:lnTo>
                      <a:pt x="2" y="42"/>
                    </a:lnTo>
                    <a:lnTo>
                      <a:pt x="0" y="39"/>
                    </a:lnTo>
                    <a:lnTo>
                      <a:pt x="0" y="37"/>
                    </a:lnTo>
                    <a:lnTo>
                      <a:pt x="2" y="35"/>
                    </a:lnTo>
                    <a:lnTo>
                      <a:pt x="3" y="32"/>
                    </a:lnTo>
                    <a:lnTo>
                      <a:pt x="5" y="30"/>
                    </a:lnTo>
                    <a:lnTo>
                      <a:pt x="9" y="27"/>
                    </a:lnTo>
                    <a:lnTo>
                      <a:pt x="19" y="22"/>
                    </a:lnTo>
                    <a:lnTo>
                      <a:pt x="32" y="18"/>
                    </a:lnTo>
                    <a:lnTo>
                      <a:pt x="49" y="13"/>
                    </a:lnTo>
                    <a:lnTo>
                      <a:pt x="69" y="8"/>
                    </a:lnTo>
                    <a:lnTo>
                      <a:pt x="94" y="5"/>
                    </a:lnTo>
                    <a:lnTo>
                      <a:pt x="122" y="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77" name="Google Shape;777;p12"/>
              <p:cNvSpPr/>
              <p:nvPr/>
            </p:nvSpPr>
            <p:spPr>
              <a:xfrm>
                <a:off x="4178" y="1879"/>
                <a:ext cx="132" cy="58"/>
              </a:xfrm>
              <a:custGeom>
                <a:rect b="b" l="l" r="r" t="t"/>
                <a:pathLst>
                  <a:path extrusionOk="0" h="290" w="660">
                    <a:moveTo>
                      <a:pt x="121" y="1"/>
                    </a:moveTo>
                    <a:lnTo>
                      <a:pt x="146" y="0"/>
                    </a:lnTo>
                    <a:lnTo>
                      <a:pt x="172" y="1"/>
                    </a:lnTo>
                    <a:lnTo>
                      <a:pt x="199" y="5"/>
                    </a:lnTo>
                    <a:lnTo>
                      <a:pt x="225" y="10"/>
                    </a:lnTo>
                    <a:lnTo>
                      <a:pt x="252" y="17"/>
                    </a:lnTo>
                    <a:lnTo>
                      <a:pt x="280" y="25"/>
                    </a:lnTo>
                    <a:lnTo>
                      <a:pt x="307" y="35"/>
                    </a:lnTo>
                    <a:lnTo>
                      <a:pt x="335" y="46"/>
                    </a:lnTo>
                    <a:lnTo>
                      <a:pt x="362" y="58"/>
                    </a:lnTo>
                    <a:lnTo>
                      <a:pt x="390" y="72"/>
                    </a:lnTo>
                    <a:lnTo>
                      <a:pt x="417" y="87"/>
                    </a:lnTo>
                    <a:lnTo>
                      <a:pt x="443" y="101"/>
                    </a:lnTo>
                    <a:lnTo>
                      <a:pt x="468" y="117"/>
                    </a:lnTo>
                    <a:lnTo>
                      <a:pt x="492" y="132"/>
                    </a:lnTo>
                    <a:lnTo>
                      <a:pt x="516" y="148"/>
                    </a:lnTo>
                    <a:lnTo>
                      <a:pt x="538" y="163"/>
                    </a:lnTo>
                    <a:lnTo>
                      <a:pt x="559" y="179"/>
                    </a:lnTo>
                    <a:lnTo>
                      <a:pt x="578" y="194"/>
                    </a:lnTo>
                    <a:lnTo>
                      <a:pt x="595" y="209"/>
                    </a:lnTo>
                    <a:lnTo>
                      <a:pt x="612" y="223"/>
                    </a:lnTo>
                    <a:lnTo>
                      <a:pt x="625" y="236"/>
                    </a:lnTo>
                    <a:lnTo>
                      <a:pt x="638" y="248"/>
                    </a:lnTo>
                    <a:lnTo>
                      <a:pt x="647" y="259"/>
                    </a:lnTo>
                    <a:lnTo>
                      <a:pt x="654" y="269"/>
                    </a:lnTo>
                    <a:lnTo>
                      <a:pt x="659" y="277"/>
                    </a:lnTo>
                    <a:lnTo>
                      <a:pt x="660" y="283"/>
                    </a:lnTo>
                    <a:lnTo>
                      <a:pt x="659" y="288"/>
                    </a:lnTo>
                    <a:lnTo>
                      <a:pt x="655" y="290"/>
                    </a:lnTo>
                    <a:lnTo>
                      <a:pt x="648" y="290"/>
                    </a:lnTo>
                    <a:lnTo>
                      <a:pt x="638" y="289"/>
                    </a:lnTo>
                    <a:lnTo>
                      <a:pt x="624" y="284"/>
                    </a:lnTo>
                    <a:lnTo>
                      <a:pt x="605" y="278"/>
                    </a:lnTo>
                    <a:lnTo>
                      <a:pt x="531" y="245"/>
                    </a:lnTo>
                    <a:lnTo>
                      <a:pt x="459" y="213"/>
                    </a:lnTo>
                    <a:lnTo>
                      <a:pt x="393" y="181"/>
                    </a:lnTo>
                    <a:lnTo>
                      <a:pt x="330" y="149"/>
                    </a:lnTo>
                    <a:lnTo>
                      <a:pt x="300" y="136"/>
                    </a:lnTo>
                    <a:lnTo>
                      <a:pt x="270" y="122"/>
                    </a:lnTo>
                    <a:lnTo>
                      <a:pt x="241" y="111"/>
                    </a:lnTo>
                    <a:lnTo>
                      <a:pt x="212" y="99"/>
                    </a:lnTo>
                    <a:lnTo>
                      <a:pt x="184" y="89"/>
                    </a:lnTo>
                    <a:lnTo>
                      <a:pt x="156" y="82"/>
                    </a:lnTo>
                    <a:lnTo>
                      <a:pt x="129" y="74"/>
                    </a:lnTo>
                    <a:lnTo>
                      <a:pt x="103" y="71"/>
                    </a:lnTo>
                    <a:lnTo>
                      <a:pt x="78" y="67"/>
                    </a:lnTo>
                    <a:lnTo>
                      <a:pt x="56" y="63"/>
                    </a:lnTo>
                    <a:lnTo>
                      <a:pt x="39" y="60"/>
                    </a:lnTo>
                    <a:lnTo>
                      <a:pt x="24" y="56"/>
                    </a:lnTo>
                    <a:lnTo>
                      <a:pt x="14" y="52"/>
                    </a:lnTo>
                    <a:lnTo>
                      <a:pt x="5" y="47"/>
                    </a:lnTo>
                    <a:lnTo>
                      <a:pt x="3" y="45"/>
                    </a:lnTo>
                    <a:lnTo>
                      <a:pt x="2" y="42"/>
                    </a:lnTo>
                    <a:lnTo>
                      <a:pt x="0" y="40"/>
                    </a:lnTo>
                    <a:lnTo>
                      <a:pt x="0" y="37"/>
                    </a:lnTo>
                    <a:lnTo>
                      <a:pt x="2" y="35"/>
                    </a:lnTo>
                    <a:lnTo>
                      <a:pt x="4" y="32"/>
                    </a:lnTo>
                    <a:lnTo>
                      <a:pt x="7" y="31"/>
                    </a:lnTo>
                    <a:lnTo>
                      <a:pt x="9" y="28"/>
                    </a:lnTo>
                    <a:lnTo>
                      <a:pt x="19" y="23"/>
                    </a:lnTo>
                    <a:lnTo>
                      <a:pt x="33" y="18"/>
                    </a:lnTo>
                    <a:lnTo>
                      <a:pt x="49" y="13"/>
                    </a:lnTo>
                    <a:lnTo>
                      <a:pt x="70" y="10"/>
                    </a:lnTo>
                    <a:lnTo>
                      <a:pt x="94" y="5"/>
                    </a:lnTo>
                    <a:lnTo>
                      <a:pt x="121" y="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78" name="Google Shape;778;p12"/>
              <p:cNvSpPr/>
              <p:nvPr/>
            </p:nvSpPr>
            <p:spPr>
              <a:xfrm>
                <a:off x="4299" y="1897"/>
                <a:ext cx="107" cy="58"/>
              </a:xfrm>
              <a:custGeom>
                <a:rect b="b" l="l" r="r" t="t"/>
                <a:pathLst>
                  <a:path extrusionOk="0" h="291" w="534">
                    <a:moveTo>
                      <a:pt x="102" y="1"/>
                    </a:moveTo>
                    <a:lnTo>
                      <a:pt x="126" y="0"/>
                    </a:lnTo>
                    <a:lnTo>
                      <a:pt x="151" y="1"/>
                    </a:lnTo>
                    <a:lnTo>
                      <a:pt x="175" y="4"/>
                    </a:lnTo>
                    <a:lnTo>
                      <a:pt x="200" y="9"/>
                    </a:lnTo>
                    <a:lnTo>
                      <a:pt x="225" y="15"/>
                    </a:lnTo>
                    <a:lnTo>
                      <a:pt x="248" y="24"/>
                    </a:lnTo>
                    <a:lnTo>
                      <a:pt x="273" y="34"/>
                    </a:lnTo>
                    <a:lnTo>
                      <a:pt x="297" y="45"/>
                    </a:lnTo>
                    <a:lnTo>
                      <a:pt x="319" y="56"/>
                    </a:lnTo>
                    <a:lnTo>
                      <a:pt x="342" y="70"/>
                    </a:lnTo>
                    <a:lnTo>
                      <a:pt x="364" y="84"/>
                    </a:lnTo>
                    <a:lnTo>
                      <a:pt x="386" y="99"/>
                    </a:lnTo>
                    <a:lnTo>
                      <a:pt x="406" y="114"/>
                    </a:lnTo>
                    <a:lnTo>
                      <a:pt x="424" y="130"/>
                    </a:lnTo>
                    <a:lnTo>
                      <a:pt x="442" y="145"/>
                    </a:lnTo>
                    <a:lnTo>
                      <a:pt x="459" y="161"/>
                    </a:lnTo>
                    <a:lnTo>
                      <a:pt x="474" y="176"/>
                    </a:lnTo>
                    <a:lnTo>
                      <a:pt x="488" y="191"/>
                    </a:lnTo>
                    <a:lnTo>
                      <a:pt x="500" y="206"/>
                    </a:lnTo>
                    <a:lnTo>
                      <a:pt x="510" y="220"/>
                    </a:lnTo>
                    <a:lnTo>
                      <a:pt x="519" y="234"/>
                    </a:lnTo>
                    <a:lnTo>
                      <a:pt x="527" y="246"/>
                    </a:lnTo>
                    <a:lnTo>
                      <a:pt x="532" y="257"/>
                    </a:lnTo>
                    <a:lnTo>
                      <a:pt x="534" y="267"/>
                    </a:lnTo>
                    <a:lnTo>
                      <a:pt x="534" y="275"/>
                    </a:lnTo>
                    <a:lnTo>
                      <a:pt x="533" y="282"/>
                    </a:lnTo>
                    <a:lnTo>
                      <a:pt x="529" y="287"/>
                    </a:lnTo>
                    <a:lnTo>
                      <a:pt x="522" y="290"/>
                    </a:lnTo>
                    <a:lnTo>
                      <a:pt x="513" y="291"/>
                    </a:lnTo>
                    <a:lnTo>
                      <a:pt x="500" y="290"/>
                    </a:lnTo>
                    <a:lnTo>
                      <a:pt x="485" y="285"/>
                    </a:lnTo>
                    <a:lnTo>
                      <a:pt x="468" y="279"/>
                    </a:lnTo>
                    <a:lnTo>
                      <a:pt x="430" y="262"/>
                    </a:lnTo>
                    <a:lnTo>
                      <a:pt x="399" y="247"/>
                    </a:lnTo>
                    <a:lnTo>
                      <a:pt x="372" y="232"/>
                    </a:lnTo>
                    <a:lnTo>
                      <a:pt x="347" y="219"/>
                    </a:lnTo>
                    <a:lnTo>
                      <a:pt x="306" y="192"/>
                    </a:lnTo>
                    <a:lnTo>
                      <a:pt x="269" y="167"/>
                    </a:lnTo>
                    <a:lnTo>
                      <a:pt x="235" y="144"/>
                    </a:lnTo>
                    <a:lnTo>
                      <a:pt x="196" y="120"/>
                    </a:lnTo>
                    <a:lnTo>
                      <a:pt x="173" y="109"/>
                    </a:lnTo>
                    <a:lnTo>
                      <a:pt x="148" y="96"/>
                    </a:lnTo>
                    <a:lnTo>
                      <a:pt x="120" y="84"/>
                    </a:lnTo>
                    <a:lnTo>
                      <a:pt x="87" y="71"/>
                    </a:lnTo>
                    <a:lnTo>
                      <a:pt x="52" y="59"/>
                    </a:lnTo>
                    <a:lnTo>
                      <a:pt x="26" y="48"/>
                    </a:lnTo>
                    <a:lnTo>
                      <a:pt x="16" y="43"/>
                    </a:lnTo>
                    <a:lnTo>
                      <a:pt x="7" y="38"/>
                    </a:lnTo>
                    <a:lnTo>
                      <a:pt x="2" y="34"/>
                    </a:lnTo>
                    <a:lnTo>
                      <a:pt x="0" y="29"/>
                    </a:lnTo>
                    <a:lnTo>
                      <a:pt x="0" y="28"/>
                    </a:lnTo>
                    <a:lnTo>
                      <a:pt x="0" y="25"/>
                    </a:lnTo>
                    <a:lnTo>
                      <a:pt x="1" y="23"/>
                    </a:lnTo>
                    <a:lnTo>
                      <a:pt x="4" y="21"/>
                    </a:lnTo>
                    <a:lnTo>
                      <a:pt x="10" y="18"/>
                    </a:lnTo>
                    <a:lnTo>
                      <a:pt x="21" y="14"/>
                    </a:lnTo>
                    <a:lnTo>
                      <a:pt x="35" y="11"/>
                    </a:lnTo>
                    <a:lnTo>
                      <a:pt x="54" y="8"/>
                    </a:lnTo>
                    <a:lnTo>
                      <a:pt x="75" y="5"/>
                    </a:lnTo>
                    <a:lnTo>
                      <a:pt x="102" y="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79" name="Google Shape;779;p12"/>
              <p:cNvSpPr/>
              <p:nvPr/>
            </p:nvSpPr>
            <p:spPr>
              <a:xfrm>
                <a:off x="4418" y="1917"/>
                <a:ext cx="108" cy="59"/>
              </a:xfrm>
              <a:custGeom>
                <a:rect b="b" l="l" r="r" t="t"/>
                <a:pathLst>
                  <a:path extrusionOk="0" h="292" w="537">
                    <a:moveTo>
                      <a:pt x="105" y="2"/>
                    </a:moveTo>
                    <a:lnTo>
                      <a:pt x="129" y="0"/>
                    </a:lnTo>
                    <a:lnTo>
                      <a:pt x="154" y="1"/>
                    </a:lnTo>
                    <a:lnTo>
                      <a:pt x="177" y="4"/>
                    </a:lnTo>
                    <a:lnTo>
                      <a:pt x="202" y="9"/>
                    </a:lnTo>
                    <a:lnTo>
                      <a:pt x="227" y="16"/>
                    </a:lnTo>
                    <a:lnTo>
                      <a:pt x="251" y="24"/>
                    </a:lnTo>
                    <a:lnTo>
                      <a:pt x="276" y="34"/>
                    </a:lnTo>
                    <a:lnTo>
                      <a:pt x="300" y="45"/>
                    </a:lnTo>
                    <a:lnTo>
                      <a:pt x="322" y="57"/>
                    </a:lnTo>
                    <a:lnTo>
                      <a:pt x="345" y="71"/>
                    </a:lnTo>
                    <a:lnTo>
                      <a:pt x="367" y="85"/>
                    </a:lnTo>
                    <a:lnTo>
                      <a:pt x="388" y="100"/>
                    </a:lnTo>
                    <a:lnTo>
                      <a:pt x="408" y="115"/>
                    </a:lnTo>
                    <a:lnTo>
                      <a:pt x="427" y="131"/>
                    </a:lnTo>
                    <a:lnTo>
                      <a:pt x="444" y="147"/>
                    </a:lnTo>
                    <a:lnTo>
                      <a:pt x="462" y="162"/>
                    </a:lnTo>
                    <a:lnTo>
                      <a:pt x="477" y="178"/>
                    </a:lnTo>
                    <a:lnTo>
                      <a:pt x="491" y="193"/>
                    </a:lnTo>
                    <a:lnTo>
                      <a:pt x="503" y="208"/>
                    </a:lnTo>
                    <a:lnTo>
                      <a:pt x="513" y="222"/>
                    </a:lnTo>
                    <a:lnTo>
                      <a:pt x="522" y="236"/>
                    </a:lnTo>
                    <a:lnTo>
                      <a:pt x="529" y="248"/>
                    </a:lnTo>
                    <a:lnTo>
                      <a:pt x="534" y="259"/>
                    </a:lnTo>
                    <a:lnTo>
                      <a:pt x="537" y="268"/>
                    </a:lnTo>
                    <a:lnTo>
                      <a:pt x="537" y="277"/>
                    </a:lnTo>
                    <a:lnTo>
                      <a:pt x="535" y="283"/>
                    </a:lnTo>
                    <a:lnTo>
                      <a:pt x="532" y="288"/>
                    </a:lnTo>
                    <a:lnTo>
                      <a:pt x="524" y="291"/>
                    </a:lnTo>
                    <a:lnTo>
                      <a:pt x="516" y="292"/>
                    </a:lnTo>
                    <a:lnTo>
                      <a:pt x="503" y="289"/>
                    </a:lnTo>
                    <a:lnTo>
                      <a:pt x="488" y="286"/>
                    </a:lnTo>
                    <a:lnTo>
                      <a:pt x="471" y="278"/>
                    </a:lnTo>
                    <a:lnTo>
                      <a:pt x="433" y="262"/>
                    </a:lnTo>
                    <a:lnTo>
                      <a:pt x="401" y="246"/>
                    </a:lnTo>
                    <a:lnTo>
                      <a:pt x="371" y="231"/>
                    </a:lnTo>
                    <a:lnTo>
                      <a:pt x="345" y="216"/>
                    </a:lnTo>
                    <a:lnTo>
                      <a:pt x="298" y="187"/>
                    </a:lnTo>
                    <a:lnTo>
                      <a:pt x="260" y="160"/>
                    </a:lnTo>
                    <a:lnTo>
                      <a:pt x="222" y="135"/>
                    </a:lnTo>
                    <a:lnTo>
                      <a:pt x="185" y="112"/>
                    </a:lnTo>
                    <a:lnTo>
                      <a:pt x="164" y="101"/>
                    </a:lnTo>
                    <a:lnTo>
                      <a:pt x="141" y="91"/>
                    </a:lnTo>
                    <a:lnTo>
                      <a:pt x="117" y="81"/>
                    </a:lnTo>
                    <a:lnTo>
                      <a:pt x="90" y="71"/>
                    </a:lnTo>
                    <a:lnTo>
                      <a:pt x="55" y="58"/>
                    </a:lnTo>
                    <a:lnTo>
                      <a:pt x="28" y="47"/>
                    </a:lnTo>
                    <a:lnTo>
                      <a:pt x="18" y="42"/>
                    </a:lnTo>
                    <a:lnTo>
                      <a:pt x="9" y="37"/>
                    </a:lnTo>
                    <a:lnTo>
                      <a:pt x="4" y="34"/>
                    </a:lnTo>
                    <a:lnTo>
                      <a:pt x="1" y="29"/>
                    </a:lnTo>
                    <a:lnTo>
                      <a:pt x="0" y="27"/>
                    </a:lnTo>
                    <a:lnTo>
                      <a:pt x="1" y="25"/>
                    </a:lnTo>
                    <a:lnTo>
                      <a:pt x="3" y="24"/>
                    </a:lnTo>
                    <a:lnTo>
                      <a:pt x="4" y="21"/>
                    </a:lnTo>
                    <a:lnTo>
                      <a:pt x="11" y="17"/>
                    </a:lnTo>
                    <a:lnTo>
                      <a:pt x="21" y="14"/>
                    </a:lnTo>
                    <a:lnTo>
                      <a:pt x="36" y="11"/>
                    </a:lnTo>
                    <a:lnTo>
                      <a:pt x="55" y="7"/>
                    </a:lnTo>
                    <a:lnTo>
                      <a:pt x="78" y="5"/>
                    </a:lnTo>
                    <a:lnTo>
                      <a:pt x="105" y="2"/>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80" name="Google Shape;780;p12"/>
              <p:cNvSpPr/>
              <p:nvPr/>
            </p:nvSpPr>
            <p:spPr>
              <a:xfrm>
                <a:off x="4544" y="1941"/>
                <a:ext cx="152" cy="66"/>
              </a:xfrm>
              <a:custGeom>
                <a:rect b="b" l="l" r="r" t="t"/>
                <a:pathLst>
                  <a:path extrusionOk="0" h="334" w="758">
                    <a:moveTo>
                      <a:pt x="19" y="0"/>
                    </a:moveTo>
                    <a:lnTo>
                      <a:pt x="14" y="0"/>
                    </a:lnTo>
                    <a:lnTo>
                      <a:pt x="10" y="1"/>
                    </a:lnTo>
                    <a:lnTo>
                      <a:pt x="6" y="2"/>
                    </a:lnTo>
                    <a:lnTo>
                      <a:pt x="4" y="5"/>
                    </a:lnTo>
                    <a:lnTo>
                      <a:pt x="1" y="7"/>
                    </a:lnTo>
                    <a:lnTo>
                      <a:pt x="0" y="10"/>
                    </a:lnTo>
                    <a:lnTo>
                      <a:pt x="0" y="14"/>
                    </a:lnTo>
                    <a:lnTo>
                      <a:pt x="1" y="17"/>
                    </a:lnTo>
                    <a:lnTo>
                      <a:pt x="4" y="26"/>
                    </a:lnTo>
                    <a:lnTo>
                      <a:pt x="10" y="35"/>
                    </a:lnTo>
                    <a:lnTo>
                      <a:pt x="18" y="46"/>
                    </a:lnTo>
                    <a:lnTo>
                      <a:pt x="29" y="57"/>
                    </a:lnTo>
                    <a:lnTo>
                      <a:pt x="43" y="69"/>
                    </a:lnTo>
                    <a:lnTo>
                      <a:pt x="57" y="82"/>
                    </a:lnTo>
                    <a:lnTo>
                      <a:pt x="75" y="95"/>
                    </a:lnTo>
                    <a:lnTo>
                      <a:pt x="94" y="108"/>
                    </a:lnTo>
                    <a:lnTo>
                      <a:pt x="115" y="122"/>
                    </a:lnTo>
                    <a:lnTo>
                      <a:pt x="137" y="136"/>
                    </a:lnTo>
                    <a:lnTo>
                      <a:pt x="162" y="150"/>
                    </a:lnTo>
                    <a:lnTo>
                      <a:pt x="187" y="162"/>
                    </a:lnTo>
                    <a:lnTo>
                      <a:pt x="223" y="180"/>
                    </a:lnTo>
                    <a:lnTo>
                      <a:pt x="267" y="197"/>
                    </a:lnTo>
                    <a:lnTo>
                      <a:pt x="317" y="216"/>
                    </a:lnTo>
                    <a:lnTo>
                      <a:pt x="371" y="235"/>
                    </a:lnTo>
                    <a:lnTo>
                      <a:pt x="426" y="252"/>
                    </a:lnTo>
                    <a:lnTo>
                      <a:pt x="483" y="269"/>
                    </a:lnTo>
                    <a:lnTo>
                      <a:pt x="538" y="286"/>
                    </a:lnTo>
                    <a:lnTo>
                      <a:pt x="590" y="299"/>
                    </a:lnTo>
                    <a:lnTo>
                      <a:pt x="639" y="312"/>
                    </a:lnTo>
                    <a:lnTo>
                      <a:pt x="681" y="322"/>
                    </a:lnTo>
                    <a:lnTo>
                      <a:pt x="715" y="329"/>
                    </a:lnTo>
                    <a:lnTo>
                      <a:pt x="741" y="333"/>
                    </a:lnTo>
                    <a:lnTo>
                      <a:pt x="750" y="334"/>
                    </a:lnTo>
                    <a:lnTo>
                      <a:pt x="755" y="334"/>
                    </a:lnTo>
                    <a:lnTo>
                      <a:pt x="758" y="333"/>
                    </a:lnTo>
                    <a:lnTo>
                      <a:pt x="756" y="331"/>
                    </a:lnTo>
                    <a:lnTo>
                      <a:pt x="753" y="328"/>
                    </a:lnTo>
                    <a:lnTo>
                      <a:pt x="744" y="323"/>
                    </a:lnTo>
                    <a:lnTo>
                      <a:pt x="733" y="318"/>
                    </a:lnTo>
                    <a:lnTo>
                      <a:pt x="716" y="311"/>
                    </a:lnTo>
                    <a:lnTo>
                      <a:pt x="675" y="294"/>
                    </a:lnTo>
                    <a:lnTo>
                      <a:pt x="629" y="274"/>
                    </a:lnTo>
                    <a:lnTo>
                      <a:pt x="580" y="252"/>
                    </a:lnTo>
                    <a:lnTo>
                      <a:pt x="528" y="227"/>
                    </a:lnTo>
                    <a:lnTo>
                      <a:pt x="418" y="175"/>
                    </a:lnTo>
                    <a:lnTo>
                      <a:pt x="308" y="122"/>
                    </a:lnTo>
                    <a:lnTo>
                      <a:pt x="206" y="72"/>
                    </a:lnTo>
                    <a:lnTo>
                      <a:pt x="119" y="32"/>
                    </a:lnTo>
                    <a:lnTo>
                      <a:pt x="82" y="17"/>
                    </a:lnTo>
                    <a:lnTo>
                      <a:pt x="54" y="7"/>
                    </a:lnTo>
                    <a:lnTo>
                      <a:pt x="41" y="2"/>
                    </a:lnTo>
                    <a:lnTo>
                      <a:pt x="33" y="0"/>
                    </a:lnTo>
                    <a:lnTo>
                      <a:pt x="25" y="0"/>
                    </a:lnTo>
                    <a:lnTo>
                      <a:pt x="19" y="0"/>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81" name="Google Shape;781;p12"/>
              <p:cNvSpPr/>
              <p:nvPr/>
            </p:nvSpPr>
            <p:spPr>
              <a:xfrm>
                <a:off x="3548" y="917"/>
                <a:ext cx="76" cy="83"/>
              </a:xfrm>
              <a:custGeom>
                <a:rect b="b" l="l" r="r" t="t"/>
                <a:pathLst>
                  <a:path extrusionOk="0" h="416" w="383">
                    <a:moveTo>
                      <a:pt x="313" y="18"/>
                    </a:moveTo>
                    <a:lnTo>
                      <a:pt x="330" y="29"/>
                    </a:lnTo>
                    <a:lnTo>
                      <a:pt x="345" y="40"/>
                    </a:lnTo>
                    <a:lnTo>
                      <a:pt x="358" y="53"/>
                    </a:lnTo>
                    <a:lnTo>
                      <a:pt x="368" y="66"/>
                    </a:lnTo>
                    <a:lnTo>
                      <a:pt x="375" y="81"/>
                    </a:lnTo>
                    <a:lnTo>
                      <a:pt x="380" y="96"/>
                    </a:lnTo>
                    <a:lnTo>
                      <a:pt x="383" y="113"/>
                    </a:lnTo>
                    <a:lnTo>
                      <a:pt x="383" y="129"/>
                    </a:lnTo>
                    <a:lnTo>
                      <a:pt x="381" y="145"/>
                    </a:lnTo>
                    <a:lnTo>
                      <a:pt x="378" y="163"/>
                    </a:lnTo>
                    <a:lnTo>
                      <a:pt x="373" y="180"/>
                    </a:lnTo>
                    <a:lnTo>
                      <a:pt x="366" y="198"/>
                    </a:lnTo>
                    <a:lnTo>
                      <a:pt x="359" y="216"/>
                    </a:lnTo>
                    <a:lnTo>
                      <a:pt x="349" y="234"/>
                    </a:lnTo>
                    <a:lnTo>
                      <a:pt x="339" y="251"/>
                    </a:lnTo>
                    <a:lnTo>
                      <a:pt x="328" y="267"/>
                    </a:lnTo>
                    <a:lnTo>
                      <a:pt x="315" y="285"/>
                    </a:lnTo>
                    <a:lnTo>
                      <a:pt x="302" y="301"/>
                    </a:lnTo>
                    <a:lnTo>
                      <a:pt x="288" y="316"/>
                    </a:lnTo>
                    <a:lnTo>
                      <a:pt x="273" y="331"/>
                    </a:lnTo>
                    <a:lnTo>
                      <a:pt x="258" y="345"/>
                    </a:lnTo>
                    <a:lnTo>
                      <a:pt x="243" y="359"/>
                    </a:lnTo>
                    <a:lnTo>
                      <a:pt x="228" y="370"/>
                    </a:lnTo>
                    <a:lnTo>
                      <a:pt x="212" y="381"/>
                    </a:lnTo>
                    <a:lnTo>
                      <a:pt x="197" y="391"/>
                    </a:lnTo>
                    <a:lnTo>
                      <a:pt x="182" y="398"/>
                    </a:lnTo>
                    <a:lnTo>
                      <a:pt x="168" y="406"/>
                    </a:lnTo>
                    <a:lnTo>
                      <a:pt x="153" y="411"/>
                    </a:lnTo>
                    <a:lnTo>
                      <a:pt x="141" y="415"/>
                    </a:lnTo>
                    <a:lnTo>
                      <a:pt x="127" y="416"/>
                    </a:lnTo>
                    <a:lnTo>
                      <a:pt x="116" y="416"/>
                    </a:lnTo>
                    <a:lnTo>
                      <a:pt x="104" y="413"/>
                    </a:lnTo>
                    <a:lnTo>
                      <a:pt x="83" y="406"/>
                    </a:lnTo>
                    <a:lnTo>
                      <a:pt x="64" y="396"/>
                    </a:lnTo>
                    <a:lnTo>
                      <a:pt x="48" y="385"/>
                    </a:lnTo>
                    <a:lnTo>
                      <a:pt x="34" y="372"/>
                    </a:lnTo>
                    <a:lnTo>
                      <a:pt x="23" y="357"/>
                    </a:lnTo>
                    <a:lnTo>
                      <a:pt x="15" y="342"/>
                    </a:lnTo>
                    <a:lnTo>
                      <a:pt x="8" y="325"/>
                    </a:lnTo>
                    <a:lnTo>
                      <a:pt x="3" y="306"/>
                    </a:lnTo>
                    <a:lnTo>
                      <a:pt x="1" y="287"/>
                    </a:lnTo>
                    <a:lnTo>
                      <a:pt x="0" y="269"/>
                    </a:lnTo>
                    <a:lnTo>
                      <a:pt x="1" y="249"/>
                    </a:lnTo>
                    <a:lnTo>
                      <a:pt x="5" y="229"/>
                    </a:lnTo>
                    <a:lnTo>
                      <a:pt x="8" y="208"/>
                    </a:lnTo>
                    <a:lnTo>
                      <a:pt x="16" y="188"/>
                    </a:lnTo>
                    <a:lnTo>
                      <a:pt x="23" y="168"/>
                    </a:lnTo>
                    <a:lnTo>
                      <a:pt x="32" y="148"/>
                    </a:lnTo>
                    <a:lnTo>
                      <a:pt x="43" y="128"/>
                    </a:lnTo>
                    <a:lnTo>
                      <a:pt x="56" y="110"/>
                    </a:lnTo>
                    <a:lnTo>
                      <a:pt x="68" y="91"/>
                    </a:lnTo>
                    <a:lnTo>
                      <a:pt x="83" y="75"/>
                    </a:lnTo>
                    <a:lnTo>
                      <a:pt x="98" y="60"/>
                    </a:lnTo>
                    <a:lnTo>
                      <a:pt x="114" y="45"/>
                    </a:lnTo>
                    <a:lnTo>
                      <a:pt x="132" y="33"/>
                    </a:lnTo>
                    <a:lnTo>
                      <a:pt x="151" y="23"/>
                    </a:lnTo>
                    <a:lnTo>
                      <a:pt x="169" y="14"/>
                    </a:lnTo>
                    <a:lnTo>
                      <a:pt x="188" y="7"/>
                    </a:lnTo>
                    <a:lnTo>
                      <a:pt x="208" y="2"/>
                    </a:lnTo>
                    <a:lnTo>
                      <a:pt x="228" y="0"/>
                    </a:lnTo>
                    <a:lnTo>
                      <a:pt x="249" y="0"/>
                    </a:lnTo>
                    <a:lnTo>
                      <a:pt x="270" y="3"/>
                    </a:lnTo>
                    <a:lnTo>
                      <a:pt x="292" y="9"/>
                    </a:lnTo>
                    <a:lnTo>
                      <a:pt x="313" y="18"/>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82" name="Google Shape;782;p12"/>
              <p:cNvSpPr/>
              <p:nvPr/>
            </p:nvSpPr>
            <p:spPr>
              <a:xfrm>
                <a:off x="3548" y="917"/>
                <a:ext cx="76" cy="83"/>
              </a:xfrm>
              <a:custGeom>
                <a:rect b="b" l="l" r="r" t="t"/>
                <a:pathLst>
                  <a:path extrusionOk="0" h="416" w="383">
                    <a:moveTo>
                      <a:pt x="313" y="18"/>
                    </a:moveTo>
                    <a:lnTo>
                      <a:pt x="330" y="29"/>
                    </a:lnTo>
                    <a:lnTo>
                      <a:pt x="345" y="40"/>
                    </a:lnTo>
                    <a:lnTo>
                      <a:pt x="358" y="53"/>
                    </a:lnTo>
                    <a:lnTo>
                      <a:pt x="368" y="66"/>
                    </a:lnTo>
                    <a:lnTo>
                      <a:pt x="375" y="81"/>
                    </a:lnTo>
                    <a:lnTo>
                      <a:pt x="380" y="96"/>
                    </a:lnTo>
                    <a:lnTo>
                      <a:pt x="383" y="113"/>
                    </a:lnTo>
                    <a:lnTo>
                      <a:pt x="383" y="129"/>
                    </a:lnTo>
                    <a:lnTo>
                      <a:pt x="381" y="145"/>
                    </a:lnTo>
                    <a:lnTo>
                      <a:pt x="378" y="163"/>
                    </a:lnTo>
                    <a:lnTo>
                      <a:pt x="373" y="180"/>
                    </a:lnTo>
                    <a:lnTo>
                      <a:pt x="366" y="198"/>
                    </a:lnTo>
                    <a:lnTo>
                      <a:pt x="359" y="216"/>
                    </a:lnTo>
                    <a:lnTo>
                      <a:pt x="349" y="234"/>
                    </a:lnTo>
                    <a:lnTo>
                      <a:pt x="339" y="251"/>
                    </a:lnTo>
                    <a:lnTo>
                      <a:pt x="328" y="267"/>
                    </a:lnTo>
                    <a:lnTo>
                      <a:pt x="315" y="285"/>
                    </a:lnTo>
                    <a:lnTo>
                      <a:pt x="302" y="301"/>
                    </a:lnTo>
                    <a:lnTo>
                      <a:pt x="288" y="316"/>
                    </a:lnTo>
                    <a:lnTo>
                      <a:pt x="273" y="331"/>
                    </a:lnTo>
                    <a:lnTo>
                      <a:pt x="258" y="345"/>
                    </a:lnTo>
                    <a:lnTo>
                      <a:pt x="243" y="359"/>
                    </a:lnTo>
                    <a:lnTo>
                      <a:pt x="228" y="370"/>
                    </a:lnTo>
                    <a:lnTo>
                      <a:pt x="212" y="381"/>
                    </a:lnTo>
                    <a:lnTo>
                      <a:pt x="197" y="391"/>
                    </a:lnTo>
                    <a:lnTo>
                      <a:pt x="182" y="398"/>
                    </a:lnTo>
                    <a:lnTo>
                      <a:pt x="168" y="406"/>
                    </a:lnTo>
                    <a:lnTo>
                      <a:pt x="153" y="411"/>
                    </a:lnTo>
                    <a:lnTo>
                      <a:pt x="141" y="415"/>
                    </a:lnTo>
                    <a:lnTo>
                      <a:pt x="127" y="416"/>
                    </a:lnTo>
                    <a:lnTo>
                      <a:pt x="116" y="416"/>
                    </a:lnTo>
                    <a:lnTo>
                      <a:pt x="104" y="413"/>
                    </a:lnTo>
                    <a:lnTo>
                      <a:pt x="83" y="406"/>
                    </a:lnTo>
                    <a:lnTo>
                      <a:pt x="64" y="396"/>
                    </a:lnTo>
                    <a:lnTo>
                      <a:pt x="48" y="385"/>
                    </a:lnTo>
                    <a:lnTo>
                      <a:pt x="34" y="372"/>
                    </a:lnTo>
                    <a:lnTo>
                      <a:pt x="23" y="357"/>
                    </a:lnTo>
                    <a:lnTo>
                      <a:pt x="15" y="342"/>
                    </a:lnTo>
                    <a:lnTo>
                      <a:pt x="8" y="325"/>
                    </a:lnTo>
                    <a:lnTo>
                      <a:pt x="3" y="306"/>
                    </a:lnTo>
                    <a:lnTo>
                      <a:pt x="1" y="287"/>
                    </a:lnTo>
                    <a:lnTo>
                      <a:pt x="0" y="269"/>
                    </a:lnTo>
                    <a:lnTo>
                      <a:pt x="1" y="249"/>
                    </a:lnTo>
                    <a:lnTo>
                      <a:pt x="5" y="229"/>
                    </a:lnTo>
                    <a:lnTo>
                      <a:pt x="8" y="208"/>
                    </a:lnTo>
                    <a:lnTo>
                      <a:pt x="16" y="188"/>
                    </a:lnTo>
                    <a:lnTo>
                      <a:pt x="23" y="168"/>
                    </a:lnTo>
                    <a:lnTo>
                      <a:pt x="32" y="148"/>
                    </a:lnTo>
                    <a:lnTo>
                      <a:pt x="43" y="128"/>
                    </a:lnTo>
                    <a:lnTo>
                      <a:pt x="56" y="110"/>
                    </a:lnTo>
                    <a:lnTo>
                      <a:pt x="68" y="91"/>
                    </a:lnTo>
                    <a:lnTo>
                      <a:pt x="83" y="75"/>
                    </a:lnTo>
                    <a:lnTo>
                      <a:pt x="98" y="60"/>
                    </a:lnTo>
                    <a:lnTo>
                      <a:pt x="114" y="45"/>
                    </a:lnTo>
                    <a:lnTo>
                      <a:pt x="132" y="33"/>
                    </a:lnTo>
                    <a:lnTo>
                      <a:pt x="151" y="23"/>
                    </a:lnTo>
                    <a:lnTo>
                      <a:pt x="169" y="14"/>
                    </a:lnTo>
                    <a:lnTo>
                      <a:pt x="188" y="7"/>
                    </a:lnTo>
                    <a:lnTo>
                      <a:pt x="208" y="2"/>
                    </a:lnTo>
                    <a:lnTo>
                      <a:pt x="228" y="0"/>
                    </a:lnTo>
                    <a:lnTo>
                      <a:pt x="249" y="0"/>
                    </a:lnTo>
                    <a:lnTo>
                      <a:pt x="270" y="3"/>
                    </a:lnTo>
                    <a:lnTo>
                      <a:pt x="292" y="9"/>
                    </a:lnTo>
                    <a:lnTo>
                      <a:pt x="313" y="18"/>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83" name="Google Shape;783;p12"/>
              <p:cNvSpPr/>
              <p:nvPr/>
            </p:nvSpPr>
            <p:spPr>
              <a:xfrm>
                <a:off x="3344" y="1068"/>
                <a:ext cx="72" cy="86"/>
              </a:xfrm>
              <a:custGeom>
                <a:rect b="b" l="l" r="r" t="t"/>
                <a:pathLst>
                  <a:path extrusionOk="0" h="431" w="360">
                    <a:moveTo>
                      <a:pt x="272" y="10"/>
                    </a:moveTo>
                    <a:lnTo>
                      <a:pt x="292" y="18"/>
                    </a:lnTo>
                    <a:lnTo>
                      <a:pt x="308" y="26"/>
                    </a:lnTo>
                    <a:lnTo>
                      <a:pt x="323" y="38"/>
                    </a:lnTo>
                    <a:lnTo>
                      <a:pt x="334" y="49"/>
                    </a:lnTo>
                    <a:lnTo>
                      <a:pt x="344" y="63"/>
                    </a:lnTo>
                    <a:lnTo>
                      <a:pt x="350" y="76"/>
                    </a:lnTo>
                    <a:lnTo>
                      <a:pt x="355" y="91"/>
                    </a:lnTo>
                    <a:lnTo>
                      <a:pt x="359" y="108"/>
                    </a:lnTo>
                    <a:lnTo>
                      <a:pt x="360" y="124"/>
                    </a:lnTo>
                    <a:lnTo>
                      <a:pt x="359" y="141"/>
                    </a:lnTo>
                    <a:lnTo>
                      <a:pt x="356" y="160"/>
                    </a:lnTo>
                    <a:lnTo>
                      <a:pt x="353" y="177"/>
                    </a:lnTo>
                    <a:lnTo>
                      <a:pt x="348" y="196"/>
                    </a:lnTo>
                    <a:lnTo>
                      <a:pt x="340" y="215"/>
                    </a:lnTo>
                    <a:lnTo>
                      <a:pt x="333" y="234"/>
                    </a:lnTo>
                    <a:lnTo>
                      <a:pt x="324" y="252"/>
                    </a:lnTo>
                    <a:lnTo>
                      <a:pt x="314" y="270"/>
                    </a:lnTo>
                    <a:lnTo>
                      <a:pt x="303" y="289"/>
                    </a:lnTo>
                    <a:lnTo>
                      <a:pt x="292" y="306"/>
                    </a:lnTo>
                    <a:lnTo>
                      <a:pt x="279" y="322"/>
                    </a:lnTo>
                    <a:lnTo>
                      <a:pt x="267" y="338"/>
                    </a:lnTo>
                    <a:lnTo>
                      <a:pt x="253" y="353"/>
                    </a:lnTo>
                    <a:lnTo>
                      <a:pt x="240" y="368"/>
                    </a:lnTo>
                    <a:lnTo>
                      <a:pt x="227" y="381"/>
                    </a:lnTo>
                    <a:lnTo>
                      <a:pt x="213" y="393"/>
                    </a:lnTo>
                    <a:lnTo>
                      <a:pt x="199" y="403"/>
                    </a:lnTo>
                    <a:lnTo>
                      <a:pt x="185" y="412"/>
                    </a:lnTo>
                    <a:lnTo>
                      <a:pt x="172" y="420"/>
                    </a:lnTo>
                    <a:lnTo>
                      <a:pt x="159" y="426"/>
                    </a:lnTo>
                    <a:lnTo>
                      <a:pt x="147" y="430"/>
                    </a:lnTo>
                    <a:lnTo>
                      <a:pt x="134" y="431"/>
                    </a:lnTo>
                    <a:lnTo>
                      <a:pt x="124" y="431"/>
                    </a:lnTo>
                    <a:lnTo>
                      <a:pt x="102" y="426"/>
                    </a:lnTo>
                    <a:lnTo>
                      <a:pt x="82" y="420"/>
                    </a:lnTo>
                    <a:lnTo>
                      <a:pt x="64" y="411"/>
                    </a:lnTo>
                    <a:lnTo>
                      <a:pt x="49" y="400"/>
                    </a:lnTo>
                    <a:lnTo>
                      <a:pt x="37" y="386"/>
                    </a:lnTo>
                    <a:lnTo>
                      <a:pt x="26" y="372"/>
                    </a:lnTo>
                    <a:lnTo>
                      <a:pt x="16" y="356"/>
                    </a:lnTo>
                    <a:lnTo>
                      <a:pt x="10" y="338"/>
                    </a:lnTo>
                    <a:lnTo>
                      <a:pt x="5" y="320"/>
                    </a:lnTo>
                    <a:lnTo>
                      <a:pt x="1" y="301"/>
                    </a:lnTo>
                    <a:lnTo>
                      <a:pt x="0" y="281"/>
                    </a:lnTo>
                    <a:lnTo>
                      <a:pt x="0" y="260"/>
                    </a:lnTo>
                    <a:lnTo>
                      <a:pt x="1" y="240"/>
                    </a:lnTo>
                    <a:lnTo>
                      <a:pt x="5" y="219"/>
                    </a:lnTo>
                    <a:lnTo>
                      <a:pt x="10" y="197"/>
                    </a:lnTo>
                    <a:lnTo>
                      <a:pt x="16" y="176"/>
                    </a:lnTo>
                    <a:lnTo>
                      <a:pt x="25" y="155"/>
                    </a:lnTo>
                    <a:lnTo>
                      <a:pt x="33" y="135"/>
                    </a:lnTo>
                    <a:lnTo>
                      <a:pt x="44" y="116"/>
                    </a:lnTo>
                    <a:lnTo>
                      <a:pt x="56" y="98"/>
                    </a:lnTo>
                    <a:lnTo>
                      <a:pt x="68" y="80"/>
                    </a:lnTo>
                    <a:lnTo>
                      <a:pt x="83" y="64"/>
                    </a:lnTo>
                    <a:lnTo>
                      <a:pt x="98" y="49"/>
                    </a:lnTo>
                    <a:lnTo>
                      <a:pt x="114" y="36"/>
                    </a:lnTo>
                    <a:lnTo>
                      <a:pt x="131" y="25"/>
                    </a:lnTo>
                    <a:lnTo>
                      <a:pt x="149" y="15"/>
                    </a:lnTo>
                    <a:lnTo>
                      <a:pt x="168" y="8"/>
                    </a:lnTo>
                    <a:lnTo>
                      <a:pt x="188" y="3"/>
                    </a:lnTo>
                    <a:lnTo>
                      <a:pt x="208" y="0"/>
                    </a:lnTo>
                    <a:lnTo>
                      <a:pt x="228" y="1"/>
                    </a:lnTo>
                    <a:lnTo>
                      <a:pt x="250" y="4"/>
                    </a:lnTo>
                    <a:lnTo>
                      <a:pt x="272" y="10"/>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84" name="Google Shape;784;p12"/>
              <p:cNvSpPr/>
              <p:nvPr/>
            </p:nvSpPr>
            <p:spPr>
              <a:xfrm>
                <a:off x="3344" y="1068"/>
                <a:ext cx="72" cy="86"/>
              </a:xfrm>
              <a:custGeom>
                <a:rect b="b" l="l" r="r" t="t"/>
                <a:pathLst>
                  <a:path extrusionOk="0" h="431" w="360">
                    <a:moveTo>
                      <a:pt x="272" y="10"/>
                    </a:moveTo>
                    <a:lnTo>
                      <a:pt x="292" y="18"/>
                    </a:lnTo>
                    <a:lnTo>
                      <a:pt x="308" y="26"/>
                    </a:lnTo>
                    <a:lnTo>
                      <a:pt x="323" y="38"/>
                    </a:lnTo>
                    <a:lnTo>
                      <a:pt x="334" y="49"/>
                    </a:lnTo>
                    <a:lnTo>
                      <a:pt x="344" y="63"/>
                    </a:lnTo>
                    <a:lnTo>
                      <a:pt x="350" y="76"/>
                    </a:lnTo>
                    <a:lnTo>
                      <a:pt x="355" y="91"/>
                    </a:lnTo>
                    <a:lnTo>
                      <a:pt x="359" y="108"/>
                    </a:lnTo>
                    <a:lnTo>
                      <a:pt x="360" y="124"/>
                    </a:lnTo>
                    <a:lnTo>
                      <a:pt x="359" y="141"/>
                    </a:lnTo>
                    <a:lnTo>
                      <a:pt x="356" y="160"/>
                    </a:lnTo>
                    <a:lnTo>
                      <a:pt x="353" y="177"/>
                    </a:lnTo>
                    <a:lnTo>
                      <a:pt x="348" y="196"/>
                    </a:lnTo>
                    <a:lnTo>
                      <a:pt x="340" y="215"/>
                    </a:lnTo>
                    <a:lnTo>
                      <a:pt x="333" y="234"/>
                    </a:lnTo>
                    <a:lnTo>
                      <a:pt x="324" y="252"/>
                    </a:lnTo>
                    <a:lnTo>
                      <a:pt x="314" y="270"/>
                    </a:lnTo>
                    <a:lnTo>
                      <a:pt x="303" y="289"/>
                    </a:lnTo>
                    <a:lnTo>
                      <a:pt x="292" y="306"/>
                    </a:lnTo>
                    <a:lnTo>
                      <a:pt x="279" y="322"/>
                    </a:lnTo>
                    <a:lnTo>
                      <a:pt x="267" y="338"/>
                    </a:lnTo>
                    <a:lnTo>
                      <a:pt x="253" y="353"/>
                    </a:lnTo>
                    <a:lnTo>
                      <a:pt x="240" y="368"/>
                    </a:lnTo>
                    <a:lnTo>
                      <a:pt x="227" y="381"/>
                    </a:lnTo>
                    <a:lnTo>
                      <a:pt x="213" y="393"/>
                    </a:lnTo>
                    <a:lnTo>
                      <a:pt x="199" y="403"/>
                    </a:lnTo>
                    <a:lnTo>
                      <a:pt x="185" y="412"/>
                    </a:lnTo>
                    <a:lnTo>
                      <a:pt x="172" y="420"/>
                    </a:lnTo>
                    <a:lnTo>
                      <a:pt x="159" y="426"/>
                    </a:lnTo>
                    <a:lnTo>
                      <a:pt x="147" y="430"/>
                    </a:lnTo>
                    <a:lnTo>
                      <a:pt x="134" y="431"/>
                    </a:lnTo>
                    <a:lnTo>
                      <a:pt x="124" y="431"/>
                    </a:lnTo>
                    <a:lnTo>
                      <a:pt x="102" y="426"/>
                    </a:lnTo>
                    <a:lnTo>
                      <a:pt x="82" y="420"/>
                    </a:lnTo>
                    <a:lnTo>
                      <a:pt x="64" y="411"/>
                    </a:lnTo>
                    <a:lnTo>
                      <a:pt x="49" y="400"/>
                    </a:lnTo>
                    <a:lnTo>
                      <a:pt x="37" y="386"/>
                    </a:lnTo>
                    <a:lnTo>
                      <a:pt x="26" y="372"/>
                    </a:lnTo>
                    <a:lnTo>
                      <a:pt x="16" y="356"/>
                    </a:lnTo>
                    <a:lnTo>
                      <a:pt x="10" y="338"/>
                    </a:lnTo>
                    <a:lnTo>
                      <a:pt x="5" y="320"/>
                    </a:lnTo>
                    <a:lnTo>
                      <a:pt x="1" y="301"/>
                    </a:lnTo>
                    <a:lnTo>
                      <a:pt x="0" y="281"/>
                    </a:lnTo>
                    <a:lnTo>
                      <a:pt x="0" y="260"/>
                    </a:lnTo>
                    <a:lnTo>
                      <a:pt x="1" y="240"/>
                    </a:lnTo>
                    <a:lnTo>
                      <a:pt x="5" y="219"/>
                    </a:lnTo>
                    <a:lnTo>
                      <a:pt x="10" y="197"/>
                    </a:lnTo>
                    <a:lnTo>
                      <a:pt x="16" y="176"/>
                    </a:lnTo>
                    <a:lnTo>
                      <a:pt x="25" y="155"/>
                    </a:lnTo>
                    <a:lnTo>
                      <a:pt x="33" y="135"/>
                    </a:lnTo>
                    <a:lnTo>
                      <a:pt x="44" y="116"/>
                    </a:lnTo>
                    <a:lnTo>
                      <a:pt x="56" y="98"/>
                    </a:lnTo>
                    <a:lnTo>
                      <a:pt x="68" y="80"/>
                    </a:lnTo>
                    <a:lnTo>
                      <a:pt x="83" y="64"/>
                    </a:lnTo>
                    <a:lnTo>
                      <a:pt x="98" y="49"/>
                    </a:lnTo>
                    <a:lnTo>
                      <a:pt x="114" y="36"/>
                    </a:lnTo>
                    <a:lnTo>
                      <a:pt x="131" y="25"/>
                    </a:lnTo>
                    <a:lnTo>
                      <a:pt x="149" y="15"/>
                    </a:lnTo>
                    <a:lnTo>
                      <a:pt x="168" y="8"/>
                    </a:lnTo>
                    <a:lnTo>
                      <a:pt x="188" y="3"/>
                    </a:lnTo>
                    <a:lnTo>
                      <a:pt x="208" y="0"/>
                    </a:lnTo>
                    <a:lnTo>
                      <a:pt x="228" y="1"/>
                    </a:lnTo>
                    <a:lnTo>
                      <a:pt x="250" y="4"/>
                    </a:lnTo>
                    <a:lnTo>
                      <a:pt x="272" y="10"/>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85" name="Google Shape;785;p12"/>
              <p:cNvSpPr/>
              <p:nvPr/>
            </p:nvSpPr>
            <p:spPr>
              <a:xfrm>
                <a:off x="3545" y="1303"/>
                <a:ext cx="73" cy="87"/>
              </a:xfrm>
              <a:custGeom>
                <a:rect b="b" l="l" r="r" t="t"/>
                <a:pathLst>
                  <a:path extrusionOk="0" h="434" w="363">
                    <a:moveTo>
                      <a:pt x="277" y="9"/>
                    </a:moveTo>
                    <a:lnTo>
                      <a:pt x="296" y="17"/>
                    </a:lnTo>
                    <a:lnTo>
                      <a:pt x="312" y="25"/>
                    </a:lnTo>
                    <a:lnTo>
                      <a:pt x="327" y="37"/>
                    </a:lnTo>
                    <a:lnTo>
                      <a:pt x="338" y="49"/>
                    </a:lnTo>
                    <a:lnTo>
                      <a:pt x="347" y="63"/>
                    </a:lnTo>
                    <a:lnTo>
                      <a:pt x="354" y="77"/>
                    </a:lnTo>
                    <a:lnTo>
                      <a:pt x="358" y="93"/>
                    </a:lnTo>
                    <a:lnTo>
                      <a:pt x="362" y="109"/>
                    </a:lnTo>
                    <a:lnTo>
                      <a:pt x="363" y="125"/>
                    </a:lnTo>
                    <a:lnTo>
                      <a:pt x="362" y="143"/>
                    </a:lnTo>
                    <a:lnTo>
                      <a:pt x="359" y="161"/>
                    </a:lnTo>
                    <a:lnTo>
                      <a:pt x="355" y="180"/>
                    </a:lnTo>
                    <a:lnTo>
                      <a:pt x="350" y="199"/>
                    </a:lnTo>
                    <a:lnTo>
                      <a:pt x="343" y="218"/>
                    </a:lnTo>
                    <a:lnTo>
                      <a:pt x="335" y="236"/>
                    </a:lnTo>
                    <a:lnTo>
                      <a:pt x="327" y="255"/>
                    </a:lnTo>
                    <a:lnTo>
                      <a:pt x="317" y="273"/>
                    </a:lnTo>
                    <a:lnTo>
                      <a:pt x="306" y="291"/>
                    </a:lnTo>
                    <a:lnTo>
                      <a:pt x="294" y="309"/>
                    </a:lnTo>
                    <a:lnTo>
                      <a:pt x="282" y="325"/>
                    </a:lnTo>
                    <a:lnTo>
                      <a:pt x="269" y="341"/>
                    </a:lnTo>
                    <a:lnTo>
                      <a:pt x="256" y="356"/>
                    </a:lnTo>
                    <a:lnTo>
                      <a:pt x="242" y="371"/>
                    </a:lnTo>
                    <a:lnTo>
                      <a:pt x="228" y="384"/>
                    </a:lnTo>
                    <a:lnTo>
                      <a:pt x="214" y="396"/>
                    </a:lnTo>
                    <a:lnTo>
                      <a:pt x="201" y="406"/>
                    </a:lnTo>
                    <a:lnTo>
                      <a:pt x="187" y="416"/>
                    </a:lnTo>
                    <a:lnTo>
                      <a:pt x="173" y="422"/>
                    </a:lnTo>
                    <a:lnTo>
                      <a:pt x="160" y="429"/>
                    </a:lnTo>
                    <a:lnTo>
                      <a:pt x="147" y="432"/>
                    </a:lnTo>
                    <a:lnTo>
                      <a:pt x="136" y="434"/>
                    </a:lnTo>
                    <a:lnTo>
                      <a:pt x="123" y="434"/>
                    </a:lnTo>
                    <a:lnTo>
                      <a:pt x="102" y="430"/>
                    </a:lnTo>
                    <a:lnTo>
                      <a:pt x="82" y="422"/>
                    </a:lnTo>
                    <a:lnTo>
                      <a:pt x="65" y="414"/>
                    </a:lnTo>
                    <a:lnTo>
                      <a:pt x="50" y="402"/>
                    </a:lnTo>
                    <a:lnTo>
                      <a:pt x="36" y="390"/>
                    </a:lnTo>
                    <a:lnTo>
                      <a:pt x="26" y="375"/>
                    </a:lnTo>
                    <a:lnTo>
                      <a:pt x="16" y="359"/>
                    </a:lnTo>
                    <a:lnTo>
                      <a:pt x="10" y="341"/>
                    </a:lnTo>
                    <a:lnTo>
                      <a:pt x="5" y="324"/>
                    </a:lnTo>
                    <a:lnTo>
                      <a:pt x="1" y="304"/>
                    </a:lnTo>
                    <a:lnTo>
                      <a:pt x="0" y="284"/>
                    </a:lnTo>
                    <a:lnTo>
                      <a:pt x="0" y="264"/>
                    </a:lnTo>
                    <a:lnTo>
                      <a:pt x="2" y="243"/>
                    </a:lnTo>
                    <a:lnTo>
                      <a:pt x="5" y="221"/>
                    </a:lnTo>
                    <a:lnTo>
                      <a:pt x="10" y="200"/>
                    </a:lnTo>
                    <a:lnTo>
                      <a:pt x="17" y="179"/>
                    </a:lnTo>
                    <a:lnTo>
                      <a:pt x="25" y="158"/>
                    </a:lnTo>
                    <a:lnTo>
                      <a:pt x="35" y="138"/>
                    </a:lnTo>
                    <a:lnTo>
                      <a:pt x="45" y="118"/>
                    </a:lnTo>
                    <a:lnTo>
                      <a:pt x="57" y="99"/>
                    </a:lnTo>
                    <a:lnTo>
                      <a:pt x="70" y="82"/>
                    </a:lnTo>
                    <a:lnTo>
                      <a:pt x="85" y="65"/>
                    </a:lnTo>
                    <a:lnTo>
                      <a:pt x="100" y="50"/>
                    </a:lnTo>
                    <a:lnTo>
                      <a:pt x="116" y="37"/>
                    </a:lnTo>
                    <a:lnTo>
                      <a:pt x="133" y="25"/>
                    </a:lnTo>
                    <a:lnTo>
                      <a:pt x="152" y="15"/>
                    </a:lnTo>
                    <a:lnTo>
                      <a:pt x="171" y="8"/>
                    </a:lnTo>
                    <a:lnTo>
                      <a:pt x="191" y="3"/>
                    </a:lnTo>
                    <a:lnTo>
                      <a:pt x="211" y="0"/>
                    </a:lnTo>
                    <a:lnTo>
                      <a:pt x="233" y="0"/>
                    </a:lnTo>
                    <a:lnTo>
                      <a:pt x="254" y="3"/>
                    </a:lnTo>
                    <a:lnTo>
                      <a:pt x="277" y="9"/>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86" name="Google Shape;786;p12"/>
              <p:cNvSpPr/>
              <p:nvPr/>
            </p:nvSpPr>
            <p:spPr>
              <a:xfrm>
                <a:off x="3545" y="1303"/>
                <a:ext cx="73" cy="87"/>
              </a:xfrm>
              <a:custGeom>
                <a:rect b="b" l="l" r="r" t="t"/>
                <a:pathLst>
                  <a:path extrusionOk="0" h="434" w="363">
                    <a:moveTo>
                      <a:pt x="277" y="9"/>
                    </a:moveTo>
                    <a:lnTo>
                      <a:pt x="296" y="17"/>
                    </a:lnTo>
                    <a:lnTo>
                      <a:pt x="312" y="25"/>
                    </a:lnTo>
                    <a:lnTo>
                      <a:pt x="327" y="37"/>
                    </a:lnTo>
                    <a:lnTo>
                      <a:pt x="338" y="49"/>
                    </a:lnTo>
                    <a:lnTo>
                      <a:pt x="347" y="63"/>
                    </a:lnTo>
                    <a:lnTo>
                      <a:pt x="354" y="77"/>
                    </a:lnTo>
                    <a:lnTo>
                      <a:pt x="358" y="93"/>
                    </a:lnTo>
                    <a:lnTo>
                      <a:pt x="362" y="109"/>
                    </a:lnTo>
                    <a:lnTo>
                      <a:pt x="363" y="125"/>
                    </a:lnTo>
                    <a:lnTo>
                      <a:pt x="362" y="143"/>
                    </a:lnTo>
                    <a:lnTo>
                      <a:pt x="359" y="161"/>
                    </a:lnTo>
                    <a:lnTo>
                      <a:pt x="355" y="180"/>
                    </a:lnTo>
                    <a:lnTo>
                      <a:pt x="350" y="199"/>
                    </a:lnTo>
                    <a:lnTo>
                      <a:pt x="343" y="218"/>
                    </a:lnTo>
                    <a:lnTo>
                      <a:pt x="335" y="236"/>
                    </a:lnTo>
                    <a:lnTo>
                      <a:pt x="327" y="255"/>
                    </a:lnTo>
                    <a:lnTo>
                      <a:pt x="317" y="273"/>
                    </a:lnTo>
                    <a:lnTo>
                      <a:pt x="306" y="291"/>
                    </a:lnTo>
                    <a:lnTo>
                      <a:pt x="294" y="309"/>
                    </a:lnTo>
                    <a:lnTo>
                      <a:pt x="282" y="325"/>
                    </a:lnTo>
                    <a:lnTo>
                      <a:pt x="269" y="341"/>
                    </a:lnTo>
                    <a:lnTo>
                      <a:pt x="256" y="356"/>
                    </a:lnTo>
                    <a:lnTo>
                      <a:pt x="242" y="371"/>
                    </a:lnTo>
                    <a:lnTo>
                      <a:pt x="228" y="384"/>
                    </a:lnTo>
                    <a:lnTo>
                      <a:pt x="214" y="396"/>
                    </a:lnTo>
                    <a:lnTo>
                      <a:pt x="201" y="406"/>
                    </a:lnTo>
                    <a:lnTo>
                      <a:pt x="187" y="416"/>
                    </a:lnTo>
                    <a:lnTo>
                      <a:pt x="173" y="422"/>
                    </a:lnTo>
                    <a:lnTo>
                      <a:pt x="160" y="429"/>
                    </a:lnTo>
                    <a:lnTo>
                      <a:pt x="147" y="432"/>
                    </a:lnTo>
                    <a:lnTo>
                      <a:pt x="136" y="434"/>
                    </a:lnTo>
                    <a:lnTo>
                      <a:pt x="123" y="434"/>
                    </a:lnTo>
                    <a:lnTo>
                      <a:pt x="102" y="430"/>
                    </a:lnTo>
                    <a:lnTo>
                      <a:pt x="82" y="422"/>
                    </a:lnTo>
                    <a:lnTo>
                      <a:pt x="65" y="414"/>
                    </a:lnTo>
                    <a:lnTo>
                      <a:pt x="50" y="402"/>
                    </a:lnTo>
                    <a:lnTo>
                      <a:pt x="36" y="390"/>
                    </a:lnTo>
                    <a:lnTo>
                      <a:pt x="26" y="375"/>
                    </a:lnTo>
                    <a:lnTo>
                      <a:pt x="16" y="359"/>
                    </a:lnTo>
                    <a:lnTo>
                      <a:pt x="10" y="341"/>
                    </a:lnTo>
                    <a:lnTo>
                      <a:pt x="5" y="324"/>
                    </a:lnTo>
                    <a:lnTo>
                      <a:pt x="1" y="304"/>
                    </a:lnTo>
                    <a:lnTo>
                      <a:pt x="0" y="284"/>
                    </a:lnTo>
                    <a:lnTo>
                      <a:pt x="0" y="264"/>
                    </a:lnTo>
                    <a:lnTo>
                      <a:pt x="2" y="243"/>
                    </a:lnTo>
                    <a:lnTo>
                      <a:pt x="5" y="221"/>
                    </a:lnTo>
                    <a:lnTo>
                      <a:pt x="10" y="200"/>
                    </a:lnTo>
                    <a:lnTo>
                      <a:pt x="17" y="179"/>
                    </a:lnTo>
                    <a:lnTo>
                      <a:pt x="25" y="158"/>
                    </a:lnTo>
                    <a:lnTo>
                      <a:pt x="35" y="138"/>
                    </a:lnTo>
                    <a:lnTo>
                      <a:pt x="45" y="118"/>
                    </a:lnTo>
                    <a:lnTo>
                      <a:pt x="57" y="99"/>
                    </a:lnTo>
                    <a:lnTo>
                      <a:pt x="70" y="82"/>
                    </a:lnTo>
                    <a:lnTo>
                      <a:pt x="85" y="65"/>
                    </a:lnTo>
                    <a:lnTo>
                      <a:pt x="100" y="50"/>
                    </a:lnTo>
                    <a:lnTo>
                      <a:pt x="116" y="37"/>
                    </a:lnTo>
                    <a:lnTo>
                      <a:pt x="133" y="25"/>
                    </a:lnTo>
                    <a:lnTo>
                      <a:pt x="152" y="15"/>
                    </a:lnTo>
                    <a:lnTo>
                      <a:pt x="171" y="8"/>
                    </a:lnTo>
                    <a:lnTo>
                      <a:pt x="191" y="3"/>
                    </a:lnTo>
                    <a:lnTo>
                      <a:pt x="211" y="0"/>
                    </a:lnTo>
                    <a:lnTo>
                      <a:pt x="233" y="0"/>
                    </a:lnTo>
                    <a:lnTo>
                      <a:pt x="254" y="3"/>
                    </a:lnTo>
                    <a:lnTo>
                      <a:pt x="277" y="9"/>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87" name="Google Shape;787;p12"/>
              <p:cNvSpPr/>
              <p:nvPr/>
            </p:nvSpPr>
            <p:spPr>
              <a:xfrm>
                <a:off x="3706" y="1755"/>
                <a:ext cx="86" cy="74"/>
              </a:xfrm>
              <a:custGeom>
                <a:rect b="b" l="l" r="r" t="t"/>
                <a:pathLst>
                  <a:path extrusionOk="0" h="368" w="432">
                    <a:moveTo>
                      <a:pt x="398" y="57"/>
                    </a:moveTo>
                    <a:lnTo>
                      <a:pt x="411" y="73"/>
                    </a:lnTo>
                    <a:lnTo>
                      <a:pt x="420" y="89"/>
                    </a:lnTo>
                    <a:lnTo>
                      <a:pt x="427" y="106"/>
                    </a:lnTo>
                    <a:lnTo>
                      <a:pt x="431" y="122"/>
                    </a:lnTo>
                    <a:lnTo>
                      <a:pt x="432" y="138"/>
                    </a:lnTo>
                    <a:lnTo>
                      <a:pt x="431" y="154"/>
                    </a:lnTo>
                    <a:lnTo>
                      <a:pt x="428" y="171"/>
                    </a:lnTo>
                    <a:lnTo>
                      <a:pt x="422" y="186"/>
                    </a:lnTo>
                    <a:lnTo>
                      <a:pt x="415" y="200"/>
                    </a:lnTo>
                    <a:lnTo>
                      <a:pt x="406" y="215"/>
                    </a:lnTo>
                    <a:lnTo>
                      <a:pt x="395" y="230"/>
                    </a:lnTo>
                    <a:lnTo>
                      <a:pt x="382" y="244"/>
                    </a:lnTo>
                    <a:lnTo>
                      <a:pt x="369" y="258"/>
                    </a:lnTo>
                    <a:lnTo>
                      <a:pt x="354" y="272"/>
                    </a:lnTo>
                    <a:lnTo>
                      <a:pt x="337" y="284"/>
                    </a:lnTo>
                    <a:lnTo>
                      <a:pt x="320" y="295"/>
                    </a:lnTo>
                    <a:lnTo>
                      <a:pt x="302" y="307"/>
                    </a:lnTo>
                    <a:lnTo>
                      <a:pt x="284" y="318"/>
                    </a:lnTo>
                    <a:lnTo>
                      <a:pt x="265" y="327"/>
                    </a:lnTo>
                    <a:lnTo>
                      <a:pt x="246" y="335"/>
                    </a:lnTo>
                    <a:lnTo>
                      <a:pt x="228" y="343"/>
                    </a:lnTo>
                    <a:lnTo>
                      <a:pt x="209" y="350"/>
                    </a:lnTo>
                    <a:lnTo>
                      <a:pt x="190" y="355"/>
                    </a:lnTo>
                    <a:lnTo>
                      <a:pt x="171" y="360"/>
                    </a:lnTo>
                    <a:lnTo>
                      <a:pt x="154" y="364"/>
                    </a:lnTo>
                    <a:lnTo>
                      <a:pt x="136" y="366"/>
                    </a:lnTo>
                    <a:lnTo>
                      <a:pt x="120" y="368"/>
                    </a:lnTo>
                    <a:lnTo>
                      <a:pt x="105" y="368"/>
                    </a:lnTo>
                    <a:lnTo>
                      <a:pt x="90" y="366"/>
                    </a:lnTo>
                    <a:lnTo>
                      <a:pt x="78" y="363"/>
                    </a:lnTo>
                    <a:lnTo>
                      <a:pt x="67" y="359"/>
                    </a:lnTo>
                    <a:lnTo>
                      <a:pt x="57" y="353"/>
                    </a:lnTo>
                    <a:lnTo>
                      <a:pt x="40" y="338"/>
                    </a:lnTo>
                    <a:lnTo>
                      <a:pt x="27" y="322"/>
                    </a:lnTo>
                    <a:lnTo>
                      <a:pt x="15" y="305"/>
                    </a:lnTo>
                    <a:lnTo>
                      <a:pt x="8" y="288"/>
                    </a:lnTo>
                    <a:lnTo>
                      <a:pt x="3" y="269"/>
                    </a:lnTo>
                    <a:lnTo>
                      <a:pt x="0" y="250"/>
                    </a:lnTo>
                    <a:lnTo>
                      <a:pt x="0" y="233"/>
                    </a:lnTo>
                    <a:lnTo>
                      <a:pt x="3" y="214"/>
                    </a:lnTo>
                    <a:lnTo>
                      <a:pt x="8" y="195"/>
                    </a:lnTo>
                    <a:lnTo>
                      <a:pt x="14" y="177"/>
                    </a:lnTo>
                    <a:lnTo>
                      <a:pt x="23" y="158"/>
                    </a:lnTo>
                    <a:lnTo>
                      <a:pt x="34" y="141"/>
                    </a:lnTo>
                    <a:lnTo>
                      <a:pt x="45" y="123"/>
                    </a:lnTo>
                    <a:lnTo>
                      <a:pt x="59" y="107"/>
                    </a:lnTo>
                    <a:lnTo>
                      <a:pt x="74" y="91"/>
                    </a:lnTo>
                    <a:lnTo>
                      <a:pt x="90" y="76"/>
                    </a:lnTo>
                    <a:lnTo>
                      <a:pt x="108" y="61"/>
                    </a:lnTo>
                    <a:lnTo>
                      <a:pt x="125" y="48"/>
                    </a:lnTo>
                    <a:lnTo>
                      <a:pt x="144" y="37"/>
                    </a:lnTo>
                    <a:lnTo>
                      <a:pt x="164" y="26"/>
                    </a:lnTo>
                    <a:lnTo>
                      <a:pt x="184" y="17"/>
                    </a:lnTo>
                    <a:lnTo>
                      <a:pt x="205" y="11"/>
                    </a:lnTo>
                    <a:lnTo>
                      <a:pt x="225" y="5"/>
                    </a:lnTo>
                    <a:lnTo>
                      <a:pt x="246" y="2"/>
                    </a:lnTo>
                    <a:lnTo>
                      <a:pt x="266" y="0"/>
                    </a:lnTo>
                    <a:lnTo>
                      <a:pt x="287" y="1"/>
                    </a:lnTo>
                    <a:lnTo>
                      <a:pt x="307" y="3"/>
                    </a:lnTo>
                    <a:lnTo>
                      <a:pt x="327" y="10"/>
                    </a:lnTo>
                    <a:lnTo>
                      <a:pt x="346" y="17"/>
                    </a:lnTo>
                    <a:lnTo>
                      <a:pt x="364" y="27"/>
                    </a:lnTo>
                    <a:lnTo>
                      <a:pt x="381" y="41"/>
                    </a:lnTo>
                    <a:lnTo>
                      <a:pt x="398" y="57"/>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88" name="Google Shape;788;p12"/>
              <p:cNvSpPr/>
              <p:nvPr/>
            </p:nvSpPr>
            <p:spPr>
              <a:xfrm>
                <a:off x="3706" y="1755"/>
                <a:ext cx="86" cy="74"/>
              </a:xfrm>
              <a:custGeom>
                <a:rect b="b" l="l" r="r" t="t"/>
                <a:pathLst>
                  <a:path extrusionOk="0" h="368" w="432">
                    <a:moveTo>
                      <a:pt x="398" y="57"/>
                    </a:moveTo>
                    <a:lnTo>
                      <a:pt x="411" y="73"/>
                    </a:lnTo>
                    <a:lnTo>
                      <a:pt x="420" y="89"/>
                    </a:lnTo>
                    <a:lnTo>
                      <a:pt x="427" y="106"/>
                    </a:lnTo>
                    <a:lnTo>
                      <a:pt x="431" y="122"/>
                    </a:lnTo>
                    <a:lnTo>
                      <a:pt x="432" y="138"/>
                    </a:lnTo>
                    <a:lnTo>
                      <a:pt x="431" y="154"/>
                    </a:lnTo>
                    <a:lnTo>
                      <a:pt x="428" y="171"/>
                    </a:lnTo>
                    <a:lnTo>
                      <a:pt x="422" y="186"/>
                    </a:lnTo>
                    <a:lnTo>
                      <a:pt x="415" y="200"/>
                    </a:lnTo>
                    <a:lnTo>
                      <a:pt x="406" y="215"/>
                    </a:lnTo>
                    <a:lnTo>
                      <a:pt x="395" y="230"/>
                    </a:lnTo>
                    <a:lnTo>
                      <a:pt x="382" y="244"/>
                    </a:lnTo>
                    <a:lnTo>
                      <a:pt x="369" y="258"/>
                    </a:lnTo>
                    <a:lnTo>
                      <a:pt x="354" y="272"/>
                    </a:lnTo>
                    <a:lnTo>
                      <a:pt x="337" y="284"/>
                    </a:lnTo>
                    <a:lnTo>
                      <a:pt x="320" y="295"/>
                    </a:lnTo>
                    <a:lnTo>
                      <a:pt x="302" y="307"/>
                    </a:lnTo>
                    <a:lnTo>
                      <a:pt x="284" y="318"/>
                    </a:lnTo>
                    <a:lnTo>
                      <a:pt x="265" y="327"/>
                    </a:lnTo>
                    <a:lnTo>
                      <a:pt x="246" y="335"/>
                    </a:lnTo>
                    <a:lnTo>
                      <a:pt x="228" y="343"/>
                    </a:lnTo>
                    <a:lnTo>
                      <a:pt x="209" y="350"/>
                    </a:lnTo>
                    <a:lnTo>
                      <a:pt x="190" y="355"/>
                    </a:lnTo>
                    <a:lnTo>
                      <a:pt x="171" y="360"/>
                    </a:lnTo>
                    <a:lnTo>
                      <a:pt x="154" y="364"/>
                    </a:lnTo>
                    <a:lnTo>
                      <a:pt x="136" y="366"/>
                    </a:lnTo>
                    <a:lnTo>
                      <a:pt x="120" y="368"/>
                    </a:lnTo>
                    <a:lnTo>
                      <a:pt x="105" y="368"/>
                    </a:lnTo>
                    <a:lnTo>
                      <a:pt x="90" y="366"/>
                    </a:lnTo>
                    <a:lnTo>
                      <a:pt x="78" y="363"/>
                    </a:lnTo>
                    <a:lnTo>
                      <a:pt x="67" y="359"/>
                    </a:lnTo>
                    <a:lnTo>
                      <a:pt x="57" y="353"/>
                    </a:lnTo>
                    <a:lnTo>
                      <a:pt x="40" y="338"/>
                    </a:lnTo>
                    <a:lnTo>
                      <a:pt x="27" y="322"/>
                    </a:lnTo>
                    <a:lnTo>
                      <a:pt x="15" y="305"/>
                    </a:lnTo>
                    <a:lnTo>
                      <a:pt x="8" y="288"/>
                    </a:lnTo>
                    <a:lnTo>
                      <a:pt x="3" y="269"/>
                    </a:lnTo>
                    <a:lnTo>
                      <a:pt x="0" y="250"/>
                    </a:lnTo>
                    <a:lnTo>
                      <a:pt x="0" y="233"/>
                    </a:lnTo>
                    <a:lnTo>
                      <a:pt x="3" y="214"/>
                    </a:lnTo>
                    <a:lnTo>
                      <a:pt x="8" y="195"/>
                    </a:lnTo>
                    <a:lnTo>
                      <a:pt x="14" y="177"/>
                    </a:lnTo>
                    <a:lnTo>
                      <a:pt x="23" y="158"/>
                    </a:lnTo>
                    <a:lnTo>
                      <a:pt x="34" y="141"/>
                    </a:lnTo>
                    <a:lnTo>
                      <a:pt x="45" y="123"/>
                    </a:lnTo>
                    <a:lnTo>
                      <a:pt x="59" y="107"/>
                    </a:lnTo>
                    <a:lnTo>
                      <a:pt x="74" y="91"/>
                    </a:lnTo>
                    <a:lnTo>
                      <a:pt x="90" y="76"/>
                    </a:lnTo>
                    <a:lnTo>
                      <a:pt x="108" y="61"/>
                    </a:lnTo>
                    <a:lnTo>
                      <a:pt x="125" y="48"/>
                    </a:lnTo>
                    <a:lnTo>
                      <a:pt x="144" y="37"/>
                    </a:lnTo>
                    <a:lnTo>
                      <a:pt x="164" y="26"/>
                    </a:lnTo>
                    <a:lnTo>
                      <a:pt x="184" y="17"/>
                    </a:lnTo>
                    <a:lnTo>
                      <a:pt x="205" y="11"/>
                    </a:lnTo>
                    <a:lnTo>
                      <a:pt x="225" y="5"/>
                    </a:lnTo>
                    <a:lnTo>
                      <a:pt x="246" y="2"/>
                    </a:lnTo>
                    <a:lnTo>
                      <a:pt x="266" y="0"/>
                    </a:lnTo>
                    <a:lnTo>
                      <a:pt x="287" y="1"/>
                    </a:lnTo>
                    <a:lnTo>
                      <a:pt x="307" y="3"/>
                    </a:lnTo>
                    <a:lnTo>
                      <a:pt x="327" y="10"/>
                    </a:lnTo>
                    <a:lnTo>
                      <a:pt x="346" y="17"/>
                    </a:lnTo>
                    <a:lnTo>
                      <a:pt x="364" y="27"/>
                    </a:lnTo>
                    <a:lnTo>
                      <a:pt x="381" y="41"/>
                    </a:lnTo>
                    <a:lnTo>
                      <a:pt x="398" y="57"/>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89" name="Google Shape;789;p12"/>
              <p:cNvSpPr/>
              <p:nvPr/>
            </p:nvSpPr>
            <p:spPr>
              <a:xfrm>
                <a:off x="3699" y="1887"/>
                <a:ext cx="86" cy="73"/>
              </a:xfrm>
              <a:custGeom>
                <a:rect b="b" l="l" r="r" t="t"/>
                <a:pathLst>
                  <a:path extrusionOk="0" h="366" w="432">
                    <a:moveTo>
                      <a:pt x="399" y="58"/>
                    </a:moveTo>
                    <a:lnTo>
                      <a:pt x="411" y="75"/>
                    </a:lnTo>
                    <a:lnTo>
                      <a:pt x="421" y="91"/>
                    </a:lnTo>
                    <a:lnTo>
                      <a:pt x="427" y="107"/>
                    </a:lnTo>
                    <a:lnTo>
                      <a:pt x="431" y="123"/>
                    </a:lnTo>
                    <a:lnTo>
                      <a:pt x="432" y="140"/>
                    </a:lnTo>
                    <a:lnTo>
                      <a:pt x="432" y="156"/>
                    </a:lnTo>
                    <a:lnTo>
                      <a:pt x="428" y="172"/>
                    </a:lnTo>
                    <a:lnTo>
                      <a:pt x="422" y="187"/>
                    </a:lnTo>
                    <a:lnTo>
                      <a:pt x="415" y="202"/>
                    </a:lnTo>
                    <a:lnTo>
                      <a:pt x="406" y="217"/>
                    </a:lnTo>
                    <a:lnTo>
                      <a:pt x="395" y="232"/>
                    </a:lnTo>
                    <a:lnTo>
                      <a:pt x="382" y="246"/>
                    </a:lnTo>
                    <a:lnTo>
                      <a:pt x="369" y="259"/>
                    </a:lnTo>
                    <a:lnTo>
                      <a:pt x="354" y="272"/>
                    </a:lnTo>
                    <a:lnTo>
                      <a:pt x="337" y="284"/>
                    </a:lnTo>
                    <a:lnTo>
                      <a:pt x="320" y="296"/>
                    </a:lnTo>
                    <a:lnTo>
                      <a:pt x="302" y="307"/>
                    </a:lnTo>
                    <a:lnTo>
                      <a:pt x="285" y="317"/>
                    </a:lnTo>
                    <a:lnTo>
                      <a:pt x="266" y="326"/>
                    </a:lnTo>
                    <a:lnTo>
                      <a:pt x="246" y="334"/>
                    </a:lnTo>
                    <a:lnTo>
                      <a:pt x="228" y="342"/>
                    </a:lnTo>
                    <a:lnTo>
                      <a:pt x="209" y="348"/>
                    </a:lnTo>
                    <a:lnTo>
                      <a:pt x="190" y="354"/>
                    </a:lnTo>
                    <a:lnTo>
                      <a:pt x="171" y="358"/>
                    </a:lnTo>
                    <a:lnTo>
                      <a:pt x="154" y="362"/>
                    </a:lnTo>
                    <a:lnTo>
                      <a:pt x="136" y="364"/>
                    </a:lnTo>
                    <a:lnTo>
                      <a:pt x="120" y="366"/>
                    </a:lnTo>
                    <a:lnTo>
                      <a:pt x="105" y="366"/>
                    </a:lnTo>
                    <a:lnTo>
                      <a:pt x="92" y="363"/>
                    </a:lnTo>
                    <a:lnTo>
                      <a:pt x="78" y="361"/>
                    </a:lnTo>
                    <a:lnTo>
                      <a:pt x="67" y="357"/>
                    </a:lnTo>
                    <a:lnTo>
                      <a:pt x="58" y="351"/>
                    </a:lnTo>
                    <a:lnTo>
                      <a:pt x="40" y="336"/>
                    </a:lnTo>
                    <a:lnTo>
                      <a:pt x="27" y="319"/>
                    </a:lnTo>
                    <a:lnTo>
                      <a:pt x="17" y="303"/>
                    </a:lnTo>
                    <a:lnTo>
                      <a:pt x="8" y="286"/>
                    </a:lnTo>
                    <a:lnTo>
                      <a:pt x="3" y="268"/>
                    </a:lnTo>
                    <a:lnTo>
                      <a:pt x="0" y="251"/>
                    </a:lnTo>
                    <a:lnTo>
                      <a:pt x="2" y="232"/>
                    </a:lnTo>
                    <a:lnTo>
                      <a:pt x="4" y="213"/>
                    </a:lnTo>
                    <a:lnTo>
                      <a:pt x="8" y="195"/>
                    </a:lnTo>
                    <a:lnTo>
                      <a:pt x="15" y="176"/>
                    </a:lnTo>
                    <a:lnTo>
                      <a:pt x="24" y="158"/>
                    </a:lnTo>
                    <a:lnTo>
                      <a:pt x="34" y="140"/>
                    </a:lnTo>
                    <a:lnTo>
                      <a:pt x="47" y="123"/>
                    </a:lnTo>
                    <a:lnTo>
                      <a:pt x="59" y="106"/>
                    </a:lnTo>
                    <a:lnTo>
                      <a:pt x="74" y="90"/>
                    </a:lnTo>
                    <a:lnTo>
                      <a:pt x="90" y="75"/>
                    </a:lnTo>
                    <a:lnTo>
                      <a:pt x="108" y="61"/>
                    </a:lnTo>
                    <a:lnTo>
                      <a:pt x="126" y="48"/>
                    </a:lnTo>
                    <a:lnTo>
                      <a:pt x="145" y="36"/>
                    </a:lnTo>
                    <a:lnTo>
                      <a:pt x="164" y="26"/>
                    </a:lnTo>
                    <a:lnTo>
                      <a:pt x="184" y="17"/>
                    </a:lnTo>
                    <a:lnTo>
                      <a:pt x="205" y="10"/>
                    </a:lnTo>
                    <a:lnTo>
                      <a:pt x="225" y="5"/>
                    </a:lnTo>
                    <a:lnTo>
                      <a:pt x="246" y="1"/>
                    </a:lnTo>
                    <a:lnTo>
                      <a:pt x="268" y="0"/>
                    </a:lnTo>
                    <a:lnTo>
                      <a:pt x="287" y="1"/>
                    </a:lnTo>
                    <a:lnTo>
                      <a:pt x="307" y="5"/>
                    </a:lnTo>
                    <a:lnTo>
                      <a:pt x="327" y="10"/>
                    </a:lnTo>
                    <a:lnTo>
                      <a:pt x="346" y="19"/>
                    </a:lnTo>
                    <a:lnTo>
                      <a:pt x="365" y="29"/>
                    </a:lnTo>
                    <a:lnTo>
                      <a:pt x="382" y="42"/>
                    </a:lnTo>
                    <a:lnTo>
                      <a:pt x="399" y="58"/>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90" name="Google Shape;790;p12"/>
              <p:cNvSpPr/>
              <p:nvPr/>
            </p:nvSpPr>
            <p:spPr>
              <a:xfrm>
                <a:off x="3699" y="1887"/>
                <a:ext cx="86" cy="73"/>
              </a:xfrm>
              <a:custGeom>
                <a:rect b="b" l="l" r="r" t="t"/>
                <a:pathLst>
                  <a:path extrusionOk="0" h="366" w="432">
                    <a:moveTo>
                      <a:pt x="399" y="58"/>
                    </a:moveTo>
                    <a:lnTo>
                      <a:pt x="411" y="75"/>
                    </a:lnTo>
                    <a:lnTo>
                      <a:pt x="421" y="91"/>
                    </a:lnTo>
                    <a:lnTo>
                      <a:pt x="427" y="107"/>
                    </a:lnTo>
                    <a:lnTo>
                      <a:pt x="431" y="123"/>
                    </a:lnTo>
                    <a:lnTo>
                      <a:pt x="432" y="140"/>
                    </a:lnTo>
                    <a:lnTo>
                      <a:pt x="432" y="156"/>
                    </a:lnTo>
                    <a:lnTo>
                      <a:pt x="428" y="172"/>
                    </a:lnTo>
                    <a:lnTo>
                      <a:pt x="422" y="187"/>
                    </a:lnTo>
                    <a:lnTo>
                      <a:pt x="415" y="202"/>
                    </a:lnTo>
                    <a:lnTo>
                      <a:pt x="406" y="217"/>
                    </a:lnTo>
                    <a:lnTo>
                      <a:pt x="395" y="232"/>
                    </a:lnTo>
                    <a:lnTo>
                      <a:pt x="382" y="246"/>
                    </a:lnTo>
                    <a:lnTo>
                      <a:pt x="369" y="259"/>
                    </a:lnTo>
                    <a:lnTo>
                      <a:pt x="354" y="272"/>
                    </a:lnTo>
                    <a:lnTo>
                      <a:pt x="337" y="284"/>
                    </a:lnTo>
                    <a:lnTo>
                      <a:pt x="320" y="296"/>
                    </a:lnTo>
                    <a:lnTo>
                      <a:pt x="302" y="307"/>
                    </a:lnTo>
                    <a:lnTo>
                      <a:pt x="285" y="317"/>
                    </a:lnTo>
                    <a:lnTo>
                      <a:pt x="266" y="326"/>
                    </a:lnTo>
                    <a:lnTo>
                      <a:pt x="246" y="334"/>
                    </a:lnTo>
                    <a:lnTo>
                      <a:pt x="228" y="342"/>
                    </a:lnTo>
                    <a:lnTo>
                      <a:pt x="209" y="348"/>
                    </a:lnTo>
                    <a:lnTo>
                      <a:pt x="190" y="354"/>
                    </a:lnTo>
                    <a:lnTo>
                      <a:pt x="171" y="358"/>
                    </a:lnTo>
                    <a:lnTo>
                      <a:pt x="154" y="362"/>
                    </a:lnTo>
                    <a:lnTo>
                      <a:pt x="136" y="364"/>
                    </a:lnTo>
                    <a:lnTo>
                      <a:pt x="120" y="366"/>
                    </a:lnTo>
                    <a:lnTo>
                      <a:pt x="105" y="366"/>
                    </a:lnTo>
                    <a:lnTo>
                      <a:pt x="92" y="363"/>
                    </a:lnTo>
                    <a:lnTo>
                      <a:pt x="78" y="361"/>
                    </a:lnTo>
                    <a:lnTo>
                      <a:pt x="67" y="357"/>
                    </a:lnTo>
                    <a:lnTo>
                      <a:pt x="58" y="351"/>
                    </a:lnTo>
                    <a:lnTo>
                      <a:pt x="40" y="336"/>
                    </a:lnTo>
                    <a:lnTo>
                      <a:pt x="27" y="319"/>
                    </a:lnTo>
                    <a:lnTo>
                      <a:pt x="17" y="303"/>
                    </a:lnTo>
                    <a:lnTo>
                      <a:pt x="8" y="286"/>
                    </a:lnTo>
                    <a:lnTo>
                      <a:pt x="3" y="268"/>
                    </a:lnTo>
                    <a:lnTo>
                      <a:pt x="0" y="251"/>
                    </a:lnTo>
                    <a:lnTo>
                      <a:pt x="2" y="232"/>
                    </a:lnTo>
                    <a:lnTo>
                      <a:pt x="4" y="213"/>
                    </a:lnTo>
                    <a:lnTo>
                      <a:pt x="8" y="195"/>
                    </a:lnTo>
                    <a:lnTo>
                      <a:pt x="15" y="176"/>
                    </a:lnTo>
                    <a:lnTo>
                      <a:pt x="24" y="158"/>
                    </a:lnTo>
                    <a:lnTo>
                      <a:pt x="34" y="140"/>
                    </a:lnTo>
                    <a:lnTo>
                      <a:pt x="47" y="123"/>
                    </a:lnTo>
                    <a:lnTo>
                      <a:pt x="59" y="106"/>
                    </a:lnTo>
                    <a:lnTo>
                      <a:pt x="74" y="90"/>
                    </a:lnTo>
                    <a:lnTo>
                      <a:pt x="90" y="75"/>
                    </a:lnTo>
                    <a:lnTo>
                      <a:pt x="108" y="61"/>
                    </a:lnTo>
                    <a:lnTo>
                      <a:pt x="126" y="48"/>
                    </a:lnTo>
                    <a:lnTo>
                      <a:pt x="145" y="36"/>
                    </a:lnTo>
                    <a:lnTo>
                      <a:pt x="164" y="26"/>
                    </a:lnTo>
                    <a:lnTo>
                      <a:pt x="184" y="17"/>
                    </a:lnTo>
                    <a:lnTo>
                      <a:pt x="205" y="10"/>
                    </a:lnTo>
                    <a:lnTo>
                      <a:pt x="225" y="5"/>
                    </a:lnTo>
                    <a:lnTo>
                      <a:pt x="246" y="1"/>
                    </a:lnTo>
                    <a:lnTo>
                      <a:pt x="268" y="0"/>
                    </a:lnTo>
                    <a:lnTo>
                      <a:pt x="287" y="1"/>
                    </a:lnTo>
                    <a:lnTo>
                      <a:pt x="307" y="5"/>
                    </a:lnTo>
                    <a:lnTo>
                      <a:pt x="327" y="10"/>
                    </a:lnTo>
                    <a:lnTo>
                      <a:pt x="346" y="19"/>
                    </a:lnTo>
                    <a:lnTo>
                      <a:pt x="365" y="29"/>
                    </a:lnTo>
                    <a:lnTo>
                      <a:pt x="382" y="42"/>
                    </a:lnTo>
                    <a:lnTo>
                      <a:pt x="399" y="58"/>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91" name="Google Shape;791;p12"/>
              <p:cNvSpPr/>
              <p:nvPr/>
            </p:nvSpPr>
            <p:spPr>
              <a:xfrm>
                <a:off x="3549" y="1723"/>
                <a:ext cx="82" cy="80"/>
              </a:xfrm>
              <a:custGeom>
                <a:rect b="b" l="l" r="r" t="t"/>
                <a:pathLst>
                  <a:path extrusionOk="0" h="396" w="410">
                    <a:moveTo>
                      <a:pt x="356" y="32"/>
                    </a:moveTo>
                    <a:lnTo>
                      <a:pt x="373" y="46"/>
                    </a:lnTo>
                    <a:lnTo>
                      <a:pt x="385" y="61"/>
                    </a:lnTo>
                    <a:lnTo>
                      <a:pt x="396" y="76"/>
                    </a:lnTo>
                    <a:lnTo>
                      <a:pt x="403" y="91"/>
                    </a:lnTo>
                    <a:lnTo>
                      <a:pt x="408" y="107"/>
                    </a:lnTo>
                    <a:lnTo>
                      <a:pt x="410" y="124"/>
                    </a:lnTo>
                    <a:lnTo>
                      <a:pt x="410" y="140"/>
                    </a:lnTo>
                    <a:lnTo>
                      <a:pt x="408" y="156"/>
                    </a:lnTo>
                    <a:lnTo>
                      <a:pt x="403" y="174"/>
                    </a:lnTo>
                    <a:lnTo>
                      <a:pt x="396" y="190"/>
                    </a:lnTo>
                    <a:lnTo>
                      <a:pt x="389" y="206"/>
                    </a:lnTo>
                    <a:lnTo>
                      <a:pt x="379" y="222"/>
                    </a:lnTo>
                    <a:lnTo>
                      <a:pt x="368" y="238"/>
                    </a:lnTo>
                    <a:lnTo>
                      <a:pt x="355" y="255"/>
                    </a:lnTo>
                    <a:lnTo>
                      <a:pt x="343" y="270"/>
                    </a:lnTo>
                    <a:lnTo>
                      <a:pt x="328" y="285"/>
                    </a:lnTo>
                    <a:lnTo>
                      <a:pt x="313" y="300"/>
                    </a:lnTo>
                    <a:lnTo>
                      <a:pt x="297" y="313"/>
                    </a:lnTo>
                    <a:lnTo>
                      <a:pt x="280" y="326"/>
                    </a:lnTo>
                    <a:lnTo>
                      <a:pt x="263" y="338"/>
                    </a:lnTo>
                    <a:lnTo>
                      <a:pt x="245" y="350"/>
                    </a:lnTo>
                    <a:lnTo>
                      <a:pt x="228" y="359"/>
                    </a:lnTo>
                    <a:lnTo>
                      <a:pt x="210" y="368"/>
                    </a:lnTo>
                    <a:lnTo>
                      <a:pt x="193" y="376"/>
                    </a:lnTo>
                    <a:lnTo>
                      <a:pt x="177" y="383"/>
                    </a:lnTo>
                    <a:lnTo>
                      <a:pt x="160" y="388"/>
                    </a:lnTo>
                    <a:lnTo>
                      <a:pt x="144" y="392"/>
                    </a:lnTo>
                    <a:lnTo>
                      <a:pt x="129" y="394"/>
                    </a:lnTo>
                    <a:lnTo>
                      <a:pt x="116" y="396"/>
                    </a:lnTo>
                    <a:lnTo>
                      <a:pt x="102" y="396"/>
                    </a:lnTo>
                    <a:lnTo>
                      <a:pt x="91" y="393"/>
                    </a:lnTo>
                    <a:lnTo>
                      <a:pt x="81" y="388"/>
                    </a:lnTo>
                    <a:lnTo>
                      <a:pt x="61" y="378"/>
                    </a:lnTo>
                    <a:lnTo>
                      <a:pt x="43" y="366"/>
                    </a:lnTo>
                    <a:lnTo>
                      <a:pt x="29" y="351"/>
                    </a:lnTo>
                    <a:lnTo>
                      <a:pt x="18" y="336"/>
                    </a:lnTo>
                    <a:lnTo>
                      <a:pt x="10" y="320"/>
                    </a:lnTo>
                    <a:lnTo>
                      <a:pt x="3" y="303"/>
                    </a:lnTo>
                    <a:lnTo>
                      <a:pt x="1" y="285"/>
                    </a:lnTo>
                    <a:lnTo>
                      <a:pt x="0" y="266"/>
                    </a:lnTo>
                    <a:lnTo>
                      <a:pt x="0" y="247"/>
                    </a:lnTo>
                    <a:lnTo>
                      <a:pt x="3" y="228"/>
                    </a:lnTo>
                    <a:lnTo>
                      <a:pt x="7" y="208"/>
                    </a:lnTo>
                    <a:lnTo>
                      <a:pt x="15" y="190"/>
                    </a:lnTo>
                    <a:lnTo>
                      <a:pt x="23" y="170"/>
                    </a:lnTo>
                    <a:lnTo>
                      <a:pt x="33" y="151"/>
                    </a:lnTo>
                    <a:lnTo>
                      <a:pt x="44" y="132"/>
                    </a:lnTo>
                    <a:lnTo>
                      <a:pt x="57" y="115"/>
                    </a:lnTo>
                    <a:lnTo>
                      <a:pt x="72" y="97"/>
                    </a:lnTo>
                    <a:lnTo>
                      <a:pt x="87" y="81"/>
                    </a:lnTo>
                    <a:lnTo>
                      <a:pt x="103" y="66"/>
                    </a:lnTo>
                    <a:lnTo>
                      <a:pt x="121" y="51"/>
                    </a:lnTo>
                    <a:lnTo>
                      <a:pt x="138" y="39"/>
                    </a:lnTo>
                    <a:lnTo>
                      <a:pt x="157" y="27"/>
                    </a:lnTo>
                    <a:lnTo>
                      <a:pt x="177" y="19"/>
                    </a:lnTo>
                    <a:lnTo>
                      <a:pt x="197" y="10"/>
                    </a:lnTo>
                    <a:lnTo>
                      <a:pt x="217" y="5"/>
                    </a:lnTo>
                    <a:lnTo>
                      <a:pt x="237" y="1"/>
                    </a:lnTo>
                    <a:lnTo>
                      <a:pt x="257" y="0"/>
                    </a:lnTo>
                    <a:lnTo>
                      <a:pt x="278" y="1"/>
                    </a:lnTo>
                    <a:lnTo>
                      <a:pt x="298" y="5"/>
                    </a:lnTo>
                    <a:lnTo>
                      <a:pt x="318" y="11"/>
                    </a:lnTo>
                    <a:lnTo>
                      <a:pt x="338" y="20"/>
                    </a:lnTo>
                    <a:lnTo>
                      <a:pt x="356" y="32"/>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92" name="Google Shape;792;p12"/>
              <p:cNvSpPr/>
              <p:nvPr/>
            </p:nvSpPr>
            <p:spPr>
              <a:xfrm>
                <a:off x="3549" y="1723"/>
                <a:ext cx="82" cy="80"/>
              </a:xfrm>
              <a:custGeom>
                <a:rect b="b" l="l" r="r" t="t"/>
                <a:pathLst>
                  <a:path extrusionOk="0" h="396" w="410">
                    <a:moveTo>
                      <a:pt x="356" y="32"/>
                    </a:moveTo>
                    <a:lnTo>
                      <a:pt x="373" y="46"/>
                    </a:lnTo>
                    <a:lnTo>
                      <a:pt x="385" y="61"/>
                    </a:lnTo>
                    <a:lnTo>
                      <a:pt x="396" y="76"/>
                    </a:lnTo>
                    <a:lnTo>
                      <a:pt x="403" y="91"/>
                    </a:lnTo>
                    <a:lnTo>
                      <a:pt x="408" y="107"/>
                    </a:lnTo>
                    <a:lnTo>
                      <a:pt x="410" y="124"/>
                    </a:lnTo>
                    <a:lnTo>
                      <a:pt x="410" y="140"/>
                    </a:lnTo>
                    <a:lnTo>
                      <a:pt x="408" y="156"/>
                    </a:lnTo>
                    <a:lnTo>
                      <a:pt x="403" y="174"/>
                    </a:lnTo>
                    <a:lnTo>
                      <a:pt x="396" y="190"/>
                    </a:lnTo>
                    <a:lnTo>
                      <a:pt x="389" y="206"/>
                    </a:lnTo>
                    <a:lnTo>
                      <a:pt x="379" y="222"/>
                    </a:lnTo>
                    <a:lnTo>
                      <a:pt x="368" y="238"/>
                    </a:lnTo>
                    <a:lnTo>
                      <a:pt x="355" y="255"/>
                    </a:lnTo>
                    <a:lnTo>
                      <a:pt x="343" y="270"/>
                    </a:lnTo>
                    <a:lnTo>
                      <a:pt x="328" y="285"/>
                    </a:lnTo>
                    <a:lnTo>
                      <a:pt x="313" y="300"/>
                    </a:lnTo>
                    <a:lnTo>
                      <a:pt x="297" y="313"/>
                    </a:lnTo>
                    <a:lnTo>
                      <a:pt x="280" y="326"/>
                    </a:lnTo>
                    <a:lnTo>
                      <a:pt x="263" y="338"/>
                    </a:lnTo>
                    <a:lnTo>
                      <a:pt x="245" y="350"/>
                    </a:lnTo>
                    <a:lnTo>
                      <a:pt x="228" y="359"/>
                    </a:lnTo>
                    <a:lnTo>
                      <a:pt x="210" y="368"/>
                    </a:lnTo>
                    <a:lnTo>
                      <a:pt x="193" y="376"/>
                    </a:lnTo>
                    <a:lnTo>
                      <a:pt x="177" y="383"/>
                    </a:lnTo>
                    <a:lnTo>
                      <a:pt x="160" y="388"/>
                    </a:lnTo>
                    <a:lnTo>
                      <a:pt x="144" y="392"/>
                    </a:lnTo>
                    <a:lnTo>
                      <a:pt x="129" y="394"/>
                    </a:lnTo>
                    <a:lnTo>
                      <a:pt x="116" y="396"/>
                    </a:lnTo>
                    <a:lnTo>
                      <a:pt x="102" y="396"/>
                    </a:lnTo>
                    <a:lnTo>
                      <a:pt x="91" y="393"/>
                    </a:lnTo>
                    <a:lnTo>
                      <a:pt x="81" y="388"/>
                    </a:lnTo>
                    <a:lnTo>
                      <a:pt x="61" y="378"/>
                    </a:lnTo>
                    <a:lnTo>
                      <a:pt x="43" y="366"/>
                    </a:lnTo>
                    <a:lnTo>
                      <a:pt x="29" y="351"/>
                    </a:lnTo>
                    <a:lnTo>
                      <a:pt x="18" y="336"/>
                    </a:lnTo>
                    <a:lnTo>
                      <a:pt x="10" y="320"/>
                    </a:lnTo>
                    <a:lnTo>
                      <a:pt x="3" y="303"/>
                    </a:lnTo>
                    <a:lnTo>
                      <a:pt x="1" y="285"/>
                    </a:lnTo>
                    <a:lnTo>
                      <a:pt x="0" y="266"/>
                    </a:lnTo>
                    <a:lnTo>
                      <a:pt x="0" y="247"/>
                    </a:lnTo>
                    <a:lnTo>
                      <a:pt x="3" y="228"/>
                    </a:lnTo>
                    <a:lnTo>
                      <a:pt x="7" y="208"/>
                    </a:lnTo>
                    <a:lnTo>
                      <a:pt x="15" y="190"/>
                    </a:lnTo>
                    <a:lnTo>
                      <a:pt x="23" y="170"/>
                    </a:lnTo>
                    <a:lnTo>
                      <a:pt x="33" y="151"/>
                    </a:lnTo>
                    <a:lnTo>
                      <a:pt x="44" y="132"/>
                    </a:lnTo>
                    <a:lnTo>
                      <a:pt x="57" y="115"/>
                    </a:lnTo>
                    <a:lnTo>
                      <a:pt x="72" y="97"/>
                    </a:lnTo>
                    <a:lnTo>
                      <a:pt x="87" y="81"/>
                    </a:lnTo>
                    <a:lnTo>
                      <a:pt x="103" y="66"/>
                    </a:lnTo>
                    <a:lnTo>
                      <a:pt x="121" y="51"/>
                    </a:lnTo>
                    <a:lnTo>
                      <a:pt x="138" y="39"/>
                    </a:lnTo>
                    <a:lnTo>
                      <a:pt x="157" y="27"/>
                    </a:lnTo>
                    <a:lnTo>
                      <a:pt x="177" y="19"/>
                    </a:lnTo>
                    <a:lnTo>
                      <a:pt x="197" y="10"/>
                    </a:lnTo>
                    <a:lnTo>
                      <a:pt x="217" y="5"/>
                    </a:lnTo>
                    <a:lnTo>
                      <a:pt x="237" y="1"/>
                    </a:lnTo>
                    <a:lnTo>
                      <a:pt x="257" y="0"/>
                    </a:lnTo>
                    <a:lnTo>
                      <a:pt x="278" y="1"/>
                    </a:lnTo>
                    <a:lnTo>
                      <a:pt x="298" y="5"/>
                    </a:lnTo>
                    <a:lnTo>
                      <a:pt x="318" y="11"/>
                    </a:lnTo>
                    <a:lnTo>
                      <a:pt x="338" y="20"/>
                    </a:lnTo>
                    <a:lnTo>
                      <a:pt x="356" y="32"/>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93" name="Google Shape;793;p12"/>
              <p:cNvSpPr/>
              <p:nvPr/>
            </p:nvSpPr>
            <p:spPr>
              <a:xfrm>
                <a:off x="4011" y="1170"/>
                <a:ext cx="85" cy="73"/>
              </a:xfrm>
              <a:custGeom>
                <a:rect b="b" l="l" r="r" t="t"/>
                <a:pathLst>
                  <a:path extrusionOk="0" h="367" w="427">
                    <a:moveTo>
                      <a:pt x="389" y="52"/>
                    </a:moveTo>
                    <a:lnTo>
                      <a:pt x="402" y="67"/>
                    </a:lnTo>
                    <a:lnTo>
                      <a:pt x="412" y="84"/>
                    </a:lnTo>
                    <a:lnTo>
                      <a:pt x="421" y="100"/>
                    </a:lnTo>
                    <a:lnTo>
                      <a:pt x="425" y="116"/>
                    </a:lnTo>
                    <a:lnTo>
                      <a:pt x="427" y="132"/>
                    </a:lnTo>
                    <a:lnTo>
                      <a:pt x="427" y="148"/>
                    </a:lnTo>
                    <a:lnTo>
                      <a:pt x="425" y="165"/>
                    </a:lnTo>
                    <a:lnTo>
                      <a:pt x="420" y="180"/>
                    </a:lnTo>
                    <a:lnTo>
                      <a:pt x="412" y="195"/>
                    </a:lnTo>
                    <a:lnTo>
                      <a:pt x="404" y="211"/>
                    </a:lnTo>
                    <a:lnTo>
                      <a:pt x="394" y="225"/>
                    </a:lnTo>
                    <a:lnTo>
                      <a:pt x="382" y="240"/>
                    </a:lnTo>
                    <a:lnTo>
                      <a:pt x="369" y="253"/>
                    </a:lnTo>
                    <a:lnTo>
                      <a:pt x="354" y="267"/>
                    </a:lnTo>
                    <a:lnTo>
                      <a:pt x="339" y="280"/>
                    </a:lnTo>
                    <a:lnTo>
                      <a:pt x="322" y="292"/>
                    </a:lnTo>
                    <a:lnTo>
                      <a:pt x="305" y="303"/>
                    </a:lnTo>
                    <a:lnTo>
                      <a:pt x="286" y="314"/>
                    </a:lnTo>
                    <a:lnTo>
                      <a:pt x="269" y="324"/>
                    </a:lnTo>
                    <a:lnTo>
                      <a:pt x="250" y="333"/>
                    </a:lnTo>
                    <a:lnTo>
                      <a:pt x="231" y="341"/>
                    </a:lnTo>
                    <a:lnTo>
                      <a:pt x="213" y="348"/>
                    </a:lnTo>
                    <a:lnTo>
                      <a:pt x="194" y="354"/>
                    </a:lnTo>
                    <a:lnTo>
                      <a:pt x="176" y="359"/>
                    </a:lnTo>
                    <a:lnTo>
                      <a:pt x="159" y="363"/>
                    </a:lnTo>
                    <a:lnTo>
                      <a:pt x="141" y="366"/>
                    </a:lnTo>
                    <a:lnTo>
                      <a:pt x="125" y="367"/>
                    </a:lnTo>
                    <a:lnTo>
                      <a:pt x="110" y="367"/>
                    </a:lnTo>
                    <a:lnTo>
                      <a:pt x="97" y="366"/>
                    </a:lnTo>
                    <a:lnTo>
                      <a:pt x="84" y="363"/>
                    </a:lnTo>
                    <a:lnTo>
                      <a:pt x="72" y="359"/>
                    </a:lnTo>
                    <a:lnTo>
                      <a:pt x="63" y="353"/>
                    </a:lnTo>
                    <a:lnTo>
                      <a:pt x="44" y="339"/>
                    </a:lnTo>
                    <a:lnTo>
                      <a:pt x="30" y="324"/>
                    </a:lnTo>
                    <a:lnTo>
                      <a:pt x="18" y="308"/>
                    </a:lnTo>
                    <a:lnTo>
                      <a:pt x="10" y="292"/>
                    </a:lnTo>
                    <a:lnTo>
                      <a:pt x="4" y="275"/>
                    </a:lnTo>
                    <a:lnTo>
                      <a:pt x="0" y="257"/>
                    </a:lnTo>
                    <a:lnTo>
                      <a:pt x="0" y="238"/>
                    </a:lnTo>
                    <a:lnTo>
                      <a:pt x="2" y="221"/>
                    </a:lnTo>
                    <a:lnTo>
                      <a:pt x="5" y="202"/>
                    </a:lnTo>
                    <a:lnTo>
                      <a:pt x="12" y="183"/>
                    </a:lnTo>
                    <a:lnTo>
                      <a:pt x="19" y="165"/>
                    </a:lnTo>
                    <a:lnTo>
                      <a:pt x="29" y="147"/>
                    </a:lnTo>
                    <a:lnTo>
                      <a:pt x="40" y="130"/>
                    </a:lnTo>
                    <a:lnTo>
                      <a:pt x="53" y="112"/>
                    </a:lnTo>
                    <a:lnTo>
                      <a:pt x="68" y="96"/>
                    </a:lnTo>
                    <a:lnTo>
                      <a:pt x="83" y="81"/>
                    </a:lnTo>
                    <a:lnTo>
                      <a:pt x="99" y="66"/>
                    </a:lnTo>
                    <a:lnTo>
                      <a:pt x="117" y="52"/>
                    </a:lnTo>
                    <a:lnTo>
                      <a:pt x="135" y="40"/>
                    </a:lnTo>
                    <a:lnTo>
                      <a:pt x="155" y="30"/>
                    </a:lnTo>
                    <a:lnTo>
                      <a:pt x="174" y="20"/>
                    </a:lnTo>
                    <a:lnTo>
                      <a:pt x="195" y="12"/>
                    </a:lnTo>
                    <a:lnTo>
                      <a:pt x="215" y="6"/>
                    </a:lnTo>
                    <a:lnTo>
                      <a:pt x="235" y="2"/>
                    </a:lnTo>
                    <a:lnTo>
                      <a:pt x="256" y="0"/>
                    </a:lnTo>
                    <a:lnTo>
                      <a:pt x="276" y="0"/>
                    </a:lnTo>
                    <a:lnTo>
                      <a:pt x="296" y="2"/>
                    </a:lnTo>
                    <a:lnTo>
                      <a:pt x="316" y="6"/>
                    </a:lnTo>
                    <a:lnTo>
                      <a:pt x="336" y="14"/>
                    </a:lnTo>
                    <a:lnTo>
                      <a:pt x="354" y="24"/>
                    </a:lnTo>
                    <a:lnTo>
                      <a:pt x="372" y="36"/>
                    </a:lnTo>
                    <a:lnTo>
                      <a:pt x="389" y="52"/>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94" name="Google Shape;794;p12"/>
              <p:cNvSpPr/>
              <p:nvPr/>
            </p:nvSpPr>
            <p:spPr>
              <a:xfrm>
                <a:off x="4011" y="1170"/>
                <a:ext cx="85" cy="73"/>
              </a:xfrm>
              <a:custGeom>
                <a:rect b="b" l="l" r="r" t="t"/>
                <a:pathLst>
                  <a:path extrusionOk="0" h="367" w="427">
                    <a:moveTo>
                      <a:pt x="389" y="52"/>
                    </a:moveTo>
                    <a:lnTo>
                      <a:pt x="402" y="67"/>
                    </a:lnTo>
                    <a:lnTo>
                      <a:pt x="412" y="84"/>
                    </a:lnTo>
                    <a:lnTo>
                      <a:pt x="421" y="100"/>
                    </a:lnTo>
                    <a:lnTo>
                      <a:pt x="425" y="116"/>
                    </a:lnTo>
                    <a:lnTo>
                      <a:pt x="427" y="132"/>
                    </a:lnTo>
                    <a:lnTo>
                      <a:pt x="427" y="148"/>
                    </a:lnTo>
                    <a:lnTo>
                      <a:pt x="425" y="165"/>
                    </a:lnTo>
                    <a:lnTo>
                      <a:pt x="420" y="180"/>
                    </a:lnTo>
                    <a:lnTo>
                      <a:pt x="412" y="195"/>
                    </a:lnTo>
                    <a:lnTo>
                      <a:pt x="404" y="211"/>
                    </a:lnTo>
                    <a:lnTo>
                      <a:pt x="394" y="225"/>
                    </a:lnTo>
                    <a:lnTo>
                      <a:pt x="382" y="240"/>
                    </a:lnTo>
                    <a:lnTo>
                      <a:pt x="369" y="253"/>
                    </a:lnTo>
                    <a:lnTo>
                      <a:pt x="354" y="267"/>
                    </a:lnTo>
                    <a:lnTo>
                      <a:pt x="339" y="280"/>
                    </a:lnTo>
                    <a:lnTo>
                      <a:pt x="322" y="292"/>
                    </a:lnTo>
                    <a:lnTo>
                      <a:pt x="305" y="303"/>
                    </a:lnTo>
                    <a:lnTo>
                      <a:pt x="286" y="314"/>
                    </a:lnTo>
                    <a:lnTo>
                      <a:pt x="269" y="324"/>
                    </a:lnTo>
                    <a:lnTo>
                      <a:pt x="250" y="333"/>
                    </a:lnTo>
                    <a:lnTo>
                      <a:pt x="231" y="341"/>
                    </a:lnTo>
                    <a:lnTo>
                      <a:pt x="213" y="348"/>
                    </a:lnTo>
                    <a:lnTo>
                      <a:pt x="194" y="354"/>
                    </a:lnTo>
                    <a:lnTo>
                      <a:pt x="176" y="359"/>
                    </a:lnTo>
                    <a:lnTo>
                      <a:pt x="159" y="363"/>
                    </a:lnTo>
                    <a:lnTo>
                      <a:pt x="141" y="366"/>
                    </a:lnTo>
                    <a:lnTo>
                      <a:pt x="125" y="367"/>
                    </a:lnTo>
                    <a:lnTo>
                      <a:pt x="110" y="367"/>
                    </a:lnTo>
                    <a:lnTo>
                      <a:pt x="97" y="366"/>
                    </a:lnTo>
                    <a:lnTo>
                      <a:pt x="84" y="363"/>
                    </a:lnTo>
                    <a:lnTo>
                      <a:pt x="72" y="359"/>
                    </a:lnTo>
                    <a:lnTo>
                      <a:pt x="63" y="353"/>
                    </a:lnTo>
                    <a:lnTo>
                      <a:pt x="44" y="339"/>
                    </a:lnTo>
                    <a:lnTo>
                      <a:pt x="30" y="324"/>
                    </a:lnTo>
                    <a:lnTo>
                      <a:pt x="18" y="308"/>
                    </a:lnTo>
                    <a:lnTo>
                      <a:pt x="10" y="292"/>
                    </a:lnTo>
                    <a:lnTo>
                      <a:pt x="4" y="275"/>
                    </a:lnTo>
                    <a:lnTo>
                      <a:pt x="0" y="257"/>
                    </a:lnTo>
                    <a:lnTo>
                      <a:pt x="0" y="238"/>
                    </a:lnTo>
                    <a:lnTo>
                      <a:pt x="2" y="221"/>
                    </a:lnTo>
                    <a:lnTo>
                      <a:pt x="5" y="202"/>
                    </a:lnTo>
                    <a:lnTo>
                      <a:pt x="12" y="183"/>
                    </a:lnTo>
                    <a:lnTo>
                      <a:pt x="19" y="165"/>
                    </a:lnTo>
                    <a:lnTo>
                      <a:pt x="29" y="147"/>
                    </a:lnTo>
                    <a:lnTo>
                      <a:pt x="40" y="130"/>
                    </a:lnTo>
                    <a:lnTo>
                      <a:pt x="53" y="112"/>
                    </a:lnTo>
                    <a:lnTo>
                      <a:pt x="68" y="96"/>
                    </a:lnTo>
                    <a:lnTo>
                      <a:pt x="83" y="81"/>
                    </a:lnTo>
                    <a:lnTo>
                      <a:pt x="99" y="66"/>
                    </a:lnTo>
                    <a:lnTo>
                      <a:pt x="117" y="52"/>
                    </a:lnTo>
                    <a:lnTo>
                      <a:pt x="135" y="40"/>
                    </a:lnTo>
                    <a:lnTo>
                      <a:pt x="155" y="30"/>
                    </a:lnTo>
                    <a:lnTo>
                      <a:pt x="174" y="20"/>
                    </a:lnTo>
                    <a:lnTo>
                      <a:pt x="195" y="12"/>
                    </a:lnTo>
                    <a:lnTo>
                      <a:pt x="215" y="6"/>
                    </a:lnTo>
                    <a:lnTo>
                      <a:pt x="235" y="2"/>
                    </a:lnTo>
                    <a:lnTo>
                      <a:pt x="256" y="0"/>
                    </a:lnTo>
                    <a:lnTo>
                      <a:pt x="276" y="0"/>
                    </a:lnTo>
                    <a:lnTo>
                      <a:pt x="296" y="2"/>
                    </a:lnTo>
                    <a:lnTo>
                      <a:pt x="316" y="6"/>
                    </a:lnTo>
                    <a:lnTo>
                      <a:pt x="336" y="14"/>
                    </a:lnTo>
                    <a:lnTo>
                      <a:pt x="354" y="24"/>
                    </a:lnTo>
                    <a:lnTo>
                      <a:pt x="372" y="36"/>
                    </a:lnTo>
                    <a:lnTo>
                      <a:pt x="389" y="52"/>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95" name="Google Shape;795;p12"/>
              <p:cNvSpPr/>
              <p:nvPr/>
            </p:nvSpPr>
            <p:spPr>
              <a:xfrm>
                <a:off x="2329" y="767"/>
                <a:ext cx="68" cy="89"/>
              </a:xfrm>
              <a:custGeom>
                <a:rect b="b" l="l" r="r" t="t"/>
                <a:pathLst>
                  <a:path extrusionOk="0" h="447" w="342">
                    <a:moveTo>
                      <a:pt x="79" y="23"/>
                    </a:moveTo>
                    <a:lnTo>
                      <a:pt x="96" y="13"/>
                    </a:lnTo>
                    <a:lnTo>
                      <a:pt x="115" y="5"/>
                    </a:lnTo>
                    <a:lnTo>
                      <a:pt x="131" y="1"/>
                    </a:lnTo>
                    <a:lnTo>
                      <a:pt x="149" y="0"/>
                    </a:lnTo>
                    <a:lnTo>
                      <a:pt x="165" y="1"/>
                    </a:lnTo>
                    <a:lnTo>
                      <a:pt x="181" y="5"/>
                    </a:lnTo>
                    <a:lnTo>
                      <a:pt x="196" y="10"/>
                    </a:lnTo>
                    <a:lnTo>
                      <a:pt x="211" y="19"/>
                    </a:lnTo>
                    <a:lnTo>
                      <a:pt x="225" y="28"/>
                    </a:lnTo>
                    <a:lnTo>
                      <a:pt x="237" y="40"/>
                    </a:lnTo>
                    <a:lnTo>
                      <a:pt x="250" y="53"/>
                    </a:lnTo>
                    <a:lnTo>
                      <a:pt x="262" y="68"/>
                    </a:lnTo>
                    <a:lnTo>
                      <a:pt x="273" y="84"/>
                    </a:lnTo>
                    <a:lnTo>
                      <a:pt x="283" y="100"/>
                    </a:lnTo>
                    <a:lnTo>
                      <a:pt x="293" y="119"/>
                    </a:lnTo>
                    <a:lnTo>
                      <a:pt x="302" y="138"/>
                    </a:lnTo>
                    <a:lnTo>
                      <a:pt x="311" y="156"/>
                    </a:lnTo>
                    <a:lnTo>
                      <a:pt x="317" y="176"/>
                    </a:lnTo>
                    <a:lnTo>
                      <a:pt x="323" y="196"/>
                    </a:lnTo>
                    <a:lnTo>
                      <a:pt x="330" y="216"/>
                    </a:lnTo>
                    <a:lnTo>
                      <a:pt x="333" y="236"/>
                    </a:lnTo>
                    <a:lnTo>
                      <a:pt x="337" y="256"/>
                    </a:lnTo>
                    <a:lnTo>
                      <a:pt x="340" y="276"/>
                    </a:lnTo>
                    <a:lnTo>
                      <a:pt x="342" y="295"/>
                    </a:lnTo>
                    <a:lnTo>
                      <a:pt x="342" y="312"/>
                    </a:lnTo>
                    <a:lnTo>
                      <a:pt x="342" y="330"/>
                    </a:lnTo>
                    <a:lnTo>
                      <a:pt x="340" y="347"/>
                    </a:lnTo>
                    <a:lnTo>
                      <a:pt x="337" y="362"/>
                    </a:lnTo>
                    <a:lnTo>
                      <a:pt x="333" y="376"/>
                    </a:lnTo>
                    <a:lnTo>
                      <a:pt x="328" y="388"/>
                    </a:lnTo>
                    <a:lnTo>
                      <a:pt x="322" y="398"/>
                    </a:lnTo>
                    <a:lnTo>
                      <a:pt x="316" y="407"/>
                    </a:lnTo>
                    <a:lnTo>
                      <a:pt x="298" y="422"/>
                    </a:lnTo>
                    <a:lnTo>
                      <a:pt x="280" y="432"/>
                    </a:lnTo>
                    <a:lnTo>
                      <a:pt x="262" y="440"/>
                    </a:lnTo>
                    <a:lnTo>
                      <a:pt x="244" y="445"/>
                    </a:lnTo>
                    <a:lnTo>
                      <a:pt x="226" y="447"/>
                    </a:lnTo>
                    <a:lnTo>
                      <a:pt x="207" y="446"/>
                    </a:lnTo>
                    <a:lnTo>
                      <a:pt x="190" y="443"/>
                    </a:lnTo>
                    <a:lnTo>
                      <a:pt x="171" y="437"/>
                    </a:lnTo>
                    <a:lnTo>
                      <a:pt x="154" y="430"/>
                    </a:lnTo>
                    <a:lnTo>
                      <a:pt x="136" y="421"/>
                    </a:lnTo>
                    <a:lnTo>
                      <a:pt x="120" y="410"/>
                    </a:lnTo>
                    <a:lnTo>
                      <a:pt x="104" y="396"/>
                    </a:lnTo>
                    <a:lnTo>
                      <a:pt x="89" y="381"/>
                    </a:lnTo>
                    <a:lnTo>
                      <a:pt x="74" y="365"/>
                    </a:lnTo>
                    <a:lnTo>
                      <a:pt x="61" y="348"/>
                    </a:lnTo>
                    <a:lnTo>
                      <a:pt x="49" y="330"/>
                    </a:lnTo>
                    <a:lnTo>
                      <a:pt x="38" y="311"/>
                    </a:lnTo>
                    <a:lnTo>
                      <a:pt x="28" y="291"/>
                    </a:lnTo>
                    <a:lnTo>
                      <a:pt x="19" y="270"/>
                    </a:lnTo>
                    <a:lnTo>
                      <a:pt x="11" y="249"/>
                    </a:lnTo>
                    <a:lnTo>
                      <a:pt x="6" y="227"/>
                    </a:lnTo>
                    <a:lnTo>
                      <a:pt x="3" y="206"/>
                    </a:lnTo>
                    <a:lnTo>
                      <a:pt x="0" y="185"/>
                    </a:lnTo>
                    <a:lnTo>
                      <a:pt x="0" y="164"/>
                    </a:lnTo>
                    <a:lnTo>
                      <a:pt x="1" y="144"/>
                    </a:lnTo>
                    <a:lnTo>
                      <a:pt x="5" y="124"/>
                    </a:lnTo>
                    <a:lnTo>
                      <a:pt x="11" y="104"/>
                    </a:lnTo>
                    <a:lnTo>
                      <a:pt x="20" y="85"/>
                    </a:lnTo>
                    <a:lnTo>
                      <a:pt x="30" y="68"/>
                    </a:lnTo>
                    <a:lnTo>
                      <a:pt x="44" y="51"/>
                    </a:lnTo>
                    <a:lnTo>
                      <a:pt x="60" y="36"/>
                    </a:lnTo>
                    <a:lnTo>
                      <a:pt x="79" y="23"/>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96" name="Google Shape;796;p12"/>
              <p:cNvSpPr/>
              <p:nvPr/>
            </p:nvSpPr>
            <p:spPr>
              <a:xfrm>
                <a:off x="2329" y="767"/>
                <a:ext cx="68" cy="89"/>
              </a:xfrm>
              <a:custGeom>
                <a:rect b="b" l="l" r="r" t="t"/>
                <a:pathLst>
                  <a:path extrusionOk="0" h="447" w="342">
                    <a:moveTo>
                      <a:pt x="79" y="23"/>
                    </a:moveTo>
                    <a:lnTo>
                      <a:pt x="96" y="13"/>
                    </a:lnTo>
                    <a:lnTo>
                      <a:pt x="115" y="5"/>
                    </a:lnTo>
                    <a:lnTo>
                      <a:pt x="131" y="1"/>
                    </a:lnTo>
                    <a:lnTo>
                      <a:pt x="149" y="0"/>
                    </a:lnTo>
                    <a:lnTo>
                      <a:pt x="165" y="1"/>
                    </a:lnTo>
                    <a:lnTo>
                      <a:pt x="181" y="5"/>
                    </a:lnTo>
                    <a:lnTo>
                      <a:pt x="196" y="10"/>
                    </a:lnTo>
                    <a:lnTo>
                      <a:pt x="211" y="19"/>
                    </a:lnTo>
                    <a:lnTo>
                      <a:pt x="225" y="28"/>
                    </a:lnTo>
                    <a:lnTo>
                      <a:pt x="237" y="40"/>
                    </a:lnTo>
                    <a:lnTo>
                      <a:pt x="250" y="53"/>
                    </a:lnTo>
                    <a:lnTo>
                      <a:pt x="262" y="68"/>
                    </a:lnTo>
                    <a:lnTo>
                      <a:pt x="273" y="84"/>
                    </a:lnTo>
                    <a:lnTo>
                      <a:pt x="283" y="100"/>
                    </a:lnTo>
                    <a:lnTo>
                      <a:pt x="293" y="119"/>
                    </a:lnTo>
                    <a:lnTo>
                      <a:pt x="302" y="138"/>
                    </a:lnTo>
                    <a:lnTo>
                      <a:pt x="311" y="156"/>
                    </a:lnTo>
                    <a:lnTo>
                      <a:pt x="317" y="176"/>
                    </a:lnTo>
                    <a:lnTo>
                      <a:pt x="323" y="196"/>
                    </a:lnTo>
                    <a:lnTo>
                      <a:pt x="330" y="216"/>
                    </a:lnTo>
                    <a:lnTo>
                      <a:pt x="333" y="236"/>
                    </a:lnTo>
                    <a:lnTo>
                      <a:pt x="337" y="256"/>
                    </a:lnTo>
                    <a:lnTo>
                      <a:pt x="340" y="276"/>
                    </a:lnTo>
                    <a:lnTo>
                      <a:pt x="342" y="295"/>
                    </a:lnTo>
                    <a:lnTo>
                      <a:pt x="342" y="312"/>
                    </a:lnTo>
                    <a:lnTo>
                      <a:pt x="342" y="330"/>
                    </a:lnTo>
                    <a:lnTo>
                      <a:pt x="340" y="347"/>
                    </a:lnTo>
                    <a:lnTo>
                      <a:pt x="337" y="362"/>
                    </a:lnTo>
                    <a:lnTo>
                      <a:pt x="333" y="376"/>
                    </a:lnTo>
                    <a:lnTo>
                      <a:pt x="328" y="388"/>
                    </a:lnTo>
                    <a:lnTo>
                      <a:pt x="322" y="398"/>
                    </a:lnTo>
                    <a:lnTo>
                      <a:pt x="316" y="407"/>
                    </a:lnTo>
                    <a:lnTo>
                      <a:pt x="298" y="422"/>
                    </a:lnTo>
                    <a:lnTo>
                      <a:pt x="280" y="432"/>
                    </a:lnTo>
                    <a:lnTo>
                      <a:pt x="262" y="440"/>
                    </a:lnTo>
                    <a:lnTo>
                      <a:pt x="244" y="445"/>
                    </a:lnTo>
                    <a:lnTo>
                      <a:pt x="226" y="447"/>
                    </a:lnTo>
                    <a:lnTo>
                      <a:pt x="207" y="446"/>
                    </a:lnTo>
                    <a:lnTo>
                      <a:pt x="190" y="443"/>
                    </a:lnTo>
                    <a:lnTo>
                      <a:pt x="171" y="437"/>
                    </a:lnTo>
                    <a:lnTo>
                      <a:pt x="154" y="430"/>
                    </a:lnTo>
                    <a:lnTo>
                      <a:pt x="136" y="421"/>
                    </a:lnTo>
                    <a:lnTo>
                      <a:pt x="120" y="410"/>
                    </a:lnTo>
                    <a:lnTo>
                      <a:pt x="104" y="396"/>
                    </a:lnTo>
                    <a:lnTo>
                      <a:pt x="89" y="381"/>
                    </a:lnTo>
                    <a:lnTo>
                      <a:pt x="74" y="365"/>
                    </a:lnTo>
                    <a:lnTo>
                      <a:pt x="61" y="348"/>
                    </a:lnTo>
                    <a:lnTo>
                      <a:pt x="49" y="330"/>
                    </a:lnTo>
                    <a:lnTo>
                      <a:pt x="38" y="311"/>
                    </a:lnTo>
                    <a:lnTo>
                      <a:pt x="28" y="291"/>
                    </a:lnTo>
                    <a:lnTo>
                      <a:pt x="19" y="270"/>
                    </a:lnTo>
                    <a:lnTo>
                      <a:pt x="11" y="249"/>
                    </a:lnTo>
                    <a:lnTo>
                      <a:pt x="6" y="227"/>
                    </a:lnTo>
                    <a:lnTo>
                      <a:pt x="3" y="206"/>
                    </a:lnTo>
                    <a:lnTo>
                      <a:pt x="0" y="185"/>
                    </a:lnTo>
                    <a:lnTo>
                      <a:pt x="0" y="164"/>
                    </a:lnTo>
                    <a:lnTo>
                      <a:pt x="1" y="144"/>
                    </a:lnTo>
                    <a:lnTo>
                      <a:pt x="5" y="124"/>
                    </a:lnTo>
                    <a:lnTo>
                      <a:pt x="11" y="104"/>
                    </a:lnTo>
                    <a:lnTo>
                      <a:pt x="20" y="85"/>
                    </a:lnTo>
                    <a:lnTo>
                      <a:pt x="30" y="68"/>
                    </a:lnTo>
                    <a:lnTo>
                      <a:pt x="44" y="51"/>
                    </a:lnTo>
                    <a:lnTo>
                      <a:pt x="60" y="36"/>
                    </a:lnTo>
                    <a:lnTo>
                      <a:pt x="79" y="23"/>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97" name="Google Shape;797;p12"/>
              <p:cNvSpPr/>
              <p:nvPr/>
            </p:nvSpPr>
            <p:spPr>
              <a:xfrm>
                <a:off x="2301" y="940"/>
                <a:ext cx="69" cy="89"/>
              </a:xfrm>
              <a:custGeom>
                <a:rect b="b" l="l" r="r" t="t"/>
                <a:pathLst>
                  <a:path extrusionOk="0" h="448" w="342">
                    <a:moveTo>
                      <a:pt x="78" y="21"/>
                    </a:moveTo>
                    <a:lnTo>
                      <a:pt x="96" y="11"/>
                    </a:lnTo>
                    <a:lnTo>
                      <a:pt x="114" y="5"/>
                    </a:lnTo>
                    <a:lnTo>
                      <a:pt x="132" y="1"/>
                    </a:lnTo>
                    <a:lnTo>
                      <a:pt x="148" y="0"/>
                    </a:lnTo>
                    <a:lnTo>
                      <a:pt x="164" y="1"/>
                    </a:lnTo>
                    <a:lnTo>
                      <a:pt x="181" y="5"/>
                    </a:lnTo>
                    <a:lnTo>
                      <a:pt x="196" y="11"/>
                    </a:lnTo>
                    <a:lnTo>
                      <a:pt x="211" y="19"/>
                    </a:lnTo>
                    <a:lnTo>
                      <a:pt x="224" y="29"/>
                    </a:lnTo>
                    <a:lnTo>
                      <a:pt x="237" y="40"/>
                    </a:lnTo>
                    <a:lnTo>
                      <a:pt x="250" y="54"/>
                    </a:lnTo>
                    <a:lnTo>
                      <a:pt x="262" y="69"/>
                    </a:lnTo>
                    <a:lnTo>
                      <a:pt x="273" y="85"/>
                    </a:lnTo>
                    <a:lnTo>
                      <a:pt x="283" y="101"/>
                    </a:lnTo>
                    <a:lnTo>
                      <a:pt x="293" y="120"/>
                    </a:lnTo>
                    <a:lnTo>
                      <a:pt x="302" y="139"/>
                    </a:lnTo>
                    <a:lnTo>
                      <a:pt x="310" y="159"/>
                    </a:lnTo>
                    <a:lnTo>
                      <a:pt x="318" y="177"/>
                    </a:lnTo>
                    <a:lnTo>
                      <a:pt x="324" y="197"/>
                    </a:lnTo>
                    <a:lnTo>
                      <a:pt x="329" y="219"/>
                    </a:lnTo>
                    <a:lnTo>
                      <a:pt x="334" y="239"/>
                    </a:lnTo>
                    <a:lnTo>
                      <a:pt x="337" y="259"/>
                    </a:lnTo>
                    <a:lnTo>
                      <a:pt x="339" y="277"/>
                    </a:lnTo>
                    <a:lnTo>
                      <a:pt x="342" y="296"/>
                    </a:lnTo>
                    <a:lnTo>
                      <a:pt x="342" y="315"/>
                    </a:lnTo>
                    <a:lnTo>
                      <a:pt x="342" y="332"/>
                    </a:lnTo>
                    <a:lnTo>
                      <a:pt x="340" y="348"/>
                    </a:lnTo>
                    <a:lnTo>
                      <a:pt x="337" y="363"/>
                    </a:lnTo>
                    <a:lnTo>
                      <a:pt x="333" y="377"/>
                    </a:lnTo>
                    <a:lnTo>
                      <a:pt x="328" y="388"/>
                    </a:lnTo>
                    <a:lnTo>
                      <a:pt x="323" y="400"/>
                    </a:lnTo>
                    <a:lnTo>
                      <a:pt x="315" y="407"/>
                    </a:lnTo>
                    <a:lnTo>
                      <a:pt x="298" y="422"/>
                    </a:lnTo>
                    <a:lnTo>
                      <a:pt x="280" y="433"/>
                    </a:lnTo>
                    <a:lnTo>
                      <a:pt x="262" y="441"/>
                    </a:lnTo>
                    <a:lnTo>
                      <a:pt x="244" y="446"/>
                    </a:lnTo>
                    <a:lnTo>
                      <a:pt x="226" y="448"/>
                    </a:lnTo>
                    <a:lnTo>
                      <a:pt x="207" y="448"/>
                    </a:lnTo>
                    <a:lnTo>
                      <a:pt x="189" y="444"/>
                    </a:lnTo>
                    <a:lnTo>
                      <a:pt x="171" y="440"/>
                    </a:lnTo>
                    <a:lnTo>
                      <a:pt x="153" y="432"/>
                    </a:lnTo>
                    <a:lnTo>
                      <a:pt x="136" y="422"/>
                    </a:lnTo>
                    <a:lnTo>
                      <a:pt x="119" y="411"/>
                    </a:lnTo>
                    <a:lnTo>
                      <a:pt x="103" y="398"/>
                    </a:lnTo>
                    <a:lnTo>
                      <a:pt x="88" y="383"/>
                    </a:lnTo>
                    <a:lnTo>
                      <a:pt x="75" y="367"/>
                    </a:lnTo>
                    <a:lnTo>
                      <a:pt x="61" y="350"/>
                    </a:lnTo>
                    <a:lnTo>
                      <a:pt x="48" y="331"/>
                    </a:lnTo>
                    <a:lnTo>
                      <a:pt x="37" y="312"/>
                    </a:lnTo>
                    <a:lnTo>
                      <a:pt x="27" y="292"/>
                    </a:lnTo>
                    <a:lnTo>
                      <a:pt x="18" y="271"/>
                    </a:lnTo>
                    <a:lnTo>
                      <a:pt x="11" y="250"/>
                    </a:lnTo>
                    <a:lnTo>
                      <a:pt x="6" y="229"/>
                    </a:lnTo>
                    <a:lnTo>
                      <a:pt x="2" y="207"/>
                    </a:lnTo>
                    <a:lnTo>
                      <a:pt x="0" y="186"/>
                    </a:lnTo>
                    <a:lnTo>
                      <a:pt x="0" y="165"/>
                    </a:lnTo>
                    <a:lnTo>
                      <a:pt x="1" y="144"/>
                    </a:lnTo>
                    <a:lnTo>
                      <a:pt x="5" y="124"/>
                    </a:lnTo>
                    <a:lnTo>
                      <a:pt x="11" y="104"/>
                    </a:lnTo>
                    <a:lnTo>
                      <a:pt x="20" y="85"/>
                    </a:lnTo>
                    <a:lnTo>
                      <a:pt x="31" y="68"/>
                    </a:lnTo>
                    <a:lnTo>
                      <a:pt x="43" y="51"/>
                    </a:lnTo>
                    <a:lnTo>
                      <a:pt x="60" y="35"/>
                    </a:lnTo>
                    <a:lnTo>
                      <a:pt x="78" y="21"/>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98" name="Google Shape;798;p12"/>
              <p:cNvSpPr/>
              <p:nvPr/>
            </p:nvSpPr>
            <p:spPr>
              <a:xfrm>
                <a:off x="2301" y="940"/>
                <a:ext cx="69" cy="89"/>
              </a:xfrm>
              <a:custGeom>
                <a:rect b="b" l="l" r="r" t="t"/>
                <a:pathLst>
                  <a:path extrusionOk="0" h="448" w="342">
                    <a:moveTo>
                      <a:pt x="78" y="21"/>
                    </a:moveTo>
                    <a:lnTo>
                      <a:pt x="96" y="11"/>
                    </a:lnTo>
                    <a:lnTo>
                      <a:pt x="114" y="5"/>
                    </a:lnTo>
                    <a:lnTo>
                      <a:pt x="132" y="1"/>
                    </a:lnTo>
                    <a:lnTo>
                      <a:pt x="148" y="0"/>
                    </a:lnTo>
                    <a:lnTo>
                      <a:pt x="164" y="1"/>
                    </a:lnTo>
                    <a:lnTo>
                      <a:pt x="181" y="5"/>
                    </a:lnTo>
                    <a:lnTo>
                      <a:pt x="196" y="11"/>
                    </a:lnTo>
                    <a:lnTo>
                      <a:pt x="211" y="19"/>
                    </a:lnTo>
                    <a:lnTo>
                      <a:pt x="224" y="29"/>
                    </a:lnTo>
                    <a:lnTo>
                      <a:pt x="237" y="40"/>
                    </a:lnTo>
                    <a:lnTo>
                      <a:pt x="250" y="54"/>
                    </a:lnTo>
                    <a:lnTo>
                      <a:pt x="262" y="69"/>
                    </a:lnTo>
                    <a:lnTo>
                      <a:pt x="273" y="85"/>
                    </a:lnTo>
                    <a:lnTo>
                      <a:pt x="283" y="101"/>
                    </a:lnTo>
                    <a:lnTo>
                      <a:pt x="293" y="120"/>
                    </a:lnTo>
                    <a:lnTo>
                      <a:pt x="302" y="139"/>
                    </a:lnTo>
                    <a:lnTo>
                      <a:pt x="310" y="159"/>
                    </a:lnTo>
                    <a:lnTo>
                      <a:pt x="318" y="177"/>
                    </a:lnTo>
                    <a:lnTo>
                      <a:pt x="324" y="197"/>
                    </a:lnTo>
                    <a:lnTo>
                      <a:pt x="329" y="219"/>
                    </a:lnTo>
                    <a:lnTo>
                      <a:pt x="334" y="239"/>
                    </a:lnTo>
                    <a:lnTo>
                      <a:pt x="337" y="259"/>
                    </a:lnTo>
                    <a:lnTo>
                      <a:pt x="339" y="277"/>
                    </a:lnTo>
                    <a:lnTo>
                      <a:pt x="342" y="296"/>
                    </a:lnTo>
                    <a:lnTo>
                      <a:pt x="342" y="315"/>
                    </a:lnTo>
                    <a:lnTo>
                      <a:pt x="342" y="332"/>
                    </a:lnTo>
                    <a:lnTo>
                      <a:pt x="340" y="348"/>
                    </a:lnTo>
                    <a:lnTo>
                      <a:pt x="337" y="363"/>
                    </a:lnTo>
                    <a:lnTo>
                      <a:pt x="333" y="377"/>
                    </a:lnTo>
                    <a:lnTo>
                      <a:pt x="328" y="388"/>
                    </a:lnTo>
                    <a:lnTo>
                      <a:pt x="323" y="400"/>
                    </a:lnTo>
                    <a:lnTo>
                      <a:pt x="315" y="407"/>
                    </a:lnTo>
                    <a:lnTo>
                      <a:pt x="298" y="422"/>
                    </a:lnTo>
                    <a:lnTo>
                      <a:pt x="280" y="433"/>
                    </a:lnTo>
                    <a:lnTo>
                      <a:pt x="262" y="441"/>
                    </a:lnTo>
                    <a:lnTo>
                      <a:pt x="244" y="446"/>
                    </a:lnTo>
                    <a:lnTo>
                      <a:pt x="226" y="448"/>
                    </a:lnTo>
                    <a:lnTo>
                      <a:pt x="207" y="448"/>
                    </a:lnTo>
                    <a:lnTo>
                      <a:pt x="189" y="444"/>
                    </a:lnTo>
                    <a:lnTo>
                      <a:pt x="171" y="440"/>
                    </a:lnTo>
                    <a:lnTo>
                      <a:pt x="153" y="432"/>
                    </a:lnTo>
                    <a:lnTo>
                      <a:pt x="136" y="422"/>
                    </a:lnTo>
                    <a:lnTo>
                      <a:pt x="119" y="411"/>
                    </a:lnTo>
                    <a:lnTo>
                      <a:pt x="103" y="398"/>
                    </a:lnTo>
                    <a:lnTo>
                      <a:pt x="88" y="383"/>
                    </a:lnTo>
                    <a:lnTo>
                      <a:pt x="75" y="367"/>
                    </a:lnTo>
                    <a:lnTo>
                      <a:pt x="61" y="350"/>
                    </a:lnTo>
                    <a:lnTo>
                      <a:pt x="48" y="331"/>
                    </a:lnTo>
                    <a:lnTo>
                      <a:pt x="37" y="312"/>
                    </a:lnTo>
                    <a:lnTo>
                      <a:pt x="27" y="292"/>
                    </a:lnTo>
                    <a:lnTo>
                      <a:pt x="18" y="271"/>
                    </a:lnTo>
                    <a:lnTo>
                      <a:pt x="11" y="250"/>
                    </a:lnTo>
                    <a:lnTo>
                      <a:pt x="6" y="229"/>
                    </a:lnTo>
                    <a:lnTo>
                      <a:pt x="2" y="207"/>
                    </a:lnTo>
                    <a:lnTo>
                      <a:pt x="0" y="186"/>
                    </a:lnTo>
                    <a:lnTo>
                      <a:pt x="0" y="165"/>
                    </a:lnTo>
                    <a:lnTo>
                      <a:pt x="1" y="144"/>
                    </a:lnTo>
                    <a:lnTo>
                      <a:pt x="5" y="124"/>
                    </a:lnTo>
                    <a:lnTo>
                      <a:pt x="11" y="104"/>
                    </a:lnTo>
                    <a:lnTo>
                      <a:pt x="20" y="85"/>
                    </a:lnTo>
                    <a:lnTo>
                      <a:pt x="31" y="68"/>
                    </a:lnTo>
                    <a:lnTo>
                      <a:pt x="43" y="51"/>
                    </a:lnTo>
                    <a:lnTo>
                      <a:pt x="60" y="35"/>
                    </a:lnTo>
                    <a:lnTo>
                      <a:pt x="78" y="21"/>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799" name="Google Shape;799;p12"/>
              <p:cNvSpPr/>
              <p:nvPr/>
            </p:nvSpPr>
            <p:spPr>
              <a:xfrm>
                <a:off x="2081" y="1395"/>
                <a:ext cx="74" cy="85"/>
              </a:xfrm>
              <a:custGeom>
                <a:rect b="b" l="l" r="r" t="t"/>
                <a:pathLst>
                  <a:path extrusionOk="0" h="425" w="373">
                    <a:moveTo>
                      <a:pt x="50" y="40"/>
                    </a:moveTo>
                    <a:lnTo>
                      <a:pt x="64" y="27"/>
                    </a:lnTo>
                    <a:lnTo>
                      <a:pt x="81" y="15"/>
                    </a:lnTo>
                    <a:lnTo>
                      <a:pt x="97" y="8"/>
                    </a:lnTo>
                    <a:lnTo>
                      <a:pt x="112" y="3"/>
                    </a:lnTo>
                    <a:lnTo>
                      <a:pt x="128" y="0"/>
                    </a:lnTo>
                    <a:lnTo>
                      <a:pt x="144" y="0"/>
                    </a:lnTo>
                    <a:lnTo>
                      <a:pt x="161" y="3"/>
                    </a:lnTo>
                    <a:lnTo>
                      <a:pt x="176" y="8"/>
                    </a:lnTo>
                    <a:lnTo>
                      <a:pt x="192" y="15"/>
                    </a:lnTo>
                    <a:lnTo>
                      <a:pt x="207" y="23"/>
                    </a:lnTo>
                    <a:lnTo>
                      <a:pt x="222" y="33"/>
                    </a:lnTo>
                    <a:lnTo>
                      <a:pt x="237" y="45"/>
                    </a:lnTo>
                    <a:lnTo>
                      <a:pt x="250" y="58"/>
                    </a:lnTo>
                    <a:lnTo>
                      <a:pt x="264" y="73"/>
                    </a:lnTo>
                    <a:lnTo>
                      <a:pt x="278" y="88"/>
                    </a:lnTo>
                    <a:lnTo>
                      <a:pt x="290" y="104"/>
                    </a:lnTo>
                    <a:lnTo>
                      <a:pt x="303" y="122"/>
                    </a:lnTo>
                    <a:lnTo>
                      <a:pt x="314" y="139"/>
                    </a:lnTo>
                    <a:lnTo>
                      <a:pt x="324" y="157"/>
                    </a:lnTo>
                    <a:lnTo>
                      <a:pt x="334" y="175"/>
                    </a:lnTo>
                    <a:lnTo>
                      <a:pt x="342" y="194"/>
                    </a:lnTo>
                    <a:lnTo>
                      <a:pt x="350" y="213"/>
                    </a:lnTo>
                    <a:lnTo>
                      <a:pt x="356" y="230"/>
                    </a:lnTo>
                    <a:lnTo>
                      <a:pt x="363" y="249"/>
                    </a:lnTo>
                    <a:lnTo>
                      <a:pt x="366" y="266"/>
                    </a:lnTo>
                    <a:lnTo>
                      <a:pt x="370" y="283"/>
                    </a:lnTo>
                    <a:lnTo>
                      <a:pt x="371" y="299"/>
                    </a:lnTo>
                    <a:lnTo>
                      <a:pt x="373" y="314"/>
                    </a:lnTo>
                    <a:lnTo>
                      <a:pt x="371" y="328"/>
                    </a:lnTo>
                    <a:lnTo>
                      <a:pt x="370" y="340"/>
                    </a:lnTo>
                    <a:lnTo>
                      <a:pt x="366" y="351"/>
                    </a:lnTo>
                    <a:lnTo>
                      <a:pt x="360" y="361"/>
                    </a:lnTo>
                    <a:lnTo>
                      <a:pt x="346" y="379"/>
                    </a:lnTo>
                    <a:lnTo>
                      <a:pt x="332" y="394"/>
                    </a:lnTo>
                    <a:lnTo>
                      <a:pt x="315" y="406"/>
                    </a:lnTo>
                    <a:lnTo>
                      <a:pt x="299" y="415"/>
                    </a:lnTo>
                    <a:lnTo>
                      <a:pt x="282" y="420"/>
                    </a:lnTo>
                    <a:lnTo>
                      <a:pt x="264" y="424"/>
                    </a:lnTo>
                    <a:lnTo>
                      <a:pt x="245" y="425"/>
                    </a:lnTo>
                    <a:lnTo>
                      <a:pt x="227" y="424"/>
                    </a:lnTo>
                    <a:lnTo>
                      <a:pt x="208" y="420"/>
                    </a:lnTo>
                    <a:lnTo>
                      <a:pt x="189" y="415"/>
                    </a:lnTo>
                    <a:lnTo>
                      <a:pt x="171" y="407"/>
                    </a:lnTo>
                    <a:lnTo>
                      <a:pt x="152" y="397"/>
                    </a:lnTo>
                    <a:lnTo>
                      <a:pt x="134" y="386"/>
                    </a:lnTo>
                    <a:lnTo>
                      <a:pt x="117" y="374"/>
                    </a:lnTo>
                    <a:lnTo>
                      <a:pt x="101" y="360"/>
                    </a:lnTo>
                    <a:lnTo>
                      <a:pt x="84" y="345"/>
                    </a:lnTo>
                    <a:lnTo>
                      <a:pt x="69" y="329"/>
                    </a:lnTo>
                    <a:lnTo>
                      <a:pt x="56" y="311"/>
                    </a:lnTo>
                    <a:lnTo>
                      <a:pt x="43" y="294"/>
                    </a:lnTo>
                    <a:lnTo>
                      <a:pt x="32" y="275"/>
                    </a:lnTo>
                    <a:lnTo>
                      <a:pt x="22" y="255"/>
                    </a:lnTo>
                    <a:lnTo>
                      <a:pt x="15" y="235"/>
                    </a:lnTo>
                    <a:lnTo>
                      <a:pt x="7" y="215"/>
                    </a:lnTo>
                    <a:lnTo>
                      <a:pt x="3" y="194"/>
                    </a:lnTo>
                    <a:lnTo>
                      <a:pt x="1" y="174"/>
                    </a:lnTo>
                    <a:lnTo>
                      <a:pt x="0" y="154"/>
                    </a:lnTo>
                    <a:lnTo>
                      <a:pt x="2" y="133"/>
                    </a:lnTo>
                    <a:lnTo>
                      <a:pt x="6" y="113"/>
                    </a:lnTo>
                    <a:lnTo>
                      <a:pt x="12" y="94"/>
                    </a:lnTo>
                    <a:lnTo>
                      <a:pt x="22" y="75"/>
                    </a:lnTo>
                    <a:lnTo>
                      <a:pt x="35" y="57"/>
                    </a:lnTo>
                    <a:lnTo>
                      <a:pt x="50" y="40"/>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00" name="Google Shape;800;p12"/>
              <p:cNvSpPr/>
              <p:nvPr/>
            </p:nvSpPr>
            <p:spPr>
              <a:xfrm>
                <a:off x="2081" y="1395"/>
                <a:ext cx="74" cy="85"/>
              </a:xfrm>
              <a:custGeom>
                <a:rect b="b" l="l" r="r" t="t"/>
                <a:pathLst>
                  <a:path extrusionOk="0" h="425" w="373">
                    <a:moveTo>
                      <a:pt x="50" y="40"/>
                    </a:moveTo>
                    <a:lnTo>
                      <a:pt x="64" y="27"/>
                    </a:lnTo>
                    <a:lnTo>
                      <a:pt x="81" y="15"/>
                    </a:lnTo>
                    <a:lnTo>
                      <a:pt x="97" y="8"/>
                    </a:lnTo>
                    <a:lnTo>
                      <a:pt x="112" y="3"/>
                    </a:lnTo>
                    <a:lnTo>
                      <a:pt x="128" y="0"/>
                    </a:lnTo>
                    <a:lnTo>
                      <a:pt x="144" y="0"/>
                    </a:lnTo>
                    <a:lnTo>
                      <a:pt x="161" y="3"/>
                    </a:lnTo>
                    <a:lnTo>
                      <a:pt x="176" y="8"/>
                    </a:lnTo>
                    <a:lnTo>
                      <a:pt x="192" y="15"/>
                    </a:lnTo>
                    <a:lnTo>
                      <a:pt x="207" y="23"/>
                    </a:lnTo>
                    <a:lnTo>
                      <a:pt x="222" y="33"/>
                    </a:lnTo>
                    <a:lnTo>
                      <a:pt x="237" y="45"/>
                    </a:lnTo>
                    <a:lnTo>
                      <a:pt x="250" y="58"/>
                    </a:lnTo>
                    <a:lnTo>
                      <a:pt x="264" y="73"/>
                    </a:lnTo>
                    <a:lnTo>
                      <a:pt x="278" y="88"/>
                    </a:lnTo>
                    <a:lnTo>
                      <a:pt x="290" y="104"/>
                    </a:lnTo>
                    <a:lnTo>
                      <a:pt x="303" y="122"/>
                    </a:lnTo>
                    <a:lnTo>
                      <a:pt x="314" y="139"/>
                    </a:lnTo>
                    <a:lnTo>
                      <a:pt x="324" y="157"/>
                    </a:lnTo>
                    <a:lnTo>
                      <a:pt x="334" y="175"/>
                    </a:lnTo>
                    <a:lnTo>
                      <a:pt x="342" y="194"/>
                    </a:lnTo>
                    <a:lnTo>
                      <a:pt x="350" y="213"/>
                    </a:lnTo>
                    <a:lnTo>
                      <a:pt x="356" y="230"/>
                    </a:lnTo>
                    <a:lnTo>
                      <a:pt x="363" y="249"/>
                    </a:lnTo>
                    <a:lnTo>
                      <a:pt x="366" y="266"/>
                    </a:lnTo>
                    <a:lnTo>
                      <a:pt x="370" y="283"/>
                    </a:lnTo>
                    <a:lnTo>
                      <a:pt x="371" y="299"/>
                    </a:lnTo>
                    <a:lnTo>
                      <a:pt x="373" y="314"/>
                    </a:lnTo>
                    <a:lnTo>
                      <a:pt x="371" y="328"/>
                    </a:lnTo>
                    <a:lnTo>
                      <a:pt x="370" y="340"/>
                    </a:lnTo>
                    <a:lnTo>
                      <a:pt x="366" y="351"/>
                    </a:lnTo>
                    <a:lnTo>
                      <a:pt x="360" y="361"/>
                    </a:lnTo>
                    <a:lnTo>
                      <a:pt x="346" y="379"/>
                    </a:lnTo>
                    <a:lnTo>
                      <a:pt x="332" y="394"/>
                    </a:lnTo>
                    <a:lnTo>
                      <a:pt x="315" y="406"/>
                    </a:lnTo>
                    <a:lnTo>
                      <a:pt x="299" y="415"/>
                    </a:lnTo>
                    <a:lnTo>
                      <a:pt x="282" y="420"/>
                    </a:lnTo>
                    <a:lnTo>
                      <a:pt x="264" y="424"/>
                    </a:lnTo>
                    <a:lnTo>
                      <a:pt x="245" y="425"/>
                    </a:lnTo>
                    <a:lnTo>
                      <a:pt x="227" y="424"/>
                    </a:lnTo>
                    <a:lnTo>
                      <a:pt x="208" y="420"/>
                    </a:lnTo>
                    <a:lnTo>
                      <a:pt x="189" y="415"/>
                    </a:lnTo>
                    <a:lnTo>
                      <a:pt x="171" y="407"/>
                    </a:lnTo>
                    <a:lnTo>
                      <a:pt x="152" y="397"/>
                    </a:lnTo>
                    <a:lnTo>
                      <a:pt x="134" y="386"/>
                    </a:lnTo>
                    <a:lnTo>
                      <a:pt x="117" y="374"/>
                    </a:lnTo>
                    <a:lnTo>
                      <a:pt x="101" y="360"/>
                    </a:lnTo>
                    <a:lnTo>
                      <a:pt x="84" y="345"/>
                    </a:lnTo>
                    <a:lnTo>
                      <a:pt x="69" y="329"/>
                    </a:lnTo>
                    <a:lnTo>
                      <a:pt x="56" y="311"/>
                    </a:lnTo>
                    <a:lnTo>
                      <a:pt x="43" y="294"/>
                    </a:lnTo>
                    <a:lnTo>
                      <a:pt x="32" y="275"/>
                    </a:lnTo>
                    <a:lnTo>
                      <a:pt x="22" y="255"/>
                    </a:lnTo>
                    <a:lnTo>
                      <a:pt x="15" y="235"/>
                    </a:lnTo>
                    <a:lnTo>
                      <a:pt x="7" y="215"/>
                    </a:lnTo>
                    <a:lnTo>
                      <a:pt x="3" y="194"/>
                    </a:lnTo>
                    <a:lnTo>
                      <a:pt x="1" y="174"/>
                    </a:lnTo>
                    <a:lnTo>
                      <a:pt x="0" y="154"/>
                    </a:lnTo>
                    <a:lnTo>
                      <a:pt x="2" y="133"/>
                    </a:lnTo>
                    <a:lnTo>
                      <a:pt x="6" y="113"/>
                    </a:lnTo>
                    <a:lnTo>
                      <a:pt x="12" y="94"/>
                    </a:lnTo>
                    <a:lnTo>
                      <a:pt x="22" y="75"/>
                    </a:lnTo>
                    <a:lnTo>
                      <a:pt x="35" y="57"/>
                    </a:lnTo>
                    <a:lnTo>
                      <a:pt x="50" y="40"/>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01" name="Google Shape;801;p12"/>
              <p:cNvSpPr/>
              <p:nvPr/>
            </p:nvSpPr>
            <p:spPr>
              <a:xfrm>
                <a:off x="1797" y="1366"/>
                <a:ext cx="79" cy="81"/>
              </a:xfrm>
              <a:custGeom>
                <a:rect b="b" l="l" r="r" t="t"/>
                <a:pathLst>
                  <a:path extrusionOk="0" h="407" w="397">
                    <a:moveTo>
                      <a:pt x="31" y="58"/>
                    </a:moveTo>
                    <a:lnTo>
                      <a:pt x="44" y="42"/>
                    </a:lnTo>
                    <a:lnTo>
                      <a:pt x="58" y="28"/>
                    </a:lnTo>
                    <a:lnTo>
                      <a:pt x="72" y="17"/>
                    </a:lnTo>
                    <a:lnTo>
                      <a:pt x="88" y="9"/>
                    </a:lnTo>
                    <a:lnTo>
                      <a:pt x="103" y="4"/>
                    </a:lnTo>
                    <a:lnTo>
                      <a:pt x="120" y="2"/>
                    </a:lnTo>
                    <a:lnTo>
                      <a:pt x="136" y="0"/>
                    </a:lnTo>
                    <a:lnTo>
                      <a:pt x="152" y="3"/>
                    </a:lnTo>
                    <a:lnTo>
                      <a:pt x="170" y="7"/>
                    </a:lnTo>
                    <a:lnTo>
                      <a:pt x="186" y="12"/>
                    </a:lnTo>
                    <a:lnTo>
                      <a:pt x="202" y="19"/>
                    </a:lnTo>
                    <a:lnTo>
                      <a:pt x="218" y="29"/>
                    </a:lnTo>
                    <a:lnTo>
                      <a:pt x="234" y="39"/>
                    </a:lnTo>
                    <a:lnTo>
                      <a:pt x="251" y="50"/>
                    </a:lnTo>
                    <a:lnTo>
                      <a:pt x="267" y="64"/>
                    </a:lnTo>
                    <a:lnTo>
                      <a:pt x="282" y="78"/>
                    </a:lnTo>
                    <a:lnTo>
                      <a:pt x="296" y="93"/>
                    </a:lnTo>
                    <a:lnTo>
                      <a:pt x="309" y="109"/>
                    </a:lnTo>
                    <a:lnTo>
                      <a:pt x="323" y="125"/>
                    </a:lnTo>
                    <a:lnTo>
                      <a:pt x="335" y="142"/>
                    </a:lnTo>
                    <a:lnTo>
                      <a:pt x="347" y="159"/>
                    </a:lnTo>
                    <a:lnTo>
                      <a:pt x="358" y="175"/>
                    </a:lnTo>
                    <a:lnTo>
                      <a:pt x="367" y="193"/>
                    </a:lnTo>
                    <a:lnTo>
                      <a:pt x="375" y="210"/>
                    </a:lnTo>
                    <a:lnTo>
                      <a:pt x="383" y="226"/>
                    </a:lnTo>
                    <a:lnTo>
                      <a:pt x="388" y="243"/>
                    </a:lnTo>
                    <a:lnTo>
                      <a:pt x="393" y="259"/>
                    </a:lnTo>
                    <a:lnTo>
                      <a:pt x="395" y="274"/>
                    </a:lnTo>
                    <a:lnTo>
                      <a:pt x="397" y="288"/>
                    </a:lnTo>
                    <a:lnTo>
                      <a:pt x="397" y="301"/>
                    </a:lnTo>
                    <a:lnTo>
                      <a:pt x="395" y="314"/>
                    </a:lnTo>
                    <a:lnTo>
                      <a:pt x="392" y="325"/>
                    </a:lnTo>
                    <a:lnTo>
                      <a:pt x="380" y="344"/>
                    </a:lnTo>
                    <a:lnTo>
                      <a:pt x="369" y="361"/>
                    </a:lnTo>
                    <a:lnTo>
                      <a:pt x="355" y="375"/>
                    </a:lnTo>
                    <a:lnTo>
                      <a:pt x="340" y="386"/>
                    </a:lnTo>
                    <a:lnTo>
                      <a:pt x="324" y="395"/>
                    </a:lnTo>
                    <a:lnTo>
                      <a:pt x="307" y="401"/>
                    </a:lnTo>
                    <a:lnTo>
                      <a:pt x="289" y="405"/>
                    </a:lnTo>
                    <a:lnTo>
                      <a:pt x="271" y="407"/>
                    </a:lnTo>
                    <a:lnTo>
                      <a:pt x="252" y="406"/>
                    </a:lnTo>
                    <a:lnTo>
                      <a:pt x="233" y="404"/>
                    </a:lnTo>
                    <a:lnTo>
                      <a:pt x="213" y="400"/>
                    </a:lnTo>
                    <a:lnTo>
                      <a:pt x="194" y="394"/>
                    </a:lnTo>
                    <a:lnTo>
                      <a:pt x="175" y="385"/>
                    </a:lnTo>
                    <a:lnTo>
                      <a:pt x="156" y="376"/>
                    </a:lnTo>
                    <a:lnTo>
                      <a:pt x="137" y="365"/>
                    </a:lnTo>
                    <a:lnTo>
                      <a:pt x="118" y="352"/>
                    </a:lnTo>
                    <a:lnTo>
                      <a:pt x="101" y="339"/>
                    </a:lnTo>
                    <a:lnTo>
                      <a:pt x="85" y="324"/>
                    </a:lnTo>
                    <a:lnTo>
                      <a:pt x="68" y="308"/>
                    </a:lnTo>
                    <a:lnTo>
                      <a:pt x="55" y="291"/>
                    </a:lnTo>
                    <a:lnTo>
                      <a:pt x="41" y="274"/>
                    </a:lnTo>
                    <a:lnTo>
                      <a:pt x="30" y="255"/>
                    </a:lnTo>
                    <a:lnTo>
                      <a:pt x="20" y="236"/>
                    </a:lnTo>
                    <a:lnTo>
                      <a:pt x="12" y="216"/>
                    </a:lnTo>
                    <a:lnTo>
                      <a:pt x="6" y="196"/>
                    </a:lnTo>
                    <a:lnTo>
                      <a:pt x="2" y="176"/>
                    </a:lnTo>
                    <a:lnTo>
                      <a:pt x="0" y="156"/>
                    </a:lnTo>
                    <a:lnTo>
                      <a:pt x="1" y="137"/>
                    </a:lnTo>
                    <a:lnTo>
                      <a:pt x="4" y="117"/>
                    </a:lnTo>
                    <a:lnTo>
                      <a:pt x="10" y="97"/>
                    </a:lnTo>
                    <a:lnTo>
                      <a:pt x="19" y="77"/>
                    </a:lnTo>
                    <a:lnTo>
                      <a:pt x="31" y="58"/>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02" name="Google Shape;802;p12"/>
              <p:cNvSpPr/>
              <p:nvPr/>
            </p:nvSpPr>
            <p:spPr>
              <a:xfrm>
                <a:off x="1797" y="1366"/>
                <a:ext cx="79" cy="81"/>
              </a:xfrm>
              <a:custGeom>
                <a:rect b="b" l="l" r="r" t="t"/>
                <a:pathLst>
                  <a:path extrusionOk="0" h="407" w="397">
                    <a:moveTo>
                      <a:pt x="31" y="58"/>
                    </a:moveTo>
                    <a:lnTo>
                      <a:pt x="44" y="42"/>
                    </a:lnTo>
                    <a:lnTo>
                      <a:pt x="58" y="28"/>
                    </a:lnTo>
                    <a:lnTo>
                      <a:pt x="72" y="17"/>
                    </a:lnTo>
                    <a:lnTo>
                      <a:pt x="88" y="9"/>
                    </a:lnTo>
                    <a:lnTo>
                      <a:pt x="103" y="4"/>
                    </a:lnTo>
                    <a:lnTo>
                      <a:pt x="120" y="2"/>
                    </a:lnTo>
                    <a:lnTo>
                      <a:pt x="136" y="0"/>
                    </a:lnTo>
                    <a:lnTo>
                      <a:pt x="152" y="3"/>
                    </a:lnTo>
                    <a:lnTo>
                      <a:pt x="170" y="7"/>
                    </a:lnTo>
                    <a:lnTo>
                      <a:pt x="186" y="12"/>
                    </a:lnTo>
                    <a:lnTo>
                      <a:pt x="202" y="19"/>
                    </a:lnTo>
                    <a:lnTo>
                      <a:pt x="218" y="29"/>
                    </a:lnTo>
                    <a:lnTo>
                      <a:pt x="234" y="39"/>
                    </a:lnTo>
                    <a:lnTo>
                      <a:pt x="251" y="50"/>
                    </a:lnTo>
                    <a:lnTo>
                      <a:pt x="267" y="64"/>
                    </a:lnTo>
                    <a:lnTo>
                      <a:pt x="282" y="78"/>
                    </a:lnTo>
                    <a:lnTo>
                      <a:pt x="296" y="93"/>
                    </a:lnTo>
                    <a:lnTo>
                      <a:pt x="309" y="109"/>
                    </a:lnTo>
                    <a:lnTo>
                      <a:pt x="323" y="125"/>
                    </a:lnTo>
                    <a:lnTo>
                      <a:pt x="335" y="142"/>
                    </a:lnTo>
                    <a:lnTo>
                      <a:pt x="347" y="159"/>
                    </a:lnTo>
                    <a:lnTo>
                      <a:pt x="358" y="175"/>
                    </a:lnTo>
                    <a:lnTo>
                      <a:pt x="367" y="193"/>
                    </a:lnTo>
                    <a:lnTo>
                      <a:pt x="375" y="210"/>
                    </a:lnTo>
                    <a:lnTo>
                      <a:pt x="383" y="226"/>
                    </a:lnTo>
                    <a:lnTo>
                      <a:pt x="388" y="243"/>
                    </a:lnTo>
                    <a:lnTo>
                      <a:pt x="393" y="259"/>
                    </a:lnTo>
                    <a:lnTo>
                      <a:pt x="395" y="274"/>
                    </a:lnTo>
                    <a:lnTo>
                      <a:pt x="397" y="288"/>
                    </a:lnTo>
                    <a:lnTo>
                      <a:pt x="397" y="301"/>
                    </a:lnTo>
                    <a:lnTo>
                      <a:pt x="395" y="314"/>
                    </a:lnTo>
                    <a:lnTo>
                      <a:pt x="392" y="325"/>
                    </a:lnTo>
                    <a:lnTo>
                      <a:pt x="380" y="344"/>
                    </a:lnTo>
                    <a:lnTo>
                      <a:pt x="369" y="361"/>
                    </a:lnTo>
                    <a:lnTo>
                      <a:pt x="355" y="375"/>
                    </a:lnTo>
                    <a:lnTo>
                      <a:pt x="340" y="386"/>
                    </a:lnTo>
                    <a:lnTo>
                      <a:pt x="324" y="395"/>
                    </a:lnTo>
                    <a:lnTo>
                      <a:pt x="307" y="401"/>
                    </a:lnTo>
                    <a:lnTo>
                      <a:pt x="289" y="405"/>
                    </a:lnTo>
                    <a:lnTo>
                      <a:pt x="271" y="407"/>
                    </a:lnTo>
                    <a:lnTo>
                      <a:pt x="252" y="406"/>
                    </a:lnTo>
                    <a:lnTo>
                      <a:pt x="233" y="404"/>
                    </a:lnTo>
                    <a:lnTo>
                      <a:pt x="213" y="400"/>
                    </a:lnTo>
                    <a:lnTo>
                      <a:pt x="194" y="394"/>
                    </a:lnTo>
                    <a:lnTo>
                      <a:pt x="175" y="385"/>
                    </a:lnTo>
                    <a:lnTo>
                      <a:pt x="156" y="376"/>
                    </a:lnTo>
                    <a:lnTo>
                      <a:pt x="137" y="365"/>
                    </a:lnTo>
                    <a:lnTo>
                      <a:pt x="118" y="352"/>
                    </a:lnTo>
                    <a:lnTo>
                      <a:pt x="101" y="339"/>
                    </a:lnTo>
                    <a:lnTo>
                      <a:pt x="85" y="324"/>
                    </a:lnTo>
                    <a:lnTo>
                      <a:pt x="68" y="308"/>
                    </a:lnTo>
                    <a:lnTo>
                      <a:pt x="55" y="291"/>
                    </a:lnTo>
                    <a:lnTo>
                      <a:pt x="41" y="274"/>
                    </a:lnTo>
                    <a:lnTo>
                      <a:pt x="30" y="255"/>
                    </a:lnTo>
                    <a:lnTo>
                      <a:pt x="20" y="236"/>
                    </a:lnTo>
                    <a:lnTo>
                      <a:pt x="12" y="216"/>
                    </a:lnTo>
                    <a:lnTo>
                      <a:pt x="6" y="196"/>
                    </a:lnTo>
                    <a:lnTo>
                      <a:pt x="2" y="176"/>
                    </a:lnTo>
                    <a:lnTo>
                      <a:pt x="0" y="156"/>
                    </a:lnTo>
                    <a:lnTo>
                      <a:pt x="1" y="137"/>
                    </a:lnTo>
                    <a:lnTo>
                      <a:pt x="4" y="117"/>
                    </a:lnTo>
                    <a:lnTo>
                      <a:pt x="10" y="97"/>
                    </a:lnTo>
                    <a:lnTo>
                      <a:pt x="19" y="77"/>
                    </a:lnTo>
                    <a:lnTo>
                      <a:pt x="31" y="58"/>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03" name="Google Shape;803;p12"/>
              <p:cNvSpPr/>
              <p:nvPr/>
            </p:nvSpPr>
            <p:spPr>
              <a:xfrm>
                <a:off x="1949" y="1505"/>
                <a:ext cx="79" cy="80"/>
              </a:xfrm>
              <a:custGeom>
                <a:rect b="b" l="l" r="r" t="t"/>
                <a:pathLst>
                  <a:path extrusionOk="0" h="403" w="397">
                    <a:moveTo>
                      <a:pt x="31" y="53"/>
                    </a:moveTo>
                    <a:lnTo>
                      <a:pt x="44" y="37"/>
                    </a:lnTo>
                    <a:lnTo>
                      <a:pt x="57" y="25"/>
                    </a:lnTo>
                    <a:lnTo>
                      <a:pt x="72" y="15"/>
                    </a:lnTo>
                    <a:lnTo>
                      <a:pt x="87" y="7"/>
                    </a:lnTo>
                    <a:lnTo>
                      <a:pt x="104" y="2"/>
                    </a:lnTo>
                    <a:lnTo>
                      <a:pt x="120" y="0"/>
                    </a:lnTo>
                    <a:lnTo>
                      <a:pt x="136" y="0"/>
                    </a:lnTo>
                    <a:lnTo>
                      <a:pt x="152" y="1"/>
                    </a:lnTo>
                    <a:lnTo>
                      <a:pt x="168" y="6"/>
                    </a:lnTo>
                    <a:lnTo>
                      <a:pt x="186" y="11"/>
                    </a:lnTo>
                    <a:lnTo>
                      <a:pt x="202" y="18"/>
                    </a:lnTo>
                    <a:lnTo>
                      <a:pt x="218" y="28"/>
                    </a:lnTo>
                    <a:lnTo>
                      <a:pt x="235" y="38"/>
                    </a:lnTo>
                    <a:lnTo>
                      <a:pt x="251" y="51"/>
                    </a:lnTo>
                    <a:lnTo>
                      <a:pt x="266" y="63"/>
                    </a:lnTo>
                    <a:lnTo>
                      <a:pt x="281" y="77"/>
                    </a:lnTo>
                    <a:lnTo>
                      <a:pt x="296" y="92"/>
                    </a:lnTo>
                    <a:lnTo>
                      <a:pt x="309" y="108"/>
                    </a:lnTo>
                    <a:lnTo>
                      <a:pt x="323" y="124"/>
                    </a:lnTo>
                    <a:lnTo>
                      <a:pt x="336" y="141"/>
                    </a:lnTo>
                    <a:lnTo>
                      <a:pt x="347" y="158"/>
                    </a:lnTo>
                    <a:lnTo>
                      <a:pt x="357" y="174"/>
                    </a:lnTo>
                    <a:lnTo>
                      <a:pt x="367" y="192"/>
                    </a:lnTo>
                    <a:lnTo>
                      <a:pt x="376" y="208"/>
                    </a:lnTo>
                    <a:lnTo>
                      <a:pt x="382" y="224"/>
                    </a:lnTo>
                    <a:lnTo>
                      <a:pt x="388" y="241"/>
                    </a:lnTo>
                    <a:lnTo>
                      <a:pt x="393" y="257"/>
                    </a:lnTo>
                    <a:lnTo>
                      <a:pt x="396" y="272"/>
                    </a:lnTo>
                    <a:lnTo>
                      <a:pt x="397" y="285"/>
                    </a:lnTo>
                    <a:lnTo>
                      <a:pt x="397" y="298"/>
                    </a:lnTo>
                    <a:lnTo>
                      <a:pt x="396" y="310"/>
                    </a:lnTo>
                    <a:lnTo>
                      <a:pt x="392" y="320"/>
                    </a:lnTo>
                    <a:lnTo>
                      <a:pt x="381" y="340"/>
                    </a:lnTo>
                    <a:lnTo>
                      <a:pt x="368" y="357"/>
                    </a:lnTo>
                    <a:lnTo>
                      <a:pt x="354" y="372"/>
                    </a:lnTo>
                    <a:lnTo>
                      <a:pt x="341" y="383"/>
                    </a:lnTo>
                    <a:lnTo>
                      <a:pt x="324" y="392"/>
                    </a:lnTo>
                    <a:lnTo>
                      <a:pt x="307" y="398"/>
                    </a:lnTo>
                    <a:lnTo>
                      <a:pt x="289" y="402"/>
                    </a:lnTo>
                    <a:lnTo>
                      <a:pt x="271" y="403"/>
                    </a:lnTo>
                    <a:lnTo>
                      <a:pt x="252" y="403"/>
                    </a:lnTo>
                    <a:lnTo>
                      <a:pt x="233" y="400"/>
                    </a:lnTo>
                    <a:lnTo>
                      <a:pt x="213" y="395"/>
                    </a:lnTo>
                    <a:lnTo>
                      <a:pt x="193" y="389"/>
                    </a:lnTo>
                    <a:lnTo>
                      <a:pt x="175" y="382"/>
                    </a:lnTo>
                    <a:lnTo>
                      <a:pt x="155" y="372"/>
                    </a:lnTo>
                    <a:lnTo>
                      <a:pt x="136" y="360"/>
                    </a:lnTo>
                    <a:lnTo>
                      <a:pt x="119" y="348"/>
                    </a:lnTo>
                    <a:lnTo>
                      <a:pt x="101" y="334"/>
                    </a:lnTo>
                    <a:lnTo>
                      <a:pt x="85" y="319"/>
                    </a:lnTo>
                    <a:lnTo>
                      <a:pt x="69" y="304"/>
                    </a:lnTo>
                    <a:lnTo>
                      <a:pt x="55" y="287"/>
                    </a:lnTo>
                    <a:lnTo>
                      <a:pt x="41" y="269"/>
                    </a:lnTo>
                    <a:lnTo>
                      <a:pt x="30" y="251"/>
                    </a:lnTo>
                    <a:lnTo>
                      <a:pt x="20" y="232"/>
                    </a:lnTo>
                    <a:lnTo>
                      <a:pt x="12" y="213"/>
                    </a:lnTo>
                    <a:lnTo>
                      <a:pt x="6" y="193"/>
                    </a:lnTo>
                    <a:lnTo>
                      <a:pt x="1" y="173"/>
                    </a:lnTo>
                    <a:lnTo>
                      <a:pt x="0" y="153"/>
                    </a:lnTo>
                    <a:lnTo>
                      <a:pt x="1" y="132"/>
                    </a:lnTo>
                    <a:lnTo>
                      <a:pt x="4" y="112"/>
                    </a:lnTo>
                    <a:lnTo>
                      <a:pt x="10" y="92"/>
                    </a:lnTo>
                    <a:lnTo>
                      <a:pt x="19" y="72"/>
                    </a:lnTo>
                    <a:lnTo>
                      <a:pt x="31" y="53"/>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04" name="Google Shape;804;p12"/>
              <p:cNvSpPr/>
              <p:nvPr/>
            </p:nvSpPr>
            <p:spPr>
              <a:xfrm>
                <a:off x="1949" y="1505"/>
                <a:ext cx="79" cy="80"/>
              </a:xfrm>
              <a:custGeom>
                <a:rect b="b" l="l" r="r" t="t"/>
                <a:pathLst>
                  <a:path extrusionOk="0" h="403" w="397">
                    <a:moveTo>
                      <a:pt x="31" y="53"/>
                    </a:moveTo>
                    <a:lnTo>
                      <a:pt x="44" y="37"/>
                    </a:lnTo>
                    <a:lnTo>
                      <a:pt x="57" y="25"/>
                    </a:lnTo>
                    <a:lnTo>
                      <a:pt x="72" y="15"/>
                    </a:lnTo>
                    <a:lnTo>
                      <a:pt x="87" y="7"/>
                    </a:lnTo>
                    <a:lnTo>
                      <a:pt x="104" y="2"/>
                    </a:lnTo>
                    <a:lnTo>
                      <a:pt x="120" y="0"/>
                    </a:lnTo>
                    <a:lnTo>
                      <a:pt x="136" y="0"/>
                    </a:lnTo>
                    <a:lnTo>
                      <a:pt x="152" y="1"/>
                    </a:lnTo>
                    <a:lnTo>
                      <a:pt x="168" y="6"/>
                    </a:lnTo>
                    <a:lnTo>
                      <a:pt x="186" y="11"/>
                    </a:lnTo>
                    <a:lnTo>
                      <a:pt x="202" y="18"/>
                    </a:lnTo>
                    <a:lnTo>
                      <a:pt x="218" y="28"/>
                    </a:lnTo>
                    <a:lnTo>
                      <a:pt x="235" y="38"/>
                    </a:lnTo>
                    <a:lnTo>
                      <a:pt x="251" y="51"/>
                    </a:lnTo>
                    <a:lnTo>
                      <a:pt x="266" y="63"/>
                    </a:lnTo>
                    <a:lnTo>
                      <a:pt x="281" y="77"/>
                    </a:lnTo>
                    <a:lnTo>
                      <a:pt x="296" y="92"/>
                    </a:lnTo>
                    <a:lnTo>
                      <a:pt x="309" y="108"/>
                    </a:lnTo>
                    <a:lnTo>
                      <a:pt x="323" y="124"/>
                    </a:lnTo>
                    <a:lnTo>
                      <a:pt x="336" y="141"/>
                    </a:lnTo>
                    <a:lnTo>
                      <a:pt x="347" y="158"/>
                    </a:lnTo>
                    <a:lnTo>
                      <a:pt x="357" y="174"/>
                    </a:lnTo>
                    <a:lnTo>
                      <a:pt x="367" y="192"/>
                    </a:lnTo>
                    <a:lnTo>
                      <a:pt x="376" y="208"/>
                    </a:lnTo>
                    <a:lnTo>
                      <a:pt x="382" y="224"/>
                    </a:lnTo>
                    <a:lnTo>
                      <a:pt x="388" y="241"/>
                    </a:lnTo>
                    <a:lnTo>
                      <a:pt x="393" y="257"/>
                    </a:lnTo>
                    <a:lnTo>
                      <a:pt x="396" y="272"/>
                    </a:lnTo>
                    <a:lnTo>
                      <a:pt x="397" y="285"/>
                    </a:lnTo>
                    <a:lnTo>
                      <a:pt x="397" y="298"/>
                    </a:lnTo>
                    <a:lnTo>
                      <a:pt x="396" y="310"/>
                    </a:lnTo>
                    <a:lnTo>
                      <a:pt x="392" y="320"/>
                    </a:lnTo>
                    <a:lnTo>
                      <a:pt x="381" y="340"/>
                    </a:lnTo>
                    <a:lnTo>
                      <a:pt x="368" y="357"/>
                    </a:lnTo>
                    <a:lnTo>
                      <a:pt x="354" y="372"/>
                    </a:lnTo>
                    <a:lnTo>
                      <a:pt x="341" y="383"/>
                    </a:lnTo>
                    <a:lnTo>
                      <a:pt x="324" y="392"/>
                    </a:lnTo>
                    <a:lnTo>
                      <a:pt x="307" y="398"/>
                    </a:lnTo>
                    <a:lnTo>
                      <a:pt x="289" y="402"/>
                    </a:lnTo>
                    <a:lnTo>
                      <a:pt x="271" y="403"/>
                    </a:lnTo>
                    <a:lnTo>
                      <a:pt x="252" y="403"/>
                    </a:lnTo>
                    <a:lnTo>
                      <a:pt x="233" y="400"/>
                    </a:lnTo>
                    <a:lnTo>
                      <a:pt x="213" y="395"/>
                    </a:lnTo>
                    <a:lnTo>
                      <a:pt x="193" y="389"/>
                    </a:lnTo>
                    <a:lnTo>
                      <a:pt x="175" y="382"/>
                    </a:lnTo>
                    <a:lnTo>
                      <a:pt x="155" y="372"/>
                    </a:lnTo>
                    <a:lnTo>
                      <a:pt x="136" y="360"/>
                    </a:lnTo>
                    <a:lnTo>
                      <a:pt x="119" y="348"/>
                    </a:lnTo>
                    <a:lnTo>
                      <a:pt x="101" y="334"/>
                    </a:lnTo>
                    <a:lnTo>
                      <a:pt x="85" y="319"/>
                    </a:lnTo>
                    <a:lnTo>
                      <a:pt x="69" y="304"/>
                    </a:lnTo>
                    <a:lnTo>
                      <a:pt x="55" y="287"/>
                    </a:lnTo>
                    <a:lnTo>
                      <a:pt x="41" y="269"/>
                    </a:lnTo>
                    <a:lnTo>
                      <a:pt x="30" y="251"/>
                    </a:lnTo>
                    <a:lnTo>
                      <a:pt x="20" y="232"/>
                    </a:lnTo>
                    <a:lnTo>
                      <a:pt x="12" y="213"/>
                    </a:lnTo>
                    <a:lnTo>
                      <a:pt x="6" y="193"/>
                    </a:lnTo>
                    <a:lnTo>
                      <a:pt x="1" y="173"/>
                    </a:lnTo>
                    <a:lnTo>
                      <a:pt x="0" y="153"/>
                    </a:lnTo>
                    <a:lnTo>
                      <a:pt x="1" y="132"/>
                    </a:lnTo>
                    <a:lnTo>
                      <a:pt x="4" y="112"/>
                    </a:lnTo>
                    <a:lnTo>
                      <a:pt x="10" y="92"/>
                    </a:lnTo>
                    <a:lnTo>
                      <a:pt x="19" y="72"/>
                    </a:lnTo>
                    <a:lnTo>
                      <a:pt x="31" y="53"/>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05" name="Google Shape;805;p12"/>
              <p:cNvSpPr/>
              <p:nvPr/>
            </p:nvSpPr>
            <p:spPr>
              <a:xfrm>
                <a:off x="2713" y="1670"/>
                <a:ext cx="63" cy="92"/>
              </a:xfrm>
              <a:custGeom>
                <a:rect b="b" l="l" r="r" t="t"/>
                <a:pathLst>
                  <a:path extrusionOk="0" h="458" w="313">
                    <a:moveTo>
                      <a:pt x="128" y="7"/>
                    </a:moveTo>
                    <a:lnTo>
                      <a:pt x="149" y="2"/>
                    </a:lnTo>
                    <a:lnTo>
                      <a:pt x="168" y="0"/>
                    </a:lnTo>
                    <a:lnTo>
                      <a:pt x="187" y="2"/>
                    </a:lnTo>
                    <a:lnTo>
                      <a:pt x="203" y="5"/>
                    </a:lnTo>
                    <a:lnTo>
                      <a:pt x="218" y="12"/>
                    </a:lnTo>
                    <a:lnTo>
                      <a:pt x="233" y="20"/>
                    </a:lnTo>
                    <a:lnTo>
                      <a:pt x="245" y="30"/>
                    </a:lnTo>
                    <a:lnTo>
                      <a:pt x="257" y="42"/>
                    </a:lnTo>
                    <a:lnTo>
                      <a:pt x="268" y="55"/>
                    </a:lnTo>
                    <a:lnTo>
                      <a:pt x="277" y="70"/>
                    </a:lnTo>
                    <a:lnTo>
                      <a:pt x="285" y="88"/>
                    </a:lnTo>
                    <a:lnTo>
                      <a:pt x="292" y="105"/>
                    </a:lnTo>
                    <a:lnTo>
                      <a:pt x="298" y="123"/>
                    </a:lnTo>
                    <a:lnTo>
                      <a:pt x="303" y="143"/>
                    </a:lnTo>
                    <a:lnTo>
                      <a:pt x="307" y="163"/>
                    </a:lnTo>
                    <a:lnTo>
                      <a:pt x="309" y="183"/>
                    </a:lnTo>
                    <a:lnTo>
                      <a:pt x="312" y="204"/>
                    </a:lnTo>
                    <a:lnTo>
                      <a:pt x="313" y="225"/>
                    </a:lnTo>
                    <a:lnTo>
                      <a:pt x="313" y="245"/>
                    </a:lnTo>
                    <a:lnTo>
                      <a:pt x="312" y="266"/>
                    </a:lnTo>
                    <a:lnTo>
                      <a:pt x="310" y="286"/>
                    </a:lnTo>
                    <a:lnTo>
                      <a:pt x="308" y="306"/>
                    </a:lnTo>
                    <a:lnTo>
                      <a:pt x="304" y="326"/>
                    </a:lnTo>
                    <a:lnTo>
                      <a:pt x="300" y="344"/>
                    </a:lnTo>
                    <a:lnTo>
                      <a:pt x="295" y="361"/>
                    </a:lnTo>
                    <a:lnTo>
                      <a:pt x="290" y="377"/>
                    </a:lnTo>
                    <a:lnTo>
                      <a:pt x="283" y="392"/>
                    </a:lnTo>
                    <a:lnTo>
                      <a:pt x="277" y="406"/>
                    </a:lnTo>
                    <a:lnTo>
                      <a:pt x="269" y="417"/>
                    </a:lnTo>
                    <a:lnTo>
                      <a:pt x="260" y="427"/>
                    </a:lnTo>
                    <a:lnTo>
                      <a:pt x="252" y="435"/>
                    </a:lnTo>
                    <a:lnTo>
                      <a:pt x="242" y="441"/>
                    </a:lnTo>
                    <a:lnTo>
                      <a:pt x="222" y="450"/>
                    </a:lnTo>
                    <a:lnTo>
                      <a:pt x="202" y="456"/>
                    </a:lnTo>
                    <a:lnTo>
                      <a:pt x="182" y="458"/>
                    </a:lnTo>
                    <a:lnTo>
                      <a:pt x="163" y="458"/>
                    </a:lnTo>
                    <a:lnTo>
                      <a:pt x="146" y="455"/>
                    </a:lnTo>
                    <a:lnTo>
                      <a:pt x="128" y="450"/>
                    </a:lnTo>
                    <a:lnTo>
                      <a:pt x="112" y="441"/>
                    </a:lnTo>
                    <a:lnTo>
                      <a:pt x="97" y="431"/>
                    </a:lnTo>
                    <a:lnTo>
                      <a:pt x="82" y="419"/>
                    </a:lnTo>
                    <a:lnTo>
                      <a:pt x="68" y="405"/>
                    </a:lnTo>
                    <a:lnTo>
                      <a:pt x="56" y="389"/>
                    </a:lnTo>
                    <a:lnTo>
                      <a:pt x="45" y="372"/>
                    </a:lnTo>
                    <a:lnTo>
                      <a:pt x="35" y="354"/>
                    </a:lnTo>
                    <a:lnTo>
                      <a:pt x="26" y="334"/>
                    </a:lnTo>
                    <a:lnTo>
                      <a:pt x="18" y="314"/>
                    </a:lnTo>
                    <a:lnTo>
                      <a:pt x="11" y="292"/>
                    </a:lnTo>
                    <a:lnTo>
                      <a:pt x="6" y="270"/>
                    </a:lnTo>
                    <a:lnTo>
                      <a:pt x="2" y="249"/>
                    </a:lnTo>
                    <a:lnTo>
                      <a:pt x="1" y="226"/>
                    </a:lnTo>
                    <a:lnTo>
                      <a:pt x="0" y="204"/>
                    </a:lnTo>
                    <a:lnTo>
                      <a:pt x="1" y="183"/>
                    </a:lnTo>
                    <a:lnTo>
                      <a:pt x="3" y="160"/>
                    </a:lnTo>
                    <a:lnTo>
                      <a:pt x="7" y="140"/>
                    </a:lnTo>
                    <a:lnTo>
                      <a:pt x="13" y="119"/>
                    </a:lnTo>
                    <a:lnTo>
                      <a:pt x="21" y="100"/>
                    </a:lnTo>
                    <a:lnTo>
                      <a:pt x="30" y="82"/>
                    </a:lnTo>
                    <a:lnTo>
                      <a:pt x="42" y="65"/>
                    </a:lnTo>
                    <a:lnTo>
                      <a:pt x="54" y="49"/>
                    </a:lnTo>
                    <a:lnTo>
                      <a:pt x="71" y="35"/>
                    </a:lnTo>
                    <a:lnTo>
                      <a:pt x="87" y="24"/>
                    </a:lnTo>
                    <a:lnTo>
                      <a:pt x="107" y="14"/>
                    </a:lnTo>
                    <a:lnTo>
                      <a:pt x="128" y="7"/>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06" name="Google Shape;806;p12"/>
              <p:cNvSpPr/>
              <p:nvPr/>
            </p:nvSpPr>
            <p:spPr>
              <a:xfrm>
                <a:off x="2713" y="1670"/>
                <a:ext cx="63" cy="92"/>
              </a:xfrm>
              <a:custGeom>
                <a:rect b="b" l="l" r="r" t="t"/>
                <a:pathLst>
                  <a:path extrusionOk="0" h="458" w="313">
                    <a:moveTo>
                      <a:pt x="128" y="7"/>
                    </a:moveTo>
                    <a:lnTo>
                      <a:pt x="149" y="2"/>
                    </a:lnTo>
                    <a:lnTo>
                      <a:pt x="168" y="0"/>
                    </a:lnTo>
                    <a:lnTo>
                      <a:pt x="187" y="2"/>
                    </a:lnTo>
                    <a:lnTo>
                      <a:pt x="203" y="5"/>
                    </a:lnTo>
                    <a:lnTo>
                      <a:pt x="218" y="12"/>
                    </a:lnTo>
                    <a:lnTo>
                      <a:pt x="233" y="20"/>
                    </a:lnTo>
                    <a:lnTo>
                      <a:pt x="245" y="30"/>
                    </a:lnTo>
                    <a:lnTo>
                      <a:pt x="257" y="42"/>
                    </a:lnTo>
                    <a:lnTo>
                      <a:pt x="268" y="55"/>
                    </a:lnTo>
                    <a:lnTo>
                      <a:pt x="277" y="70"/>
                    </a:lnTo>
                    <a:lnTo>
                      <a:pt x="285" y="88"/>
                    </a:lnTo>
                    <a:lnTo>
                      <a:pt x="292" y="105"/>
                    </a:lnTo>
                    <a:lnTo>
                      <a:pt x="298" y="123"/>
                    </a:lnTo>
                    <a:lnTo>
                      <a:pt x="303" y="143"/>
                    </a:lnTo>
                    <a:lnTo>
                      <a:pt x="307" y="163"/>
                    </a:lnTo>
                    <a:lnTo>
                      <a:pt x="309" y="183"/>
                    </a:lnTo>
                    <a:lnTo>
                      <a:pt x="312" y="204"/>
                    </a:lnTo>
                    <a:lnTo>
                      <a:pt x="313" y="225"/>
                    </a:lnTo>
                    <a:lnTo>
                      <a:pt x="313" y="245"/>
                    </a:lnTo>
                    <a:lnTo>
                      <a:pt x="312" y="266"/>
                    </a:lnTo>
                    <a:lnTo>
                      <a:pt x="310" y="286"/>
                    </a:lnTo>
                    <a:lnTo>
                      <a:pt x="308" y="306"/>
                    </a:lnTo>
                    <a:lnTo>
                      <a:pt x="304" y="326"/>
                    </a:lnTo>
                    <a:lnTo>
                      <a:pt x="300" y="344"/>
                    </a:lnTo>
                    <a:lnTo>
                      <a:pt x="295" y="361"/>
                    </a:lnTo>
                    <a:lnTo>
                      <a:pt x="290" y="377"/>
                    </a:lnTo>
                    <a:lnTo>
                      <a:pt x="283" y="392"/>
                    </a:lnTo>
                    <a:lnTo>
                      <a:pt x="277" y="406"/>
                    </a:lnTo>
                    <a:lnTo>
                      <a:pt x="269" y="417"/>
                    </a:lnTo>
                    <a:lnTo>
                      <a:pt x="260" y="427"/>
                    </a:lnTo>
                    <a:lnTo>
                      <a:pt x="252" y="435"/>
                    </a:lnTo>
                    <a:lnTo>
                      <a:pt x="242" y="441"/>
                    </a:lnTo>
                    <a:lnTo>
                      <a:pt x="222" y="450"/>
                    </a:lnTo>
                    <a:lnTo>
                      <a:pt x="202" y="456"/>
                    </a:lnTo>
                    <a:lnTo>
                      <a:pt x="182" y="458"/>
                    </a:lnTo>
                    <a:lnTo>
                      <a:pt x="163" y="458"/>
                    </a:lnTo>
                    <a:lnTo>
                      <a:pt x="146" y="455"/>
                    </a:lnTo>
                    <a:lnTo>
                      <a:pt x="128" y="450"/>
                    </a:lnTo>
                    <a:lnTo>
                      <a:pt x="112" y="441"/>
                    </a:lnTo>
                    <a:lnTo>
                      <a:pt x="97" y="431"/>
                    </a:lnTo>
                    <a:lnTo>
                      <a:pt x="82" y="419"/>
                    </a:lnTo>
                    <a:lnTo>
                      <a:pt x="68" y="405"/>
                    </a:lnTo>
                    <a:lnTo>
                      <a:pt x="56" y="389"/>
                    </a:lnTo>
                    <a:lnTo>
                      <a:pt x="45" y="372"/>
                    </a:lnTo>
                    <a:lnTo>
                      <a:pt x="35" y="354"/>
                    </a:lnTo>
                    <a:lnTo>
                      <a:pt x="26" y="334"/>
                    </a:lnTo>
                    <a:lnTo>
                      <a:pt x="18" y="314"/>
                    </a:lnTo>
                    <a:lnTo>
                      <a:pt x="11" y="292"/>
                    </a:lnTo>
                    <a:lnTo>
                      <a:pt x="6" y="270"/>
                    </a:lnTo>
                    <a:lnTo>
                      <a:pt x="2" y="249"/>
                    </a:lnTo>
                    <a:lnTo>
                      <a:pt x="1" y="226"/>
                    </a:lnTo>
                    <a:lnTo>
                      <a:pt x="0" y="204"/>
                    </a:lnTo>
                    <a:lnTo>
                      <a:pt x="1" y="183"/>
                    </a:lnTo>
                    <a:lnTo>
                      <a:pt x="3" y="160"/>
                    </a:lnTo>
                    <a:lnTo>
                      <a:pt x="7" y="140"/>
                    </a:lnTo>
                    <a:lnTo>
                      <a:pt x="13" y="119"/>
                    </a:lnTo>
                    <a:lnTo>
                      <a:pt x="21" y="100"/>
                    </a:lnTo>
                    <a:lnTo>
                      <a:pt x="30" y="82"/>
                    </a:lnTo>
                    <a:lnTo>
                      <a:pt x="42" y="65"/>
                    </a:lnTo>
                    <a:lnTo>
                      <a:pt x="54" y="49"/>
                    </a:lnTo>
                    <a:lnTo>
                      <a:pt x="71" y="35"/>
                    </a:lnTo>
                    <a:lnTo>
                      <a:pt x="87" y="24"/>
                    </a:lnTo>
                    <a:lnTo>
                      <a:pt x="107" y="14"/>
                    </a:lnTo>
                    <a:lnTo>
                      <a:pt x="128" y="7"/>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07" name="Google Shape;807;p12"/>
              <p:cNvSpPr/>
              <p:nvPr/>
            </p:nvSpPr>
            <p:spPr>
              <a:xfrm>
                <a:off x="2846" y="2171"/>
                <a:ext cx="10" cy="158"/>
              </a:xfrm>
              <a:custGeom>
                <a:rect b="b" l="l" r="r" t="t"/>
                <a:pathLst>
                  <a:path extrusionOk="0" h="791" w="51">
                    <a:moveTo>
                      <a:pt x="16" y="0"/>
                    </a:moveTo>
                    <a:lnTo>
                      <a:pt x="14" y="5"/>
                    </a:lnTo>
                    <a:lnTo>
                      <a:pt x="9" y="22"/>
                    </a:lnTo>
                    <a:lnTo>
                      <a:pt x="6" y="38"/>
                    </a:lnTo>
                    <a:lnTo>
                      <a:pt x="4" y="60"/>
                    </a:lnTo>
                    <a:lnTo>
                      <a:pt x="1" y="88"/>
                    </a:lnTo>
                    <a:lnTo>
                      <a:pt x="0" y="124"/>
                    </a:lnTo>
                    <a:lnTo>
                      <a:pt x="0" y="169"/>
                    </a:lnTo>
                    <a:lnTo>
                      <a:pt x="0" y="223"/>
                    </a:lnTo>
                    <a:lnTo>
                      <a:pt x="4" y="288"/>
                    </a:lnTo>
                    <a:lnTo>
                      <a:pt x="7" y="363"/>
                    </a:lnTo>
                    <a:lnTo>
                      <a:pt x="15" y="450"/>
                    </a:lnTo>
                    <a:lnTo>
                      <a:pt x="24" y="550"/>
                    </a:lnTo>
                    <a:lnTo>
                      <a:pt x="36" y="662"/>
                    </a:lnTo>
                    <a:lnTo>
                      <a:pt x="51" y="791"/>
                    </a:lnTo>
                  </a:path>
                </a:pathLst>
              </a:custGeom>
              <a:noFill/>
              <a:ln cap="flat" cmpd="sng" w="9525">
                <a:solidFill>
                  <a:srgbClr val="009375"/>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08" name="Google Shape;808;p12"/>
              <p:cNvSpPr/>
              <p:nvPr/>
            </p:nvSpPr>
            <p:spPr>
              <a:xfrm>
                <a:off x="2816" y="2101"/>
                <a:ext cx="62" cy="90"/>
              </a:xfrm>
              <a:custGeom>
                <a:rect b="b" l="l" r="r" t="t"/>
                <a:pathLst>
                  <a:path extrusionOk="0" h="452" w="311">
                    <a:moveTo>
                      <a:pt x="167" y="0"/>
                    </a:moveTo>
                    <a:lnTo>
                      <a:pt x="187" y="0"/>
                    </a:lnTo>
                    <a:lnTo>
                      <a:pt x="206" y="1"/>
                    </a:lnTo>
                    <a:lnTo>
                      <a:pt x="223" y="6"/>
                    </a:lnTo>
                    <a:lnTo>
                      <a:pt x="238" y="12"/>
                    </a:lnTo>
                    <a:lnTo>
                      <a:pt x="252" y="21"/>
                    </a:lnTo>
                    <a:lnTo>
                      <a:pt x="264" y="31"/>
                    </a:lnTo>
                    <a:lnTo>
                      <a:pt x="274" y="44"/>
                    </a:lnTo>
                    <a:lnTo>
                      <a:pt x="283" y="57"/>
                    </a:lnTo>
                    <a:lnTo>
                      <a:pt x="291" y="72"/>
                    </a:lnTo>
                    <a:lnTo>
                      <a:pt x="298" y="89"/>
                    </a:lnTo>
                    <a:lnTo>
                      <a:pt x="303" y="106"/>
                    </a:lnTo>
                    <a:lnTo>
                      <a:pt x="307" y="125"/>
                    </a:lnTo>
                    <a:lnTo>
                      <a:pt x="309" y="143"/>
                    </a:lnTo>
                    <a:lnTo>
                      <a:pt x="311" y="163"/>
                    </a:lnTo>
                    <a:lnTo>
                      <a:pt x="311" y="183"/>
                    </a:lnTo>
                    <a:lnTo>
                      <a:pt x="311" y="203"/>
                    </a:lnTo>
                    <a:lnTo>
                      <a:pt x="308" y="225"/>
                    </a:lnTo>
                    <a:lnTo>
                      <a:pt x="306" y="246"/>
                    </a:lnTo>
                    <a:lnTo>
                      <a:pt x="303" y="266"/>
                    </a:lnTo>
                    <a:lnTo>
                      <a:pt x="298" y="286"/>
                    </a:lnTo>
                    <a:lnTo>
                      <a:pt x="293" y="306"/>
                    </a:lnTo>
                    <a:lnTo>
                      <a:pt x="287" y="324"/>
                    </a:lnTo>
                    <a:lnTo>
                      <a:pt x="281" y="343"/>
                    </a:lnTo>
                    <a:lnTo>
                      <a:pt x="274" y="361"/>
                    </a:lnTo>
                    <a:lnTo>
                      <a:pt x="266" y="376"/>
                    </a:lnTo>
                    <a:lnTo>
                      <a:pt x="258" y="391"/>
                    </a:lnTo>
                    <a:lnTo>
                      <a:pt x="249" y="404"/>
                    </a:lnTo>
                    <a:lnTo>
                      <a:pt x="241" y="417"/>
                    </a:lnTo>
                    <a:lnTo>
                      <a:pt x="231" y="427"/>
                    </a:lnTo>
                    <a:lnTo>
                      <a:pt x="222" y="434"/>
                    </a:lnTo>
                    <a:lnTo>
                      <a:pt x="212" y="441"/>
                    </a:lnTo>
                    <a:lnTo>
                      <a:pt x="202" y="444"/>
                    </a:lnTo>
                    <a:lnTo>
                      <a:pt x="180" y="449"/>
                    </a:lnTo>
                    <a:lnTo>
                      <a:pt x="158" y="452"/>
                    </a:lnTo>
                    <a:lnTo>
                      <a:pt x="138" y="451"/>
                    </a:lnTo>
                    <a:lnTo>
                      <a:pt x="121" y="447"/>
                    </a:lnTo>
                    <a:lnTo>
                      <a:pt x="103" y="441"/>
                    </a:lnTo>
                    <a:lnTo>
                      <a:pt x="87" y="432"/>
                    </a:lnTo>
                    <a:lnTo>
                      <a:pt x="72" y="421"/>
                    </a:lnTo>
                    <a:lnTo>
                      <a:pt x="60" y="407"/>
                    </a:lnTo>
                    <a:lnTo>
                      <a:pt x="47" y="393"/>
                    </a:lnTo>
                    <a:lnTo>
                      <a:pt x="36" y="377"/>
                    </a:lnTo>
                    <a:lnTo>
                      <a:pt x="27" y="358"/>
                    </a:lnTo>
                    <a:lnTo>
                      <a:pt x="19" y="339"/>
                    </a:lnTo>
                    <a:lnTo>
                      <a:pt x="12" y="319"/>
                    </a:lnTo>
                    <a:lnTo>
                      <a:pt x="7" y="299"/>
                    </a:lnTo>
                    <a:lnTo>
                      <a:pt x="4" y="278"/>
                    </a:lnTo>
                    <a:lnTo>
                      <a:pt x="1" y="256"/>
                    </a:lnTo>
                    <a:lnTo>
                      <a:pt x="0" y="233"/>
                    </a:lnTo>
                    <a:lnTo>
                      <a:pt x="0" y="212"/>
                    </a:lnTo>
                    <a:lnTo>
                      <a:pt x="2" y="190"/>
                    </a:lnTo>
                    <a:lnTo>
                      <a:pt x="5" y="167"/>
                    </a:lnTo>
                    <a:lnTo>
                      <a:pt x="10" y="146"/>
                    </a:lnTo>
                    <a:lnTo>
                      <a:pt x="16" y="126"/>
                    </a:lnTo>
                    <a:lnTo>
                      <a:pt x="25" y="106"/>
                    </a:lnTo>
                    <a:lnTo>
                      <a:pt x="34" y="87"/>
                    </a:lnTo>
                    <a:lnTo>
                      <a:pt x="45" y="70"/>
                    </a:lnTo>
                    <a:lnTo>
                      <a:pt x="57" y="55"/>
                    </a:lnTo>
                    <a:lnTo>
                      <a:pt x="72" y="40"/>
                    </a:lnTo>
                    <a:lnTo>
                      <a:pt x="87" y="27"/>
                    </a:lnTo>
                    <a:lnTo>
                      <a:pt x="105" y="17"/>
                    </a:lnTo>
                    <a:lnTo>
                      <a:pt x="123" y="9"/>
                    </a:lnTo>
                    <a:lnTo>
                      <a:pt x="145" y="4"/>
                    </a:lnTo>
                    <a:lnTo>
                      <a:pt x="167" y="0"/>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09" name="Google Shape;809;p12"/>
              <p:cNvSpPr/>
              <p:nvPr/>
            </p:nvSpPr>
            <p:spPr>
              <a:xfrm>
                <a:off x="2816" y="2101"/>
                <a:ext cx="62" cy="90"/>
              </a:xfrm>
              <a:custGeom>
                <a:rect b="b" l="l" r="r" t="t"/>
                <a:pathLst>
                  <a:path extrusionOk="0" h="452" w="311">
                    <a:moveTo>
                      <a:pt x="167" y="0"/>
                    </a:moveTo>
                    <a:lnTo>
                      <a:pt x="187" y="0"/>
                    </a:lnTo>
                    <a:lnTo>
                      <a:pt x="206" y="1"/>
                    </a:lnTo>
                    <a:lnTo>
                      <a:pt x="223" y="6"/>
                    </a:lnTo>
                    <a:lnTo>
                      <a:pt x="238" y="12"/>
                    </a:lnTo>
                    <a:lnTo>
                      <a:pt x="252" y="21"/>
                    </a:lnTo>
                    <a:lnTo>
                      <a:pt x="264" y="31"/>
                    </a:lnTo>
                    <a:lnTo>
                      <a:pt x="274" y="44"/>
                    </a:lnTo>
                    <a:lnTo>
                      <a:pt x="283" y="57"/>
                    </a:lnTo>
                    <a:lnTo>
                      <a:pt x="291" y="72"/>
                    </a:lnTo>
                    <a:lnTo>
                      <a:pt x="298" y="89"/>
                    </a:lnTo>
                    <a:lnTo>
                      <a:pt x="303" y="106"/>
                    </a:lnTo>
                    <a:lnTo>
                      <a:pt x="307" y="125"/>
                    </a:lnTo>
                    <a:lnTo>
                      <a:pt x="309" y="143"/>
                    </a:lnTo>
                    <a:lnTo>
                      <a:pt x="311" y="163"/>
                    </a:lnTo>
                    <a:lnTo>
                      <a:pt x="311" y="183"/>
                    </a:lnTo>
                    <a:lnTo>
                      <a:pt x="311" y="203"/>
                    </a:lnTo>
                    <a:lnTo>
                      <a:pt x="308" y="225"/>
                    </a:lnTo>
                    <a:lnTo>
                      <a:pt x="306" y="246"/>
                    </a:lnTo>
                    <a:lnTo>
                      <a:pt x="303" y="266"/>
                    </a:lnTo>
                    <a:lnTo>
                      <a:pt x="298" y="286"/>
                    </a:lnTo>
                    <a:lnTo>
                      <a:pt x="293" y="306"/>
                    </a:lnTo>
                    <a:lnTo>
                      <a:pt x="287" y="324"/>
                    </a:lnTo>
                    <a:lnTo>
                      <a:pt x="281" y="343"/>
                    </a:lnTo>
                    <a:lnTo>
                      <a:pt x="274" y="361"/>
                    </a:lnTo>
                    <a:lnTo>
                      <a:pt x="266" y="376"/>
                    </a:lnTo>
                    <a:lnTo>
                      <a:pt x="258" y="391"/>
                    </a:lnTo>
                    <a:lnTo>
                      <a:pt x="249" y="404"/>
                    </a:lnTo>
                    <a:lnTo>
                      <a:pt x="241" y="417"/>
                    </a:lnTo>
                    <a:lnTo>
                      <a:pt x="231" y="427"/>
                    </a:lnTo>
                    <a:lnTo>
                      <a:pt x="222" y="434"/>
                    </a:lnTo>
                    <a:lnTo>
                      <a:pt x="212" y="441"/>
                    </a:lnTo>
                    <a:lnTo>
                      <a:pt x="202" y="444"/>
                    </a:lnTo>
                    <a:lnTo>
                      <a:pt x="180" y="449"/>
                    </a:lnTo>
                    <a:lnTo>
                      <a:pt x="158" y="452"/>
                    </a:lnTo>
                    <a:lnTo>
                      <a:pt x="138" y="451"/>
                    </a:lnTo>
                    <a:lnTo>
                      <a:pt x="121" y="447"/>
                    </a:lnTo>
                    <a:lnTo>
                      <a:pt x="103" y="441"/>
                    </a:lnTo>
                    <a:lnTo>
                      <a:pt x="87" y="432"/>
                    </a:lnTo>
                    <a:lnTo>
                      <a:pt x="72" y="421"/>
                    </a:lnTo>
                    <a:lnTo>
                      <a:pt x="60" y="407"/>
                    </a:lnTo>
                    <a:lnTo>
                      <a:pt x="47" y="393"/>
                    </a:lnTo>
                    <a:lnTo>
                      <a:pt x="36" y="377"/>
                    </a:lnTo>
                    <a:lnTo>
                      <a:pt x="27" y="358"/>
                    </a:lnTo>
                    <a:lnTo>
                      <a:pt x="19" y="339"/>
                    </a:lnTo>
                    <a:lnTo>
                      <a:pt x="12" y="319"/>
                    </a:lnTo>
                    <a:lnTo>
                      <a:pt x="7" y="299"/>
                    </a:lnTo>
                    <a:lnTo>
                      <a:pt x="4" y="278"/>
                    </a:lnTo>
                    <a:lnTo>
                      <a:pt x="1" y="256"/>
                    </a:lnTo>
                    <a:lnTo>
                      <a:pt x="0" y="233"/>
                    </a:lnTo>
                    <a:lnTo>
                      <a:pt x="0" y="212"/>
                    </a:lnTo>
                    <a:lnTo>
                      <a:pt x="2" y="190"/>
                    </a:lnTo>
                    <a:lnTo>
                      <a:pt x="5" y="167"/>
                    </a:lnTo>
                    <a:lnTo>
                      <a:pt x="10" y="146"/>
                    </a:lnTo>
                    <a:lnTo>
                      <a:pt x="16" y="126"/>
                    </a:lnTo>
                    <a:lnTo>
                      <a:pt x="25" y="106"/>
                    </a:lnTo>
                    <a:lnTo>
                      <a:pt x="34" y="87"/>
                    </a:lnTo>
                    <a:lnTo>
                      <a:pt x="45" y="70"/>
                    </a:lnTo>
                    <a:lnTo>
                      <a:pt x="57" y="55"/>
                    </a:lnTo>
                    <a:lnTo>
                      <a:pt x="72" y="40"/>
                    </a:lnTo>
                    <a:lnTo>
                      <a:pt x="87" y="27"/>
                    </a:lnTo>
                    <a:lnTo>
                      <a:pt x="105" y="17"/>
                    </a:lnTo>
                    <a:lnTo>
                      <a:pt x="123" y="9"/>
                    </a:lnTo>
                    <a:lnTo>
                      <a:pt x="145" y="4"/>
                    </a:lnTo>
                    <a:lnTo>
                      <a:pt x="167" y="0"/>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10" name="Google Shape;810;p12"/>
              <p:cNvSpPr/>
              <p:nvPr/>
            </p:nvSpPr>
            <p:spPr>
              <a:xfrm>
                <a:off x="3965" y="895"/>
                <a:ext cx="132" cy="30"/>
              </a:xfrm>
              <a:custGeom>
                <a:rect b="b" l="l" r="r" t="t"/>
                <a:pathLst>
                  <a:path extrusionOk="0" h="149" w="662">
                    <a:moveTo>
                      <a:pt x="613" y="91"/>
                    </a:moveTo>
                    <a:lnTo>
                      <a:pt x="589" y="74"/>
                    </a:lnTo>
                    <a:lnTo>
                      <a:pt x="564" y="59"/>
                    </a:lnTo>
                    <a:lnTo>
                      <a:pt x="538" y="44"/>
                    </a:lnTo>
                    <a:lnTo>
                      <a:pt x="510" y="31"/>
                    </a:lnTo>
                    <a:lnTo>
                      <a:pt x="482" y="21"/>
                    </a:lnTo>
                    <a:lnTo>
                      <a:pt x="452" y="12"/>
                    </a:lnTo>
                    <a:lnTo>
                      <a:pt x="420" y="5"/>
                    </a:lnTo>
                    <a:lnTo>
                      <a:pt x="387" y="1"/>
                    </a:lnTo>
                    <a:lnTo>
                      <a:pt x="370" y="0"/>
                    </a:lnTo>
                    <a:lnTo>
                      <a:pt x="353" y="0"/>
                    </a:lnTo>
                    <a:lnTo>
                      <a:pt x="337" y="0"/>
                    </a:lnTo>
                    <a:lnTo>
                      <a:pt x="318" y="0"/>
                    </a:lnTo>
                    <a:lnTo>
                      <a:pt x="301" y="1"/>
                    </a:lnTo>
                    <a:lnTo>
                      <a:pt x="282" y="4"/>
                    </a:lnTo>
                    <a:lnTo>
                      <a:pt x="264" y="7"/>
                    </a:lnTo>
                    <a:lnTo>
                      <a:pt x="246" y="11"/>
                    </a:lnTo>
                    <a:lnTo>
                      <a:pt x="226" y="15"/>
                    </a:lnTo>
                    <a:lnTo>
                      <a:pt x="207" y="21"/>
                    </a:lnTo>
                    <a:lnTo>
                      <a:pt x="187" y="27"/>
                    </a:lnTo>
                    <a:lnTo>
                      <a:pt x="167" y="34"/>
                    </a:lnTo>
                    <a:lnTo>
                      <a:pt x="147" y="42"/>
                    </a:lnTo>
                    <a:lnTo>
                      <a:pt x="126" y="51"/>
                    </a:lnTo>
                    <a:lnTo>
                      <a:pt x="105" y="60"/>
                    </a:lnTo>
                    <a:lnTo>
                      <a:pt x="83" y="71"/>
                    </a:lnTo>
                    <a:lnTo>
                      <a:pt x="49" y="91"/>
                    </a:lnTo>
                    <a:lnTo>
                      <a:pt x="22" y="107"/>
                    </a:lnTo>
                    <a:lnTo>
                      <a:pt x="7" y="117"/>
                    </a:lnTo>
                    <a:lnTo>
                      <a:pt x="0" y="125"/>
                    </a:lnTo>
                    <a:lnTo>
                      <a:pt x="0" y="127"/>
                    </a:lnTo>
                    <a:lnTo>
                      <a:pt x="1" y="129"/>
                    </a:lnTo>
                    <a:lnTo>
                      <a:pt x="5" y="129"/>
                    </a:lnTo>
                    <a:lnTo>
                      <a:pt x="9" y="129"/>
                    </a:lnTo>
                    <a:lnTo>
                      <a:pt x="22" y="126"/>
                    </a:lnTo>
                    <a:lnTo>
                      <a:pt x="41" y="122"/>
                    </a:lnTo>
                    <a:lnTo>
                      <a:pt x="88" y="110"/>
                    </a:lnTo>
                    <a:lnTo>
                      <a:pt x="142" y="96"/>
                    </a:lnTo>
                    <a:lnTo>
                      <a:pt x="170" y="91"/>
                    </a:lnTo>
                    <a:lnTo>
                      <a:pt x="197" y="85"/>
                    </a:lnTo>
                    <a:lnTo>
                      <a:pt x="221" y="82"/>
                    </a:lnTo>
                    <a:lnTo>
                      <a:pt x="242" y="81"/>
                    </a:lnTo>
                    <a:lnTo>
                      <a:pt x="284" y="81"/>
                    </a:lnTo>
                    <a:lnTo>
                      <a:pt x="332" y="84"/>
                    </a:lnTo>
                    <a:lnTo>
                      <a:pt x="383" y="86"/>
                    </a:lnTo>
                    <a:lnTo>
                      <a:pt x="434" y="91"/>
                    </a:lnTo>
                    <a:lnTo>
                      <a:pt x="460" y="94"/>
                    </a:lnTo>
                    <a:lnTo>
                      <a:pt x="485" y="97"/>
                    </a:lnTo>
                    <a:lnTo>
                      <a:pt x="509" y="101"/>
                    </a:lnTo>
                    <a:lnTo>
                      <a:pt x="531" y="106"/>
                    </a:lnTo>
                    <a:lnTo>
                      <a:pt x="554" y="111"/>
                    </a:lnTo>
                    <a:lnTo>
                      <a:pt x="574" y="117"/>
                    </a:lnTo>
                    <a:lnTo>
                      <a:pt x="591" y="124"/>
                    </a:lnTo>
                    <a:lnTo>
                      <a:pt x="608" y="130"/>
                    </a:lnTo>
                    <a:lnTo>
                      <a:pt x="621" y="137"/>
                    </a:lnTo>
                    <a:lnTo>
                      <a:pt x="631" y="144"/>
                    </a:lnTo>
                    <a:lnTo>
                      <a:pt x="641" y="146"/>
                    </a:lnTo>
                    <a:lnTo>
                      <a:pt x="649" y="149"/>
                    </a:lnTo>
                    <a:lnTo>
                      <a:pt x="655" y="149"/>
                    </a:lnTo>
                    <a:lnTo>
                      <a:pt x="659" y="147"/>
                    </a:lnTo>
                    <a:lnTo>
                      <a:pt x="661" y="146"/>
                    </a:lnTo>
                    <a:lnTo>
                      <a:pt x="662" y="142"/>
                    </a:lnTo>
                    <a:lnTo>
                      <a:pt x="661" y="137"/>
                    </a:lnTo>
                    <a:lnTo>
                      <a:pt x="659" y="132"/>
                    </a:lnTo>
                    <a:lnTo>
                      <a:pt x="655" y="126"/>
                    </a:lnTo>
                    <a:lnTo>
                      <a:pt x="650" y="120"/>
                    </a:lnTo>
                    <a:lnTo>
                      <a:pt x="643" y="112"/>
                    </a:lnTo>
                    <a:lnTo>
                      <a:pt x="634" y="106"/>
                    </a:lnTo>
                    <a:lnTo>
                      <a:pt x="624" y="99"/>
                    </a:lnTo>
                    <a:lnTo>
                      <a:pt x="613" y="9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11" name="Google Shape;811;p12"/>
              <p:cNvSpPr/>
              <p:nvPr/>
            </p:nvSpPr>
            <p:spPr>
              <a:xfrm>
                <a:off x="4074" y="855"/>
                <a:ext cx="196" cy="29"/>
              </a:xfrm>
              <a:custGeom>
                <a:rect b="b" l="l" r="r" t="t"/>
                <a:pathLst>
                  <a:path extrusionOk="0" h="144" w="980">
                    <a:moveTo>
                      <a:pt x="45" y="143"/>
                    </a:moveTo>
                    <a:lnTo>
                      <a:pt x="72" y="144"/>
                    </a:lnTo>
                    <a:lnTo>
                      <a:pt x="118" y="144"/>
                    </a:lnTo>
                    <a:lnTo>
                      <a:pt x="181" y="144"/>
                    </a:lnTo>
                    <a:lnTo>
                      <a:pt x="253" y="141"/>
                    </a:lnTo>
                    <a:lnTo>
                      <a:pt x="334" y="138"/>
                    </a:lnTo>
                    <a:lnTo>
                      <a:pt x="418" y="133"/>
                    </a:lnTo>
                    <a:lnTo>
                      <a:pt x="503" y="126"/>
                    </a:lnTo>
                    <a:lnTo>
                      <a:pt x="584" y="118"/>
                    </a:lnTo>
                    <a:lnTo>
                      <a:pt x="624" y="111"/>
                    </a:lnTo>
                    <a:lnTo>
                      <a:pt x="665" y="104"/>
                    </a:lnTo>
                    <a:lnTo>
                      <a:pt x="706" y="94"/>
                    </a:lnTo>
                    <a:lnTo>
                      <a:pt x="747" y="84"/>
                    </a:lnTo>
                    <a:lnTo>
                      <a:pt x="787" y="73"/>
                    </a:lnTo>
                    <a:lnTo>
                      <a:pt x="826" y="63"/>
                    </a:lnTo>
                    <a:lnTo>
                      <a:pt x="861" y="51"/>
                    </a:lnTo>
                    <a:lnTo>
                      <a:pt x="893" y="40"/>
                    </a:lnTo>
                    <a:lnTo>
                      <a:pt x="922" y="30"/>
                    </a:lnTo>
                    <a:lnTo>
                      <a:pt x="946" y="22"/>
                    </a:lnTo>
                    <a:lnTo>
                      <a:pt x="964" y="14"/>
                    </a:lnTo>
                    <a:lnTo>
                      <a:pt x="975" y="8"/>
                    </a:lnTo>
                    <a:lnTo>
                      <a:pt x="979" y="5"/>
                    </a:lnTo>
                    <a:lnTo>
                      <a:pt x="980" y="3"/>
                    </a:lnTo>
                    <a:lnTo>
                      <a:pt x="979" y="2"/>
                    </a:lnTo>
                    <a:lnTo>
                      <a:pt x="977" y="0"/>
                    </a:lnTo>
                    <a:lnTo>
                      <a:pt x="966" y="2"/>
                    </a:lnTo>
                    <a:lnTo>
                      <a:pt x="944" y="4"/>
                    </a:lnTo>
                    <a:lnTo>
                      <a:pt x="887" y="13"/>
                    </a:lnTo>
                    <a:lnTo>
                      <a:pt x="821" y="23"/>
                    </a:lnTo>
                    <a:lnTo>
                      <a:pt x="750" y="32"/>
                    </a:lnTo>
                    <a:lnTo>
                      <a:pt x="676" y="39"/>
                    </a:lnTo>
                    <a:lnTo>
                      <a:pt x="604" y="46"/>
                    </a:lnTo>
                    <a:lnTo>
                      <a:pt x="535" y="54"/>
                    </a:lnTo>
                    <a:lnTo>
                      <a:pt x="475" y="59"/>
                    </a:lnTo>
                    <a:lnTo>
                      <a:pt x="425" y="64"/>
                    </a:lnTo>
                    <a:lnTo>
                      <a:pt x="369" y="69"/>
                    </a:lnTo>
                    <a:lnTo>
                      <a:pt x="292" y="76"/>
                    </a:lnTo>
                    <a:lnTo>
                      <a:pt x="206" y="86"/>
                    </a:lnTo>
                    <a:lnTo>
                      <a:pt x="122" y="98"/>
                    </a:lnTo>
                    <a:lnTo>
                      <a:pt x="85" y="103"/>
                    </a:lnTo>
                    <a:lnTo>
                      <a:pt x="53" y="109"/>
                    </a:lnTo>
                    <a:lnTo>
                      <a:pt x="27" y="115"/>
                    </a:lnTo>
                    <a:lnTo>
                      <a:pt x="10" y="121"/>
                    </a:lnTo>
                    <a:lnTo>
                      <a:pt x="3" y="124"/>
                    </a:lnTo>
                    <a:lnTo>
                      <a:pt x="1" y="126"/>
                    </a:lnTo>
                    <a:lnTo>
                      <a:pt x="0" y="130"/>
                    </a:lnTo>
                    <a:lnTo>
                      <a:pt x="2" y="133"/>
                    </a:lnTo>
                    <a:lnTo>
                      <a:pt x="8" y="135"/>
                    </a:lnTo>
                    <a:lnTo>
                      <a:pt x="17" y="138"/>
                    </a:lnTo>
                    <a:lnTo>
                      <a:pt x="30" y="140"/>
                    </a:lnTo>
                    <a:lnTo>
                      <a:pt x="45" y="143"/>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12" name="Google Shape;812;p12"/>
              <p:cNvSpPr/>
              <p:nvPr/>
            </p:nvSpPr>
            <p:spPr>
              <a:xfrm>
                <a:off x="3860" y="940"/>
                <a:ext cx="131" cy="28"/>
              </a:xfrm>
              <a:custGeom>
                <a:rect b="b" l="l" r="r" t="t"/>
                <a:pathLst>
                  <a:path extrusionOk="0" h="139" w="653">
                    <a:moveTo>
                      <a:pt x="641" y="111"/>
                    </a:moveTo>
                    <a:lnTo>
                      <a:pt x="624" y="96"/>
                    </a:lnTo>
                    <a:lnTo>
                      <a:pt x="604" y="83"/>
                    </a:lnTo>
                    <a:lnTo>
                      <a:pt x="582" y="69"/>
                    </a:lnTo>
                    <a:lnTo>
                      <a:pt x="557" y="55"/>
                    </a:lnTo>
                    <a:lnTo>
                      <a:pt x="528" y="44"/>
                    </a:lnTo>
                    <a:lnTo>
                      <a:pt x="499" y="33"/>
                    </a:lnTo>
                    <a:lnTo>
                      <a:pt x="468" y="23"/>
                    </a:lnTo>
                    <a:lnTo>
                      <a:pt x="434" y="14"/>
                    </a:lnTo>
                    <a:lnTo>
                      <a:pt x="401" y="8"/>
                    </a:lnTo>
                    <a:lnTo>
                      <a:pt x="366" y="3"/>
                    </a:lnTo>
                    <a:lnTo>
                      <a:pt x="329" y="0"/>
                    </a:lnTo>
                    <a:lnTo>
                      <a:pt x="292" y="0"/>
                    </a:lnTo>
                    <a:lnTo>
                      <a:pt x="255" y="1"/>
                    </a:lnTo>
                    <a:lnTo>
                      <a:pt x="217" y="5"/>
                    </a:lnTo>
                    <a:lnTo>
                      <a:pt x="198" y="9"/>
                    </a:lnTo>
                    <a:lnTo>
                      <a:pt x="180" y="13"/>
                    </a:lnTo>
                    <a:lnTo>
                      <a:pt x="161" y="16"/>
                    </a:lnTo>
                    <a:lnTo>
                      <a:pt x="142" y="21"/>
                    </a:lnTo>
                    <a:lnTo>
                      <a:pt x="109" y="33"/>
                    </a:lnTo>
                    <a:lnTo>
                      <a:pt x="79" y="44"/>
                    </a:lnTo>
                    <a:lnTo>
                      <a:pt x="55" y="54"/>
                    </a:lnTo>
                    <a:lnTo>
                      <a:pt x="35" y="63"/>
                    </a:lnTo>
                    <a:lnTo>
                      <a:pt x="20" y="71"/>
                    </a:lnTo>
                    <a:lnTo>
                      <a:pt x="10" y="80"/>
                    </a:lnTo>
                    <a:lnTo>
                      <a:pt x="6" y="84"/>
                    </a:lnTo>
                    <a:lnTo>
                      <a:pt x="3" y="88"/>
                    </a:lnTo>
                    <a:lnTo>
                      <a:pt x="1" y="91"/>
                    </a:lnTo>
                    <a:lnTo>
                      <a:pt x="0" y="94"/>
                    </a:lnTo>
                    <a:lnTo>
                      <a:pt x="0" y="98"/>
                    </a:lnTo>
                    <a:lnTo>
                      <a:pt x="0" y="100"/>
                    </a:lnTo>
                    <a:lnTo>
                      <a:pt x="3" y="103"/>
                    </a:lnTo>
                    <a:lnTo>
                      <a:pt x="4" y="105"/>
                    </a:lnTo>
                    <a:lnTo>
                      <a:pt x="11" y="109"/>
                    </a:lnTo>
                    <a:lnTo>
                      <a:pt x="21" y="111"/>
                    </a:lnTo>
                    <a:lnTo>
                      <a:pt x="34" y="114"/>
                    </a:lnTo>
                    <a:lnTo>
                      <a:pt x="47" y="114"/>
                    </a:lnTo>
                    <a:lnTo>
                      <a:pt x="65" y="112"/>
                    </a:lnTo>
                    <a:lnTo>
                      <a:pt x="84" y="111"/>
                    </a:lnTo>
                    <a:lnTo>
                      <a:pt x="125" y="103"/>
                    </a:lnTo>
                    <a:lnTo>
                      <a:pt x="172" y="94"/>
                    </a:lnTo>
                    <a:lnTo>
                      <a:pt x="223" y="85"/>
                    </a:lnTo>
                    <a:lnTo>
                      <a:pt x="277" y="78"/>
                    </a:lnTo>
                    <a:lnTo>
                      <a:pt x="303" y="76"/>
                    </a:lnTo>
                    <a:lnTo>
                      <a:pt x="331" y="75"/>
                    </a:lnTo>
                    <a:lnTo>
                      <a:pt x="358" y="75"/>
                    </a:lnTo>
                    <a:lnTo>
                      <a:pt x="386" y="76"/>
                    </a:lnTo>
                    <a:lnTo>
                      <a:pt x="412" y="80"/>
                    </a:lnTo>
                    <a:lnTo>
                      <a:pt x="438" y="85"/>
                    </a:lnTo>
                    <a:lnTo>
                      <a:pt x="464" y="93"/>
                    </a:lnTo>
                    <a:lnTo>
                      <a:pt x="488" y="101"/>
                    </a:lnTo>
                    <a:lnTo>
                      <a:pt x="512" y="110"/>
                    </a:lnTo>
                    <a:lnTo>
                      <a:pt x="534" y="119"/>
                    </a:lnTo>
                    <a:lnTo>
                      <a:pt x="554" y="125"/>
                    </a:lnTo>
                    <a:lnTo>
                      <a:pt x="572" y="130"/>
                    </a:lnTo>
                    <a:lnTo>
                      <a:pt x="589" y="135"/>
                    </a:lnTo>
                    <a:lnTo>
                      <a:pt x="604" y="137"/>
                    </a:lnTo>
                    <a:lnTo>
                      <a:pt x="616" y="139"/>
                    </a:lnTo>
                    <a:lnTo>
                      <a:pt x="628" y="139"/>
                    </a:lnTo>
                    <a:lnTo>
                      <a:pt x="638" y="139"/>
                    </a:lnTo>
                    <a:lnTo>
                      <a:pt x="644" y="137"/>
                    </a:lnTo>
                    <a:lnTo>
                      <a:pt x="649" y="135"/>
                    </a:lnTo>
                    <a:lnTo>
                      <a:pt x="653" y="131"/>
                    </a:lnTo>
                    <a:lnTo>
                      <a:pt x="653" y="127"/>
                    </a:lnTo>
                    <a:lnTo>
                      <a:pt x="651" y="122"/>
                    </a:lnTo>
                    <a:lnTo>
                      <a:pt x="648" y="117"/>
                    </a:lnTo>
                    <a:lnTo>
                      <a:pt x="641" y="11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13" name="Google Shape;813;p12"/>
              <p:cNvSpPr/>
              <p:nvPr/>
            </p:nvSpPr>
            <p:spPr>
              <a:xfrm>
                <a:off x="3750" y="979"/>
                <a:ext cx="135" cy="30"/>
              </a:xfrm>
              <a:custGeom>
                <a:rect b="b" l="l" r="r" t="t"/>
                <a:pathLst>
                  <a:path extrusionOk="0" h="151" w="678">
                    <a:moveTo>
                      <a:pt x="643" y="86"/>
                    </a:moveTo>
                    <a:lnTo>
                      <a:pt x="619" y="73"/>
                    </a:lnTo>
                    <a:lnTo>
                      <a:pt x="595" y="60"/>
                    </a:lnTo>
                    <a:lnTo>
                      <a:pt x="573" y="48"/>
                    </a:lnTo>
                    <a:lnTo>
                      <a:pt x="548" y="37"/>
                    </a:lnTo>
                    <a:lnTo>
                      <a:pt x="524" y="27"/>
                    </a:lnTo>
                    <a:lnTo>
                      <a:pt x="499" y="18"/>
                    </a:lnTo>
                    <a:lnTo>
                      <a:pt x="473" y="10"/>
                    </a:lnTo>
                    <a:lnTo>
                      <a:pt x="445" y="5"/>
                    </a:lnTo>
                    <a:lnTo>
                      <a:pt x="418" y="2"/>
                    </a:lnTo>
                    <a:lnTo>
                      <a:pt x="389" y="0"/>
                    </a:lnTo>
                    <a:lnTo>
                      <a:pt x="358" y="0"/>
                    </a:lnTo>
                    <a:lnTo>
                      <a:pt x="327" y="3"/>
                    </a:lnTo>
                    <a:lnTo>
                      <a:pt x="293" y="9"/>
                    </a:lnTo>
                    <a:lnTo>
                      <a:pt x="258" y="17"/>
                    </a:lnTo>
                    <a:lnTo>
                      <a:pt x="222" y="28"/>
                    </a:lnTo>
                    <a:lnTo>
                      <a:pt x="182" y="43"/>
                    </a:lnTo>
                    <a:lnTo>
                      <a:pt x="114" y="73"/>
                    </a:lnTo>
                    <a:lnTo>
                      <a:pt x="60" y="99"/>
                    </a:lnTo>
                    <a:lnTo>
                      <a:pt x="40" y="110"/>
                    </a:lnTo>
                    <a:lnTo>
                      <a:pt x="24" y="119"/>
                    </a:lnTo>
                    <a:lnTo>
                      <a:pt x="11" y="128"/>
                    </a:lnTo>
                    <a:lnTo>
                      <a:pt x="4" y="135"/>
                    </a:lnTo>
                    <a:lnTo>
                      <a:pt x="1" y="138"/>
                    </a:lnTo>
                    <a:lnTo>
                      <a:pt x="0" y="141"/>
                    </a:lnTo>
                    <a:lnTo>
                      <a:pt x="0" y="144"/>
                    </a:lnTo>
                    <a:lnTo>
                      <a:pt x="1" y="145"/>
                    </a:lnTo>
                    <a:lnTo>
                      <a:pt x="4" y="148"/>
                    </a:lnTo>
                    <a:lnTo>
                      <a:pt x="6" y="149"/>
                    </a:lnTo>
                    <a:lnTo>
                      <a:pt x="11" y="150"/>
                    </a:lnTo>
                    <a:lnTo>
                      <a:pt x="16" y="151"/>
                    </a:lnTo>
                    <a:lnTo>
                      <a:pt x="30" y="151"/>
                    </a:lnTo>
                    <a:lnTo>
                      <a:pt x="49" y="151"/>
                    </a:lnTo>
                    <a:lnTo>
                      <a:pt x="71" y="149"/>
                    </a:lnTo>
                    <a:lnTo>
                      <a:pt x="99" y="146"/>
                    </a:lnTo>
                    <a:lnTo>
                      <a:pt x="127" y="143"/>
                    </a:lnTo>
                    <a:lnTo>
                      <a:pt x="155" y="139"/>
                    </a:lnTo>
                    <a:lnTo>
                      <a:pt x="181" y="134"/>
                    </a:lnTo>
                    <a:lnTo>
                      <a:pt x="206" y="128"/>
                    </a:lnTo>
                    <a:lnTo>
                      <a:pt x="256" y="116"/>
                    </a:lnTo>
                    <a:lnTo>
                      <a:pt x="304" y="105"/>
                    </a:lnTo>
                    <a:lnTo>
                      <a:pt x="328" y="100"/>
                    </a:lnTo>
                    <a:lnTo>
                      <a:pt x="352" y="96"/>
                    </a:lnTo>
                    <a:lnTo>
                      <a:pt x="376" y="94"/>
                    </a:lnTo>
                    <a:lnTo>
                      <a:pt x="399" y="91"/>
                    </a:lnTo>
                    <a:lnTo>
                      <a:pt x="424" y="91"/>
                    </a:lnTo>
                    <a:lnTo>
                      <a:pt x="448" y="93"/>
                    </a:lnTo>
                    <a:lnTo>
                      <a:pt x="473" y="96"/>
                    </a:lnTo>
                    <a:lnTo>
                      <a:pt x="499" y="101"/>
                    </a:lnTo>
                    <a:lnTo>
                      <a:pt x="549" y="113"/>
                    </a:lnTo>
                    <a:lnTo>
                      <a:pt x="593" y="121"/>
                    </a:lnTo>
                    <a:lnTo>
                      <a:pt x="611" y="124"/>
                    </a:lnTo>
                    <a:lnTo>
                      <a:pt x="629" y="125"/>
                    </a:lnTo>
                    <a:lnTo>
                      <a:pt x="644" y="126"/>
                    </a:lnTo>
                    <a:lnTo>
                      <a:pt x="656" y="125"/>
                    </a:lnTo>
                    <a:lnTo>
                      <a:pt x="665" y="125"/>
                    </a:lnTo>
                    <a:lnTo>
                      <a:pt x="673" y="123"/>
                    </a:lnTo>
                    <a:lnTo>
                      <a:pt x="675" y="121"/>
                    </a:lnTo>
                    <a:lnTo>
                      <a:pt x="676" y="119"/>
                    </a:lnTo>
                    <a:lnTo>
                      <a:pt x="678" y="118"/>
                    </a:lnTo>
                    <a:lnTo>
                      <a:pt x="676" y="115"/>
                    </a:lnTo>
                    <a:lnTo>
                      <a:pt x="674" y="109"/>
                    </a:lnTo>
                    <a:lnTo>
                      <a:pt x="668" y="103"/>
                    </a:lnTo>
                    <a:lnTo>
                      <a:pt x="656" y="95"/>
                    </a:lnTo>
                    <a:lnTo>
                      <a:pt x="643" y="86"/>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14" name="Google Shape;814;p12"/>
              <p:cNvSpPr/>
              <p:nvPr/>
            </p:nvSpPr>
            <p:spPr>
              <a:xfrm>
                <a:off x="3671" y="1029"/>
                <a:ext cx="129" cy="32"/>
              </a:xfrm>
              <a:custGeom>
                <a:rect b="b" l="l" r="r" t="t"/>
                <a:pathLst>
                  <a:path extrusionOk="0" h="159" w="646">
                    <a:moveTo>
                      <a:pt x="611" y="93"/>
                    </a:moveTo>
                    <a:lnTo>
                      <a:pt x="589" y="79"/>
                    </a:lnTo>
                    <a:lnTo>
                      <a:pt x="566" y="65"/>
                    </a:lnTo>
                    <a:lnTo>
                      <a:pt x="543" y="53"/>
                    </a:lnTo>
                    <a:lnTo>
                      <a:pt x="518" y="40"/>
                    </a:lnTo>
                    <a:lnTo>
                      <a:pt x="493" y="30"/>
                    </a:lnTo>
                    <a:lnTo>
                      <a:pt x="468" y="20"/>
                    </a:lnTo>
                    <a:lnTo>
                      <a:pt x="441" y="13"/>
                    </a:lnTo>
                    <a:lnTo>
                      <a:pt x="414" y="6"/>
                    </a:lnTo>
                    <a:lnTo>
                      <a:pt x="385" y="3"/>
                    </a:lnTo>
                    <a:lnTo>
                      <a:pt x="357" y="0"/>
                    </a:lnTo>
                    <a:lnTo>
                      <a:pt x="342" y="0"/>
                    </a:lnTo>
                    <a:lnTo>
                      <a:pt x="325" y="1"/>
                    </a:lnTo>
                    <a:lnTo>
                      <a:pt x="310" y="3"/>
                    </a:lnTo>
                    <a:lnTo>
                      <a:pt x="294" y="5"/>
                    </a:lnTo>
                    <a:lnTo>
                      <a:pt x="278" y="8"/>
                    </a:lnTo>
                    <a:lnTo>
                      <a:pt x="262" y="11"/>
                    </a:lnTo>
                    <a:lnTo>
                      <a:pt x="246" y="16"/>
                    </a:lnTo>
                    <a:lnTo>
                      <a:pt x="228" y="23"/>
                    </a:lnTo>
                    <a:lnTo>
                      <a:pt x="211" y="29"/>
                    </a:lnTo>
                    <a:lnTo>
                      <a:pt x="193" y="36"/>
                    </a:lnTo>
                    <a:lnTo>
                      <a:pt x="176" y="44"/>
                    </a:lnTo>
                    <a:lnTo>
                      <a:pt x="157" y="54"/>
                    </a:lnTo>
                    <a:lnTo>
                      <a:pt x="112" y="75"/>
                    </a:lnTo>
                    <a:lnTo>
                      <a:pt x="71" y="96"/>
                    </a:lnTo>
                    <a:lnTo>
                      <a:pt x="53" y="106"/>
                    </a:lnTo>
                    <a:lnTo>
                      <a:pt x="37" y="116"/>
                    </a:lnTo>
                    <a:lnTo>
                      <a:pt x="23" y="125"/>
                    </a:lnTo>
                    <a:lnTo>
                      <a:pt x="13" y="133"/>
                    </a:lnTo>
                    <a:lnTo>
                      <a:pt x="5" y="140"/>
                    </a:lnTo>
                    <a:lnTo>
                      <a:pt x="0" y="146"/>
                    </a:lnTo>
                    <a:lnTo>
                      <a:pt x="0" y="149"/>
                    </a:lnTo>
                    <a:lnTo>
                      <a:pt x="0" y="151"/>
                    </a:lnTo>
                    <a:lnTo>
                      <a:pt x="0" y="154"/>
                    </a:lnTo>
                    <a:lnTo>
                      <a:pt x="2" y="155"/>
                    </a:lnTo>
                    <a:lnTo>
                      <a:pt x="8" y="158"/>
                    </a:lnTo>
                    <a:lnTo>
                      <a:pt x="20" y="159"/>
                    </a:lnTo>
                    <a:lnTo>
                      <a:pt x="37" y="159"/>
                    </a:lnTo>
                    <a:lnTo>
                      <a:pt x="58" y="158"/>
                    </a:lnTo>
                    <a:lnTo>
                      <a:pt x="87" y="153"/>
                    </a:lnTo>
                    <a:lnTo>
                      <a:pt x="116" y="148"/>
                    </a:lnTo>
                    <a:lnTo>
                      <a:pt x="143" y="143"/>
                    </a:lnTo>
                    <a:lnTo>
                      <a:pt x="169" y="138"/>
                    </a:lnTo>
                    <a:lnTo>
                      <a:pt x="221" y="125"/>
                    </a:lnTo>
                    <a:lnTo>
                      <a:pt x="270" y="115"/>
                    </a:lnTo>
                    <a:lnTo>
                      <a:pt x="295" y="110"/>
                    </a:lnTo>
                    <a:lnTo>
                      <a:pt x="319" y="106"/>
                    </a:lnTo>
                    <a:lnTo>
                      <a:pt x="344" y="104"/>
                    </a:lnTo>
                    <a:lnTo>
                      <a:pt x="368" y="103"/>
                    </a:lnTo>
                    <a:lnTo>
                      <a:pt x="393" y="103"/>
                    </a:lnTo>
                    <a:lnTo>
                      <a:pt x="418" y="104"/>
                    </a:lnTo>
                    <a:lnTo>
                      <a:pt x="443" y="108"/>
                    </a:lnTo>
                    <a:lnTo>
                      <a:pt x="468" y="113"/>
                    </a:lnTo>
                    <a:lnTo>
                      <a:pt x="518" y="124"/>
                    </a:lnTo>
                    <a:lnTo>
                      <a:pt x="561" y="131"/>
                    </a:lnTo>
                    <a:lnTo>
                      <a:pt x="580" y="134"/>
                    </a:lnTo>
                    <a:lnTo>
                      <a:pt x="597" y="136"/>
                    </a:lnTo>
                    <a:lnTo>
                      <a:pt x="612" y="136"/>
                    </a:lnTo>
                    <a:lnTo>
                      <a:pt x="625" y="136"/>
                    </a:lnTo>
                    <a:lnTo>
                      <a:pt x="635" y="135"/>
                    </a:lnTo>
                    <a:lnTo>
                      <a:pt x="641" y="133"/>
                    </a:lnTo>
                    <a:lnTo>
                      <a:pt x="644" y="130"/>
                    </a:lnTo>
                    <a:lnTo>
                      <a:pt x="645" y="129"/>
                    </a:lnTo>
                    <a:lnTo>
                      <a:pt x="646" y="126"/>
                    </a:lnTo>
                    <a:lnTo>
                      <a:pt x="646" y="124"/>
                    </a:lnTo>
                    <a:lnTo>
                      <a:pt x="644" y="118"/>
                    </a:lnTo>
                    <a:lnTo>
                      <a:pt x="636" y="111"/>
                    </a:lnTo>
                    <a:lnTo>
                      <a:pt x="626" y="103"/>
                    </a:lnTo>
                    <a:lnTo>
                      <a:pt x="611" y="93"/>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15" name="Google Shape;815;p12"/>
              <p:cNvSpPr/>
              <p:nvPr/>
            </p:nvSpPr>
            <p:spPr>
              <a:xfrm>
                <a:off x="3577" y="1082"/>
                <a:ext cx="133" cy="26"/>
              </a:xfrm>
              <a:custGeom>
                <a:rect b="b" l="l" r="r" t="t"/>
                <a:pathLst>
                  <a:path extrusionOk="0" h="132" w="666">
                    <a:moveTo>
                      <a:pt x="631" y="94"/>
                    </a:moveTo>
                    <a:lnTo>
                      <a:pt x="607" y="80"/>
                    </a:lnTo>
                    <a:lnTo>
                      <a:pt x="584" y="66"/>
                    </a:lnTo>
                    <a:lnTo>
                      <a:pt x="560" y="54"/>
                    </a:lnTo>
                    <a:lnTo>
                      <a:pt x="535" y="41"/>
                    </a:lnTo>
                    <a:lnTo>
                      <a:pt x="510" y="31"/>
                    </a:lnTo>
                    <a:lnTo>
                      <a:pt x="485" y="21"/>
                    </a:lnTo>
                    <a:lnTo>
                      <a:pt x="457" y="13"/>
                    </a:lnTo>
                    <a:lnTo>
                      <a:pt x="431" y="6"/>
                    </a:lnTo>
                    <a:lnTo>
                      <a:pt x="403" y="3"/>
                    </a:lnTo>
                    <a:lnTo>
                      <a:pt x="373" y="0"/>
                    </a:lnTo>
                    <a:lnTo>
                      <a:pt x="358" y="0"/>
                    </a:lnTo>
                    <a:lnTo>
                      <a:pt x="343" y="1"/>
                    </a:lnTo>
                    <a:lnTo>
                      <a:pt x="328" y="3"/>
                    </a:lnTo>
                    <a:lnTo>
                      <a:pt x="311" y="4"/>
                    </a:lnTo>
                    <a:lnTo>
                      <a:pt x="295" y="6"/>
                    </a:lnTo>
                    <a:lnTo>
                      <a:pt x="278" y="10"/>
                    </a:lnTo>
                    <a:lnTo>
                      <a:pt x="262" y="15"/>
                    </a:lnTo>
                    <a:lnTo>
                      <a:pt x="244" y="20"/>
                    </a:lnTo>
                    <a:lnTo>
                      <a:pt x="227" y="26"/>
                    </a:lnTo>
                    <a:lnTo>
                      <a:pt x="208" y="33"/>
                    </a:lnTo>
                    <a:lnTo>
                      <a:pt x="190" y="40"/>
                    </a:lnTo>
                    <a:lnTo>
                      <a:pt x="172" y="49"/>
                    </a:lnTo>
                    <a:lnTo>
                      <a:pt x="127" y="70"/>
                    </a:lnTo>
                    <a:lnTo>
                      <a:pt x="84" y="89"/>
                    </a:lnTo>
                    <a:lnTo>
                      <a:pt x="48" y="104"/>
                    </a:lnTo>
                    <a:lnTo>
                      <a:pt x="19" y="116"/>
                    </a:lnTo>
                    <a:lnTo>
                      <a:pt x="10" y="121"/>
                    </a:lnTo>
                    <a:lnTo>
                      <a:pt x="2" y="125"/>
                    </a:lnTo>
                    <a:lnTo>
                      <a:pt x="1" y="127"/>
                    </a:lnTo>
                    <a:lnTo>
                      <a:pt x="0" y="129"/>
                    </a:lnTo>
                    <a:lnTo>
                      <a:pt x="0" y="130"/>
                    </a:lnTo>
                    <a:lnTo>
                      <a:pt x="1" y="131"/>
                    </a:lnTo>
                    <a:lnTo>
                      <a:pt x="6" y="131"/>
                    </a:lnTo>
                    <a:lnTo>
                      <a:pt x="16" y="131"/>
                    </a:lnTo>
                    <a:lnTo>
                      <a:pt x="32" y="131"/>
                    </a:lnTo>
                    <a:lnTo>
                      <a:pt x="53" y="129"/>
                    </a:lnTo>
                    <a:lnTo>
                      <a:pt x="111" y="120"/>
                    </a:lnTo>
                    <a:lnTo>
                      <a:pt x="168" y="112"/>
                    </a:lnTo>
                    <a:lnTo>
                      <a:pt x="223" y="104"/>
                    </a:lnTo>
                    <a:lnTo>
                      <a:pt x="278" y="99"/>
                    </a:lnTo>
                    <a:lnTo>
                      <a:pt x="304" y="96"/>
                    </a:lnTo>
                    <a:lnTo>
                      <a:pt x="330" y="95"/>
                    </a:lnTo>
                    <a:lnTo>
                      <a:pt x="358" y="94"/>
                    </a:lnTo>
                    <a:lnTo>
                      <a:pt x="384" y="94"/>
                    </a:lnTo>
                    <a:lnTo>
                      <a:pt x="410" y="96"/>
                    </a:lnTo>
                    <a:lnTo>
                      <a:pt x="435" y="99"/>
                    </a:lnTo>
                    <a:lnTo>
                      <a:pt x="461" y="102"/>
                    </a:lnTo>
                    <a:lnTo>
                      <a:pt x="487" y="109"/>
                    </a:lnTo>
                    <a:lnTo>
                      <a:pt x="537" y="120"/>
                    </a:lnTo>
                    <a:lnTo>
                      <a:pt x="581" y="127"/>
                    </a:lnTo>
                    <a:lnTo>
                      <a:pt x="600" y="130"/>
                    </a:lnTo>
                    <a:lnTo>
                      <a:pt x="617" y="132"/>
                    </a:lnTo>
                    <a:lnTo>
                      <a:pt x="632" y="132"/>
                    </a:lnTo>
                    <a:lnTo>
                      <a:pt x="645" y="132"/>
                    </a:lnTo>
                    <a:lnTo>
                      <a:pt x="655" y="131"/>
                    </a:lnTo>
                    <a:lnTo>
                      <a:pt x="661" y="130"/>
                    </a:lnTo>
                    <a:lnTo>
                      <a:pt x="663" y="127"/>
                    </a:lnTo>
                    <a:lnTo>
                      <a:pt x="665" y="126"/>
                    </a:lnTo>
                    <a:lnTo>
                      <a:pt x="666" y="124"/>
                    </a:lnTo>
                    <a:lnTo>
                      <a:pt x="666" y="122"/>
                    </a:lnTo>
                    <a:lnTo>
                      <a:pt x="662" y="116"/>
                    </a:lnTo>
                    <a:lnTo>
                      <a:pt x="656" y="110"/>
                    </a:lnTo>
                    <a:lnTo>
                      <a:pt x="646" y="102"/>
                    </a:lnTo>
                    <a:lnTo>
                      <a:pt x="631" y="94"/>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16" name="Google Shape;816;p12"/>
              <p:cNvSpPr/>
              <p:nvPr/>
            </p:nvSpPr>
            <p:spPr>
              <a:xfrm>
                <a:off x="2676" y="2374"/>
                <a:ext cx="116" cy="158"/>
              </a:xfrm>
              <a:custGeom>
                <a:rect b="b" l="l" r="r" t="t"/>
                <a:pathLst>
                  <a:path extrusionOk="0" h="791" w="580">
                    <a:moveTo>
                      <a:pt x="554" y="249"/>
                    </a:moveTo>
                    <a:lnTo>
                      <a:pt x="544" y="268"/>
                    </a:lnTo>
                    <a:lnTo>
                      <a:pt x="532" y="287"/>
                    </a:lnTo>
                    <a:lnTo>
                      <a:pt x="518" y="307"/>
                    </a:lnTo>
                    <a:lnTo>
                      <a:pt x="503" y="327"/>
                    </a:lnTo>
                    <a:lnTo>
                      <a:pt x="468" y="367"/>
                    </a:lnTo>
                    <a:lnTo>
                      <a:pt x="429" y="408"/>
                    </a:lnTo>
                    <a:lnTo>
                      <a:pt x="391" y="449"/>
                    </a:lnTo>
                    <a:lnTo>
                      <a:pt x="352" y="490"/>
                    </a:lnTo>
                    <a:lnTo>
                      <a:pt x="333" y="510"/>
                    </a:lnTo>
                    <a:lnTo>
                      <a:pt x="316" y="531"/>
                    </a:lnTo>
                    <a:lnTo>
                      <a:pt x="298" y="551"/>
                    </a:lnTo>
                    <a:lnTo>
                      <a:pt x="283" y="570"/>
                    </a:lnTo>
                    <a:lnTo>
                      <a:pt x="266" y="591"/>
                    </a:lnTo>
                    <a:lnTo>
                      <a:pt x="245" y="615"/>
                    </a:lnTo>
                    <a:lnTo>
                      <a:pt x="220" y="640"/>
                    </a:lnTo>
                    <a:lnTo>
                      <a:pt x="192" y="666"/>
                    </a:lnTo>
                    <a:lnTo>
                      <a:pt x="164" y="692"/>
                    </a:lnTo>
                    <a:lnTo>
                      <a:pt x="134" y="716"/>
                    </a:lnTo>
                    <a:lnTo>
                      <a:pt x="104" y="739"/>
                    </a:lnTo>
                    <a:lnTo>
                      <a:pt x="76" y="759"/>
                    </a:lnTo>
                    <a:lnTo>
                      <a:pt x="51" y="775"/>
                    </a:lnTo>
                    <a:lnTo>
                      <a:pt x="30" y="786"/>
                    </a:lnTo>
                    <a:lnTo>
                      <a:pt x="21" y="788"/>
                    </a:lnTo>
                    <a:lnTo>
                      <a:pt x="14" y="791"/>
                    </a:lnTo>
                    <a:lnTo>
                      <a:pt x="8" y="791"/>
                    </a:lnTo>
                    <a:lnTo>
                      <a:pt x="4" y="790"/>
                    </a:lnTo>
                    <a:lnTo>
                      <a:pt x="1" y="786"/>
                    </a:lnTo>
                    <a:lnTo>
                      <a:pt x="0" y="780"/>
                    </a:lnTo>
                    <a:lnTo>
                      <a:pt x="1" y="772"/>
                    </a:lnTo>
                    <a:lnTo>
                      <a:pt x="4" y="762"/>
                    </a:lnTo>
                    <a:lnTo>
                      <a:pt x="10" y="751"/>
                    </a:lnTo>
                    <a:lnTo>
                      <a:pt x="18" y="736"/>
                    </a:lnTo>
                    <a:lnTo>
                      <a:pt x="28" y="719"/>
                    </a:lnTo>
                    <a:lnTo>
                      <a:pt x="41" y="699"/>
                    </a:lnTo>
                    <a:lnTo>
                      <a:pt x="69" y="660"/>
                    </a:lnTo>
                    <a:lnTo>
                      <a:pt x="94" y="626"/>
                    </a:lnTo>
                    <a:lnTo>
                      <a:pt x="116" y="597"/>
                    </a:lnTo>
                    <a:lnTo>
                      <a:pt x="136" y="573"/>
                    </a:lnTo>
                    <a:lnTo>
                      <a:pt x="154" y="551"/>
                    </a:lnTo>
                    <a:lnTo>
                      <a:pt x="170" y="534"/>
                    </a:lnTo>
                    <a:lnTo>
                      <a:pt x="185" y="519"/>
                    </a:lnTo>
                    <a:lnTo>
                      <a:pt x="199" y="506"/>
                    </a:lnTo>
                    <a:lnTo>
                      <a:pt x="225" y="485"/>
                    </a:lnTo>
                    <a:lnTo>
                      <a:pt x="251" y="465"/>
                    </a:lnTo>
                    <a:lnTo>
                      <a:pt x="278" y="444"/>
                    </a:lnTo>
                    <a:lnTo>
                      <a:pt x="312" y="417"/>
                    </a:lnTo>
                    <a:lnTo>
                      <a:pt x="331" y="399"/>
                    </a:lnTo>
                    <a:lnTo>
                      <a:pt x="348" y="379"/>
                    </a:lnTo>
                    <a:lnTo>
                      <a:pt x="366" y="357"/>
                    </a:lnTo>
                    <a:lnTo>
                      <a:pt x="383" y="333"/>
                    </a:lnTo>
                    <a:lnTo>
                      <a:pt x="401" y="308"/>
                    </a:lnTo>
                    <a:lnTo>
                      <a:pt x="418" y="282"/>
                    </a:lnTo>
                    <a:lnTo>
                      <a:pt x="434" y="254"/>
                    </a:lnTo>
                    <a:lnTo>
                      <a:pt x="451" y="227"/>
                    </a:lnTo>
                    <a:lnTo>
                      <a:pt x="467" y="198"/>
                    </a:lnTo>
                    <a:lnTo>
                      <a:pt x="481" y="171"/>
                    </a:lnTo>
                    <a:lnTo>
                      <a:pt x="494" y="142"/>
                    </a:lnTo>
                    <a:lnTo>
                      <a:pt x="507" y="114"/>
                    </a:lnTo>
                    <a:lnTo>
                      <a:pt x="518" y="88"/>
                    </a:lnTo>
                    <a:lnTo>
                      <a:pt x="529" y="63"/>
                    </a:lnTo>
                    <a:lnTo>
                      <a:pt x="538" y="40"/>
                    </a:lnTo>
                    <a:lnTo>
                      <a:pt x="545" y="17"/>
                    </a:lnTo>
                    <a:lnTo>
                      <a:pt x="547" y="11"/>
                    </a:lnTo>
                    <a:lnTo>
                      <a:pt x="549" y="6"/>
                    </a:lnTo>
                    <a:lnTo>
                      <a:pt x="552" y="2"/>
                    </a:lnTo>
                    <a:lnTo>
                      <a:pt x="554" y="0"/>
                    </a:lnTo>
                    <a:lnTo>
                      <a:pt x="557" y="0"/>
                    </a:lnTo>
                    <a:lnTo>
                      <a:pt x="559" y="0"/>
                    </a:lnTo>
                    <a:lnTo>
                      <a:pt x="562" y="2"/>
                    </a:lnTo>
                    <a:lnTo>
                      <a:pt x="564" y="5"/>
                    </a:lnTo>
                    <a:lnTo>
                      <a:pt x="568" y="15"/>
                    </a:lnTo>
                    <a:lnTo>
                      <a:pt x="572" y="28"/>
                    </a:lnTo>
                    <a:lnTo>
                      <a:pt x="575" y="45"/>
                    </a:lnTo>
                    <a:lnTo>
                      <a:pt x="578" y="65"/>
                    </a:lnTo>
                    <a:lnTo>
                      <a:pt x="579" y="86"/>
                    </a:lnTo>
                    <a:lnTo>
                      <a:pt x="580" y="109"/>
                    </a:lnTo>
                    <a:lnTo>
                      <a:pt x="579" y="133"/>
                    </a:lnTo>
                    <a:lnTo>
                      <a:pt x="578" y="158"/>
                    </a:lnTo>
                    <a:lnTo>
                      <a:pt x="574" y="182"/>
                    </a:lnTo>
                    <a:lnTo>
                      <a:pt x="569" y="206"/>
                    </a:lnTo>
                    <a:lnTo>
                      <a:pt x="563" y="228"/>
                    </a:lnTo>
                    <a:lnTo>
                      <a:pt x="554" y="249"/>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17" name="Google Shape;817;p12"/>
              <p:cNvSpPr/>
              <p:nvPr/>
            </p:nvSpPr>
            <p:spPr>
              <a:xfrm>
                <a:off x="2682" y="2483"/>
                <a:ext cx="117" cy="148"/>
              </a:xfrm>
              <a:custGeom>
                <a:rect b="b" l="l" r="r" t="t"/>
                <a:pathLst>
                  <a:path extrusionOk="0" h="739" w="584">
                    <a:moveTo>
                      <a:pt x="584" y="60"/>
                    </a:moveTo>
                    <a:lnTo>
                      <a:pt x="583" y="82"/>
                    </a:lnTo>
                    <a:lnTo>
                      <a:pt x="580" y="104"/>
                    </a:lnTo>
                    <a:lnTo>
                      <a:pt x="575" y="124"/>
                    </a:lnTo>
                    <a:lnTo>
                      <a:pt x="570" y="142"/>
                    </a:lnTo>
                    <a:lnTo>
                      <a:pt x="564" y="161"/>
                    </a:lnTo>
                    <a:lnTo>
                      <a:pt x="557" y="179"/>
                    </a:lnTo>
                    <a:lnTo>
                      <a:pt x="547" y="196"/>
                    </a:lnTo>
                    <a:lnTo>
                      <a:pt x="535" y="212"/>
                    </a:lnTo>
                    <a:lnTo>
                      <a:pt x="523" y="230"/>
                    </a:lnTo>
                    <a:lnTo>
                      <a:pt x="509" y="246"/>
                    </a:lnTo>
                    <a:lnTo>
                      <a:pt x="494" y="263"/>
                    </a:lnTo>
                    <a:lnTo>
                      <a:pt x="477" y="282"/>
                    </a:lnTo>
                    <a:lnTo>
                      <a:pt x="438" y="320"/>
                    </a:lnTo>
                    <a:lnTo>
                      <a:pt x="392" y="361"/>
                    </a:lnTo>
                    <a:lnTo>
                      <a:pt x="368" y="384"/>
                    </a:lnTo>
                    <a:lnTo>
                      <a:pt x="346" y="407"/>
                    </a:lnTo>
                    <a:lnTo>
                      <a:pt x="325" y="429"/>
                    </a:lnTo>
                    <a:lnTo>
                      <a:pt x="306" y="452"/>
                    </a:lnTo>
                    <a:lnTo>
                      <a:pt x="270" y="494"/>
                    </a:lnTo>
                    <a:lnTo>
                      <a:pt x="237" y="534"/>
                    </a:lnTo>
                    <a:lnTo>
                      <a:pt x="207" y="570"/>
                    </a:lnTo>
                    <a:lnTo>
                      <a:pt x="181" y="604"/>
                    </a:lnTo>
                    <a:lnTo>
                      <a:pt x="157" y="633"/>
                    </a:lnTo>
                    <a:lnTo>
                      <a:pt x="135" y="658"/>
                    </a:lnTo>
                    <a:lnTo>
                      <a:pt x="122" y="669"/>
                    </a:lnTo>
                    <a:lnTo>
                      <a:pt x="109" y="682"/>
                    </a:lnTo>
                    <a:lnTo>
                      <a:pt x="94" y="693"/>
                    </a:lnTo>
                    <a:lnTo>
                      <a:pt x="77" y="704"/>
                    </a:lnTo>
                    <a:lnTo>
                      <a:pt x="62" y="714"/>
                    </a:lnTo>
                    <a:lnTo>
                      <a:pt x="46" y="723"/>
                    </a:lnTo>
                    <a:lnTo>
                      <a:pt x="33" y="730"/>
                    </a:lnTo>
                    <a:lnTo>
                      <a:pt x="21" y="735"/>
                    </a:lnTo>
                    <a:lnTo>
                      <a:pt x="11" y="739"/>
                    </a:lnTo>
                    <a:lnTo>
                      <a:pt x="4" y="739"/>
                    </a:lnTo>
                    <a:lnTo>
                      <a:pt x="1" y="738"/>
                    </a:lnTo>
                    <a:lnTo>
                      <a:pt x="0" y="735"/>
                    </a:lnTo>
                    <a:lnTo>
                      <a:pt x="0" y="733"/>
                    </a:lnTo>
                    <a:lnTo>
                      <a:pt x="1" y="729"/>
                    </a:lnTo>
                    <a:lnTo>
                      <a:pt x="6" y="718"/>
                    </a:lnTo>
                    <a:lnTo>
                      <a:pt x="16" y="703"/>
                    </a:lnTo>
                    <a:lnTo>
                      <a:pt x="33" y="683"/>
                    </a:lnTo>
                    <a:lnTo>
                      <a:pt x="55" y="658"/>
                    </a:lnTo>
                    <a:lnTo>
                      <a:pt x="107" y="600"/>
                    </a:lnTo>
                    <a:lnTo>
                      <a:pt x="161" y="542"/>
                    </a:lnTo>
                    <a:lnTo>
                      <a:pt x="213" y="482"/>
                    </a:lnTo>
                    <a:lnTo>
                      <a:pt x="265" y="423"/>
                    </a:lnTo>
                    <a:lnTo>
                      <a:pt x="312" y="366"/>
                    </a:lnTo>
                    <a:lnTo>
                      <a:pt x="356" y="312"/>
                    </a:lnTo>
                    <a:lnTo>
                      <a:pt x="394" y="262"/>
                    </a:lnTo>
                    <a:lnTo>
                      <a:pt x="426" y="218"/>
                    </a:lnTo>
                    <a:lnTo>
                      <a:pt x="456" y="172"/>
                    </a:lnTo>
                    <a:lnTo>
                      <a:pt x="486" y="122"/>
                    </a:lnTo>
                    <a:lnTo>
                      <a:pt x="513" y="75"/>
                    </a:lnTo>
                    <a:lnTo>
                      <a:pt x="538" y="35"/>
                    </a:lnTo>
                    <a:lnTo>
                      <a:pt x="549" y="20"/>
                    </a:lnTo>
                    <a:lnTo>
                      <a:pt x="559" y="9"/>
                    </a:lnTo>
                    <a:lnTo>
                      <a:pt x="564" y="4"/>
                    </a:lnTo>
                    <a:lnTo>
                      <a:pt x="568" y="1"/>
                    </a:lnTo>
                    <a:lnTo>
                      <a:pt x="572" y="0"/>
                    </a:lnTo>
                    <a:lnTo>
                      <a:pt x="574" y="0"/>
                    </a:lnTo>
                    <a:lnTo>
                      <a:pt x="578" y="1"/>
                    </a:lnTo>
                    <a:lnTo>
                      <a:pt x="580" y="4"/>
                    </a:lnTo>
                    <a:lnTo>
                      <a:pt x="582" y="9"/>
                    </a:lnTo>
                    <a:lnTo>
                      <a:pt x="583" y="15"/>
                    </a:lnTo>
                    <a:lnTo>
                      <a:pt x="584" y="34"/>
                    </a:lnTo>
                    <a:lnTo>
                      <a:pt x="584" y="60"/>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18" name="Google Shape;818;p12"/>
              <p:cNvSpPr/>
              <p:nvPr/>
            </p:nvSpPr>
            <p:spPr>
              <a:xfrm>
                <a:off x="2648" y="2351"/>
                <a:ext cx="134" cy="105"/>
              </a:xfrm>
              <a:custGeom>
                <a:rect b="b" l="l" r="r" t="t"/>
                <a:pathLst>
                  <a:path extrusionOk="0" h="523" w="669">
                    <a:moveTo>
                      <a:pt x="617" y="37"/>
                    </a:moveTo>
                    <a:lnTo>
                      <a:pt x="604" y="37"/>
                    </a:lnTo>
                    <a:lnTo>
                      <a:pt x="590" y="38"/>
                    </a:lnTo>
                    <a:lnTo>
                      <a:pt x="577" y="39"/>
                    </a:lnTo>
                    <a:lnTo>
                      <a:pt x="562" y="42"/>
                    </a:lnTo>
                    <a:lnTo>
                      <a:pt x="533" y="49"/>
                    </a:lnTo>
                    <a:lnTo>
                      <a:pt x="504" y="59"/>
                    </a:lnTo>
                    <a:lnTo>
                      <a:pt x="474" y="71"/>
                    </a:lnTo>
                    <a:lnTo>
                      <a:pt x="443" y="86"/>
                    </a:lnTo>
                    <a:lnTo>
                      <a:pt x="413" y="104"/>
                    </a:lnTo>
                    <a:lnTo>
                      <a:pt x="382" y="124"/>
                    </a:lnTo>
                    <a:lnTo>
                      <a:pt x="352" y="146"/>
                    </a:lnTo>
                    <a:lnTo>
                      <a:pt x="323" y="171"/>
                    </a:lnTo>
                    <a:lnTo>
                      <a:pt x="293" y="198"/>
                    </a:lnTo>
                    <a:lnTo>
                      <a:pt x="266" y="226"/>
                    </a:lnTo>
                    <a:lnTo>
                      <a:pt x="238" y="256"/>
                    </a:lnTo>
                    <a:lnTo>
                      <a:pt x="214" y="289"/>
                    </a:lnTo>
                    <a:lnTo>
                      <a:pt x="190" y="322"/>
                    </a:lnTo>
                    <a:lnTo>
                      <a:pt x="167" y="357"/>
                    </a:lnTo>
                    <a:lnTo>
                      <a:pt x="146" y="391"/>
                    </a:lnTo>
                    <a:lnTo>
                      <a:pt x="124" y="421"/>
                    </a:lnTo>
                    <a:lnTo>
                      <a:pt x="104" y="448"/>
                    </a:lnTo>
                    <a:lnTo>
                      <a:pt x="84" y="471"/>
                    </a:lnTo>
                    <a:lnTo>
                      <a:pt x="65" y="490"/>
                    </a:lnTo>
                    <a:lnTo>
                      <a:pt x="48" y="505"/>
                    </a:lnTo>
                    <a:lnTo>
                      <a:pt x="39" y="511"/>
                    </a:lnTo>
                    <a:lnTo>
                      <a:pt x="33" y="516"/>
                    </a:lnTo>
                    <a:lnTo>
                      <a:pt x="25" y="520"/>
                    </a:lnTo>
                    <a:lnTo>
                      <a:pt x="19" y="522"/>
                    </a:lnTo>
                    <a:lnTo>
                      <a:pt x="14" y="523"/>
                    </a:lnTo>
                    <a:lnTo>
                      <a:pt x="10" y="523"/>
                    </a:lnTo>
                    <a:lnTo>
                      <a:pt x="6" y="522"/>
                    </a:lnTo>
                    <a:lnTo>
                      <a:pt x="3" y="520"/>
                    </a:lnTo>
                    <a:lnTo>
                      <a:pt x="1" y="516"/>
                    </a:lnTo>
                    <a:lnTo>
                      <a:pt x="0" y="511"/>
                    </a:lnTo>
                    <a:lnTo>
                      <a:pt x="0" y="505"/>
                    </a:lnTo>
                    <a:lnTo>
                      <a:pt x="1" y="496"/>
                    </a:lnTo>
                    <a:lnTo>
                      <a:pt x="3" y="487"/>
                    </a:lnTo>
                    <a:lnTo>
                      <a:pt x="6" y="476"/>
                    </a:lnTo>
                    <a:lnTo>
                      <a:pt x="11" y="465"/>
                    </a:lnTo>
                    <a:lnTo>
                      <a:pt x="16" y="451"/>
                    </a:lnTo>
                    <a:lnTo>
                      <a:pt x="33" y="420"/>
                    </a:lnTo>
                    <a:lnTo>
                      <a:pt x="54" y="382"/>
                    </a:lnTo>
                    <a:lnTo>
                      <a:pt x="78" y="342"/>
                    </a:lnTo>
                    <a:lnTo>
                      <a:pt x="104" y="304"/>
                    </a:lnTo>
                    <a:lnTo>
                      <a:pt x="129" y="266"/>
                    </a:lnTo>
                    <a:lnTo>
                      <a:pt x="156" y="231"/>
                    </a:lnTo>
                    <a:lnTo>
                      <a:pt x="182" y="199"/>
                    </a:lnTo>
                    <a:lnTo>
                      <a:pt x="210" y="168"/>
                    </a:lnTo>
                    <a:lnTo>
                      <a:pt x="237" y="139"/>
                    </a:lnTo>
                    <a:lnTo>
                      <a:pt x="265" y="111"/>
                    </a:lnTo>
                    <a:lnTo>
                      <a:pt x="292" y="88"/>
                    </a:lnTo>
                    <a:lnTo>
                      <a:pt x="318" y="66"/>
                    </a:lnTo>
                    <a:lnTo>
                      <a:pt x="346" y="48"/>
                    </a:lnTo>
                    <a:lnTo>
                      <a:pt x="372" y="33"/>
                    </a:lnTo>
                    <a:lnTo>
                      <a:pt x="384" y="25"/>
                    </a:lnTo>
                    <a:lnTo>
                      <a:pt x="397" y="20"/>
                    </a:lnTo>
                    <a:lnTo>
                      <a:pt x="409" y="14"/>
                    </a:lnTo>
                    <a:lnTo>
                      <a:pt x="422" y="10"/>
                    </a:lnTo>
                    <a:lnTo>
                      <a:pt x="434" y="7"/>
                    </a:lnTo>
                    <a:lnTo>
                      <a:pt x="446" y="4"/>
                    </a:lnTo>
                    <a:lnTo>
                      <a:pt x="457" y="3"/>
                    </a:lnTo>
                    <a:lnTo>
                      <a:pt x="468" y="2"/>
                    </a:lnTo>
                    <a:lnTo>
                      <a:pt x="492" y="0"/>
                    </a:lnTo>
                    <a:lnTo>
                      <a:pt x="515" y="0"/>
                    </a:lnTo>
                    <a:lnTo>
                      <a:pt x="539" y="0"/>
                    </a:lnTo>
                    <a:lnTo>
                      <a:pt x="563" y="3"/>
                    </a:lnTo>
                    <a:lnTo>
                      <a:pt x="585" y="5"/>
                    </a:lnTo>
                    <a:lnTo>
                      <a:pt x="607" y="8"/>
                    </a:lnTo>
                    <a:lnTo>
                      <a:pt x="624" y="12"/>
                    </a:lnTo>
                    <a:lnTo>
                      <a:pt x="640" y="15"/>
                    </a:lnTo>
                    <a:lnTo>
                      <a:pt x="654" y="19"/>
                    </a:lnTo>
                    <a:lnTo>
                      <a:pt x="663" y="23"/>
                    </a:lnTo>
                    <a:lnTo>
                      <a:pt x="666" y="24"/>
                    </a:lnTo>
                    <a:lnTo>
                      <a:pt x="669" y="27"/>
                    </a:lnTo>
                    <a:lnTo>
                      <a:pt x="669" y="28"/>
                    </a:lnTo>
                    <a:lnTo>
                      <a:pt x="669" y="29"/>
                    </a:lnTo>
                    <a:lnTo>
                      <a:pt x="665" y="32"/>
                    </a:lnTo>
                    <a:lnTo>
                      <a:pt x="655" y="34"/>
                    </a:lnTo>
                    <a:lnTo>
                      <a:pt x="639" y="35"/>
                    </a:lnTo>
                    <a:lnTo>
                      <a:pt x="617" y="37"/>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19" name="Google Shape;819;p12"/>
              <p:cNvSpPr/>
              <p:nvPr/>
            </p:nvSpPr>
            <p:spPr>
              <a:xfrm>
                <a:off x="2669" y="2581"/>
                <a:ext cx="132" cy="131"/>
              </a:xfrm>
              <a:custGeom>
                <a:rect b="b" l="l" r="r" t="t"/>
                <a:pathLst>
                  <a:path extrusionOk="0" h="657" w="659">
                    <a:moveTo>
                      <a:pt x="659" y="135"/>
                    </a:moveTo>
                    <a:lnTo>
                      <a:pt x="655" y="165"/>
                    </a:lnTo>
                    <a:lnTo>
                      <a:pt x="650" y="191"/>
                    </a:lnTo>
                    <a:lnTo>
                      <a:pt x="648" y="202"/>
                    </a:lnTo>
                    <a:lnTo>
                      <a:pt x="644" y="215"/>
                    </a:lnTo>
                    <a:lnTo>
                      <a:pt x="640" y="225"/>
                    </a:lnTo>
                    <a:lnTo>
                      <a:pt x="635" y="235"/>
                    </a:lnTo>
                    <a:lnTo>
                      <a:pt x="624" y="255"/>
                    </a:lnTo>
                    <a:lnTo>
                      <a:pt x="613" y="272"/>
                    </a:lnTo>
                    <a:lnTo>
                      <a:pt x="599" y="287"/>
                    </a:lnTo>
                    <a:lnTo>
                      <a:pt x="584" y="301"/>
                    </a:lnTo>
                    <a:lnTo>
                      <a:pt x="568" y="315"/>
                    </a:lnTo>
                    <a:lnTo>
                      <a:pt x="551" y="327"/>
                    </a:lnTo>
                    <a:lnTo>
                      <a:pt x="533" y="338"/>
                    </a:lnTo>
                    <a:lnTo>
                      <a:pt x="513" y="350"/>
                    </a:lnTo>
                    <a:lnTo>
                      <a:pt x="473" y="373"/>
                    </a:lnTo>
                    <a:lnTo>
                      <a:pt x="432" y="397"/>
                    </a:lnTo>
                    <a:lnTo>
                      <a:pt x="387" y="423"/>
                    </a:lnTo>
                    <a:lnTo>
                      <a:pt x="337" y="449"/>
                    </a:lnTo>
                    <a:lnTo>
                      <a:pt x="287" y="476"/>
                    </a:lnTo>
                    <a:lnTo>
                      <a:pt x="236" y="503"/>
                    </a:lnTo>
                    <a:lnTo>
                      <a:pt x="211" y="517"/>
                    </a:lnTo>
                    <a:lnTo>
                      <a:pt x="187" y="531"/>
                    </a:lnTo>
                    <a:lnTo>
                      <a:pt x="165" y="544"/>
                    </a:lnTo>
                    <a:lnTo>
                      <a:pt x="142" y="559"/>
                    </a:lnTo>
                    <a:lnTo>
                      <a:pt x="122" y="574"/>
                    </a:lnTo>
                    <a:lnTo>
                      <a:pt x="103" y="589"/>
                    </a:lnTo>
                    <a:lnTo>
                      <a:pt x="86" y="604"/>
                    </a:lnTo>
                    <a:lnTo>
                      <a:pt x="71" y="619"/>
                    </a:lnTo>
                    <a:lnTo>
                      <a:pt x="56" y="634"/>
                    </a:lnTo>
                    <a:lnTo>
                      <a:pt x="44" y="645"/>
                    </a:lnTo>
                    <a:lnTo>
                      <a:pt x="33" y="652"/>
                    </a:lnTo>
                    <a:lnTo>
                      <a:pt x="24" y="655"/>
                    </a:lnTo>
                    <a:lnTo>
                      <a:pt x="20" y="657"/>
                    </a:lnTo>
                    <a:lnTo>
                      <a:pt x="16" y="657"/>
                    </a:lnTo>
                    <a:lnTo>
                      <a:pt x="13" y="655"/>
                    </a:lnTo>
                    <a:lnTo>
                      <a:pt x="10" y="654"/>
                    </a:lnTo>
                    <a:lnTo>
                      <a:pt x="6" y="653"/>
                    </a:lnTo>
                    <a:lnTo>
                      <a:pt x="5" y="650"/>
                    </a:lnTo>
                    <a:lnTo>
                      <a:pt x="3" y="647"/>
                    </a:lnTo>
                    <a:lnTo>
                      <a:pt x="1" y="643"/>
                    </a:lnTo>
                    <a:lnTo>
                      <a:pt x="0" y="634"/>
                    </a:lnTo>
                    <a:lnTo>
                      <a:pt x="0" y="624"/>
                    </a:lnTo>
                    <a:lnTo>
                      <a:pt x="3" y="612"/>
                    </a:lnTo>
                    <a:lnTo>
                      <a:pt x="5" y="599"/>
                    </a:lnTo>
                    <a:lnTo>
                      <a:pt x="10" y="585"/>
                    </a:lnTo>
                    <a:lnTo>
                      <a:pt x="18" y="570"/>
                    </a:lnTo>
                    <a:lnTo>
                      <a:pt x="26" y="556"/>
                    </a:lnTo>
                    <a:lnTo>
                      <a:pt x="36" y="541"/>
                    </a:lnTo>
                    <a:lnTo>
                      <a:pt x="51" y="522"/>
                    </a:lnTo>
                    <a:lnTo>
                      <a:pt x="68" y="506"/>
                    </a:lnTo>
                    <a:lnTo>
                      <a:pt x="85" y="489"/>
                    </a:lnTo>
                    <a:lnTo>
                      <a:pt x="104" y="476"/>
                    </a:lnTo>
                    <a:lnTo>
                      <a:pt x="124" y="463"/>
                    </a:lnTo>
                    <a:lnTo>
                      <a:pt x="144" y="452"/>
                    </a:lnTo>
                    <a:lnTo>
                      <a:pt x="165" y="441"/>
                    </a:lnTo>
                    <a:lnTo>
                      <a:pt x="186" y="431"/>
                    </a:lnTo>
                    <a:lnTo>
                      <a:pt x="230" y="413"/>
                    </a:lnTo>
                    <a:lnTo>
                      <a:pt x="272" y="397"/>
                    </a:lnTo>
                    <a:lnTo>
                      <a:pt x="292" y="388"/>
                    </a:lnTo>
                    <a:lnTo>
                      <a:pt x="312" y="381"/>
                    </a:lnTo>
                    <a:lnTo>
                      <a:pt x="330" y="372"/>
                    </a:lnTo>
                    <a:lnTo>
                      <a:pt x="347" y="362"/>
                    </a:lnTo>
                    <a:lnTo>
                      <a:pt x="381" y="342"/>
                    </a:lnTo>
                    <a:lnTo>
                      <a:pt x="417" y="322"/>
                    </a:lnTo>
                    <a:lnTo>
                      <a:pt x="434" y="311"/>
                    </a:lnTo>
                    <a:lnTo>
                      <a:pt x="453" y="300"/>
                    </a:lnTo>
                    <a:lnTo>
                      <a:pt x="471" y="288"/>
                    </a:lnTo>
                    <a:lnTo>
                      <a:pt x="488" y="276"/>
                    </a:lnTo>
                    <a:lnTo>
                      <a:pt x="504" y="262"/>
                    </a:lnTo>
                    <a:lnTo>
                      <a:pt x="519" y="247"/>
                    </a:lnTo>
                    <a:lnTo>
                      <a:pt x="534" y="231"/>
                    </a:lnTo>
                    <a:lnTo>
                      <a:pt x="547" y="214"/>
                    </a:lnTo>
                    <a:lnTo>
                      <a:pt x="558" y="194"/>
                    </a:lnTo>
                    <a:lnTo>
                      <a:pt x="568" y="174"/>
                    </a:lnTo>
                    <a:lnTo>
                      <a:pt x="572" y="162"/>
                    </a:lnTo>
                    <a:lnTo>
                      <a:pt x="575" y="150"/>
                    </a:lnTo>
                    <a:lnTo>
                      <a:pt x="578" y="139"/>
                    </a:lnTo>
                    <a:lnTo>
                      <a:pt x="580" y="125"/>
                    </a:lnTo>
                    <a:lnTo>
                      <a:pt x="585" y="95"/>
                    </a:lnTo>
                    <a:lnTo>
                      <a:pt x="590" y="69"/>
                    </a:lnTo>
                    <a:lnTo>
                      <a:pt x="597" y="48"/>
                    </a:lnTo>
                    <a:lnTo>
                      <a:pt x="603" y="30"/>
                    </a:lnTo>
                    <a:lnTo>
                      <a:pt x="610" y="16"/>
                    </a:lnTo>
                    <a:lnTo>
                      <a:pt x="617" y="8"/>
                    </a:lnTo>
                    <a:lnTo>
                      <a:pt x="620" y="4"/>
                    </a:lnTo>
                    <a:lnTo>
                      <a:pt x="624" y="1"/>
                    </a:lnTo>
                    <a:lnTo>
                      <a:pt x="627" y="1"/>
                    </a:lnTo>
                    <a:lnTo>
                      <a:pt x="630" y="0"/>
                    </a:lnTo>
                    <a:lnTo>
                      <a:pt x="634" y="1"/>
                    </a:lnTo>
                    <a:lnTo>
                      <a:pt x="637" y="4"/>
                    </a:lnTo>
                    <a:lnTo>
                      <a:pt x="639" y="6"/>
                    </a:lnTo>
                    <a:lnTo>
                      <a:pt x="643" y="10"/>
                    </a:lnTo>
                    <a:lnTo>
                      <a:pt x="648" y="21"/>
                    </a:lnTo>
                    <a:lnTo>
                      <a:pt x="652" y="36"/>
                    </a:lnTo>
                    <a:lnTo>
                      <a:pt x="655" y="55"/>
                    </a:lnTo>
                    <a:lnTo>
                      <a:pt x="658" y="79"/>
                    </a:lnTo>
                    <a:lnTo>
                      <a:pt x="659" y="105"/>
                    </a:lnTo>
                    <a:lnTo>
                      <a:pt x="659" y="135"/>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20" name="Google Shape;820;p12"/>
              <p:cNvSpPr/>
              <p:nvPr/>
            </p:nvSpPr>
            <p:spPr>
              <a:xfrm>
                <a:off x="2667" y="2652"/>
                <a:ext cx="135" cy="129"/>
              </a:xfrm>
              <a:custGeom>
                <a:rect b="b" l="l" r="r" t="t"/>
                <a:pathLst>
                  <a:path extrusionOk="0" h="644" w="674">
                    <a:moveTo>
                      <a:pt x="671" y="110"/>
                    </a:moveTo>
                    <a:lnTo>
                      <a:pt x="666" y="139"/>
                    </a:lnTo>
                    <a:lnTo>
                      <a:pt x="661" y="165"/>
                    </a:lnTo>
                    <a:lnTo>
                      <a:pt x="655" y="190"/>
                    </a:lnTo>
                    <a:lnTo>
                      <a:pt x="649" y="211"/>
                    </a:lnTo>
                    <a:lnTo>
                      <a:pt x="641" y="231"/>
                    </a:lnTo>
                    <a:lnTo>
                      <a:pt x="632" y="248"/>
                    </a:lnTo>
                    <a:lnTo>
                      <a:pt x="622" y="265"/>
                    </a:lnTo>
                    <a:lnTo>
                      <a:pt x="612" y="278"/>
                    </a:lnTo>
                    <a:lnTo>
                      <a:pt x="600" y="291"/>
                    </a:lnTo>
                    <a:lnTo>
                      <a:pt x="586" y="303"/>
                    </a:lnTo>
                    <a:lnTo>
                      <a:pt x="571" y="313"/>
                    </a:lnTo>
                    <a:lnTo>
                      <a:pt x="555" y="322"/>
                    </a:lnTo>
                    <a:lnTo>
                      <a:pt x="536" y="331"/>
                    </a:lnTo>
                    <a:lnTo>
                      <a:pt x="515" y="338"/>
                    </a:lnTo>
                    <a:lnTo>
                      <a:pt x="493" y="345"/>
                    </a:lnTo>
                    <a:lnTo>
                      <a:pt x="469" y="352"/>
                    </a:lnTo>
                    <a:lnTo>
                      <a:pt x="443" y="358"/>
                    </a:lnTo>
                    <a:lnTo>
                      <a:pt x="417" y="367"/>
                    </a:lnTo>
                    <a:lnTo>
                      <a:pt x="392" y="376"/>
                    </a:lnTo>
                    <a:lnTo>
                      <a:pt x="367" y="387"/>
                    </a:lnTo>
                    <a:lnTo>
                      <a:pt x="342" y="398"/>
                    </a:lnTo>
                    <a:lnTo>
                      <a:pt x="318" y="411"/>
                    </a:lnTo>
                    <a:lnTo>
                      <a:pt x="294" y="423"/>
                    </a:lnTo>
                    <a:lnTo>
                      <a:pt x="272" y="438"/>
                    </a:lnTo>
                    <a:lnTo>
                      <a:pt x="248" y="453"/>
                    </a:lnTo>
                    <a:lnTo>
                      <a:pt x="227" y="469"/>
                    </a:lnTo>
                    <a:lnTo>
                      <a:pt x="204" y="487"/>
                    </a:lnTo>
                    <a:lnTo>
                      <a:pt x="184" y="504"/>
                    </a:lnTo>
                    <a:lnTo>
                      <a:pt x="164" y="523"/>
                    </a:lnTo>
                    <a:lnTo>
                      <a:pt x="144" y="543"/>
                    </a:lnTo>
                    <a:lnTo>
                      <a:pt x="126" y="563"/>
                    </a:lnTo>
                    <a:lnTo>
                      <a:pt x="107" y="584"/>
                    </a:lnTo>
                    <a:lnTo>
                      <a:pt x="91" y="603"/>
                    </a:lnTo>
                    <a:lnTo>
                      <a:pt x="75" y="618"/>
                    </a:lnTo>
                    <a:lnTo>
                      <a:pt x="58" y="630"/>
                    </a:lnTo>
                    <a:lnTo>
                      <a:pt x="45" y="638"/>
                    </a:lnTo>
                    <a:lnTo>
                      <a:pt x="38" y="640"/>
                    </a:lnTo>
                    <a:lnTo>
                      <a:pt x="32" y="643"/>
                    </a:lnTo>
                    <a:lnTo>
                      <a:pt x="27" y="644"/>
                    </a:lnTo>
                    <a:lnTo>
                      <a:pt x="22" y="644"/>
                    </a:lnTo>
                    <a:lnTo>
                      <a:pt x="17" y="644"/>
                    </a:lnTo>
                    <a:lnTo>
                      <a:pt x="13" y="643"/>
                    </a:lnTo>
                    <a:lnTo>
                      <a:pt x="10" y="642"/>
                    </a:lnTo>
                    <a:lnTo>
                      <a:pt x="6" y="639"/>
                    </a:lnTo>
                    <a:lnTo>
                      <a:pt x="3" y="637"/>
                    </a:lnTo>
                    <a:lnTo>
                      <a:pt x="2" y="633"/>
                    </a:lnTo>
                    <a:lnTo>
                      <a:pt x="1" y="629"/>
                    </a:lnTo>
                    <a:lnTo>
                      <a:pt x="0" y="624"/>
                    </a:lnTo>
                    <a:lnTo>
                      <a:pt x="0" y="619"/>
                    </a:lnTo>
                    <a:lnTo>
                      <a:pt x="1" y="614"/>
                    </a:lnTo>
                    <a:lnTo>
                      <a:pt x="2" y="608"/>
                    </a:lnTo>
                    <a:lnTo>
                      <a:pt x="5" y="602"/>
                    </a:lnTo>
                    <a:lnTo>
                      <a:pt x="12" y="588"/>
                    </a:lnTo>
                    <a:lnTo>
                      <a:pt x="22" y="573"/>
                    </a:lnTo>
                    <a:lnTo>
                      <a:pt x="36" y="557"/>
                    </a:lnTo>
                    <a:lnTo>
                      <a:pt x="53" y="539"/>
                    </a:lnTo>
                    <a:lnTo>
                      <a:pt x="90" y="507"/>
                    </a:lnTo>
                    <a:lnTo>
                      <a:pt x="121" y="479"/>
                    </a:lnTo>
                    <a:lnTo>
                      <a:pt x="148" y="457"/>
                    </a:lnTo>
                    <a:lnTo>
                      <a:pt x="173" y="437"/>
                    </a:lnTo>
                    <a:lnTo>
                      <a:pt x="196" y="422"/>
                    </a:lnTo>
                    <a:lnTo>
                      <a:pt x="216" y="409"/>
                    </a:lnTo>
                    <a:lnTo>
                      <a:pt x="236" y="399"/>
                    </a:lnTo>
                    <a:lnTo>
                      <a:pt x="256" y="391"/>
                    </a:lnTo>
                    <a:lnTo>
                      <a:pt x="299" y="378"/>
                    </a:lnTo>
                    <a:lnTo>
                      <a:pt x="339" y="365"/>
                    </a:lnTo>
                    <a:lnTo>
                      <a:pt x="375" y="352"/>
                    </a:lnTo>
                    <a:lnTo>
                      <a:pt x="408" y="338"/>
                    </a:lnTo>
                    <a:lnTo>
                      <a:pt x="436" y="325"/>
                    </a:lnTo>
                    <a:lnTo>
                      <a:pt x="464" y="311"/>
                    </a:lnTo>
                    <a:lnTo>
                      <a:pt x="486" y="297"/>
                    </a:lnTo>
                    <a:lnTo>
                      <a:pt x="508" y="282"/>
                    </a:lnTo>
                    <a:lnTo>
                      <a:pt x="525" y="266"/>
                    </a:lnTo>
                    <a:lnTo>
                      <a:pt x="541" y="251"/>
                    </a:lnTo>
                    <a:lnTo>
                      <a:pt x="554" y="233"/>
                    </a:lnTo>
                    <a:lnTo>
                      <a:pt x="565" y="217"/>
                    </a:lnTo>
                    <a:lnTo>
                      <a:pt x="574" y="199"/>
                    </a:lnTo>
                    <a:lnTo>
                      <a:pt x="581" y="180"/>
                    </a:lnTo>
                    <a:lnTo>
                      <a:pt x="587" y="160"/>
                    </a:lnTo>
                    <a:lnTo>
                      <a:pt x="592" y="139"/>
                    </a:lnTo>
                    <a:lnTo>
                      <a:pt x="599" y="101"/>
                    </a:lnTo>
                    <a:lnTo>
                      <a:pt x="606" y="71"/>
                    </a:lnTo>
                    <a:lnTo>
                      <a:pt x="614" y="46"/>
                    </a:lnTo>
                    <a:lnTo>
                      <a:pt x="621" y="26"/>
                    </a:lnTo>
                    <a:lnTo>
                      <a:pt x="625" y="19"/>
                    </a:lnTo>
                    <a:lnTo>
                      <a:pt x="629" y="13"/>
                    </a:lnTo>
                    <a:lnTo>
                      <a:pt x="632" y="8"/>
                    </a:lnTo>
                    <a:lnTo>
                      <a:pt x="636" y="4"/>
                    </a:lnTo>
                    <a:lnTo>
                      <a:pt x="640" y="1"/>
                    </a:lnTo>
                    <a:lnTo>
                      <a:pt x="644" y="0"/>
                    </a:lnTo>
                    <a:lnTo>
                      <a:pt x="646" y="0"/>
                    </a:lnTo>
                    <a:lnTo>
                      <a:pt x="650" y="0"/>
                    </a:lnTo>
                    <a:lnTo>
                      <a:pt x="654" y="1"/>
                    </a:lnTo>
                    <a:lnTo>
                      <a:pt x="656" y="4"/>
                    </a:lnTo>
                    <a:lnTo>
                      <a:pt x="659" y="8"/>
                    </a:lnTo>
                    <a:lnTo>
                      <a:pt x="661" y="11"/>
                    </a:lnTo>
                    <a:lnTo>
                      <a:pt x="666" y="23"/>
                    </a:lnTo>
                    <a:lnTo>
                      <a:pt x="670" y="35"/>
                    </a:lnTo>
                    <a:lnTo>
                      <a:pt x="672" y="51"/>
                    </a:lnTo>
                    <a:lnTo>
                      <a:pt x="674" y="69"/>
                    </a:lnTo>
                    <a:lnTo>
                      <a:pt x="672" y="89"/>
                    </a:lnTo>
                    <a:lnTo>
                      <a:pt x="671" y="110"/>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21" name="Google Shape;821;p12"/>
              <p:cNvSpPr/>
              <p:nvPr/>
            </p:nvSpPr>
            <p:spPr>
              <a:xfrm>
                <a:off x="2670" y="2739"/>
                <a:ext cx="123" cy="107"/>
              </a:xfrm>
              <a:custGeom>
                <a:rect b="b" l="l" r="r" t="t"/>
                <a:pathLst>
                  <a:path extrusionOk="0" h="538" w="614">
                    <a:moveTo>
                      <a:pt x="599" y="106"/>
                    </a:moveTo>
                    <a:lnTo>
                      <a:pt x="594" y="125"/>
                    </a:lnTo>
                    <a:lnTo>
                      <a:pt x="589" y="142"/>
                    </a:lnTo>
                    <a:lnTo>
                      <a:pt x="584" y="159"/>
                    </a:lnTo>
                    <a:lnTo>
                      <a:pt x="578" y="174"/>
                    </a:lnTo>
                    <a:lnTo>
                      <a:pt x="570" y="189"/>
                    </a:lnTo>
                    <a:lnTo>
                      <a:pt x="562" y="202"/>
                    </a:lnTo>
                    <a:lnTo>
                      <a:pt x="553" y="215"/>
                    </a:lnTo>
                    <a:lnTo>
                      <a:pt x="542" y="226"/>
                    </a:lnTo>
                    <a:lnTo>
                      <a:pt x="531" y="237"/>
                    </a:lnTo>
                    <a:lnTo>
                      <a:pt x="517" y="249"/>
                    </a:lnTo>
                    <a:lnTo>
                      <a:pt x="501" y="259"/>
                    </a:lnTo>
                    <a:lnTo>
                      <a:pt x="483" y="269"/>
                    </a:lnTo>
                    <a:lnTo>
                      <a:pt x="464" y="278"/>
                    </a:lnTo>
                    <a:lnTo>
                      <a:pt x="442" y="288"/>
                    </a:lnTo>
                    <a:lnTo>
                      <a:pt x="418" y="298"/>
                    </a:lnTo>
                    <a:lnTo>
                      <a:pt x="392" y="308"/>
                    </a:lnTo>
                    <a:lnTo>
                      <a:pt x="365" y="318"/>
                    </a:lnTo>
                    <a:lnTo>
                      <a:pt x="336" y="330"/>
                    </a:lnTo>
                    <a:lnTo>
                      <a:pt x="308" y="341"/>
                    </a:lnTo>
                    <a:lnTo>
                      <a:pt x="280" y="353"/>
                    </a:lnTo>
                    <a:lnTo>
                      <a:pt x="254" y="366"/>
                    </a:lnTo>
                    <a:lnTo>
                      <a:pt x="226" y="380"/>
                    </a:lnTo>
                    <a:lnTo>
                      <a:pt x="201" y="393"/>
                    </a:lnTo>
                    <a:lnTo>
                      <a:pt x="176" y="407"/>
                    </a:lnTo>
                    <a:lnTo>
                      <a:pt x="154" y="422"/>
                    </a:lnTo>
                    <a:lnTo>
                      <a:pt x="131" y="436"/>
                    </a:lnTo>
                    <a:lnTo>
                      <a:pt x="111" y="449"/>
                    </a:lnTo>
                    <a:lnTo>
                      <a:pt x="94" y="464"/>
                    </a:lnTo>
                    <a:lnTo>
                      <a:pt x="79" y="478"/>
                    </a:lnTo>
                    <a:lnTo>
                      <a:pt x="65" y="491"/>
                    </a:lnTo>
                    <a:lnTo>
                      <a:pt x="54" y="504"/>
                    </a:lnTo>
                    <a:lnTo>
                      <a:pt x="46" y="517"/>
                    </a:lnTo>
                    <a:lnTo>
                      <a:pt x="39" y="526"/>
                    </a:lnTo>
                    <a:lnTo>
                      <a:pt x="33" y="533"/>
                    </a:lnTo>
                    <a:lnTo>
                      <a:pt x="25" y="537"/>
                    </a:lnTo>
                    <a:lnTo>
                      <a:pt x="18" y="538"/>
                    </a:lnTo>
                    <a:lnTo>
                      <a:pt x="14" y="538"/>
                    </a:lnTo>
                    <a:lnTo>
                      <a:pt x="11" y="537"/>
                    </a:lnTo>
                    <a:lnTo>
                      <a:pt x="9" y="536"/>
                    </a:lnTo>
                    <a:lnTo>
                      <a:pt x="6" y="534"/>
                    </a:lnTo>
                    <a:lnTo>
                      <a:pt x="1" y="528"/>
                    </a:lnTo>
                    <a:lnTo>
                      <a:pt x="0" y="521"/>
                    </a:lnTo>
                    <a:lnTo>
                      <a:pt x="0" y="512"/>
                    </a:lnTo>
                    <a:lnTo>
                      <a:pt x="3" y="501"/>
                    </a:lnTo>
                    <a:lnTo>
                      <a:pt x="8" y="487"/>
                    </a:lnTo>
                    <a:lnTo>
                      <a:pt x="16" y="473"/>
                    </a:lnTo>
                    <a:lnTo>
                      <a:pt x="29" y="457"/>
                    </a:lnTo>
                    <a:lnTo>
                      <a:pt x="45" y="439"/>
                    </a:lnTo>
                    <a:lnTo>
                      <a:pt x="65" y="422"/>
                    </a:lnTo>
                    <a:lnTo>
                      <a:pt x="90" y="403"/>
                    </a:lnTo>
                    <a:lnTo>
                      <a:pt x="119" y="385"/>
                    </a:lnTo>
                    <a:lnTo>
                      <a:pt x="146" y="367"/>
                    </a:lnTo>
                    <a:lnTo>
                      <a:pt x="175" y="351"/>
                    </a:lnTo>
                    <a:lnTo>
                      <a:pt x="202" y="336"/>
                    </a:lnTo>
                    <a:lnTo>
                      <a:pt x="259" y="307"/>
                    </a:lnTo>
                    <a:lnTo>
                      <a:pt x="311" y="281"/>
                    </a:lnTo>
                    <a:lnTo>
                      <a:pt x="336" y="267"/>
                    </a:lnTo>
                    <a:lnTo>
                      <a:pt x="360" y="255"/>
                    </a:lnTo>
                    <a:lnTo>
                      <a:pt x="382" y="241"/>
                    </a:lnTo>
                    <a:lnTo>
                      <a:pt x="403" y="227"/>
                    </a:lnTo>
                    <a:lnTo>
                      <a:pt x="423" y="214"/>
                    </a:lnTo>
                    <a:lnTo>
                      <a:pt x="441" y="199"/>
                    </a:lnTo>
                    <a:lnTo>
                      <a:pt x="457" y="182"/>
                    </a:lnTo>
                    <a:lnTo>
                      <a:pt x="471" y="166"/>
                    </a:lnTo>
                    <a:lnTo>
                      <a:pt x="498" y="127"/>
                    </a:lnTo>
                    <a:lnTo>
                      <a:pt x="528" y="85"/>
                    </a:lnTo>
                    <a:lnTo>
                      <a:pt x="543" y="65"/>
                    </a:lnTo>
                    <a:lnTo>
                      <a:pt x="557" y="46"/>
                    </a:lnTo>
                    <a:lnTo>
                      <a:pt x="569" y="29"/>
                    </a:lnTo>
                    <a:lnTo>
                      <a:pt x="582" y="15"/>
                    </a:lnTo>
                    <a:lnTo>
                      <a:pt x="592" y="6"/>
                    </a:lnTo>
                    <a:lnTo>
                      <a:pt x="600" y="0"/>
                    </a:lnTo>
                    <a:lnTo>
                      <a:pt x="604" y="0"/>
                    </a:lnTo>
                    <a:lnTo>
                      <a:pt x="608" y="0"/>
                    </a:lnTo>
                    <a:lnTo>
                      <a:pt x="610" y="3"/>
                    </a:lnTo>
                    <a:lnTo>
                      <a:pt x="612" y="6"/>
                    </a:lnTo>
                    <a:lnTo>
                      <a:pt x="613" y="13"/>
                    </a:lnTo>
                    <a:lnTo>
                      <a:pt x="614" y="19"/>
                    </a:lnTo>
                    <a:lnTo>
                      <a:pt x="613" y="29"/>
                    </a:lnTo>
                    <a:lnTo>
                      <a:pt x="613" y="40"/>
                    </a:lnTo>
                    <a:lnTo>
                      <a:pt x="608" y="69"/>
                    </a:lnTo>
                    <a:lnTo>
                      <a:pt x="599" y="106"/>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22" name="Google Shape;822;p12"/>
              <p:cNvSpPr/>
              <p:nvPr/>
            </p:nvSpPr>
            <p:spPr>
              <a:xfrm>
                <a:off x="2665" y="2808"/>
                <a:ext cx="122" cy="111"/>
              </a:xfrm>
              <a:custGeom>
                <a:rect b="b" l="l" r="r" t="t"/>
                <a:pathLst>
                  <a:path extrusionOk="0" h="555" w="609">
                    <a:moveTo>
                      <a:pt x="602" y="72"/>
                    </a:moveTo>
                    <a:lnTo>
                      <a:pt x="595" y="105"/>
                    </a:lnTo>
                    <a:lnTo>
                      <a:pt x="586" y="138"/>
                    </a:lnTo>
                    <a:lnTo>
                      <a:pt x="581" y="155"/>
                    </a:lnTo>
                    <a:lnTo>
                      <a:pt x="575" y="171"/>
                    </a:lnTo>
                    <a:lnTo>
                      <a:pt x="568" y="187"/>
                    </a:lnTo>
                    <a:lnTo>
                      <a:pt x="559" y="202"/>
                    </a:lnTo>
                    <a:lnTo>
                      <a:pt x="550" y="217"/>
                    </a:lnTo>
                    <a:lnTo>
                      <a:pt x="539" y="231"/>
                    </a:lnTo>
                    <a:lnTo>
                      <a:pt x="526" y="245"/>
                    </a:lnTo>
                    <a:lnTo>
                      <a:pt x="513" y="257"/>
                    </a:lnTo>
                    <a:lnTo>
                      <a:pt x="496" y="269"/>
                    </a:lnTo>
                    <a:lnTo>
                      <a:pt x="479" y="281"/>
                    </a:lnTo>
                    <a:lnTo>
                      <a:pt x="460" y="291"/>
                    </a:lnTo>
                    <a:lnTo>
                      <a:pt x="439" y="299"/>
                    </a:lnTo>
                    <a:lnTo>
                      <a:pt x="415" y="308"/>
                    </a:lnTo>
                    <a:lnTo>
                      <a:pt x="390" y="319"/>
                    </a:lnTo>
                    <a:lnTo>
                      <a:pt x="364" y="331"/>
                    </a:lnTo>
                    <a:lnTo>
                      <a:pt x="338" y="344"/>
                    </a:lnTo>
                    <a:lnTo>
                      <a:pt x="286" y="373"/>
                    </a:lnTo>
                    <a:lnTo>
                      <a:pt x="233" y="403"/>
                    </a:lnTo>
                    <a:lnTo>
                      <a:pt x="184" y="433"/>
                    </a:lnTo>
                    <a:lnTo>
                      <a:pt x="142" y="462"/>
                    </a:lnTo>
                    <a:lnTo>
                      <a:pt x="107" y="487"/>
                    </a:lnTo>
                    <a:lnTo>
                      <a:pt x="83" y="507"/>
                    </a:lnTo>
                    <a:lnTo>
                      <a:pt x="62" y="523"/>
                    </a:lnTo>
                    <a:lnTo>
                      <a:pt x="42" y="538"/>
                    </a:lnTo>
                    <a:lnTo>
                      <a:pt x="32" y="544"/>
                    </a:lnTo>
                    <a:lnTo>
                      <a:pt x="23" y="549"/>
                    </a:lnTo>
                    <a:lnTo>
                      <a:pt x="16" y="553"/>
                    </a:lnTo>
                    <a:lnTo>
                      <a:pt x="10" y="555"/>
                    </a:lnTo>
                    <a:lnTo>
                      <a:pt x="5" y="555"/>
                    </a:lnTo>
                    <a:lnTo>
                      <a:pt x="1" y="554"/>
                    </a:lnTo>
                    <a:lnTo>
                      <a:pt x="0" y="549"/>
                    </a:lnTo>
                    <a:lnTo>
                      <a:pt x="0" y="542"/>
                    </a:lnTo>
                    <a:lnTo>
                      <a:pt x="3" y="532"/>
                    </a:lnTo>
                    <a:lnTo>
                      <a:pt x="8" y="519"/>
                    </a:lnTo>
                    <a:lnTo>
                      <a:pt x="17" y="503"/>
                    </a:lnTo>
                    <a:lnTo>
                      <a:pt x="28" y="482"/>
                    </a:lnTo>
                    <a:lnTo>
                      <a:pt x="36" y="470"/>
                    </a:lnTo>
                    <a:lnTo>
                      <a:pt x="42" y="460"/>
                    </a:lnTo>
                    <a:lnTo>
                      <a:pt x="50" y="450"/>
                    </a:lnTo>
                    <a:lnTo>
                      <a:pt x="58" y="440"/>
                    </a:lnTo>
                    <a:lnTo>
                      <a:pt x="76" y="423"/>
                    </a:lnTo>
                    <a:lnTo>
                      <a:pt x="95" y="408"/>
                    </a:lnTo>
                    <a:lnTo>
                      <a:pt x="115" y="394"/>
                    </a:lnTo>
                    <a:lnTo>
                      <a:pt x="136" y="381"/>
                    </a:lnTo>
                    <a:lnTo>
                      <a:pt x="158" y="369"/>
                    </a:lnTo>
                    <a:lnTo>
                      <a:pt x="182" y="358"/>
                    </a:lnTo>
                    <a:lnTo>
                      <a:pt x="232" y="338"/>
                    </a:lnTo>
                    <a:lnTo>
                      <a:pt x="284" y="317"/>
                    </a:lnTo>
                    <a:lnTo>
                      <a:pt x="312" y="306"/>
                    </a:lnTo>
                    <a:lnTo>
                      <a:pt x="339" y="293"/>
                    </a:lnTo>
                    <a:lnTo>
                      <a:pt x="367" y="279"/>
                    </a:lnTo>
                    <a:lnTo>
                      <a:pt x="394" y="264"/>
                    </a:lnTo>
                    <a:lnTo>
                      <a:pt x="420" y="248"/>
                    </a:lnTo>
                    <a:lnTo>
                      <a:pt x="443" y="235"/>
                    </a:lnTo>
                    <a:lnTo>
                      <a:pt x="461" y="221"/>
                    </a:lnTo>
                    <a:lnTo>
                      <a:pt x="478" y="208"/>
                    </a:lnTo>
                    <a:lnTo>
                      <a:pt x="490" y="197"/>
                    </a:lnTo>
                    <a:lnTo>
                      <a:pt x="501" y="186"/>
                    </a:lnTo>
                    <a:lnTo>
                      <a:pt x="510" y="176"/>
                    </a:lnTo>
                    <a:lnTo>
                      <a:pt x="518" y="166"/>
                    </a:lnTo>
                    <a:lnTo>
                      <a:pt x="523" y="156"/>
                    </a:lnTo>
                    <a:lnTo>
                      <a:pt x="528" y="146"/>
                    </a:lnTo>
                    <a:lnTo>
                      <a:pt x="531" y="137"/>
                    </a:lnTo>
                    <a:lnTo>
                      <a:pt x="534" y="127"/>
                    </a:lnTo>
                    <a:lnTo>
                      <a:pt x="540" y="106"/>
                    </a:lnTo>
                    <a:lnTo>
                      <a:pt x="548" y="81"/>
                    </a:lnTo>
                    <a:lnTo>
                      <a:pt x="559" y="56"/>
                    </a:lnTo>
                    <a:lnTo>
                      <a:pt x="573" y="32"/>
                    </a:lnTo>
                    <a:lnTo>
                      <a:pt x="579" y="22"/>
                    </a:lnTo>
                    <a:lnTo>
                      <a:pt x="584" y="15"/>
                    </a:lnTo>
                    <a:lnTo>
                      <a:pt x="590" y="7"/>
                    </a:lnTo>
                    <a:lnTo>
                      <a:pt x="595" y="2"/>
                    </a:lnTo>
                    <a:lnTo>
                      <a:pt x="600" y="0"/>
                    </a:lnTo>
                    <a:lnTo>
                      <a:pt x="604" y="0"/>
                    </a:lnTo>
                    <a:lnTo>
                      <a:pt x="606" y="4"/>
                    </a:lnTo>
                    <a:lnTo>
                      <a:pt x="607" y="10"/>
                    </a:lnTo>
                    <a:lnTo>
                      <a:pt x="609" y="19"/>
                    </a:lnTo>
                    <a:lnTo>
                      <a:pt x="607" y="32"/>
                    </a:lnTo>
                    <a:lnTo>
                      <a:pt x="606" y="50"/>
                    </a:lnTo>
                    <a:lnTo>
                      <a:pt x="602" y="72"/>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23" name="Google Shape;823;p12"/>
              <p:cNvSpPr/>
              <p:nvPr/>
            </p:nvSpPr>
            <p:spPr>
              <a:xfrm>
                <a:off x="2536" y="1376"/>
                <a:ext cx="1040" cy="846"/>
              </a:xfrm>
              <a:custGeom>
                <a:rect b="b" l="l" r="r" t="t"/>
                <a:pathLst>
                  <a:path extrusionOk="0" h="4233" w="5197">
                    <a:moveTo>
                      <a:pt x="3888" y="96"/>
                    </a:moveTo>
                    <a:lnTo>
                      <a:pt x="3938" y="231"/>
                    </a:lnTo>
                    <a:lnTo>
                      <a:pt x="3996" y="382"/>
                    </a:lnTo>
                    <a:lnTo>
                      <a:pt x="4059" y="548"/>
                    </a:lnTo>
                    <a:lnTo>
                      <a:pt x="4128" y="724"/>
                    </a:lnTo>
                    <a:lnTo>
                      <a:pt x="4202" y="910"/>
                    </a:lnTo>
                    <a:lnTo>
                      <a:pt x="4280" y="1104"/>
                    </a:lnTo>
                    <a:lnTo>
                      <a:pt x="4321" y="1201"/>
                    </a:lnTo>
                    <a:lnTo>
                      <a:pt x="4363" y="1300"/>
                    </a:lnTo>
                    <a:lnTo>
                      <a:pt x="4405" y="1400"/>
                    </a:lnTo>
                    <a:lnTo>
                      <a:pt x="4449" y="1499"/>
                    </a:lnTo>
                    <a:lnTo>
                      <a:pt x="4492" y="1598"/>
                    </a:lnTo>
                    <a:lnTo>
                      <a:pt x="4537" y="1697"/>
                    </a:lnTo>
                    <a:lnTo>
                      <a:pt x="4582" y="1795"/>
                    </a:lnTo>
                    <a:lnTo>
                      <a:pt x="4628" y="1893"/>
                    </a:lnTo>
                    <a:lnTo>
                      <a:pt x="4674" y="1987"/>
                    </a:lnTo>
                    <a:lnTo>
                      <a:pt x="4721" y="2081"/>
                    </a:lnTo>
                    <a:lnTo>
                      <a:pt x="4768" y="2173"/>
                    </a:lnTo>
                    <a:lnTo>
                      <a:pt x="4815" y="2263"/>
                    </a:lnTo>
                    <a:lnTo>
                      <a:pt x="4863" y="2351"/>
                    </a:lnTo>
                    <a:lnTo>
                      <a:pt x="4912" y="2435"/>
                    </a:lnTo>
                    <a:lnTo>
                      <a:pt x="4959" y="2517"/>
                    </a:lnTo>
                    <a:lnTo>
                      <a:pt x="5006" y="2594"/>
                    </a:lnTo>
                    <a:lnTo>
                      <a:pt x="5055" y="2668"/>
                    </a:lnTo>
                    <a:lnTo>
                      <a:pt x="5102" y="2738"/>
                    </a:lnTo>
                    <a:lnTo>
                      <a:pt x="5150" y="2804"/>
                    </a:lnTo>
                    <a:lnTo>
                      <a:pt x="5197" y="2864"/>
                    </a:lnTo>
                    <a:lnTo>
                      <a:pt x="1201" y="4233"/>
                    </a:lnTo>
                    <a:lnTo>
                      <a:pt x="1192" y="4217"/>
                    </a:lnTo>
                    <a:lnTo>
                      <a:pt x="1166" y="4168"/>
                    </a:lnTo>
                    <a:lnTo>
                      <a:pt x="1124" y="4089"/>
                    </a:lnTo>
                    <a:lnTo>
                      <a:pt x="1070" y="3983"/>
                    </a:lnTo>
                    <a:lnTo>
                      <a:pt x="1003" y="3853"/>
                    </a:lnTo>
                    <a:lnTo>
                      <a:pt x="927" y="3700"/>
                    </a:lnTo>
                    <a:lnTo>
                      <a:pt x="845" y="3528"/>
                    </a:lnTo>
                    <a:lnTo>
                      <a:pt x="756" y="3337"/>
                    </a:lnTo>
                    <a:lnTo>
                      <a:pt x="710" y="3236"/>
                    </a:lnTo>
                    <a:lnTo>
                      <a:pt x="663" y="3131"/>
                    </a:lnTo>
                    <a:lnTo>
                      <a:pt x="615" y="3023"/>
                    </a:lnTo>
                    <a:lnTo>
                      <a:pt x="568" y="2912"/>
                    </a:lnTo>
                    <a:lnTo>
                      <a:pt x="520" y="2799"/>
                    </a:lnTo>
                    <a:lnTo>
                      <a:pt x="473" y="2684"/>
                    </a:lnTo>
                    <a:lnTo>
                      <a:pt x="426" y="2565"/>
                    </a:lnTo>
                    <a:lnTo>
                      <a:pt x="379" y="2447"/>
                    </a:lnTo>
                    <a:lnTo>
                      <a:pt x="333" y="2326"/>
                    </a:lnTo>
                    <a:lnTo>
                      <a:pt x="290" y="2203"/>
                    </a:lnTo>
                    <a:lnTo>
                      <a:pt x="246" y="2081"/>
                    </a:lnTo>
                    <a:lnTo>
                      <a:pt x="205" y="1957"/>
                    </a:lnTo>
                    <a:lnTo>
                      <a:pt x="165" y="1834"/>
                    </a:lnTo>
                    <a:lnTo>
                      <a:pt x="127" y="1710"/>
                    </a:lnTo>
                    <a:lnTo>
                      <a:pt x="92" y="1588"/>
                    </a:lnTo>
                    <a:lnTo>
                      <a:pt x="59" y="1466"/>
                    </a:lnTo>
                    <a:lnTo>
                      <a:pt x="55" y="1449"/>
                    </a:lnTo>
                    <a:lnTo>
                      <a:pt x="43" y="1415"/>
                    </a:lnTo>
                    <a:lnTo>
                      <a:pt x="39" y="1405"/>
                    </a:lnTo>
                    <a:lnTo>
                      <a:pt x="34" y="1396"/>
                    </a:lnTo>
                    <a:lnTo>
                      <a:pt x="29" y="1387"/>
                    </a:lnTo>
                    <a:lnTo>
                      <a:pt x="24" y="1380"/>
                    </a:lnTo>
                    <a:lnTo>
                      <a:pt x="18" y="1373"/>
                    </a:lnTo>
                    <a:lnTo>
                      <a:pt x="13" y="1370"/>
                    </a:lnTo>
                    <a:lnTo>
                      <a:pt x="6" y="1367"/>
                    </a:lnTo>
                    <a:lnTo>
                      <a:pt x="0" y="1367"/>
                    </a:lnTo>
                    <a:lnTo>
                      <a:pt x="36" y="1355"/>
                    </a:lnTo>
                    <a:lnTo>
                      <a:pt x="139" y="1318"/>
                    </a:lnTo>
                    <a:lnTo>
                      <a:pt x="298" y="1262"/>
                    </a:lnTo>
                    <a:lnTo>
                      <a:pt x="507" y="1189"/>
                    </a:lnTo>
                    <a:lnTo>
                      <a:pt x="756" y="1101"/>
                    </a:lnTo>
                    <a:lnTo>
                      <a:pt x="1036" y="1003"/>
                    </a:lnTo>
                    <a:lnTo>
                      <a:pt x="1338" y="895"/>
                    </a:lnTo>
                    <a:lnTo>
                      <a:pt x="1653" y="783"/>
                    </a:lnTo>
                    <a:lnTo>
                      <a:pt x="1974" y="669"/>
                    </a:lnTo>
                    <a:lnTo>
                      <a:pt x="2291" y="555"/>
                    </a:lnTo>
                    <a:lnTo>
                      <a:pt x="2594" y="445"/>
                    </a:lnTo>
                    <a:lnTo>
                      <a:pt x="2876" y="341"/>
                    </a:lnTo>
                    <a:lnTo>
                      <a:pt x="3127" y="246"/>
                    </a:lnTo>
                    <a:lnTo>
                      <a:pt x="3341" y="165"/>
                    </a:lnTo>
                    <a:lnTo>
                      <a:pt x="3429" y="130"/>
                    </a:lnTo>
                    <a:lnTo>
                      <a:pt x="3504" y="99"/>
                    </a:lnTo>
                    <a:lnTo>
                      <a:pt x="3565" y="73"/>
                    </a:lnTo>
                    <a:lnTo>
                      <a:pt x="3611" y="52"/>
                    </a:lnTo>
                    <a:lnTo>
                      <a:pt x="3638" y="40"/>
                    </a:lnTo>
                    <a:lnTo>
                      <a:pt x="3661" y="29"/>
                    </a:lnTo>
                    <a:lnTo>
                      <a:pt x="3685" y="22"/>
                    </a:lnTo>
                    <a:lnTo>
                      <a:pt x="3706" y="14"/>
                    </a:lnTo>
                    <a:lnTo>
                      <a:pt x="3725" y="9"/>
                    </a:lnTo>
                    <a:lnTo>
                      <a:pt x="3744" y="4"/>
                    </a:lnTo>
                    <a:lnTo>
                      <a:pt x="3760" y="2"/>
                    </a:lnTo>
                    <a:lnTo>
                      <a:pt x="3776" y="0"/>
                    </a:lnTo>
                    <a:lnTo>
                      <a:pt x="3790" y="0"/>
                    </a:lnTo>
                    <a:lnTo>
                      <a:pt x="3802" y="2"/>
                    </a:lnTo>
                    <a:lnTo>
                      <a:pt x="3815" y="3"/>
                    </a:lnTo>
                    <a:lnTo>
                      <a:pt x="3825" y="5"/>
                    </a:lnTo>
                    <a:lnTo>
                      <a:pt x="3835" y="9"/>
                    </a:lnTo>
                    <a:lnTo>
                      <a:pt x="3843" y="13"/>
                    </a:lnTo>
                    <a:lnTo>
                      <a:pt x="3851" y="18"/>
                    </a:lnTo>
                    <a:lnTo>
                      <a:pt x="3857" y="23"/>
                    </a:lnTo>
                    <a:lnTo>
                      <a:pt x="3863" y="28"/>
                    </a:lnTo>
                    <a:lnTo>
                      <a:pt x="3868" y="34"/>
                    </a:lnTo>
                    <a:lnTo>
                      <a:pt x="3872" y="40"/>
                    </a:lnTo>
                    <a:lnTo>
                      <a:pt x="3876" y="45"/>
                    </a:lnTo>
                    <a:lnTo>
                      <a:pt x="3882" y="58"/>
                    </a:lnTo>
                    <a:lnTo>
                      <a:pt x="3885" y="70"/>
                    </a:lnTo>
                    <a:lnTo>
                      <a:pt x="3888" y="89"/>
                    </a:lnTo>
                    <a:lnTo>
                      <a:pt x="3888" y="96"/>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24" name="Google Shape;824;p12"/>
              <p:cNvSpPr/>
              <p:nvPr/>
            </p:nvSpPr>
            <p:spPr>
              <a:xfrm>
                <a:off x="2536" y="1376"/>
                <a:ext cx="1040" cy="846"/>
              </a:xfrm>
              <a:custGeom>
                <a:rect b="b" l="l" r="r" t="t"/>
                <a:pathLst>
                  <a:path extrusionOk="0" h="4233" w="5197">
                    <a:moveTo>
                      <a:pt x="3888" y="96"/>
                    </a:moveTo>
                    <a:lnTo>
                      <a:pt x="3938" y="231"/>
                    </a:lnTo>
                    <a:lnTo>
                      <a:pt x="3996" y="382"/>
                    </a:lnTo>
                    <a:lnTo>
                      <a:pt x="4059" y="548"/>
                    </a:lnTo>
                    <a:lnTo>
                      <a:pt x="4128" y="724"/>
                    </a:lnTo>
                    <a:lnTo>
                      <a:pt x="4202" y="910"/>
                    </a:lnTo>
                    <a:lnTo>
                      <a:pt x="4280" y="1104"/>
                    </a:lnTo>
                    <a:lnTo>
                      <a:pt x="4321" y="1201"/>
                    </a:lnTo>
                    <a:lnTo>
                      <a:pt x="4363" y="1300"/>
                    </a:lnTo>
                    <a:lnTo>
                      <a:pt x="4405" y="1400"/>
                    </a:lnTo>
                    <a:lnTo>
                      <a:pt x="4449" y="1499"/>
                    </a:lnTo>
                    <a:lnTo>
                      <a:pt x="4492" y="1598"/>
                    </a:lnTo>
                    <a:lnTo>
                      <a:pt x="4537" y="1697"/>
                    </a:lnTo>
                    <a:lnTo>
                      <a:pt x="4582" y="1795"/>
                    </a:lnTo>
                    <a:lnTo>
                      <a:pt x="4628" y="1893"/>
                    </a:lnTo>
                    <a:lnTo>
                      <a:pt x="4674" y="1987"/>
                    </a:lnTo>
                    <a:lnTo>
                      <a:pt x="4721" y="2081"/>
                    </a:lnTo>
                    <a:lnTo>
                      <a:pt x="4768" y="2173"/>
                    </a:lnTo>
                    <a:lnTo>
                      <a:pt x="4815" y="2263"/>
                    </a:lnTo>
                    <a:lnTo>
                      <a:pt x="4863" y="2351"/>
                    </a:lnTo>
                    <a:lnTo>
                      <a:pt x="4912" y="2435"/>
                    </a:lnTo>
                    <a:lnTo>
                      <a:pt x="4959" y="2517"/>
                    </a:lnTo>
                    <a:lnTo>
                      <a:pt x="5006" y="2594"/>
                    </a:lnTo>
                    <a:lnTo>
                      <a:pt x="5055" y="2668"/>
                    </a:lnTo>
                    <a:lnTo>
                      <a:pt x="5102" y="2738"/>
                    </a:lnTo>
                    <a:lnTo>
                      <a:pt x="5150" y="2804"/>
                    </a:lnTo>
                    <a:lnTo>
                      <a:pt x="5197" y="2864"/>
                    </a:lnTo>
                    <a:lnTo>
                      <a:pt x="1201" y="4233"/>
                    </a:lnTo>
                    <a:lnTo>
                      <a:pt x="1192" y="4217"/>
                    </a:lnTo>
                    <a:lnTo>
                      <a:pt x="1166" y="4168"/>
                    </a:lnTo>
                    <a:lnTo>
                      <a:pt x="1124" y="4089"/>
                    </a:lnTo>
                    <a:lnTo>
                      <a:pt x="1070" y="3983"/>
                    </a:lnTo>
                    <a:lnTo>
                      <a:pt x="1003" y="3853"/>
                    </a:lnTo>
                    <a:lnTo>
                      <a:pt x="927" y="3700"/>
                    </a:lnTo>
                    <a:lnTo>
                      <a:pt x="845" y="3528"/>
                    </a:lnTo>
                    <a:lnTo>
                      <a:pt x="756" y="3337"/>
                    </a:lnTo>
                    <a:lnTo>
                      <a:pt x="710" y="3236"/>
                    </a:lnTo>
                    <a:lnTo>
                      <a:pt x="663" y="3131"/>
                    </a:lnTo>
                    <a:lnTo>
                      <a:pt x="615" y="3023"/>
                    </a:lnTo>
                    <a:lnTo>
                      <a:pt x="568" y="2912"/>
                    </a:lnTo>
                    <a:lnTo>
                      <a:pt x="520" y="2799"/>
                    </a:lnTo>
                    <a:lnTo>
                      <a:pt x="473" y="2684"/>
                    </a:lnTo>
                    <a:lnTo>
                      <a:pt x="426" y="2565"/>
                    </a:lnTo>
                    <a:lnTo>
                      <a:pt x="379" y="2447"/>
                    </a:lnTo>
                    <a:lnTo>
                      <a:pt x="333" y="2326"/>
                    </a:lnTo>
                    <a:lnTo>
                      <a:pt x="290" y="2203"/>
                    </a:lnTo>
                    <a:lnTo>
                      <a:pt x="246" y="2081"/>
                    </a:lnTo>
                    <a:lnTo>
                      <a:pt x="205" y="1957"/>
                    </a:lnTo>
                    <a:lnTo>
                      <a:pt x="165" y="1834"/>
                    </a:lnTo>
                    <a:lnTo>
                      <a:pt x="127" y="1710"/>
                    </a:lnTo>
                    <a:lnTo>
                      <a:pt x="92" y="1588"/>
                    </a:lnTo>
                    <a:lnTo>
                      <a:pt x="59" y="1466"/>
                    </a:lnTo>
                    <a:lnTo>
                      <a:pt x="55" y="1449"/>
                    </a:lnTo>
                    <a:lnTo>
                      <a:pt x="43" y="1415"/>
                    </a:lnTo>
                    <a:lnTo>
                      <a:pt x="39" y="1405"/>
                    </a:lnTo>
                    <a:lnTo>
                      <a:pt x="34" y="1396"/>
                    </a:lnTo>
                    <a:lnTo>
                      <a:pt x="29" y="1387"/>
                    </a:lnTo>
                    <a:lnTo>
                      <a:pt x="24" y="1380"/>
                    </a:lnTo>
                    <a:lnTo>
                      <a:pt x="18" y="1373"/>
                    </a:lnTo>
                    <a:lnTo>
                      <a:pt x="13" y="1370"/>
                    </a:lnTo>
                    <a:lnTo>
                      <a:pt x="6" y="1367"/>
                    </a:lnTo>
                    <a:lnTo>
                      <a:pt x="0" y="1367"/>
                    </a:lnTo>
                    <a:lnTo>
                      <a:pt x="36" y="1355"/>
                    </a:lnTo>
                    <a:lnTo>
                      <a:pt x="139" y="1318"/>
                    </a:lnTo>
                    <a:lnTo>
                      <a:pt x="298" y="1262"/>
                    </a:lnTo>
                    <a:lnTo>
                      <a:pt x="507" y="1189"/>
                    </a:lnTo>
                    <a:lnTo>
                      <a:pt x="756" y="1101"/>
                    </a:lnTo>
                    <a:lnTo>
                      <a:pt x="1036" y="1003"/>
                    </a:lnTo>
                    <a:lnTo>
                      <a:pt x="1338" y="895"/>
                    </a:lnTo>
                    <a:lnTo>
                      <a:pt x="1653" y="783"/>
                    </a:lnTo>
                    <a:lnTo>
                      <a:pt x="1974" y="669"/>
                    </a:lnTo>
                    <a:lnTo>
                      <a:pt x="2291" y="555"/>
                    </a:lnTo>
                    <a:lnTo>
                      <a:pt x="2594" y="445"/>
                    </a:lnTo>
                    <a:lnTo>
                      <a:pt x="2876" y="341"/>
                    </a:lnTo>
                    <a:lnTo>
                      <a:pt x="3127" y="246"/>
                    </a:lnTo>
                    <a:lnTo>
                      <a:pt x="3341" y="165"/>
                    </a:lnTo>
                    <a:lnTo>
                      <a:pt x="3429" y="130"/>
                    </a:lnTo>
                    <a:lnTo>
                      <a:pt x="3504" y="99"/>
                    </a:lnTo>
                    <a:lnTo>
                      <a:pt x="3565" y="73"/>
                    </a:lnTo>
                    <a:lnTo>
                      <a:pt x="3611" y="52"/>
                    </a:lnTo>
                    <a:lnTo>
                      <a:pt x="3638" y="40"/>
                    </a:lnTo>
                    <a:lnTo>
                      <a:pt x="3661" y="29"/>
                    </a:lnTo>
                    <a:lnTo>
                      <a:pt x="3685" y="22"/>
                    </a:lnTo>
                    <a:lnTo>
                      <a:pt x="3706" y="14"/>
                    </a:lnTo>
                    <a:lnTo>
                      <a:pt x="3725" y="9"/>
                    </a:lnTo>
                    <a:lnTo>
                      <a:pt x="3744" y="4"/>
                    </a:lnTo>
                    <a:lnTo>
                      <a:pt x="3760" y="2"/>
                    </a:lnTo>
                    <a:lnTo>
                      <a:pt x="3776" y="0"/>
                    </a:lnTo>
                    <a:lnTo>
                      <a:pt x="3790" y="0"/>
                    </a:lnTo>
                    <a:lnTo>
                      <a:pt x="3802" y="2"/>
                    </a:lnTo>
                    <a:lnTo>
                      <a:pt x="3815" y="3"/>
                    </a:lnTo>
                    <a:lnTo>
                      <a:pt x="3825" y="5"/>
                    </a:lnTo>
                    <a:lnTo>
                      <a:pt x="3835" y="9"/>
                    </a:lnTo>
                    <a:lnTo>
                      <a:pt x="3843" y="13"/>
                    </a:lnTo>
                    <a:lnTo>
                      <a:pt x="3851" y="18"/>
                    </a:lnTo>
                    <a:lnTo>
                      <a:pt x="3857" y="23"/>
                    </a:lnTo>
                    <a:lnTo>
                      <a:pt x="3863" y="28"/>
                    </a:lnTo>
                    <a:lnTo>
                      <a:pt x="3868" y="34"/>
                    </a:lnTo>
                    <a:lnTo>
                      <a:pt x="3872" y="40"/>
                    </a:lnTo>
                    <a:lnTo>
                      <a:pt x="3876" y="45"/>
                    </a:lnTo>
                    <a:lnTo>
                      <a:pt x="3882" y="58"/>
                    </a:lnTo>
                    <a:lnTo>
                      <a:pt x="3885" y="70"/>
                    </a:lnTo>
                    <a:lnTo>
                      <a:pt x="3888" y="89"/>
                    </a:lnTo>
                    <a:lnTo>
                      <a:pt x="3888" y="96"/>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25" name="Google Shape;825;p12"/>
              <p:cNvSpPr/>
              <p:nvPr/>
            </p:nvSpPr>
            <p:spPr>
              <a:xfrm>
                <a:off x="2575" y="1391"/>
                <a:ext cx="939" cy="787"/>
              </a:xfrm>
              <a:custGeom>
                <a:rect b="b" l="l" r="r" t="t"/>
                <a:pathLst>
                  <a:path extrusionOk="0" h="3934" w="4695">
                    <a:moveTo>
                      <a:pt x="3419" y="0"/>
                    </a:moveTo>
                    <a:lnTo>
                      <a:pt x="3431" y="0"/>
                    </a:lnTo>
                    <a:lnTo>
                      <a:pt x="3442" y="1"/>
                    </a:lnTo>
                    <a:lnTo>
                      <a:pt x="3452" y="5"/>
                    </a:lnTo>
                    <a:lnTo>
                      <a:pt x="3463" y="10"/>
                    </a:lnTo>
                    <a:lnTo>
                      <a:pt x="3474" y="17"/>
                    </a:lnTo>
                    <a:lnTo>
                      <a:pt x="3485" y="27"/>
                    </a:lnTo>
                    <a:lnTo>
                      <a:pt x="3495" y="38"/>
                    </a:lnTo>
                    <a:lnTo>
                      <a:pt x="3507" y="53"/>
                    </a:lnTo>
                    <a:lnTo>
                      <a:pt x="3518" y="69"/>
                    </a:lnTo>
                    <a:lnTo>
                      <a:pt x="3529" y="89"/>
                    </a:lnTo>
                    <a:lnTo>
                      <a:pt x="3542" y="113"/>
                    </a:lnTo>
                    <a:lnTo>
                      <a:pt x="3553" y="139"/>
                    </a:lnTo>
                    <a:lnTo>
                      <a:pt x="3565" y="168"/>
                    </a:lnTo>
                    <a:lnTo>
                      <a:pt x="3577" y="200"/>
                    </a:lnTo>
                    <a:lnTo>
                      <a:pt x="3589" y="237"/>
                    </a:lnTo>
                    <a:lnTo>
                      <a:pt x="3603" y="277"/>
                    </a:lnTo>
                    <a:lnTo>
                      <a:pt x="3619" y="329"/>
                    </a:lnTo>
                    <a:lnTo>
                      <a:pt x="3643" y="400"/>
                    </a:lnTo>
                    <a:lnTo>
                      <a:pt x="3674" y="488"/>
                    </a:lnTo>
                    <a:lnTo>
                      <a:pt x="3713" y="592"/>
                    </a:lnTo>
                    <a:lnTo>
                      <a:pt x="3759" y="712"/>
                    </a:lnTo>
                    <a:lnTo>
                      <a:pt x="3811" y="846"/>
                    </a:lnTo>
                    <a:lnTo>
                      <a:pt x="3871" y="992"/>
                    </a:lnTo>
                    <a:lnTo>
                      <a:pt x="3937" y="1150"/>
                    </a:lnTo>
                    <a:lnTo>
                      <a:pt x="4010" y="1318"/>
                    </a:lnTo>
                    <a:lnTo>
                      <a:pt x="4089" y="1495"/>
                    </a:lnTo>
                    <a:lnTo>
                      <a:pt x="4131" y="1587"/>
                    </a:lnTo>
                    <a:lnTo>
                      <a:pt x="4174" y="1681"/>
                    </a:lnTo>
                    <a:lnTo>
                      <a:pt x="4219" y="1776"/>
                    </a:lnTo>
                    <a:lnTo>
                      <a:pt x="4267" y="1872"/>
                    </a:lnTo>
                    <a:lnTo>
                      <a:pt x="4315" y="1970"/>
                    </a:lnTo>
                    <a:lnTo>
                      <a:pt x="4364" y="2069"/>
                    </a:lnTo>
                    <a:lnTo>
                      <a:pt x="4416" y="2170"/>
                    </a:lnTo>
                    <a:lnTo>
                      <a:pt x="4469" y="2271"/>
                    </a:lnTo>
                    <a:lnTo>
                      <a:pt x="4522" y="2373"/>
                    </a:lnTo>
                    <a:lnTo>
                      <a:pt x="4579" y="2476"/>
                    </a:lnTo>
                    <a:lnTo>
                      <a:pt x="4636" y="2579"/>
                    </a:lnTo>
                    <a:lnTo>
                      <a:pt x="4695" y="2683"/>
                    </a:lnTo>
                    <a:lnTo>
                      <a:pt x="1132" y="3934"/>
                    </a:lnTo>
                    <a:lnTo>
                      <a:pt x="1123" y="3916"/>
                    </a:lnTo>
                    <a:lnTo>
                      <a:pt x="1100" y="3865"/>
                    </a:lnTo>
                    <a:lnTo>
                      <a:pt x="1063" y="3785"/>
                    </a:lnTo>
                    <a:lnTo>
                      <a:pt x="1015" y="3678"/>
                    </a:lnTo>
                    <a:lnTo>
                      <a:pt x="956" y="3549"/>
                    </a:lnTo>
                    <a:lnTo>
                      <a:pt x="889" y="3402"/>
                    </a:lnTo>
                    <a:lnTo>
                      <a:pt x="816" y="3240"/>
                    </a:lnTo>
                    <a:lnTo>
                      <a:pt x="739" y="3066"/>
                    </a:lnTo>
                    <a:lnTo>
                      <a:pt x="658" y="2884"/>
                    </a:lnTo>
                    <a:lnTo>
                      <a:pt x="577" y="2697"/>
                    </a:lnTo>
                    <a:lnTo>
                      <a:pt x="496" y="2511"/>
                    </a:lnTo>
                    <a:lnTo>
                      <a:pt x="417" y="2326"/>
                    </a:lnTo>
                    <a:lnTo>
                      <a:pt x="342" y="2149"/>
                    </a:lnTo>
                    <a:lnTo>
                      <a:pt x="275" y="1980"/>
                    </a:lnTo>
                    <a:lnTo>
                      <a:pt x="244" y="1902"/>
                    </a:lnTo>
                    <a:lnTo>
                      <a:pt x="214" y="1827"/>
                    </a:lnTo>
                    <a:lnTo>
                      <a:pt x="187" y="1756"/>
                    </a:lnTo>
                    <a:lnTo>
                      <a:pt x="164" y="1689"/>
                    </a:lnTo>
                    <a:lnTo>
                      <a:pt x="159" y="1672"/>
                    </a:lnTo>
                    <a:lnTo>
                      <a:pt x="145" y="1623"/>
                    </a:lnTo>
                    <a:lnTo>
                      <a:pt x="126" y="1556"/>
                    </a:lnTo>
                    <a:lnTo>
                      <a:pt x="103" y="1477"/>
                    </a:lnTo>
                    <a:lnTo>
                      <a:pt x="89" y="1436"/>
                    </a:lnTo>
                    <a:lnTo>
                      <a:pt x="76" y="1396"/>
                    </a:lnTo>
                    <a:lnTo>
                      <a:pt x="63" y="1359"/>
                    </a:lnTo>
                    <a:lnTo>
                      <a:pt x="49" y="1325"/>
                    </a:lnTo>
                    <a:lnTo>
                      <a:pt x="35" y="1295"/>
                    </a:lnTo>
                    <a:lnTo>
                      <a:pt x="23" y="1271"/>
                    </a:lnTo>
                    <a:lnTo>
                      <a:pt x="17" y="1261"/>
                    </a:lnTo>
                    <a:lnTo>
                      <a:pt x="12" y="1254"/>
                    </a:lnTo>
                    <a:lnTo>
                      <a:pt x="5" y="1249"/>
                    </a:lnTo>
                    <a:lnTo>
                      <a:pt x="0" y="1245"/>
                    </a:lnTo>
                  </a:path>
                </a:pathLst>
              </a:custGeom>
              <a:noFill/>
              <a:ln cap="flat" cmpd="sng" w="9525">
                <a:solidFill>
                  <a:srgbClr val="DC1E5D"/>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26" name="Google Shape;826;p12"/>
              <p:cNvSpPr/>
              <p:nvPr/>
            </p:nvSpPr>
            <p:spPr>
              <a:xfrm>
                <a:off x="2722" y="1727"/>
                <a:ext cx="121" cy="179"/>
              </a:xfrm>
              <a:custGeom>
                <a:rect b="b" l="l" r="r" t="t"/>
                <a:pathLst>
                  <a:path extrusionOk="0" h="898" w="609">
                    <a:moveTo>
                      <a:pt x="417" y="501"/>
                    </a:moveTo>
                    <a:lnTo>
                      <a:pt x="411" y="516"/>
                    </a:lnTo>
                    <a:lnTo>
                      <a:pt x="405" y="529"/>
                    </a:lnTo>
                    <a:lnTo>
                      <a:pt x="397" y="543"/>
                    </a:lnTo>
                    <a:lnTo>
                      <a:pt x="390" y="557"/>
                    </a:lnTo>
                    <a:lnTo>
                      <a:pt x="382" y="569"/>
                    </a:lnTo>
                    <a:lnTo>
                      <a:pt x="373" y="582"/>
                    </a:lnTo>
                    <a:lnTo>
                      <a:pt x="363" y="593"/>
                    </a:lnTo>
                    <a:lnTo>
                      <a:pt x="352" y="604"/>
                    </a:lnTo>
                    <a:lnTo>
                      <a:pt x="333" y="622"/>
                    </a:lnTo>
                    <a:lnTo>
                      <a:pt x="316" y="636"/>
                    </a:lnTo>
                    <a:lnTo>
                      <a:pt x="297" y="648"/>
                    </a:lnTo>
                    <a:lnTo>
                      <a:pt x="279" y="659"/>
                    </a:lnTo>
                    <a:lnTo>
                      <a:pt x="262" y="666"/>
                    </a:lnTo>
                    <a:lnTo>
                      <a:pt x="247" y="670"/>
                    </a:lnTo>
                    <a:lnTo>
                      <a:pt x="231" y="673"/>
                    </a:lnTo>
                    <a:lnTo>
                      <a:pt x="216" y="674"/>
                    </a:lnTo>
                    <a:lnTo>
                      <a:pt x="201" y="674"/>
                    </a:lnTo>
                    <a:lnTo>
                      <a:pt x="186" y="672"/>
                    </a:lnTo>
                    <a:lnTo>
                      <a:pt x="172" y="668"/>
                    </a:lnTo>
                    <a:lnTo>
                      <a:pt x="159" y="662"/>
                    </a:lnTo>
                    <a:lnTo>
                      <a:pt x="146" y="654"/>
                    </a:lnTo>
                    <a:lnTo>
                      <a:pt x="135" y="646"/>
                    </a:lnTo>
                    <a:lnTo>
                      <a:pt x="125" y="636"/>
                    </a:lnTo>
                    <a:lnTo>
                      <a:pt x="116" y="623"/>
                    </a:lnTo>
                    <a:lnTo>
                      <a:pt x="109" y="609"/>
                    </a:lnTo>
                    <a:lnTo>
                      <a:pt x="103" y="594"/>
                    </a:lnTo>
                    <a:lnTo>
                      <a:pt x="99" y="578"/>
                    </a:lnTo>
                    <a:lnTo>
                      <a:pt x="95" y="561"/>
                    </a:lnTo>
                    <a:lnTo>
                      <a:pt x="94" y="524"/>
                    </a:lnTo>
                    <a:lnTo>
                      <a:pt x="95" y="495"/>
                    </a:lnTo>
                    <a:lnTo>
                      <a:pt x="96" y="470"/>
                    </a:lnTo>
                    <a:lnTo>
                      <a:pt x="99" y="447"/>
                    </a:lnTo>
                    <a:lnTo>
                      <a:pt x="103" y="428"/>
                    </a:lnTo>
                    <a:lnTo>
                      <a:pt x="108" y="412"/>
                    </a:lnTo>
                    <a:lnTo>
                      <a:pt x="114" y="397"/>
                    </a:lnTo>
                    <a:lnTo>
                      <a:pt x="120" y="382"/>
                    </a:lnTo>
                    <a:lnTo>
                      <a:pt x="125" y="362"/>
                    </a:lnTo>
                    <a:lnTo>
                      <a:pt x="106" y="362"/>
                    </a:lnTo>
                    <a:lnTo>
                      <a:pt x="85" y="358"/>
                    </a:lnTo>
                    <a:lnTo>
                      <a:pt x="75" y="356"/>
                    </a:lnTo>
                    <a:lnTo>
                      <a:pt x="65" y="352"/>
                    </a:lnTo>
                    <a:lnTo>
                      <a:pt x="55" y="348"/>
                    </a:lnTo>
                    <a:lnTo>
                      <a:pt x="46" y="343"/>
                    </a:lnTo>
                    <a:lnTo>
                      <a:pt x="38" y="336"/>
                    </a:lnTo>
                    <a:lnTo>
                      <a:pt x="29" y="329"/>
                    </a:lnTo>
                    <a:lnTo>
                      <a:pt x="23" y="321"/>
                    </a:lnTo>
                    <a:lnTo>
                      <a:pt x="16" y="312"/>
                    </a:lnTo>
                    <a:lnTo>
                      <a:pt x="10" y="304"/>
                    </a:lnTo>
                    <a:lnTo>
                      <a:pt x="6" y="294"/>
                    </a:lnTo>
                    <a:lnTo>
                      <a:pt x="4" y="285"/>
                    </a:lnTo>
                    <a:lnTo>
                      <a:pt x="2" y="275"/>
                    </a:lnTo>
                    <a:lnTo>
                      <a:pt x="0" y="265"/>
                    </a:lnTo>
                    <a:lnTo>
                      <a:pt x="2" y="255"/>
                    </a:lnTo>
                    <a:lnTo>
                      <a:pt x="3" y="244"/>
                    </a:lnTo>
                    <a:lnTo>
                      <a:pt x="5" y="234"/>
                    </a:lnTo>
                    <a:lnTo>
                      <a:pt x="10" y="224"/>
                    </a:lnTo>
                    <a:lnTo>
                      <a:pt x="15" y="214"/>
                    </a:lnTo>
                    <a:lnTo>
                      <a:pt x="23" y="204"/>
                    </a:lnTo>
                    <a:lnTo>
                      <a:pt x="31" y="195"/>
                    </a:lnTo>
                    <a:lnTo>
                      <a:pt x="41" y="184"/>
                    </a:lnTo>
                    <a:lnTo>
                      <a:pt x="54" y="174"/>
                    </a:lnTo>
                    <a:lnTo>
                      <a:pt x="69" y="164"/>
                    </a:lnTo>
                    <a:lnTo>
                      <a:pt x="86" y="155"/>
                    </a:lnTo>
                    <a:lnTo>
                      <a:pt x="105" y="148"/>
                    </a:lnTo>
                    <a:lnTo>
                      <a:pt x="126" y="140"/>
                    </a:lnTo>
                    <a:lnTo>
                      <a:pt x="150" y="135"/>
                    </a:lnTo>
                    <a:lnTo>
                      <a:pt x="175" y="130"/>
                    </a:lnTo>
                    <a:lnTo>
                      <a:pt x="189" y="128"/>
                    </a:lnTo>
                    <a:lnTo>
                      <a:pt x="210" y="126"/>
                    </a:lnTo>
                    <a:lnTo>
                      <a:pt x="230" y="125"/>
                    </a:lnTo>
                    <a:lnTo>
                      <a:pt x="239" y="125"/>
                    </a:lnTo>
                    <a:lnTo>
                      <a:pt x="245" y="125"/>
                    </a:lnTo>
                    <a:lnTo>
                      <a:pt x="250" y="126"/>
                    </a:lnTo>
                    <a:lnTo>
                      <a:pt x="251" y="128"/>
                    </a:lnTo>
                    <a:lnTo>
                      <a:pt x="250" y="129"/>
                    </a:lnTo>
                    <a:lnTo>
                      <a:pt x="249" y="130"/>
                    </a:lnTo>
                    <a:lnTo>
                      <a:pt x="247" y="133"/>
                    </a:lnTo>
                    <a:lnTo>
                      <a:pt x="246" y="135"/>
                    </a:lnTo>
                    <a:lnTo>
                      <a:pt x="242" y="138"/>
                    </a:lnTo>
                    <a:lnTo>
                      <a:pt x="239" y="139"/>
                    </a:lnTo>
                    <a:lnTo>
                      <a:pt x="227" y="143"/>
                    </a:lnTo>
                    <a:lnTo>
                      <a:pt x="215" y="144"/>
                    </a:lnTo>
                    <a:lnTo>
                      <a:pt x="190" y="148"/>
                    </a:lnTo>
                    <a:lnTo>
                      <a:pt x="175" y="150"/>
                    </a:lnTo>
                    <a:lnTo>
                      <a:pt x="160" y="155"/>
                    </a:lnTo>
                    <a:lnTo>
                      <a:pt x="145" y="161"/>
                    </a:lnTo>
                    <a:lnTo>
                      <a:pt x="133" y="169"/>
                    </a:lnTo>
                    <a:lnTo>
                      <a:pt x="121" y="177"/>
                    </a:lnTo>
                    <a:lnTo>
                      <a:pt x="113" y="186"/>
                    </a:lnTo>
                    <a:lnTo>
                      <a:pt x="104" y="195"/>
                    </a:lnTo>
                    <a:lnTo>
                      <a:pt x="96" y="205"/>
                    </a:lnTo>
                    <a:lnTo>
                      <a:pt x="90" y="216"/>
                    </a:lnTo>
                    <a:lnTo>
                      <a:pt x="86" y="226"/>
                    </a:lnTo>
                    <a:lnTo>
                      <a:pt x="83" y="237"/>
                    </a:lnTo>
                    <a:lnTo>
                      <a:pt x="81" y="249"/>
                    </a:lnTo>
                    <a:lnTo>
                      <a:pt x="81" y="260"/>
                    </a:lnTo>
                    <a:lnTo>
                      <a:pt x="83" y="271"/>
                    </a:lnTo>
                    <a:lnTo>
                      <a:pt x="85" y="282"/>
                    </a:lnTo>
                    <a:lnTo>
                      <a:pt x="90" y="294"/>
                    </a:lnTo>
                    <a:lnTo>
                      <a:pt x="95" y="304"/>
                    </a:lnTo>
                    <a:lnTo>
                      <a:pt x="100" y="309"/>
                    </a:lnTo>
                    <a:lnTo>
                      <a:pt x="105" y="314"/>
                    </a:lnTo>
                    <a:lnTo>
                      <a:pt x="110" y="319"/>
                    </a:lnTo>
                    <a:lnTo>
                      <a:pt x="116" y="322"/>
                    </a:lnTo>
                    <a:lnTo>
                      <a:pt x="130" y="329"/>
                    </a:lnTo>
                    <a:lnTo>
                      <a:pt x="145" y="334"/>
                    </a:lnTo>
                    <a:lnTo>
                      <a:pt x="160" y="304"/>
                    </a:lnTo>
                    <a:lnTo>
                      <a:pt x="176" y="274"/>
                    </a:lnTo>
                    <a:lnTo>
                      <a:pt x="185" y="259"/>
                    </a:lnTo>
                    <a:lnTo>
                      <a:pt x="196" y="244"/>
                    </a:lnTo>
                    <a:lnTo>
                      <a:pt x="206" y="230"/>
                    </a:lnTo>
                    <a:lnTo>
                      <a:pt x="219" y="215"/>
                    </a:lnTo>
                    <a:lnTo>
                      <a:pt x="234" y="195"/>
                    </a:lnTo>
                    <a:lnTo>
                      <a:pt x="249" y="176"/>
                    </a:lnTo>
                    <a:lnTo>
                      <a:pt x="264" y="159"/>
                    </a:lnTo>
                    <a:lnTo>
                      <a:pt x="277" y="144"/>
                    </a:lnTo>
                    <a:lnTo>
                      <a:pt x="306" y="115"/>
                    </a:lnTo>
                    <a:lnTo>
                      <a:pt x="332" y="91"/>
                    </a:lnTo>
                    <a:lnTo>
                      <a:pt x="352" y="78"/>
                    </a:lnTo>
                    <a:lnTo>
                      <a:pt x="378" y="63"/>
                    </a:lnTo>
                    <a:lnTo>
                      <a:pt x="408" y="46"/>
                    </a:lnTo>
                    <a:lnTo>
                      <a:pt x="439" y="30"/>
                    </a:lnTo>
                    <a:lnTo>
                      <a:pt x="456" y="23"/>
                    </a:lnTo>
                    <a:lnTo>
                      <a:pt x="472" y="15"/>
                    </a:lnTo>
                    <a:lnTo>
                      <a:pt x="488" y="10"/>
                    </a:lnTo>
                    <a:lnTo>
                      <a:pt x="503" y="5"/>
                    </a:lnTo>
                    <a:lnTo>
                      <a:pt x="518" y="3"/>
                    </a:lnTo>
                    <a:lnTo>
                      <a:pt x="532" y="0"/>
                    </a:lnTo>
                    <a:lnTo>
                      <a:pt x="544" y="0"/>
                    </a:lnTo>
                    <a:lnTo>
                      <a:pt x="556" y="2"/>
                    </a:lnTo>
                    <a:lnTo>
                      <a:pt x="562" y="3"/>
                    </a:lnTo>
                    <a:lnTo>
                      <a:pt x="569" y="5"/>
                    </a:lnTo>
                    <a:lnTo>
                      <a:pt x="575" y="8"/>
                    </a:lnTo>
                    <a:lnTo>
                      <a:pt x="582" y="11"/>
                    </a:lnTo>
                    <a:lnTo>
                      <a:pt x="587" y="16"/>
                    </a:lnTo>
                    <a:lnTo>
                      <a:pt x="592" y="21"/>
                    </a:lnTo>
                    <a:lnTo>
                      <a:pt x="597" y="26"/>
                    </a:lnTo>
                    <a:lnTo>
                      <a:pt x="600" y="33"/>
                    </a:lnTo>
                    <a:lnTo>
                      <a:pt x="603" y="39"/>
                    </a:lnTo>
                    <a:lnTo>
                      <a:pt x="605" y="45"/>
                    </a:lnTo>
                    <a:lnTo>
                      <a:pt x="608" y="53"/>
                    </a:lnTo>
                    <a:lnTo>
                      <a:pt x="608" y="61"/>
                    </a:lnTo>
                    <a:lnTo>
                      <a:pt x="609" y="69"/>
                    </a:lnTo>
                    <a:lnTo>
                      <a:pt x="608" y="78"/>
                    </a:lnTo>
                    <a:lnTo>
                      <a:pt x="607" y="86"/>
                    </a:lnTo>
                    <a:lnTo>
                      <a:pt x="604" y="96"/>
                    </a:lnTo>
                    <a:lnTo>
                      <a:pt x="599" y="109"/>
                    </a:lnTo>
                    <a:lnTo>
                      <a:pt x="593" y="123"/>
                    </a:lnTo>
                    <a:lnTo>
                      <a:pt x="587" y="135"/>
                    </a:lnTo>
                    <a:lnTo>
                      <a:pt x="578" y="149"/>
                    </a:lnTo>
                    <a:lnTo>
                      <a:pt x="569" y="161"/>
                    </a:lnTo>
                    <a:lnTo>
                      <a:pt x="561" y="175"/>
                    </a:lnTo>
                    <a:lnTo>
                      <a:pt x="549" y="187"/>
                    </a:lnTo>
                    <a:lnTo>
                      <a:pt x="538" y="200"/>
                    </a:lnTo>
                    <a:lnTo>
                      <a:pt x="526" y="212"/>
                    </a:lnTo>
                    <a:lnTo>
                      <a:pt x="512" y="225"/>
                    </a:lnTo>
                    <a:lnTo>
                      <a:pt x="497" y="237"/>
                    </a:lnTo>
                    <a:lnTo>
                      <a:pt x="482" y="250"/>
                    </a:lnTo>
                    <a:lnTo>
                      <a:pt x="466" y="261"/>
                    </a:lnTo>
                    <a:lnTo>
                      <a:pt x="448" y="272"/>
                    </a:lnTo>
                    <a:lnTo>
                      <a:pt x="431" y="284"/>
                    </a:lnTo>
                    <a:lnTo>
                      <a:pt x="412" y="294"/>
                    </a:lnTo>
                    <a:lnTo>
                      <a:pt x="396" y="302"/>
                    </a:lnTo>
                    <a:lnTo>
                      <a:pt x="380" y="311"/>
                    </a:lnTo>
                    <a:lnTo>
                      <a:pt x="362" y="320"/>
                    </a:lnTo>
                    <a:lnTo>
                      <a:pt x="343" y="327"/>
                    </a:lnTo>
                    <a:lnTo>
                      <a:pt x="322" y="335"/>
                    </a:lnTo>
                    <a:lnTo>
                      <a:pt x="300" y="341"/>
                    </a:lnTo>
                    <a:lnTo>
                      <a:pt x="275" y="347"/>
                    </a:lnTo>
                    <a:lnTo>
                      <a:pt x="249" y="353"/>
                    </a:lnTo>
                    <a:lnTo>
                      <a:pt x="234" y="357"/>
                    </a:lnTo>
                    <a:lnTo>
                      <a:pt x="219" y="362"/>
                    </a:lnTo>
                    <a:lnTo>
                      <a:pt x="209" y="432"/>
                    </a:lnTo>
                    <a:lnTo>
                      <a:pt x="209" y="446"/>
                    </a:lnTo>
                    <a:lnTo>
                      <a:pt x="210" y="467"/>
                    </a:lnTo>
                    <a:lnTo>
                      <a:pt x="211" y="487"/>
                    </a:lnTo>
                    <a:lnTo>
                      <a:pt x="214" y="501"/>
                    </a:lnTo>
                    <a:lnTo>
                      <a:pt x="215" y="511"/>
                    </a:lnTo>
                    <a:lnTo>
                      <a:pt x="217" y="518"/>
                    </a:lnTo>
                    <a:lnTo>
                      <a:pt x="221" y="527"/>
                    </a:lnTo>
                    <a:lnTo>
                      <a:pt x="225" y="534"/>
                    </a:lnTo>
                    <a:lnTo>
                      <a:pt x="231" y="541"/>
                    </a:lnTo>
                    <a:lnTo>
                      <a:pt x="236" y="547"/>
                    </a:lnTo>
                    <a:lnTo>
                      <a:pt x="242" y="552"/>
                    </a:lnTo>
                    <a:lnTo>
                      <a:pt x="250" y="557"/>
                    </a:lnTo>
                    <a:lnTo>
                      <a:pt x="257" y="561"/>
                    </a:lnTo>
                    <a:lnTo>
                      <a:pt x="266" y="563"/>
                    </a:lnTo>
                    <a:lnTo>
                      <a:pt x="275" y="566"/>
                    </a:lnTo>
                    <a:lnTo>
                      <a:pt x="284" y="567"/>
                    </a:lnTo>
                    <a:lnTo>
                      <a:pt x="293" y="567"/>
                    </a:lnTo>
                    <a:lnTo>
                      <a:pt x="302" y="566"/>
                    </a:lnTo>
                    <a:lnTo>
                      <a:pt x="312" y="563"/>
                    </a:lnTo>
                    <a:lnTo>
                      <a:pt x="322" y="561"/>
                    </a:lnTo>
                    <a:lnTo>
                      <a:pt x="331" y="557"/>
                    </a:lnTo>
                    <a:lnTo>
                      <a:pt x="338" y="552"/>
                    </a:lnTo>
                    <a:lnTo>
                      <a:pt x="347" y="546"/>
                    </a:lnTo>
                    <a:lnTo>
                      <a:pt x="355" y="538"/>
                    </a:lnTo>
                    <a:lnTo>
                      <a:pt x="372" y="519"/>
                    </a:lnTo>
                    <a:lnTo>
                      <a:pt x="388" y="498"/>
                    </a:lnTo>
                    <a:lnTo>
                      <a:pt x="405" y="476"/>
                    </a:lnTo>
                    <a:lnTo>
                      <a:pt x="418" y="452"/>
                    </a:lnTo>
                    <a:lnTo>
                      <a:pt x="423" y="441"/>
                    </a:lnTo>
                    <a:lnTo>
                      <a:pt x="428" y="428"/>
                    </a:lnTo>
                    <a:lnTo>
                      <a:pt x="433" y="418"/>
                    </a:lnTo>
                    <a:lnTo>
                      <a:pt x="437" y="407"/>
                    </a:lnTo>
                    <a:lnTo>
                      <a:pt x="441" y="388"/>
                    </a:lnTo>
                    <a:lnTo>
                      <a:pt x="443" y="367"/>
                    </a:lnTo>
                    <a:lnTo>
                      <a:pt x="447" y="347"/>
                    </a:lnTo>
                    <a:lnTo>
                      <a:pt x="451" y="329"/>
                    </a:lnTo>
                    <a:lnTo>
                      <a:pt x="466" y="321"/>
                    </a:lnTo>
                    <a:lnTo>
                      <a:pt x="481" y="316"/>
                    </a:lnTo>
                    <a:lnTo>
                      <a:pt x="496" y="310"/>
                    </a:lnTo>
                    <a:lnTo>
                      <a:pt x="511" y="304"/>
                    </a:lnTo>
                    <a:lnTo>
                      <a:pt x="528" y="295"/>
                    </a:lnTo>
                    <a:lnTo>
                      <a:pt x="544" y="286"/>
                    </a:lnTo>
                    <a:lnTo>
                      <a:pt x="559" y="277"/>
                    </a:lnTo>
                    <a:lnTo>
                      <a:pt x="574" y="269"/>
                    </a:lnTo>
                    <a:lnTo>
                      <a:pt x="571" y="304"/>
                    </a:lnTo>
                    <a:lnTo>
                      <a:pt x="567" y="338"/>
                    </a:lnTo>
                    <a:lnTo>
                      <a:pt x="562" y="373"/>
                    </a:lnTo>
                    <a:lnTo>
                      <a:pt x="556" y="407"/>
                    </a:lnTo>
                    <a:lnTo>
                      <a:pt x="547" y="447"/>
                    </a:lnTo>
                    <a:lnTo>
                      <a:pt x="539" y="483"/>
                    </a:lnTo>
                    <a:lnTo>
                      <a:pt x="531" y="518"/>
                    </a:lnTo>
                    <a:lnTo>
                      <a:pt x="521" y="551"/>
                    </a:lnTo>
                    <a:lnTo>
                      <a:pt x="511" y="582"/>
                    </a:lnTo>
                    <a:lnTo>
                      <a:pt x="501" y="609"/>
                    </a:lnTo>
                    <a:lnTo>
                      <a:pt x="489" y="636"/>
                    </a:lnTo>
                    <a:lnTo>
                      <a:pt x="478" y="661"/>
                    </a:lnTo>
                    <a:lnTo>
                      <a:pt x="467" y="683"/>
                    </a:lnTo>
                    <a:lnTo>
                      <a:pt x="454" y="704"/>
                    </a:lnTo>
                    <a:lnTo>
                      <a:pt x="442" y="724"/>
                    </a:lnTo>
                    <a:lnTo>
                      <a:pt x="428" y="742"/>
                    </a:lnTo>
                    <a:lnTo>
                      <a:pt x="415" y="759"/>
                    </a:lnTo>
                    <a:lnTo>
                      <a:pt x="401" y="774"/>
                    </a:lnTo>
                    <a:lnTo>
                      <a:pt x="387" y="789"/>
                    </a:lnTo>
                    <a:lnTo>
                      <a:pt x="372" y="803"/>
                    </a:lnTo>
                    <a:lnTo>
                      <a:pt x="356" y="817"/>
                    </a:lnTo>
                    <a:lnTo>
                      <a:pt x="340" y="828"/>
                    </a:lnTo>
                    <a:lnTo>
                      <a:pt x="323" y="839"/>
                    </a:lnTo>
                    <a:lnTo>
                      <a:pt x="308" y="849"/>
                    </a:lnTo>
                    <a:lnTo>
                      <a:pt x="293" y="858"/>
                    </a:lnTo>
                    <a:lnTo>
                      <a:pt x="279" y="866"/>
                    </a:lnTo>
                    <a:lnTo>
                      <a:pt x="265" y="873"/>
                    </a:lnTo>
                    <a:lnTo>
                      <a:pt x="251" y="879"/>
                    </a:lnTo>
                    <a:lnTo>
                      <a:pt x="237" y="884"/>
                    </a:lnTo>
                    <a:lnTo>
                      <a:pt x="225" y="889"/>
                    </a:lnTo>
                    <a:lnTo>
                      <a:pt x="212" y="891"/>
                    </a:lnTo>
                    <a:lnTo>
                      <a:pt x="201" y="894"/>
                    </a:lnTo>
                    <a:lnTo>
                      <a:pt x="190" y="896"/>
                    </a:lnTo>
                    <a:lnTo>
                      <a:pt x="180" y="896"/>
                    </a:lnTo>
                    <a:lnTo>
                      <a:pt x="169" y="898"/>
                    </a:lnTo>
                    <a:lnTo>
                      <a:pt x="160" y="896"/>
                    </a:lnTo>
                    <a:lnTo>
                      <a:pt x="150" y="894"/>
                    </a:lnTo>
                    <a:lnTo>
                      <a:pt x="141" y="891"/>
                    </a:lnTo>
                    <a:lnTo>
                      <a:pt x="133" y="888"/>
                    </a:lnTo>
                    <a:lnTo>
                      <a:pt x="125" y="883"/>
                    </a:lnTo>
                    <a:lnTo>
                      <a:pt x="118" y="878"/>
                    </a:lnTo>
                    <a:lnTo>
                      <a:pt x="111" y="871"/>
                    </a:lnTo>
                    <a:lnTo>
                      <a:pt x="106" y="865"/>
                    </a:lnTo>
                    <a:lnTo>
                      <a:pt x="103" y="858"/>
                    </a:lnTo>
                    <a:lnTo>
                      <a:pt x="99" y="851"/>
                    </a:lnTo>
                    <a:lnTo>
                      <a:pt x="96" y="844"/>
                    </a:lnTo>
                    <a:lnTo>
                      <a:pt x="94" y="836"/>
                    </a:lnTo>
                    <a:lnTo>
                      <a:pt x="94" y="829"/>
                    </a:lnTo>
                    <a:lnTo>
                      <a:pt x="94" y="820"/>
                    </a:lnTo>
                    <a:lnTo>
                      <a:pt x="95" y="813"/>
                    </a:lnTo>
                    <a:lnTo>
                      <a:pt x="98" y="805"/>
                    </a:lnTo>
                    <a:lnTo>
                      <a:pt x="100" y="798"/>
                    </a:lnTo>
                    <a:lnTo>
                      <a:pt x="110" y="785"/>
                    </a:lnTo>
                    <a:lnTo>
                      <a:pt x="120" y="777"/>
                    </a:lnTo>
                    <a:lnTo>
                      <a:pt x="131" y="769"/>
                    </a:lnTo>
                    <a:lnTo>
                      <a:pt x="141" y="764"/>
                    </a:lnTo>
                    <a:lnTo>
                      <a:pt x="152" y="760"/>
                    </a:lnTo>
                    <a:lnTo>
                      <a:pt x="162" y="759"/>
                    </a:lnTo>
                    <a:lnTo>
                      <a:pt x="171" y="760"/>
                    </a:lnTo>
                    <a:lnTo>
                      <a:pt x="180" y="763"/>
                    </a:lnTo>
                    <a:lnTo>
                      <a:pt x="186" y="767"/>
                    </a:lnTo>
                    <a:lnTo>
                      <a:pt x="191" y="770"/>
                    </a:lnTo>
                    <a:lnTo>
                      <a:pt x="194" y="774"/>
                    </a:lnTo>
                    <a:lnTo>
                      <a:pt x="195" y="778"/>
                    </a:lnTo>
                    <a:lnTo>
                      <a:pt x="195" y="779"/>
                    </a:lnTo>
                    <a:lnTo>
                      <a:pt x="194" y="780"/>
                    </a:lnTo>
                    <a:lnTo>
                      <a:pt x="189" y="782"/>
                    </a:lnTo>
                    <a:lnTo>
                      <a:pt x="185" y="783"/>
                    </a:lnTo>
                    <a:lnTo>
                      <a:pt x="177" y="785"/>
                    </a:lnTo>
                    <a:lnTo>
                      <a:pt x="171" y="790"/>
                    </a:lnTo>
                    <a:lnTo>
                      <a:pt x="165" y="795"/>
                    </a:lnTo>
                    <a:lnTo>
                      <a:pt x="161" y="803"/>
                    </a:lnTo>
                    <a:lnTo>
                      <a:pt x="157" y="810"/>
                    </a:lnTo>
                    <a:lnTo>
                      <a:pt x="156" y="819"/>
                    </a:lnTo>
                    <a:lnTo>
                      <a:pt x="157" y="828"/>
                    </a:lnTo>
                    <a:lnTo>
                      <a:pt x="160" y="838"/>
                    </a:lnTo>
                    <a:lnTo>
                      <a:pt x="164" y="844"/>
                    </a:lnTo>
                    <a:lnTo>
                      <a:pt x="170" y="850"/>
                    </a:lnTo>
                    <a:lnTo>
                      <a:pt x="174" y="854"/>
                    </a:lnTo>
                    <a:lnTo>
                      <a:pt x="177" y="856"/>
                    </a:lnTo>
                    <a:lnTo>
                      <a:pt x="182" y="860"/>
                    </a:lnTo>
                    <a:lnTo>
                      <a:pt x="189" y="861"/>
                    </a:lnTo>
                    <a:lnTo>
                      <a:pt x="195" y="864"/>
                    </a:lnTo>
                    <a:lnTo>
                      <a:pt x="202" y="864"/>
                    </a:lnTo>
                    <a:lnTo>
                      <a:pt x="210" y="864"/>
                    </a:lnTo>
                    <a:lnTo>
                      <a:pt x="220" y="863"/>
                    </a:lnTo>
                    <a:lnTo>
                      <a:pt x="230" y="859"/>
                    </a:lnTo>
                    <a:lnTo>
                      <a:pt x="241" y="855"/>
                    </a:lnTo>
                    <a:lnTo>
                      <a:pt x="255" y="849"/>
                    </a:lnTo>
                    <a:lnTo>
                      <a:pt x="269" y="843"/>
                    </a:lnTo>
                    <a:lnTo>
                      <a:pt x="275" y="839"/>
                    </a:lnTo>
                    <a:lnTo>
                      <a:pt x="281" y="835"/>
                    </a:lnTo>
                    <a:lnTo>
                      <a:pt x="287" y="830"/>
                    </a:lnTo>
                    <a:lnTo>
                      <a:pt x="293" y="825"/>
                    </a:lnTo>
                    <a:lnTo>
                      <a:pt x="306" y="812"/>
                    </a:lnTo>
                    <a:lnTo>
                      <a:pt x="318" y="794"/>
                    </a:lnTo>
                    <a:lnTo>
                      <a:pt x="331" y="773"/>
                    </a:lnTo>
                    <a:lnTo>
                      <a:pt x="345" y="747"/>
                    </a:lnTo>
                    <a:lnTo>
                      <a:pt x="358" y="715"/>
                    </a:lnTo>
                    <a:lnTo>
                      <a:pt x="372" y="679"/>
                    </a:lnTo>
                    <a:lnTo>
                      <a:pt x="382" y="653"/>
                    </a:lnTo>
                    <a:lnTo>
                      <a:pt x="391" y="624"/>
                    </a:lnTo>
                    <a:lnTo>
                      <a:pt x="400" y="593"/>
                    </a:lnTo>
                    <a:lnTo>
                      <a:pt x="407" y="556"/>
                    </a:lnTo>
                    <a:lnTo>
                      <a:pt x="417" y="501"/>
                    </a:lnTo>
                    <a:close/>
                  </a:path>
                </a:pathLst>
              </a:custGeom>
              <a:solidFill>
                <a:srgbClr val="E981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27" name="Google Shape;827;p12"/>
              <p:cNvSpPr/>
              <p:nvPr/>
            </p:nvSpPr>
            <p:spPr>
              <a:xfrm>
                <a:off x="2722" y="1727"/>
                <a:ext cx="121" cy="179"/>
              </a:xfrm>
              <a:custGeom>
                <a:rect b="b" l="l" r="r" t="t"/>
                <a:pathLst>
                  <a:path extrusionOk="0" h="898" w="609">
                    <a:moveTo>
                      <a:pt x="417" y="501"/>
                    </a:moveTo>
                    <a:lnTo>
                      <a:pt x="411" y="516"/>
                    </a:lnTo>
                    <a:lnTo>
                      <a:pt x="405" y="529"/>
                    </a:lnTo>
                    <a:lnTo>
                      <a:pt x="397" y="543"/>
                    </a:lnTo>
                    <a:lnTo>
                      <a:pt x="390" y="557"/>
                    </a:lnTo>
                    <a:lnTo>
                      <a:pt x="382" y="569"/>
                    </a:lnTo>
                    <a:lnTo>
                      <a:pt x="373" y="582"/>
                    </a:lnTo>
                    <a:lnTo>
                      <a:pt x="363" y="593"/>
                    </a:lnTo>
                    <a:lnTo>
                      <a:pt x="352" y="604"/>
                    </a:lnTo>
                    <a:lnTo>
                      <a:pt x="333" y="622"/>
                    </a:lnTo>
                    <a:lnTo>
                      <a:pt x="316" y="636"/>
                    </a:lnTo>
                    <a:lnTo>
                      <a:pt x="297" y="648"/>
                    </a:lnTo>
                    <a:lnTo>
                      <a:pt x="279" y="659"/>
                    </a:lnTo>
                    <a:lnTo>
                      <a:pt x="262" y="666"/>
                    </a:lnTo>
                    <a:lnTo>
                      <a:pt x="247" y="670"/>
                    </a:lnTo>
                    <a:lnTo>
                      <a:pt x="231" y="673"/>
                    </a:lnTo>
                    <a:lnTo>
                      <a:pt x="216" y="674"/>
                    </a:lnTo>
                    <a:lnTo>
                      <a:pt x="201" y="674"/>
                    </a:lnTo>
                    <a:lnTo>
                      <a:pt x="186" y="672"/>
                    </a:lnTo>
                    <a:lnTo>
                      <a:pt x="172" y="668"/>
                    </a:lnTo>
                    <a:lnTo>
                      <a:pt x="159" y="662"/>
                    </a:lnTo>
                    <a:lnTo>
                      <a:pt x="146" y="654"/>
                    </a:lnTo>
                    <a:lnTo>
                      <a:pt x="135" y="646"/>
                    </a:lnTo>
                    <a:lnTo>
                      <a:pt x="125" y="636"/>
                    </a:lnTo>
                    <a:lnTo>
                      <a:pt x="116" y="623"/>
                    </a:lnTo>
                    <a:lnTo>
                      <a:pt x="109" y="609"/>
                    </a:lnTo>
                    <a:lnTo>
                      <a:pt x="103" y="594"/>
                    </a:lnTo>
                    <a:lnTo>
                      <a:pt x="99" y="578"/>
                    </a:lnTo>
                    <a:lnTo>
                      <a:pt x="95" y="561"/>
                    </a:lnTo>
                    <a:lnTo>
                      <a:pt x="94" y="524"/>
                    </a:lnTo>
                    <a:lnTo>
                      <a:pt x="95" y="495"/>
                    </a:lnTo>
                    <a:lnTo>
                      <a:pt x="96" y="470"/>
                    </a:lnTo>
                    <a:lnTo>
                      <a:pt x="99" y="447"/>
                    </a:lnTo>
                    <a:lnTo>
                      <a:pt x="103" y="428"/>
                    </a:lnTo>
                    <a:lnTo>
                      <a:pt x="108" y="412"/>
                    </a:lnTo>
                    <a:lnTo>
                      <a:pt x="114" y="397"/>
                    </a:lnTo>
                    <a:lnTo>
                      <a:pt x="120" y="382"/>
                    </a:lnTo>
                    <a:lnTo>
                      <a:pt x="125" y="362"/>
                    </a:lnTo>
                    <a:lnTo>
                      <a:pt x="106" y="362"/>
                    </a:lnTo>
                    <a:lnTo>
                      <a:pt x="85" y="358"/>
                    </a:lnTo>
                    <a:lnTo>
                      <a:pt x="75" y="356"/>
                    </a:lnTo>
                    <a:lnTo>
                      <a:pt x="65" y="352"/>
                    </a:lnTo>
                    <a:lnTo>
                      <a:pt x="55" y="348"/>
                    </a:lnTo>
                    <a:lnTo>
                      <a:pt x="46" y="343"/>
                    </a:lnTo>
                    <a:lnTo>
                      <a:pt x="38" y="336"/>
                    </a:lnTo>
                    <a:lnTo>
                      <a:pt x="29" y="329"/>
                    </a:lnTo>
                    <a:lnTo>
                      <a:pt x="23" y="321"/>
                    </a:lnTo>
                    <a:lnTo>
                      <a:pt x="16" y="312"/>
                    </a:lnTo>
                    <a:lnTo>
                      <a:pt x="10" y="304"/>
                    </a:lnTo>
                    <a:lnTo>
                      <a:pt x="6" y="294"/>
                    </a:lnTo>
                    <a:lnTo>
                      <a:pt x="4" y="285"/>
                    </a:lnTo>
                    <a:lnTo>
                      <a:pt x="2" y="275"/>
                    </a:lnTo>
                    <a:lnTo>
                      <a:pt x="0" y="265"/>
                    </a:lnTo>
                    <a:lnTo>
                      <a:pt x="2" y="255"/>
                    </a:lnTo>
                    <a:lnTo>
                      <a:pt x="3" y="244"/>
                    </a:lnTo>
                    <a:lnTo>
                      <a:pt x="5" y="234"/>
                    </a:lnTo>
                    <a:lnTo>
                      <a:pt x="10" y="224"/>
                    </a:lnTo>
                    <a:lnTo>
                      <a:pt x="15" y="214"/>
                    </a:lnTo>
                    <a:lnTo>
                      <a:pt x="23" y="204"/>
                    </a:lnTo>
                    <a:lnTo>
                      <a:pt x="31" y="195"/>
                    </a:lnTo>
                    <a:lnTo>
                      <a:pt x="41" y="184"/>
                    </a:lnTo>
                    <a:lnTo>
                      <a:pt x="54" y="174"/>
                    </a:lnTo>
                    <a:lnTo>
                      <a:pt x="69" y="164"/>
                    </a:lnTo>
                    <a:lnTo>
                      <a:pt x="86" y="155"/>
                    </a:lnTo>
                    <a:lnTo>
                      <a:pt x="105" y="148"/>
                    </a:lnTo>
                    <a:lnTo>
                      <a:pt x="126" y="140"/>
                    </a:lnTo>
                    <a:lnTo>
                      <a:pt x="150" y="135"/>
                    </a:lnTo>
                    <a:lnTo>
                      <a:pt x="175" y="130"/>
                    </a:lnTo>
                    <a:lnTo>
                      <a:pt x="189" y="128"/>
                    </a:lnTo>
                    <a:lnTo>
                      <a:pt x="210" y="126"/>
                    </a:lnTo>
                    <a:lnTo>
                      <a:pt x="230" y="125"/>
                    </a:lnTo>
                    <a:lnTo>
                      <a:pt x="239" y="125"/>
                    </a:lnTo>
                    <a:lnTo>
                      <a:pt x="245" y="125"/>
                    </a:lnTo>
                    <a:lnTo>
                      <a:pt x="250" y="126"/>
                    </a:lnTo>
                    <a:lnTo>
                      <a:pt x="251" y="128"/>
                    </a:lnTo>
                    <a:lnTo>
                      <a:pt x="250" y="129"/>
                    </a:lnTo>
                    <a:lnTo>
                      <a:pt x="249" y="130"/>
                    </a:lnTo>
                    <a:lnTo>
                      <a:pt x="247" y="133"/>
                    </a:lnTo>
                    <a:lnTo>
                      <a:pt x="246" y="135"/>
                    </a:lnTo>
                    <a:lnTo>
                      <a:pt x="242" y="138"/>
                    </a:lnTo>
                    <a:lnTo>
                      <a:pt x="239" y="139"/>
                    </a:lnTo>
                    <a:lnTo>
                      <a:pt x="227" y="143"/>
                    </a:lnTo>
                    <a:lnTo>
                      <a:pt x="215" y="144"/>
                    </a:lnTo>
                    <a:lnTo>
                      <a:pt x="190" y="148"/>
                    </a:lnTo>
                    <a:lnTo>
                      <a:pt x="175" y="150"/>
                    </a:lnTo>
                    <a:lnTo>
                      <a:pt x="160" y="155"/>
                    </a:lnTo>
                    <a:lnTo>
                      <a:pt x="145" y="161"/>
                    </a:lnTo>
                    <a:lnTo>
                      <a:pt x="133" y="169"/>
                    </a:lnTo>
                    <a:lnTo>
                      <a:pt x="121" y="177"/>
                    </a:lnTo>
                    <a:lnTo>
                      <a:pt x="113" y="186"/>
                    </a:lnTo>
                    <a:lnTo>
                      <a:pt x="104" y="195"/>
                    </a:lnTo>
                    <a:lnTo>
                      <a:pt x="96" y="205"/>
                    </a:lnTo>
                    <a:lnTo>
                      <a:pt x="90" y="216"/>
                    </a:lnTo>
                    <a:lnTo>
                      <a:pt x="86" y="226"/>
                    </a:lnTo>
                    <a:lnTo>
                      <a:pt x="83" y="237"/>
                    </a:lnTo>
                    <a:lnTo>
                      <a:pt x="81" y="249"/>
                    </a:lnTo>
                    <a:lnTo>
                      <a:pt x="81" y="260"/>
                    </a:lnTo>
                    <a:lnTo>
                      <a:pt x="83" y="271"/>
                    </a:lnTo>
                    <a:lnTo>
                      <a:pt x="85" y="282"/>
                    </a:lnTo>
                    <a:lnTo>
                      <a:pt x="90" y="294"/>
                    </a:lnTo>
                    <a:lnTo>
                      <a:pt x="95" y="304"/>
                    </a:lnTo>
                    <a:lnTo>
                      <a:pt x="100" y="309"/>
                    </a:lnTo>
                    <a:lnTo>
                      <a:pt x="105" y="314"/>
                    </a:lnTo>
                    <a:lnTo>
                      <a:pt x="110" y="319"/>
                    </a:lnTo>
                    <a:lnTo>
                      <a:pt x="116" y="322"/>
                    </a:lnTo>
                    <a:lnTo>
                      <a:pt x="130" y="329"/>
                    </a:lnTo>
                    <a:lnTo>
                      <a:pt x="145" y="334"/>
                    </a:lnTo>
                    <a:lnTo>
                      <a:pt x="160" y="304"/>
                    </a:lnTo>
                    <a:lnTo>
                      <a:pt x="176" y="274"/>
                    </a:lnTo>
                    <a:lnTo>
                      <a:pt x="185" y="259"/>
                    </a:lnTo>
                    <a:lnTo>
                      <a:pt x="196" y="244"/>
                    </a:lnTo>
                    <a:lnTo>
                      <a:pt x="206" y="230"/>
                    </a:lnTo>
                    <a:lnTo>
                      <a:pt x="219" y="215"/>
                    </a:lnTo>
                    <a:lnTo>
                      <a:pt x="234" y="195"/>
                    </a:lnTo>
                    <a:lnTo>
                      <a:pt x="249" y="176"/>
                    </a:lnTo>
                    <a:lnTo>
                      <a:pt x="264" y="159"/>
                    </a:lnTo>
                    <a:lnTo>
                      <a:pt x="277" y="144"/>
                    </a:lnTo>
                    <a:lnTo>
                      <a:pt x="306" y="115"/>
                    </a:lnTo>
                    <a:lnTo>
                      <a:pt x="332" y="91"/>
                    </a:lnTo>
                    <a:lnTo>
                      <a:pt x="352" y="78"/>
                    </a:lnTo>
                    <a:lnTo>
                      <a:pt x="378" y="63"/>
                    </a:lnTo>
                    <a:lnTo>
                      <a:pt x="408" y="46"/>
                    </a:lnTo>
                    <a:lnTo>
                      <a:pt x="439" y="30"/>
                    </a:lnTo>
                    <a:lnTo>
                      <a:pt x="456" y="23"/>
                    </a:lnTo>
                    <a:lnTo>
                      <a:pt x="472" y="15"/>
                    </a:lnTo>
                    <a:lnTo>
                      <a:pt x="488" y="10"/>
                    </a:lnTo>
                    <a:lnTo>
                      <a:pt x="503" y="5"/>
                    </a:lnTo>
                    <a:lnTo>
                      <a:pt x="518" y="3"/>
                    </a:lnTo>
                    <a:lnTo>
                      <a:pt x="532" y="0"/>
                    </a:lnTo>
                    <a:lnTo>
                      <a:pt x="544" y="0"/>
                    </a:lnTo>
                    <a:lnTo>
                      <a:pt x="556" y="2"/>
                    </a:lnTo>
                    <a:lnTo>
                      <a:pt x="562" y="3"/>
                    </a:lnTo>
                    <a:lnTo>
                      <a:pt x="569" y="5"/>
                    </a:lnTo>
                    <a:lnTo>
                      <a:pt x="575" y="8"/>
                    </a:lnTo>
                    <a:lnTo>
                      <a:pt x="582" y="11"/>
                    </a:lnTo>
                    <a:lnTo>
                      <a:pt x="587" y="16"/>
                    </a:lnTo>
                    <a:lnTo>
                      <a:pt x="592" y="21"/>
                    </a:lnTo>
                    <a:lnTo>
                      <a:pt x="597" y="26"/>
                    </a:lnTo>
                    <a:lnTo>
                      <a:pt x="600" y="33"/>
                    </a:lnTo>
                    <a:lnTo>
                      <a:pt x="603" y="39"/>
                    </a:lnTo>
                    <a:lnTo>
                      <a:pt x="605" y="45"/>
                    </a:lnTo>
                    <a:lnTo>
                      <a:pt x="608" y="53"/>
                    </a:lnTo>
                    <a:lnTo>
                      <a:pt x="608" y="61"/>
                    </a:lnTo>
                    <a:lnTo>
                      <a:pt x="609" y="69"/>
                    </a:lnTo>
                    <a:lnTo>
                      <a:pt x="608" y="78"/>
                    </a:lnTo>
                    <a:lnTo>
                      <a:pt x="607" y="86"/>
                    </a:lnTo>
                    <a:lnTo>
                      <a:pt x="604" y="96"/>
                    </a:lnTo>
                    <a:lnTo>
                      <a:pt x="599" y="109"/>
                    </a:lnTo>
                    <a:lnTo>
                      <a:pt x="593" y="123"/>
                    </a:lnTo>
                    <a:lnTo>
                      <a:pt x="587" y="135"/>
                    </a:lnTo>
                    <a:lnTo>
                      <a:pt x="578" y="149"/>
                    </a:lnTo>
                    <a:lnTo>
                      <a:pt x="569" y="161"/>
                    </a:lnTo>
                    <a:lnTo>
                      <a:pt x="561" y="175"/>
                    </a:lnTo>
                    <a:lnTo>
                      <a:pt x="549" y="187"/>
                    </a:lnTo>
                    <a:lnTo>
                      <a:pt x="538" y="200"/>
                    </a:lnTo>
                    <a:lnTo>
                      <a:pt x="526" y="212"/>
                    </a:lnTo>
                    <a:lnTo>
                      <a:pt x="512" y="225"/>
                    </a:lnTo>
                    <a:lnTo>
                      <a:pt x="497" y="237"/>
                    </a:lnTo>
                    <a:lnTo>
                      <a:pt x="482" y="250"/>
                    </a:lnTo>
                    <a:lnTo>
                      <a:pt x="466" y="261"/>
                    </a:lnTo>
                    <a:lnTo>
                      <a:pt x="448" y="272"/>
                    </a:lnTo>
                    <a:lnTo>
                      <a:pt x="431" y="284"/>
                    </a:lnTo>
                    <a:lnTo>
                      <a:pt x="412" y="294"/>
                    </a:lnTo>
                    <a:lnTo>
                      <a:pt x="396" y="302"/>
                    </a:lnTo>
                    <a:lnTo>
                      <a:pt x="380" y="311"/>
                    </a:lnTo>
                    <a:lnTo>
                      <a:pt x="362" y="320"/>
                    </a:lnTo>
                    <a:lnTo>
                      <a:pt x="343" y="327"/>
                    </a:lnTo>
                    <a:lnTo>
                      <a:pt x="322" y="335"/>
                    </a:lnTo>
                    <a:lnTo>
                      <a:pt x="300" y="341"/>
                    </a:lnTo>
                    <a:lnTo>
                      <a:pt x="275" y="347"/>
                    </a:lnTo>
                    <a:lnTo>
                      <a:pt x="249" y="353"/>
                    </a:lnTo>
                    <a:lnTo>
                      <a:pt x="234" y="357"/>
                    </a:lnTo>
                    <a:lnTo>
                      <a:pt x="219" y="362"/>
                    </a:lnTo>
                    <a:lnTo>
                      <a:pt x="209" y="432"/>
                    </a:lnTo>
                    <a:lnTo>
                      <a:pt x="209" y="446"/>
                    </a:lnTo>
                    <a:lnTo>
                      <a:pt x="210" y="467"/>
                    </a:lnTo>
                    <a:lnTo>
                      <a:pt x="211" y="487"/>
                    </a:lnTo>
                    <a:lnTo>
                      <a:pt x="214" y="501"/>
                    </a:lnTo>
                    <a:lnTo>
                      <a:pt x="215" y="511"/>
                    </a:lnTo>
                    <a:lnTo>
                      <a:pt x="217" y="518"/>
                    </a:lnTo>
                    <a:lnTo>
                      <a:pt x="221" y="527"/>
                    </a:lnTo>
                    <a:lnTo>
                      <a:pt x="225" y="534"/>
                    </a:lnTo>
                    <a:lnTo>
                      <a:pt x="231" y="541"/>
                    </a:lnTo>
                    <a:lnTo>
                      <a:pt x="236" y="547"/>
                    </a:lnTo>
                    <a:lnTo>
                      <a:pt x="242" y="552"/>
                    </a:lnTo>
                    <a:lnTo>
                      <a:pt x="250" y="557"/>
                    </a:lnTo>
                    <a:lnTo>
                      <a:pt x="257" y="561"/>
                    </a:lnTo>
                    <a:lnTo>
                      <a:pt x="266" y="563"/>
                    </a:lnTo>
                    <a:lnTo>
                      <a:pt x="275" y="566"/>
                    </a:lnTo>
                    <a:lnTo>
                      <a:pt x="284" y="567"/>
                    </a:lnTo>
                    <a:lnTo>
                      <a:pt x="293" y="567"/>
                    </a:lnTo>
                    <a:lnTo>
                      <a:pt x="302" y="566"/>
                    </a:lnTo>
                    <a:lnTo>
                      <a:pt x="312" y="563"/>
                    </a:lnTo>
                    <a:lnTo>
                      <a:pt x="322" y="561"/>
                    </a:lnTo>
                    <a:lnTo>
                      <a:pt x="331" y="557"/>
                    </a:lnTo>
                    <a:lnTo>
                      <a:pt x="338" y="552"/>
                    </a:lnTo>
                    <a:lnTo>
                      <a:pt x="347" y="546"/>
                    </a:lnTo>
                    <a:lnTo>
                      <a:pt x="355" y="538"/>
                    </a:lnTo>
                    <a:lnTo>
                      <a:pt x="372" y="519"/>
                    </a:lnTo>
                    <a:lnTo>
                      <a:pt x="388" y="498"/>
                    </a:lnTo>
                    <a:lnTo>
                      <a:pt x="405" y="476"/>
                    </a:lnTo>
                    <a:lnTo>
                      <a:pt x="418" y="452"/>
                    </a:lnTo>
                    <a:lnTo>
                      <a:pt x="423" y="441"/>
                    </a:lnTo>
                    <a:lnTo>
                      <a:pt x="428" y="428"/>
                    </a:lnTo>
                    <a:lnTo>
                      <a:pt x="433" y="418"/>
                    </a:lnTo>
                    <a:lnTo>
                      <a:pt x="437" y="407"/>
                    </a:lnTo>
                    <a:lnTo>
                      <a:pt x="441" y="388"/>
                    </a:lnTo>
                    <a:lnTo>
                      <a:pt x="443" y="367"/>
                    </a:lnTo>
                    <a:lnTo>
                      <a:pt x="447" y="347"/>
                    </a:lnTo>
                    <a:lnTo>
                      <a:pt x="451" y="329"/>
                    </a:lnTo>
                    <a:lnTo>
                      <a:pt x="466" y="321"/>
                    </a:lnTo>
                    <a:lnTo>
                      <a:pt x="481" y="316"/>
                    </a:lnTo>
                    <a:lnTo>
                      <a:pt x="496" y="310"/>
                    </a:lnTo>
                    <a:lnTo>
                      <a:pt x="511" y="304"/>
                    </a:lnTo>
                    <a:lnTo>
                      <a:pt x="528" y="295"/>
                    </a:lnTo>
                    <a:lnTo>
                      <a:pt x="544" y="286"/>
                    </a:lnTo>
                    <a:lnTo>
                      <a:pt x="559" y="277"/>
                    </a:lnTo>
                    <a:lnTo>
                      <a:pt x="574" y="269"/>
                    </a:lnTo>
                    <a:lnTo>
                      <a:pt x="571" y="304"/>
                    </a:lnTo>
                    <a:lnTo>
                      <a:pt x="567" y="338"/>
                    </a:lnTo>
                    <a:lnTo>
                      <a:pt x="562" y="373"/>
                    </a:lnTo>
                    <a:lnTo>
                      <a:pt x="556" y="407"/>
                    </a:lnTo>
                    <a:lnTo>
                      <a:pt x="547" y="447"/>
                    </a:lnTo>
                    <a:lnTo>
                      <a:pt x="539" y="483"/>
                    </a:lnTo>
                    <a:lnTo>
                      <a:pt x="531" y="518"/>
                    </a:lnTo>
                    <a:lnTo>
                      <a:pt x="521" y="551"/>
                    </a:lnTo>
                    <a:lnTo>
                      <a:pt x="511" y="582"/>
                    </a:lnTo>
                    <a:lnTo>
                      <a:pt x="501" y="609"/>
                    </a:lnTo>
                    <a:lnTo>
                      <a:pt x="489" y="636"/>
                    </a:lnTo>
                    <a:lnTo>
                      <a:pt x="478" y="661"/>
                    </a:lnTo>
                    <a:lnTo>
                      <a:pt x="467" y="683"/>
                    </a:lnTo>
                    <a:lnTo>
                      <a:pt x="454" y="704"/>
                    </a:lnTo>
                    <a:lnTo>
                      <a:pt x="442" y="724"/>
                    </a:lnTo>
                    <a:lnTo>
                      <a:pt x="428" y="742"/>
                    </a:lnTo>
                    <a:lnTo>
                      <a:pt x="415" y="759"/>
                    </a:lnTo>
                    <a:lnTo>
                      <a:pt x="401" y="774"/>
                    </a:lnTo>
                    <a:lnTo>
                      <a:pt x="387" y="789"/>
                    </a:lnTo>
                    <a:lnTo>
                      <a:pt x="372" y="803"/>
                    </a:lnTo>
                    <a:lnTo>
                      <a:pt x="356" y="817"/>
                    </a:lnTo>
                    <a:lnTo>
                      <a:pt x="340" y="828"/>
                    </a:lnTo>
                    <a:lnTo>
                      <a:pt x="323" y="839"/>
                    </a:lnTo>
                    <a:lnTo>
                      <a:pt x="308" y="849"/>
                    </a:lnTo>
                    <a:lnTo>
                      <a:pt x="293" y="858"/>
                    </a:lnTo>
                    <a:lnTo>
                      <a:pt x="279" y="866"/>
                    </a:lnTo>
                    <a:lnTo>
                      <a:pt x="265" y="873"/>
                    </a:lnTo>
                    <a:lnTo>
                      <a:pt x="251" y="879"/>
                    </a:lnTo>
                    <a:lnTo>
                      <a:pt x="237" y="884"/>
                    </a:lnTo>
                    <a:lnTo>
                      <a:pt x="225" y="889"/>
                    </a:lnTo>
                    <a:lnTo>
                      <a:pt x="212" y="891"/>
                    </a:lnTo>
                    <a:lnTo>
                      <a:pt x="201" y="894"/>
                    </a:lnTo>
                    <a:lnTo>
                      <a:pt x="190" y="896"/>
                    </a:lnTo>
                    <a:lnTo>
                      <a:pt x="180" y="896"/>
                    </a:lnTo>
                    <a:lnTo>
                      <a:pt x="169" y="898"/>
                    </a:lnTo>
                    <a:lnTo>
                      <a:pt x="160" y="896"/>
                    </a:lnTo>
                    <a:lnTo>
                      <a:pt x="150" y="894"/>
                    </a:lnTo>
                    <a:lnTo>
                      <a:pt x="141" y="891"/>
                    </a:lnTo>
                    <a:lnTo>
                      <a:pt x="133" y="888"/>
                    </a:lnTo>
                    <a:lnTo>
                      <a:pt x="125" y="883"/>
                    </a:lnTo>
                    <a:lnTo>
                      <a:pt x="118" y="878"/>
                    </a:lnTo>
                    <a:lnTo>
                      <a:pt x="111" y="871"/>
                    </a:lnTo>
                    <a:lnTo>
                      <a:pt x="106" y="865"/>
                    </a:lnTo>
                    <a:lnTo>
                      <a:pt x="103" y="858"/>
                    </a:lnTo>
                    <a:lnTo>
                      <a:pt x="99" y="851"/>
                    </a:lnTo>
                    <a:lnTo>
                      <a:pt x="96" y="844"/>
                    </a:lnTo>
                    <a:lnTo>
                      <a:pt x="94" y="836"/>
                    </a:lnTo>
                    <a:lnTo>
                      <a:pt x="94" y="829"/>
                    </a:lnTo>
                    <a:lnTo>
                      <a:pt x="94" y="820"/>
                    </a:lnTo>
                    <a:lnTo>
                      <a:pt x="95" y="813"/>
                    </a:lnTo>
                    <a:lnTo>
                      <a:pt x="98" y="805"/>
                    </a:lnTo>
                    <a:lnTo>
                      <a:pt x="100" y="798"/>
                    </a:lnTo>
                    <a:lnTo>
                      <a:pt x="110" y="785"/>
                    </a:lnTo>
                    <a:lnTo>
                      <a:pt x="120" y="777"/>
                    </a:lnTo>
                    <a:lnTo>
                      <a:pt x="131" y="769"/>
                    </a:lnTo>
                    <a:lnTo>
                      <a:pt x="141" y="764"/>
                    </a:lnTo>
                    <a:lnTo>
                      <a:pt x="152" y="760"/>
                    </a:lnTo>
                    <a:lnTo>
                      <a:pt x="162" y="759"/>
                    </a:lnTo>
                    <a:lnTo>
                      <a:pt x="171" y="760"/>
                    </a:lnTo>
                    <a:lnTo>
                      <a:pt x="180" y="763"/>
                    </a:lnTo>
                    <a:lnTo>
                      <a:pt x="186" y="767"/>
                    </a:lnTo>
                    <a:lnTo>
                      <a:pt x="191" y="770"/>
                    </a:lnTo>
                    <a:lnTo>
                      <a:pt x="194" y="774"/>
                    </a:lnTo>
                    <a:lnTo>
                      <a:pt x="195" y="778"/>
                    </a:lnTo>
                    <a:lnTo>
                      <a:pt x="195" y="779"/>
                    </a:lnTo>
                    <a:lnTo>
                      <a:pt x="194" y="780"/>
                    </a:lnTo>
                    <a:lnTo>
                      <a:pt x="189" y="782"/>
                    </a:lnTo>
                    <a:lnTo>
                      <a:pt x="185" y="783"/>
                    </a:lnTo>
                    <a:lnTo>
                      <a:pt x="177" y="785"/>
                    </a:lnTo>
                    <a:lnTo>
                      <a:pt x="171" y="790"/>
                    </a:lnTo>
                    <a:lnTo>
                      <a:pt x="165" y="795"/>
                    </a:lnTo>
                    <a:lnTo>
                      <a:pt x="161" y="803"/>
                    </a:lnTo>
                    <a:lnTo>
                      <a:pt x="157" y="810"/>
                    </a:lnTo>
                    <a:lnTo>
                      <a:pt x="156" y="819"/>
                    </a:lnTo>
                    <a:lnTo>
                      <a:pt x="157" y="828"/>
                    </a:lnTo>
                    <a:lnTo>
                      <a:pt x="160" y="838"/>
                    </a:lnTo>
                    <a:lnTo>
                      <a:pt x="164" y="844"/>
                    </a:lnTo>
                    <a:lnTo>
                      <a:pt x="170" y="850"/>
                    </a:lnTo>
                    <a:lnTo>
                      <a:pt x="174" y="854"/>
                    </a:lnTo>
                    <a:lnTo>
                      <a:pt x="177" y="856"/>
                    </a:lnTo>
                    <a:lnTo>
                      <a:pt x="182" y="860"/>
                    </a:lnTo>
                    <a:lnTo>
                      <a:pt x="189" y="861"/>
                    </a:lnTo>
                    <a:lnTo>
                      <a:pt x="195" y="864"/>
                    </a:lnTo>
                    <a:lnTo>
                      <a:pt x="202" y="864"/>
                    </a:lnTo>
                    <a:lnTo>
                      <a:pt x="210" y="864"/>
                    </a:lnTo>
                    <a:lnTo>
                      <a:pt x="220" y="863"/>
                    </a:lnTo>
                    <a:lnTo>
                      <a:pt x="230" y="859"/>
                    </a:lnTo>
                    <a:lnTo>
                      <a:pt x="241" y="855"/>
                    </a:lnTo>
                    <a:lnTo>
                      <a:pt x="255" y="849"/>
                    </a:lnTo>
                    <a:lnTo>
                      <a:pt x="269" y="843"/>
                    </a:lnTo>
                    <a:lnTo>
                      <a:pt x="275" y="839"/>
                    </a:lnTo>
                    <a:lnTo>
                      <a:pt x="281" y="835"/>
                    </a:lnTo>
                    <a:lnTo>
                      <a:pt x="287" y="830"/>
                    </a:lnTo>
                    <a:lnTo>
                      <a:pt x="293" y="825"/>
                    </a:lnTo>
                    <a:lnTo>
                      <a:pt x="306" y="812"/>
                    </a:lnTo>
                    <a:lnTo>
                      <a:pt x="318" y="794"/>
                    </a:lnTo>
                    <a:lnTo>
                      <a:pt x="331" y="773"/>
                    </a:lnTo>
                    <a:lnTo>
                      <a:pt x="345" y="747"/>
                    </a:lnTo>
                    <a:lnTo>
                      <a:pt x="358" y="715"/>
                    </a:lnTo>
                    <a:lnTo>
                      <a:pt x="372" y="679"/>
                    </a:lnTo>
                    <a:lnTo>
                      <a:pt x="382" y="653"/>
                    </a:lnTo>
                    <a:lnTo>
                      <a:pt x="391" y="624"/>
                    </a:lnTo>
                    <a:lnTo>
                      <a:pt x="400" y="593"/>
                    </a:lnTo>
                    <a:lnTo>
                      <a:pt x="407" y="556"/>
                    </a:lnTo>
                    <a:lnTo>
                      <a:pt x="417" y="501"/>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28" name="Google Shape;828;p12"/>
              <p:cNvSpPr/>
              <p:nvPr/>
            </p:nvSpPr>
            <p:spPr>
              <a:xfrm>
                <a:off x="2766" y="1734"/>
                <a:ext cx="61" cy="60"/>
              </a:xfrm>
              <a:custGeom>
                <a:rect b="b" l="l" r="r" t="t"/>
                <a:pathLst>
                  <a:path extrusionOk="0" h="302" w="302">
                    <a:moveTo>
                      <a:pt x="173" y="233"/>
                    </a:moveTo>
                    <a:lnTo>
                      <a:pt x="199" y="213"/>
                    </a:lnTo>
                    <a:lnTo>
                      <a:pt x="222" y="191"/>
                    </a:lnTo>
                    <a:lnTo>
                      <a:pt x="242" y="170"/>
                    </a:lnTo>
                    <a:lnTo>
                      <a:pt x="259" y="148"/>
                    </a:lnTo>
                    <a:lnTo>
                      <a:pt x="274" y="127"/>
                    </a:lnTo>
                    <a:lnTo>
                      <a:pt x="285" y="104"/>
                    </a:lnTo>
                    <a:lnTo>
                      <a:pt x="294" y="82"/>
                    </a:lnTo>
                    <a:lnTo>
                      <a:pt x="302" y="60"/>
                    </a:lnTo>
                    <a:lnTo>
                      <a:pt x="302" y="53"/>
                    </a:lnTo>
                    <a:lnTo>
                      <a:pt x="302" y="45"/>
                    </a:lnTo>
                    <a:lnTo>
                      <a:pt x="302" y="39"/>
                    </a:lnTo>
                    <a:lnTo>
                      <a:pt x="300" y="33"/>
                    </a:lnTo>
                    <a:lnTo>
                      <a:pt x="298" y="28"/>
                    </a:lnTo>
                    <a:lnTo>
                      <a:pt x="295" y="23"/>
                    </a:lnTo>
                    <a:lnTo>
                      <a:pt x="293" y="18"/>
                    </a:lnTo>
                    <a:lnTo>
                      <a:pt x="289" y="14"/>
                    </a:lnTo>
                    <a:lnTo>
                      <a:pt x="285" y="10"/>
                    </a:lnTo>
                    <a:lnTo>
                      <a:pt x="280" y="7"/>
                    </a:lnTo>
                    <a:lnTo>
                      <a:pt x="275" y="4"/>
                    </a:lnTo>
                    <a:lnTo>
                      <a:pt x="270" y="2"/>
                    </a:lnTo>
                    <a:lnTo>
                      <a:pt x="265" y="0"/>
                    </a:lnTo>
                    <a:lnTo>
                      <a:pt x="259" y="0"/>
                    </a:lnTo>
                    <a:lnTo>
                      <a:pt x="253" y="0"/>
                    </a:lnTo>
                    <a:lnTo>
                      <a:pt x="247" y="0"/>
                    </a:lnTo>
                    <a:lnTo>
                      <a:pt x="234" y="5"/>
                    </a:lnTo>
                    <a:lnTo>
                      <a:pt x="214" y="14"/>
                    </a:lnTo>
                    <a:lnTo>
                      <a:pt x="189" y="29"/>
                    </a:lnTo>
                    <a:lnTo>
                      <a:pt x="162" y="48"/>
                    </a:lnTo>
                    <a:lnTo>
                      <a:pt x="148" y="59"/>
                    </a:lnTo>
                    <a:lnTo>
                      <a:pt x="134" y="72"/>
                    </a:lnTo>
                    <a:lnTo>
                      <a:pt x="119" y="84"/>
                    </a:lnTo>
                    <a:lnTo>
                      <a:pt x="106" y="99"/>
                    </a:lnTo>
                    <a:lnTo>
                      <a:pt x="93" y="115"/>
                    </a:lnTo>
                    <a:lnTo>
                      <a:pt x="81" y="132"/>
                    </a:lnTo>
                    <a:lnTo>
                      <a:pt x="69" y="150"/>
                    </a:lnTo>
                    <a:lnTo>
                      <a:pt x="60" y="169"/>
                    </a:lnTo>
                    <a:lnTo>
                      <a:pt x="37" y="211"/>
                    </a:lnTo>
                    <a:lnTo>
                      <a:pt x="21" y="245"/>
                    </a:lnTo>
                    <a:lnTo>
                      <a:pt x="13" y="259"/>
                    </a:lnTo>
                    <a:lnTo>
                      <a:pt x="8" y="274"/>
                    </a:lnTo>
                    <a:lnTo>
                      <a:pt x="3" y="288"/>
                    </a:lnTo>
                    <a:lnTo>
                      <a:pt x="0" y="302"/>
                    </a:lnTo>
                    <a:lnTo>
                      <a:pt x="23" y="299"/>
                    </a:lnTo>
                    <a:lnTo>
                      <a:pt x="47" y="295"/>
                    </a:lnTo>
                    <a:lnTo>
                      <a:pt x="68" y="289"/>
                    </a:lnTo>
                    <a:lnTo>
                      <a:pt x="91" y="280"/>
                    </a:lnTo>
                    <a:lnTo>
                      <a:pt x="111" y="271"/>
                    </a:lnTo>
                    <a:lnTo>
                      <a:pt x="132" y="260"/>
                    </a:lnTo>
                    <a:lnTo>
                      <a:pt x="152" y="248"/>
                    </a:lnTo>
                    <a:lnTo>
                      <a:pt x="173" y="233"/>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29" name="Google Shape;829;p12"/>
              <p:cNvSpPr/>
              <p:nvPr/>
            </p:nvSpPr>
            <p:spPr>
              <a:xfrm>
                <a:off x="2766" y="1734"/>
                <a:ext cx="61" cy="60"/>
              </a:xfrm>
              <a:custGeom>
                <a:rect b="b" l="l" r="r" t="t"/>
                <a:pathLst>
                  <a:path extrusionOk="0" h="302" w="302">
                    <a:moveTo>
                      <a:pt x="173" y="233"/>
                    </a:moveTo>
                    <a:lnTo>
                      <a:pt x="199" y="213"/>
                    </a:lnTo>
                    <a:lnTo>
                      <a:pt x="222" y="191"/>
                    </a:lnTo>
                    <a:lnTo>
                      <a:pt x="242" y="170"/>
                    </a:lnTo>
                    <a:lnTo>
                      <a:pt x="259" y="148"/>
                    </a:lnTo>
                    <a:lnTo>
                      <a:pt x="274" y="127"/>
                    </a:lnTo>
                    <a:lnTo>
                      <a:pt x="285" y="104"/>
                    </a:lnTo>
                    <a:lnTo>
                      <a:pt x="294" y="82"/>
                    </a:lnTo>
                    <a:lnTo>
                      <a:pt x="302" y="60"/>
                    </a:lnTo>
                    <a:lnTo>
                      <a:pt x="302" y="53"/>
                    </a:lnTo>
                    <a:lnTo>
                      <a:pt x="302" y="45"/>
                    </a:lnTo>
                    <a:lnTo>
                      <a:pt x="302" y="39"/>
                    </a:lnTo>
                    <a:lnTo>
                      <a:pt x="300" y="33"/>
                    </a:lnTo>
                    <a:lnTo>
                      <a:pt x="298" y="28"/>
                    </a:lnTo>
                    <a:lnTo>
                      <a:pt x="295" y="23"/>
                    </a:lnTo>
                    <a:lnTo>
                      <a:pt x="293" y="18"/>
                    </a:lnTo>
                    <a:lnTo>
                      <a:pt x="289" y="14"/>
                    </a:lnTo>
                    <a:lnTo>
                      <a:pt x="285" y="10"/>
                    </a:lnTo>
                    <a:lnTo>
                      <a:pt x="280" y="7"/>
                    </a:lnTo>
                    <a:lnTo>
                      <a:pt x="275" y="4"/>
                    </a:lnTo>
                    <a:lnTo>
                      <a:pt x="270" y="2"/>
                    </a:lnTo>
                    <a:lnTo>
                      <a:pt x="265" y="0"/>
                    </a:lnTo>
                    <a:lnTo>
                      <a:pt x="259" y="0"/>
                    </a:lnTo>
                    <a:lnTo>
                      <a:pt x="253" y="0"/>
                    </a:lnTo>
                    <a:lnTo>
                      <a:pt x="247" y="0"/>
                    </a:lnTo>
                    <a:lnTo>
                      <a:pt x="234" y="5"/>
                    </a:lnTo>
                    <a:lnTo>
                      <a:pt x="214" y="14"/>
                    </a:lnTo>
                    <a:lnTo>
                      <a:pt x="189" y="29"/>
                    </a:lnTo>
                    <a:lnTo>
                      <a:pt x="162" y="48"/>
                    </a:lnTo>
                    <a:lnTo>
                      <a:pt x="148" y="59"/>
                    </a:lnTo>
                    <a:lnTo>
                      <a:pt x="134" y="72"/>
                    </a:lnTo>
                    <a:lnTo>
                      <a:pt x="119" y="84"/>
                    </a:lnTo>
                    <a:lnTo>
                      <a:pt x="106" y="99"/>
                    </a:lnTo>
                    <a:lnTo>
                      <a:pt x="93" y="115"/>
                    </a:lnTo>
                    <a:lnTo>
                      <a:pt x="81" y="132"/>
                    </a:lnTo>
                    <a:lnTo>
                      <a:pt x="69" y="150"/>
                    </a:lnTo>
                    <a:lnTo>
                      <a:pt x="60" y="169"/>
                    </a:lnTo>
                    <a:lnTo>
                      <a:pt x="37" y="211"/>
                    </a:lnTo>
                    <a:lnTo>
                      <a:pt x="21" y="245"/>
                    </a:lnTo>
                    <a:lnTo>
                      <a:pt x="13" y="259"/>
                    </a:lnTo>
                    <a:lnTo>
                      <a:pt x="8" y="274"/>
                    </a:lnTo>
                    <a:lnTo>
                      <a:pt x="3" y="288"/>
                    </a:lnTo>
                    <a:lnTo>
                      <a:pt x="0" y="302"/>
                    </a:lnTo>
                    <a:lnTo>
                      <a:pt x="23" y="299"/>
                    </a:lnTo>
                    <a:lnTo>
                      <a:pt x="47" y="295"/>
                    </a:lnTo>
                    <a:lnTo>
                      <a:pt x="68" y="289"/>
                    </a:lnTo>
                    <a:lnTo>
                      <a:pt x="91" y="280"/>
                    </a:lnTo>
                    <a:lnTo>
                      <a:pt x="111" y="271"/>
                    </a:lnTo>
                    <a:lnTo>
                      <a:pt x="132" y="260"/>
                    </a:lnTo>
                    <a:lnTo>
                      <a:pt x="152" y="248"/>
                    </a:lnTo>
                    <a:lnTo>
                      <a:pt x="173" y="233"/>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30" name="Google Shape;830;p12"/>
              <p:cNvSpPr/>
              <p:nvPr/>
            </p:nvSpPr>
            <p:spPr>
              <a:xfrm>
                <a:off x="2843" y="1760"/>
                <a:ext cx="64" cy="68"/>
              </a:xfrm>
              <a:custGeom>
                <a:rect b="b" l="l" r="r" t="t"/>
                <a:pathLst>
                  <a:path extrusionOk="0" h="344" w="321">
                    <a:moveTo>
                      <a:pt x="133" y="202"/>
                    </a:moveTo>
                    <a:lnTo>
                      <a:pt x="131" y="212"/>
                    </a:lnTo>
                    <a:lnTo>
                      <a:pt x="129" y="235"/>
                    </a:lnTo>
                    <a:lnTo>
                      <a:pt x="128" y="248"/>
                    </a:lnTo>
                    <a:lnTo>
                      <a:pt x="126" y="261"/>
                    </a:lnTo>
                    <a:lnTo>
                      <a:pt x="126" y="272"/>
                    </a:lnTo>
                    <a:lnTo>
                      <a:pt x="128" y="282"/>
                    </a:lnTo>
                    <a:lnTo>
                      <a:pt x="131" y="291"/>
                    </a:lnTo>
                    <a:lnTo>
                      <a:pt x="136" y="297"/>
                    </a:lnTo>
                    <a:lnTo>
                      <a:pt x="143" y="303"/>
                    </a:lnTo>
                    <a:lnTo>
                      <a:pt x="149" y="307"/>
                    </a:lnTo>
                    <a:lnTo>
                      <a:pt x="156" y="308"/>
                    </a:lnTo>
                    <a:lnTo>
                      <a:pt x="165" y="308"/>
                    </a:lnTo>
                    <a:lnTo>
                      <a:pt x="173" y="306"/>
                    </a:lnTo>
                    <a:lnTo>
                      <a:pt x="183" y="302"/>
                    </a:lnTo>
                    <a:lnTo>
                      <a:pt x="198" y="292"/>
                    </a:lnTo>
                    <a:lnTo>
                      <a:pt x="213" y="282"/>
                    </a:lnTo>
                    <a:lnTo>
                      <a:pt x="228" y="272"/>
                    </a:lnTo>
                    <a:lnTo>
                      <a:pt x="241" y="260"/>
                    </a:lnTo>
                    <a:lnTo>
                      <a:pt x="255" y="246"/>
                    </a:lnTo>
                    <a:lnTo>
                      <a:pt x="267" y="230"/>
                    </a:lnTo>
                    <a:lnTo>
                      <a:pt x="272" y="220"/>
                    </a:lnTo>
                    <a:lnTo>
                      <a:pt x="277" y="210"/>
                    </a:lnTo>
                    <a:lnTo>
                      <a:pt x="282" y="200"/>
                    </a:lnTo>
                    <a:lnTo>
                      <a:pt x="286" y="188"/>
                    </a:lnTo>
                    <a:lnTo>
                      <a:pt x="289" y="173"/>
                    </a:lnTo>
                    <a:lnTo>
                      <a:pt x="296" y="140"/>
                    </a:lnTo>
                    <a:lnTo>
                      <a:pt x="302" y="105"/>
                    </a:lnTo>
                    <a:lnTo>
                      <a:pt x="306" y="84"/>
                    </a:lnTo>
                    <a:lnTo>
                      <a:pt x="309" y="77"/>
                    </a:lnTo>
                    <a:lnTo>
                      <a:pt x="311" y="72"/>
                    </a:lnTo>
                    <a:lnTo>
                      <a:pt x="312" y="70"/>
                    </a:lnTo>
                    <a:lnTo>
                      <a:pt x="316" y="69"/>
                    </a:lnTo>
                    <a:lnTo>
                      <a:pt x="319" y="70"/>
                    </a:lnTo>
                    <a:lnTo>
                      <a:pt x="320" y="71"/>
                    </a:lnTo>
                    <a:lnTo>
                      <a:pt x="320" y="74"/>
                    </a:lnTo>
                    <a:lnTo>
                      <a:pt x="321" y="74"/>
                    </a:lnTo>
                    <a:lnTo>
                      <a:pt x="301" y="188"/>
                    </a:lnTo>
                    <a:lnTo>
                      <a:pt x="296" y="203"/>
                    </a:lnTo>
                    <a:lnTo>
                      <a:pt x="290" y="217"/>
                    </a:lnTo>
                    <a:lnTo>
                      <a:pt x="284" y="230"/>
                    </a:lnTo>
                    <a:lnTo>
                      <a:pt x="277" y="242"/>
                    </a:lnTo>
                    <a:lnTo>
                      <a:pt x="270" y="253"/>
                    </a:lnTo>
                    <a:lnTo>
                      <a:pt x="261" y="263"/>
                    </a:lnTo>
                    <a:lnTo>
                      <a:pt x="253" y="272"/>
                    </a:lnTo>
                    <a:lnTo>
                      <a:pt x="244" y="281"/>
                    </a:lnTo>
                    <a:lnTo>
                      <a:pt x="234" y="288"/>
                    </a:lnTo>
                    <a:lnTo>
                      <a:pt x="224" y="296"/>
                    </a:lnTo>
                    <a:lnTo>
                      <a:pt x="213" y="302"/>
                    </a:lnTo>
                    <a:lnTo>
                      <a:pt x="201" y="308"/>
                    </a:lnTo>
                    <a:lnTo>
                      <a:pt x="178" y="318"/>
                    </a:lnTo>
                    <a:lnTo>
                      <a:pt x="153" y="326"/>
                    </a:lnTo>
                    <a:lnTo>
                      <a:pt x="149" y="330"/>
                    </a:lnTo>
                    <a:lnTo>
                      <a:pt x="144" y="332"/>
                    </a:lnTo>
                    <a:lnTo>
                      <a:pt x="140" y="335"/>
                    </a:lnTo>
                    <a:lnTo>
                      <a:pt x="135" y="336"/>
                    </a:lnTo>
                    <a:lnTo>
                      <a:pt x="126" y="338"/>
                    </a:lnTo>
                    <a:lnTo>
                      <a:pt x="118" y="341"/>
                    </a:lnTo>
                    <a:lnTo>
                      <a:pt x="103" y="343"/>
                    </a:lnTo>
                    <a:lnTo>
                      <a:pt x="88" y="344"/>
                    </a:lnTo>
                    <a:lnTo>
                      <a:pt x="74" y="343"/>
                    </a:lnTo>
                    <a:lnTo>
                      <a:pt x="62" y="341"/>
                    </a:lnTo>
                    <a:lnTo>
                      <a:pt x="50" y="338"/>
                    </a:lnTo>
                    <a:lnTo>
                      <a:pt x="40" y="333"/>
                    </a:lnTo>
                    <a:lnTo>
                      <a:pt x="30" y="328"/>
                    </a:lnTo>
                    <a:lnTo>
                      <a:pt x="22" y="321"/>
                    </a:lnTo>
                    <a:lnTo>
                      <a:pt x="15" y="312"/>
                    </a:lnTo>
                    <a:lnTo>
                      <a:pt x="9" y="303"/>
                    </a:lnTo>
                    <a:lnTo>
                      <a:pt x="5" y="292"/>
                    </a:lnTo>
                    <a:lnTo>
                      <a:pt x="2" y="281"/>
                    </a:lnTo>
                    <a:lnTo>
                      <a:pt x="0" y="268"/>
                    </a:lnTo>
                    <a:lnTo>
                      <a:pt x="0" y="253"/>
                    </a:lnTo>
                    <a:lnTo>
                      <a:pt x="2" y="238"/>
                    </a:lnTo>
                    <a:lnTo>
                      <a:pt x="4" y="222"/>
                    </a:lnTo>
                    <a:lnTo>
                      <a:pt x="5" y="213"/>
                    </a:lnTo>
                    <a:lnTo>
                      <a:pt x="8" y="203"/>
                    </a:lnTo>
                    <a:lnTo>
                      <a:pt x="12" y="192"/>
                    </a:lnTo>
                    <a:lnTo>
                      <a:pt x="15" y="180"/>
                    </a:lnTo>
                    <a:lnTo>
                      <a:pt x="22" y="167"/>
                    </a:lnTo>
                    <a:lnTo>
                      <a:pt x="28" y="155"/>
                    </a:lnTo>
                    <a:lnTo>
                      <a:pt x="34" y="141"/>
                    </a:lnTo>
                    <a:lnTo>
                      <a:pt x="42" y="127"/>
                    </a:lnTo>
                    <a:lnTo>
                      <a:pt x="50" y="114"/>
                    </a:lnTo>
                    <a:lnTo>
                      <a:pt x="59" y="101"/>
                    </a:lnTo>
                    <a:lnTo>
                      <a:pt x="69" y="89"/>
                    </a:lnTo>
                    <a:lnTo>
                      <a:pt x="80" y="76"/>
                    </a:lnTo>
                    <a:lnTo>
                      <a:pt x="92" y="66"/>
                    </a:lnTo>
                    <a:lnTo>
                      <a:pt x="103" y="56"/>
                    </a:lnTo>
                    <a:lnTo>
                      <a:pt x="115" y="47"/>
                    </a:lnTo>
                    <a:lnTo>
                      <a:pt x="128" y="40"/>
                    </a:lnTo>
                    <a:lnTo>
                      <a:pt x="145" y="30"/>
                    </a:lnTo>
                    <a:lnTo>
                      <a:pt x="161" y="21"/>
                    </a:lnTo>
                    <a:lnTo>
                      <a:pt x="179" y="14"/>
                    </a:lnTo>
                    <a:lnTo>
                      <a:pt x="196" y="7"/>
                    </a:lnTo>
                    <a:lnTo>
                      <a:pt x="214" y="3"/>
                    </a:lnTo>
                    <a:lnTo>
                      <a:pt x="230" y="1"/>
                    </a:lnTo>
                    <a:lnTo>
                      <a:pt x="238" y="0"/>
                    </a:lnTo>
                    <a:lnTo>
                      <a:pt x="246" y="1"/>
                    </a:lnTo>
                    <a:lnTo>
                      <a:pt x="254" y="3"/>
                    </a:lnTo>
                    <a:lnTo>
                      <a:pt x="261" y="5"/>
                    </a:lnTo>
                    <a:lnTo>
                      <a:pt x="266" y="7"/>
                    </a:lnTo>
                    <a:lnTo>
                      <a:pt x="271" y="10"/>
                    </a:lnTo>
                    <a:lnTo>
                      <a:pt x="276" y="12"/>
                    </a:lnTo>
                    <a:lnTo>
                      <a:pt x="280" y="16"/>
                    </a:lnTo>
                    <a:lnTo>
                      <a:pt x="282" y="21"/>
                    </a:lnTo>
                    <a:lnTo>
                      <a:pt x="286" y="25"/>
                    </a:lnTo>
                    <a:lnTo>
                      <a:pt x="287" y="30"/>
                    </a:lnTo>
                    <a:lnTo>
                      <a:pt x="290" y="35"/>
                    </a:lnTo>
                    <a:lnTo>
                      <a:pt x="291" y="46"/>
                    </a:lnTo>
                    <a:lnTo>
                      <a:pt x="290" y="59"/>
                    </a:lnTo>
                    <a:lnTo>
                      <a:pt x="287" y="71"/>
                    </a:lnTo>
                    <a:lnTo>
                      <a:pt x="281" y="84"/>
                    </a:lnTo>
                    <a:lnTo>
                      <a:pt x="274" y="95"/>
                    </a:lnTo>
                    <a:lnTo>
                      <a:pt x="264" y="107"/>
                    </a:lnTo>
                    <a:lnTo>
                      <a:pt x="251" y="121"/>
                    </a:lnTo>
                    <a:lnTo>
                      <a:pt x="238" y="136"/>
                    </a:lnTo>
                    <a:lnTo>
                      <a:pt x="221" y="151"/>
                    </a:lnTo>
                    <a:lnTo>
                      <a:pt x="204" y="165"/>
                    </a:lnTo>
                    <a:lnTo>
                      <a:pt x="186" y="177"/>
                    </a:lnTo>
                    <a:lnTo>
                      <a:pt x="168" y="188"/>
                    </a:lnTo>
                    <a:lnTo>
                      <a:pt x="148" y="195"/>
                    </a:lnTo>
                    <a:lnTo>
                      <a:pt x="133" y="202"/>
                    </a:lnTo>
                    <a:close/>
                  </a:path>
                </a:pathLst>
              </a:custGeom>
              <a:solidFill>
                <a:srgbClr val="E981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31" name="Google Shape;831;p12"/>
              <p:cNvSpPr/>
              <p:nvPr/>
            </p:nvSpPr>
            <p:spPr>
              <a:xfrm>
                <a:off x="2843" y="1760"/>
                <a:ext cx="64" cy="68"/>
              </a:xfrm>
              <a:custGeom>
                <a:rect b="b" l="l" r="r" t="t"/>
                <a:pathLst>
                  <a:path extrusionOk="0" h="344" w="321">
                    <a:moveTo>
                      <a:pt x="133" y="202"/>
                    </a:moveTo>
                    <a:lnTo>
                      <a:pt x="131" y="212"/>
                    </a:lnTo>
                    <a:lnTo>
                      <a:pt x="129" y="235"/>
                    </a:lnTo>
                    <a:lnTo>
                      <a:pt x="128" y="248"/>
                    </a:lnTo>
                    <a:lnTo>
                      <a:pt x="126" y="261"/>
                    </a:lnTo>
                    <a:lnTo>
                      <a:pt x="126" y="272"/>
                    </a:lnTo>
                    <a:lnTo>
                      <a:pt x="128" y="282"/>
                    </a:lnTo>
                    <a:lnTo>
                      <a:pt x="131" y="291"/>
                    </a:lnTo>
                    <a:lnTo>
                      <a:pt x="136" y="297"/>
                    </a:lnTo>
                    <a:lnTo>
                      <a:pt x="143" y="303"/>
                    </a:lnTo>
                    <a:lnTo>
                      <a:pt x="149" y="307"/>
                    </a:lnTo>
                    <a:lnTo>
                      <a:pt x="156" y="308"/>
                    </a:lnTo>
                    <a:lnTo>
                      <a:pt x="165" y="308"/>
                    </a:lnTo>
                    <a:lnTo>
                      <a:pt x="173" y="306"/>
                    </a:lnTo>
                    <a:lnTo>
                      <a:pt x="183" y="302"/>
                    </a:lnTo>
                    <a:lnTo>
                      <a:pt x="198" y="292"/>
                    </a:lnTo>
                    <a:lnTo>
                      <a:pt x="213" y="282"/>
                    </a:lnTo>
                    <a:lnTo>
                      <a:pt x="228" y="272"/>
                    </a:lnTo>
                    <a:lnTo>
                      <a:pt x="241" y="260"/>
                    </a:lnTo>
                    <a:lnTo>
                      <a:pt x="255" y="246"/>
                    </a:lnTo>
                    <a:lnTo>
                      <a:pt x="267" y="230"/>
                    </a:lnTo>
                    <a:lnTo>
                      <a:pt x="272" y="220"/>
                    </a:lnTo>
                    <a:lnTo>
                      <a:pt x="277" y="210"/>
                    </a:lnTo>
                    <a:lnTo>
                      <a:pt x="282" y="200"/>
                    </a:lnTo>
                    <a:lnTo>
                      <a:pt x="286" y="188"/>
                    </a:lnTo>
                    <a:lnTo>
                      <a:pt x="289" y="173"/>
                    </a:lnTo>
                    <a:lnTo>
                      <a:pt x="296" y="140"/>
                    </a:lnTo>
                    <a:lnTo>
                      <a:pt x="302" y="105"/>
                    </a:lnTo>
                    <a:lnTo>
                      <a:pt x="306" y="84"/>
                    </a:lnTo>
                    <a:lnTo>
                      <a:pt x="309" y="77"/>
                    </a:lnTo>
                    <a:lnTo>
                      <a:pt x="311" y="72"/>
                    </a:lnTo>
                    <a:lnTo>
                      <a:pt x="312" y="70"/>
                    </a:lnTo>
                    <a:lnTo>
                      <a:pt x="316" y="69"/>
                    </a:lnTo>
                    <a:lnTo>
                      <a:pt x="319" y="70"/>
                    </a:lnTo>
                    <a:lnTo>
                      <a:pt x="320" y="71"/>
                    </a:lnTo>
                    <a:lnTo>
                      <a:pt x="320" y="74"/>
                    </a:lnTo>
                    <a:lnTo>
                      <a:pt x="321" y="74"/>
                    </a:lnTo>
                    <a:lnTo>
                      <a:pt x="301" y="188"/>
                    </a:lnTo>
                    <a:lnTo>
                      <a:pt x="296" y="203"/>
                    </a:lnTo>
                    <a:lnTo>
                      <a:pt x="290" y="217"/>
                    </a:lnTo>
                    <a:lnTo>
                      <a:pt x="284" y="230"/>
                    </a:lnTo>
                    <a:lnTo>
                      <a:pt x="277" y="242"/>
                    </a:lnTo>
                    <a:lnTo>
                      <a:pt x="270" y="253"/>
                    </a:lnTo>
                    <a:lnTo>
                      <a:pt x="261" y="263"/>
                    </a:lnTo>
                    <a:lnTo>
                      <a:pt x="253" y="272"/>
                    </a:lnTo>
                    <a:lnTo>
                      <a:pt x="244" y="281"/>
                    </a:lnTo>
                    <a:lnTo>
                      <a:pt x="234" y="288"/>
                    </a:lnTo>
                    <a:lnTo>
                      <a:pt x="224" y="296"/>
                    </a:lnTo>
                    <a:lnTo>
                      <a:pt x="213" y="302"/>
                    </a:lnTo>
                    <a:lnTo>
                      <a:pt x="201" y="308"/>
                    </a:lnTo>
                    <a:lnTo>
                      <a:pt x="178" y="318"/>
                    </a:lnTo>
                    <a:lnTo>
                      <a:pt x="153" y="326"/>
                    </a:lnTo>
                    <a:lnTo>
                      <a:pt x="149" y="330"/>
                    </a:lnTo>
                    <a:lnTo>
                      <a:pt x="144" y="332"/>
                    </a:lnTo>
                    <a:lnTo>
                      <a:pt x="140" y="335"/>
                    </a:lnTo>
                    <a:lnTo>
                      <a:pt x="135" y="336"/>
                    </a:lnTo>
                    <a:lnTo>
                      <a:pt x="126" y="338"/>
                    </a:lnTo>
                    <a:lnTo>
                      <a:pt x="118" y="341"/>
                    </a:lnTo>
                    <a:lnTo>
                      <a:pt x="103" y="343"/>
                    </a:lnTo>
                    <a:lnTo>
                      <a:pt x="88" y="344"/>
                    </a:lnTo>
                    <a:lnTo>
                      <a:pt x="74" y="343"/>
                    </a:lnTo>
                    <a:lnTo>
                      <a:pt x="62" y="341"/>
                    </a:lnTo>
                    <a:lnTo>
                      <a:pt x="50" y="338"/>
                    </a:lnTo>
                    <a:lnTo>
                      <a:pt x="40" y="333"/>
                    </a:lnTo>
                    <a:lnTo>
                      <a:pt x="30" y="328"/>
                    </a:lnTo>
                    <a:lnTo>
                      <a:pt x="22" y="321"/>
                    </a:lnTo>
                    <a:lnTo>
                      <a:pt x="15" y="312"/>
                    </a:lnTo>
                    <a:lnTo>
                      <a:pt x="9" y="303"/>
                    </a:lnTo>
                    <a:lnTo>
                      <a:pt x="5" y="292"/>
                    </a:lnTo>
                    <a:lnTo>
                      <a:pt x="2" y="281"/>
                    </a:lnTo>
                    <a:lnTo>
                      <a:pt x="0" y="268"/>
                    </a:lnTo>
                    <a:lnTo>
                      <a:pt x="0" y="253"/>
                    </a:lnTo>
                    <a:lnTo>
                      <a:pt x="2" y="238"/>
                    </a:lnTo>
                    <a:lnTo>
                      <a:pt x="4" y="222"/>
                    </a:lnTo>
                    <a:lnTo>
                      <a:pt x="5" y="213"/>
                    </a:lnTo>
                    <a:lnTo>
                      <a:pt x="8" y="203"/>
                    </a:lnTo>
                    <a:lnTo>
                      <a:pt x="12" y="192"/>
                    </a:lnTo>
                    <a:lnTo>
                      <a:pt x="15" y="180"/>
                    </a:lnTo>
                    <a:lnTo>
                      <a:pt x="22" y="167"/>
                    </a:lnTo>
                    <a:lnTo>
                      <a:pt x="28" y="155"/>
                    </a:lnTo>
                    <a:lnTo>
                      <a:pt x="34" y="141"/>
                    </a:lnTo>
                    <a:lnTo>
                      <a:pt x="42" y="127"/>
                    </a:lnTo>
                    <a:lnTo>
                      <a:pt x="50" y="114"/>
                    </a:lnTo>
                    <a:lnTo>
                      <a:pt x="59" y="101"/>
                    </a:lnTo>
                    <a:lnTo>
                      <a:pt x="69" y="89"/>
                    </a:lnTo>
                    <a:lnTo>
                      <a:pt x="80" y="76"/>
                    </a:lnTo>
                    <a:lnTo>
                      <a:pt x="92" y="66"/>
                    </a:lnTo>
                    <a:lnTo>
                      <a:pt x="103" y="56"/>
                    </a:lnTo>
                    <a:lnTo>
                      <a:pt x="115" y="47"/>
                    </a:lnTo>
                    <a:lnTo>
                      <a:pt x="128" y="40"/>
                    </a:lnTo>
                    <a:lnTo>
                      <a:pt x="145" y="30"/>
                    </a:lnTo>
                    <a:lnTo>
                      <a:pt x="161" y="21"/>
                    </a:lnTo>
                    <a:lnTo>
                      <a:pt x="179" y="14"/>
                    </a:lnTo>
                    <a:lnTo>
                      <a:pt x="196" y="7"/>
                    </a:lnTo>
                    <a:lnTo>
                      <a:pt x="214" y="3"/>
                    </a:lnTo>
                    <a:lnTo>
                      <a:pt x="230" y="1"/>
                    </a:lnTo>
                    <a:lnTo>
                      <a:pt x="238" y="0"/>
                    </a:lnTo>
                    <a:lnTo>
                      <a:pt x="246" y="1"/>
                    </a:lnTo>
                    <a:lnTo>
                      <a:pt x="254" y="3"/>
                    </a:lnTo>
                    <a:lnTo>
                      <a:pt x="261" y="5"/>
                    </a:lnTo>
                    <a:lnTo>
                      <a:pt x="266" y="7"/>
                    </a:lnTo>
                    <a:lnTo>
                      <a:pt x="271" y="10"/>
                    </a:lnTo>
                    <a:lnTo>
                      <a:pt x="276" y="12"/>
                    </a:lnTo>
                    <a:lnTo>
                      <a:pt x="280" y="16"/>
                    </a:lnTo>
                    <a:lnTo>
                      <a:pt x="282" y="21"/>
                    </a:lnTo>
                    <a:lnTo>
                      <a:pt x="286" y="25"/>
                    </a:lnTo>
                    <a:lnTo>
                      <a:pt x="287" y="30"/>
                    </a:lnTo>
                    <a:lnTo>
                      <a:pt x="290" y="35"/>
                    </a:lnTo>
                    <a:lnTo>
                      <a:pt x="291" y="46"/>
                    </a:lnTo>
                    <a:lnTo>
                      <a:pt x="290" y="59"/>
                    </a:lnTo>
                    <a:lnTo>
                      <a:pt x="287" y="71"/>
                    </a:lnTo>
                    <a:lnTo>
                      <a:pt x="281" y="84"/>
                    </a:lnTo>
                    <a:lnTo>
                      <a:pt x="274" y="95"/>
                    </a:lnTo>
                    <a:lnTo>
                      <a:pt x="264" y="107"/>
                    </a:lnTo>
                    <a:lnTo>
                      <a:pt x="251" y="121"/>
                    </a:lnTo>
                    <a:lnTo>
                      <a:pt x="238" y="136"/>
                    </a:lnTo>
                    <a:lnTo>
                      <a:pt x="221" y="151"/>
                    </a:lnTo>
                    <a:lnTo>
                      <a:pt x="204" y="165"/>
                    </a:lnTo>
                    <a:lnTo>
                      <a:pt x="186" y="177"/>
                    </a:lnTo>
                    <a:lnTo>
                      <a:pt x="168" y="188"/>
                    </a:lnTo>
                    <a:lnTo>
                      <a:pt x="148" y="195"/>
                    </a:lnTo>
                    <a:lnTo>
                      <a:pt x="133" y="202"/>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32" name="Google Shape;832;p12"/>
              <p:cNvSpPr/>
              <p:nvPr/>
            </p:nvSpPr>
            <p:spPr>
              <a:xfrm>
                <a:off x="2869" y="1765"/>
                <a:ext cx="21" cy="33"/>
              </a:xfrm>
              <a:custGeom>
                <a:rect b="b" l="l" r="r" t="t"/>
                <a:pathLst>
                  <a:path extrusionOk="0" h="167" w="105">
                    <a:moveTo>
                      <a:pt x="93" y="69"/>
                    </a:moveTo>
                    <a:lnTo>
                      <a:pt x="96" y="61"/>
                    </a:lnTo>
                    <a:lnTo>
                      <a:pt x="100" y="51"/>
                    </a:lnTo>
                    <a:lnTo>
                      <a:pt x="102" y="40"/>
                    </a:lnTo>
                    <a:lnTo>
                      <a:pt x="105" y="27"/>
                    </a:lnTo>
                    <a:lnTo>
                      <a:pt x="105" y="21"/>
                    </a:lnTo>
                    <a:lnTo>
                      <a:pt x="103" y="16"/>
                    </a:lnTo>
                    <a:lnTo>
                      <a:pt x="101" y="11"/>
                    </a:lnTo>
                    <a:lnTo>
                      <a:pt x="98" y="6"/>
                    </a:lnTo>
                    <a:lnTo>
                      <a:pt x="95" y="2"/>
                    </a:lnTo>
                    <a:lnTo>
                      <a:pt x="90" y="1"/>
                    </a:lnTo>
                    <a:lnTo>
                      <a:pt x="82" y="0"/>
                    </a:lnTo>
                    <a:lnTo>
                      <a:pt x="73" y="0"/>
                    </a:lnTo>
                    <a:lnTo>
                      <a:pt x="67" y="2"/>
                    </a:lnTo>
                    <a:lnTo>
                      <a:pt x="61" y="7"/>
                    </a:lnTo>
                    <a:lnTo>
                      <a:pt x="55" y="15"/>
                    </a:lnTo>
                    <a:lnTo>
                      <a:pt x="50" y="25"/>
                    </a:lnTo>
                    <a:lnTo>
                      <a:pt x="37" y="51"/>
                    </a:lnTo>
                    <a:lnTo>
                      <a:pt x="25" y="84"/>
                    </a:lnTo>
                    <a:lnTo>
                      <a:pt x="21" y="91"/>
                    </a:lnTo>
                    <a:lnTo>
                      <a:pt x="16" y="101"/>
                    </a:lnTo>
                    <a:lnTo>
                      <a:pt x="12" y="114"/>
                    </a:lnTo>
                    <a:lnTo>
                      <a:pt x="8" y="126"/>
                    </a:lnTo>
                    <a:lnTo>
                      <a:pt x="2" y="151"/>
                    </a:lnTo>
                    <a:lnTo>
                      <a:pt x="0" y="167"/>
                    </a:lnTo>
                    <a:lnTo>
                      <a:pt x="15" y="156"/>
                    </a:lnTo>
                    <a:lnTo>
                      <a:pt x="43" y="131"/>
                    </a:lnTo>
                    <a:lnTo>
                      <a:pt x="58" y="116"/>
                    </a:lnTo>
                    <a:lnTo>
                      <a:pt x="73" y="100"/>
                    </a:lnTo>
                    <a:lnTo>
                      <a:pt x="80" y="92"/>
                    </a:lnTo>
                    <a:lnTo>
                      <a:pt x="86" y="85"/>
                    </a:lnTo>
                    <a:lnTo>
                      <a:pt x="91" y="76"/>
                    </a:lnTo>
                    <a:lnTo>
                      <a:pt x="93" y="69"/>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33" name="Google Shape;833;p12"/>
              <p:cNvSpPr/>
              <p:nvPr/>
            </p:nvSpPr>
            <p:spPr>
              <a:xfrm>
                <a:off x="2869" y="1765"/>
                <a:ext cx="21" cy="33"/>
              </a:xfrm>
              <a:custGeom>
                <a:rect b="b" l="l" r="r" t="t"/>
                <a:pathLst>
                  <a:path extrusionOk="0" h="167" w="105">
                    <a:moveTo>
                      <a:pt x="93" y="69"/>
                    </a:moveTo>
                    <a:lnTo>
                      <a:pt x="96" y="61"/>
                    </a:lnTo>
                    <a:lnTo>
                      <a:pt x="100" y="51"/>
                    </a:lnTo>
                    <a:lnTo>
                      <a:pt x="102" y="40"/>
                    </a:lnTo>
                    <a:lnTo>
                      <a:pt x="105" y="27"/>
                    </a:lnTo>
                    <a:lnTo>
                      <a:pt x="105" y="21"/>
                    </a:lnTo>
                    <a:lnTo>
                      <a:pt x="103" y="16"/>
                    </a:lnTo>
                    <a:lnTo>
                      <a:pt x="101" y="11"/>
                    </a:lnTo>
                    <a:lnTo>
                      <a:pt x="98" y="6"/>
                    </a:lnTo>
                    <a:lnTo>
                      <a:pt x="95" y="2"/>
                    </a:lnTo>
                    <a:lnTo>
                      <a:pt x="90" y="1"/>
                    </a:lnTo>
                    <a:lnTo>
                      <a:pt x="82" y="0"/>
                    </a:lnTo>
                    <a:lnTo>
                      <a:pt x="73" y="0"/>
                    </a:lnTo>
                    <a:lnTo>
                      <a:pt x="67" y="2"/>
                    </a:lnTo>
                    <a:lnTo>
                      <a:pt x="61" y="7"/>
                    </a:lnTo>
                    <a:lnTo>
                      <a:pt x="55" y="15"/>
                    </a:lnTo>
                    <a:lnTo>
                      <a:pt x="50" y="25"/>
                    </a:lnTo>
                    <a:lnTo>
                      <a:pt x="37" y="51"/>
                    </a:lnTo>
                    <a:lnTo>
                      <a:pt x="25" y="84"/>
                    </a:lnTo>
                    <a:lnTo>
                      <a:pt x="21" y="91"/>
                    </a:lnTo>
                    <a:lnTo>
                      <a:pt x="16" y="101"/>
                    </a:lnTo>
                    <a:lnTo>
                      <a:pt x="12" y="114"/>
                    </a:lnTo>
                    <a:lnTo>
                      <a:pt x="8" y="126"/>
                    </a:lnTo>
                    <a:lnTo>
                      <a:pt x="2" y="151"/>
                    </a:lnTo>
                    <a:lnTo>
                      <a:pt x="0" y="167"/>
                    </a:lnTo>
                    <a:lnTo>
                      <a:pt x="15" y="156"/>
                    </a:lnTo>
                    <a:lnTo>
                      <a:pt x="43" y="131"/>
                    </a:lnTo>
                    <a:lnTo>
                      <a:pt x="58" y="116"/>
                    </a:lnTo>
                    <a:lnTo>
                      <a:pt x="73" y="100"/>
                    </a:lnTo>
                    <a:lnTo>
                      <a:pt x="80" y="92"/>
                    </a:lnTo>
                    <a:lnTo>
                      <a:pt x="86" y="85"/>
                    </a:lnTo>
                    <a:lnTo>
                      <a:pt x="91" y="76"/>
                    </a:lnTo>
                    <a:lnTo>
                      <a:pt x="93" y="6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34" name="Google Shape;834;p12"/>
              <p:cNvSpPr/>
              <p:nvPr/>
            </p:nvSpPr>
            <p:spPr>
              <a:xfrm>
                <a:off x="2897" y="1717"/>
                <a:ext cx="53" cy="94"/>
              </a:xfrm>
              <a:custGeom>
                <a:rect b="b" l="l" r="r" t="t"/>
                <a:pathLst>
                  <a:path extrusionOk="0" h="470" w="267">
                    <a:moveTo>
                      <a:pt x="20" y="356"/>
                    </a:moveTo>
                    <a:lnTo>
                      <a:pt x="59" y="202"/>
                    </a:lnTo>
                    <a:lnTo>
                      <a:pt x="0" y="222"/>
                    </a:lnTo>
                    <a:lnTo>
                      <a:pt x="5" y="207"/>
                    </a:lnTo>
                    <a:lnTo>
                      <a:pt x="64" y="187"/>
                    </a:lnTo>
                    <a:lnTo>
                      <a:pt x="94" y="78"/>
                    </a:lnTo>
                    <a:lnTo>
                      <a:pt x="96" y="66"/>
                    </a:lnTo>
                    <a:lnTo>
                      <a:pt x="98" y="57"/>
                    </a:lnTo>
                    <a:lnTo>
                      <a:pt x="96" y="55"/>
                    </a:lnTo>
                    <a:lnTo>
                      <a:pt x="95" y="51"/>
                    </a:lnTo>
                    <a:lnTo>
                      <a:pt x="93" y="47"/>
                    </a:lnTo>
                    <a:lnTo>
                      <a:pt x="89" y="44"/>
                    </a:lnTo>
                    <a:lnTo>
                      <a:pt x="217" y="0"/>
                    </a:lnTo>
                    <a:lnTo>
                      <a:pt x="221" y="4"/>
                    </a:lnTo>
                    <a:lnTo>
                      <a:pt x="224" y="6"/>
                    </a:lnTo>
                    <a:lnTo>
                      <a:pt x="225" y="10"/>
                    </a:lnTo>
                    <a:lnTo>
                      <a:pt x="225" y="15"/>
                    </a:lnTo>
                    <a:lnTo>
                      <a:pt x="224" y="26"/>
                    </a:lnTo>
                    <a:lnTo>
                      <a:pt x="217" y="44"/>
                    </a:lnTo>
                    <a:lnTo>
                      <a:pt x="192" y="143"/>
                    </a:lnTo>
                    <a:lnTo>
                      <a:pt x="262" y="118"/>
                    </a:lnTo>
                    <a:lnTo>
                      <a:pt x="262" y="133"/>
                    </a:lnTo>
                    <a:lnTo>
                      <a:pt x="182" y="158"/>
                    </a:lnTo>
                    <a:lnTo>
                      <a:pt x="134" y="351"/>
                    </a:lnTo>
                    <a:lnTo>
                      <a:pt x="124" y="371"/>
                    </a:lnTo>
                    <a:lnTo>
                      <a:pt x="124" y="383"/>
                    </a:lnTo>
                    <a:lnTo>
                      <a:pt x="124" y="395"/>
                    </a:lnTo>
                    <a:lnTo>
                      <a:pt x="124" y="399"/>
                    </a:lnTo>
                    <a:lnTo>
                      <a:pt x="125" y="402"/>
                    </a:lnTo>
                    <a:lnTo>
                      <a:pt x="126" y="405"/>
                    </a:lnTo>
                    <a:lnTo>
                      <a:pt x="128" y="408"/>
                    </a:lnTo>
                    <a:lnTo>
                      <a:pt x="131" y="410"/>
                    </a:lnTo>
                    <a:lnTo>
                      <a:pt x="134" y="410"/>
                    </a:lnTo>
                    <a:lnTo>
                      <a:pt x="139" y="410"/>
                    </a:lnTo>
                    <a:lnTo>
                      <a:pt x="144" y="409"/>
                    </a:lnTo>
                    <a:lnTo>
                      <a:pt x="147" y="409"/>
                    </a:lnTo>
                    <a:lnTo>
                      <a:pt x="152" y="404"/>
                    </a:lnTo>
                    <a:lnTo>
                      <a:pt x="161" y="397"/>
                    </a:lnTo>
                    <a:lnTo>
                      <a:pt x="174" y="385"/>
                    </a:lnTo>
                    <a:lnTo>
                      <a:pt x="176" y="381"/>
                    </a:lnTo>
                    <a:lnTo>
                      <a:pt x="180" y="376"/>
                    </a:lnTo>
                    <a:lnTo>
                      <a:pt x="182" y="369"/>
                    </a:lnTo>
                    <a:lnTo>
                      <a:pt x="182" y="366"/>
                    </a:lnTo>
                    <a:lnTo>
                      <a:pt x="207" y="331"/>
                    </a:lnTo>
                    <a:lnTo>
                      <a:pt x="212" y="326"/>
                    </a:lnTo>
                    <a:lnTo>
                      <a:pt x="215" y="318"/>
                    </a:lnTo>
                    <a:lnTo>
                      <a:pt x="217" y="311"/>
                    </a:lnTo>
                    <a:lnTo>
                      <a:pt x="225" y="296"/>
                    </a:lnTo>
                    <a:lnTo>
                      <a:pt x="232" y="281"/>
                    </a:lnTo>
                    <a:lnTo>
                      <a:pt x="237" y="267"/>
                    </a:lnTo>
                    <a:lnTo>
                      <a:pt x="242" y="257"/>
                    </a:lnTo>
                    <a:lnTo>
                      <a:pt x="245" y="246"/>
                    </a:lnTo>
                    <a:lnTo>
                      <a:pt x="246" y="237"/>
                    </a:lnTo>
                    <a:lnTo>
                      <a:pt x="247" y="229"/>
                    </a:lnTo>
                    <a:lnTo>
                      <a:pt x="247" y="222"/>
                    </a:lnTo>
                    <a:lnTo>
                      <a:pt x="250" y="216"/>
                    </a:lnTo>
                    <a:lnTo>
                      <a:pt x="252" y="213"/>
                    </a:lnTo>
                    <a:lnTo>
                      <a:pt x="254" y="212"/>
                    </a:lnTo>
                    <a:lnTo>
                      <a:pt x="257" y="212"/>
                    </a:lnTo>
                    <a:lnTo>
                      <a:pt x="260" y="210"/>
                    </a:lnTo>
                    <a:lnTo>
                      <a:pt x="262" y="211"/>
                    </a:lnTo>
                    <a:lnTo>
                      <a:pt x="264" y="213"/>
                    </a:lnTo>
                    <a:lnTo>
                      <a:pt x="267" y="217"/>
                    </a:lnTo>
                    <a:lnTo>
                      <a:pt x="266" y="223"/>
                    </a:lnTo>
                    <a:lnTo>
                      <a:pt x="257" y="252"/>
                    </a:lnTo>
                    <a:lnTo>
                      <a:pt x="256" y="254"/>
                    </a:lnTo>
                    <a:lnTo>
                      <a:pt x="252" y="262"/>
                    </a:lnTo>
                    <a:lnTo>
                      <a:pt x="247" y="281"/>
                    </a:lnTo>
                    <a:lnTo>
                      <a:pt x="242" y="291"/>
                    </a:lnTo>
                    <a:lnTo>
                      <a:pt x="237" y="306"/>
                    </a:lnTo>
                    <a:lnTo>
                      <a:pt x="227" y="331"/>
                    </a:lnTo>
                    <a:lnTo>
                      <a:pt x="215" y="351"/>
                    </a:lnTo>
                    <a:lnTo>
                      <a:pt x="206" y="366"/>
                    </a:lnTo>
                    <a:lnTo>
                      <a:pt x="200" y="379"/>
                    </a:lnTo>
                    <a:lnTo>
                      <a:pt x="192" y="390"/>
                    </a:lnTo>
                    <a:lnTo>
                      <a:pt x="179" y="409"/>
                    </a:lnTo>
                    <a:lnTo>
                      <a:pt x="166" y="424"/>
                    </a:lnTo>
                    <a:lnTo>
                      <a:pt x="154" y="437"/>
                    </a:lnTo>
                    <a:lnTo>
                      <a:pt x="142" y="447"/>
                    </a:lnTo>
                    <a:lnTo>
                      <a:pt x="131" y="454"/>
                    </a:lnTo>
                    <a:lnTo>
                      <a:pt x="120" y="460"/>
                    </a:lnTo>
                    <a:lnTo>
                      <a:pt x="110" y="465"/>
                    </a:lnTo>
                    <a:lnTo>
                      <a:pt x="99" y="469"/>
                    </a:lnTo>
                    <a:lnTo>
                      <a:pt x="89" y="470"/>
                    </a:lnTo>
                    <a:lnTo>
                      <a:pt x="79" y="470"/>
                    </a:lnTo>
                    <a:lnTo>
                      <a:pt x="70" y="470"/>
                    </a:lnTo>
                    <a:lnTo>
                      <a:pt x="61" y="469"/>
                    </a:lnTo>
                    <a:lnTo>
                      <a:pt x="53" y="467"/>
                    </a:lnTo>
                    <a:lnTo>
                      <a:pt x="45" y="464"/>
                    </a:lnTo>
                    <a:lnTo>
                      <a:pt x="38" y="460"/>
                    </a:lnTo>
                    <a:lnTo>
                      <a:pt x="31" y="457"/>
                    </a:lnTo>
                    <a:lnTo>
                      <a:pt x="25" y="453"/>
                    </a:lnTo>
                    <a:lnTo>
                      <a:pt x="20" y="448"/>
                    </a:lnTo>
                    <a:lnTo>
                      <a:pt x="16" y="443"/>
                    </a:lnTo>
                    <a:lnTo>
                      <a:pt x="11" y="437"/>
                    </a:lnTo>
                    <a:lnTo>
                      <a:pt x="9" y="432"/>
                    </a:lnTo>
                    <a:lnTo>
                      <a:pt x="6" y="425"/>
                    </a:lnTo>
                    <a:lnTo>
                      <a:pt x="5" y="420"/>
                    </a:lnTo>
                    <a:lnTo>
                      <a:pt x="5" y="414"/>
                    </a:lnTo>
                    <a:lnTo>
                      <a:pt x="8" y="395"/>
                    </a:lnTo>
                    <a:lnTo>
                      <a:pt x="10" y="381"/>
                    </a:lnTo>
                    <a:lnTo>
                      <a:pt x="20" y="356"/>
                    </a:lnTo>
                    <a:close/>
                  </a:path>
                </a:pathLst>
              </a:custGeom>
              <a:solidFill>
                <a:srgbClr val="E981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35" name="Google Shape;835;p12"/>
              <p:cNvSpPr/>
              <p:nvPr/>
            </p:nvSpPr>
            <p:spPr>
              <a:xfrm>
                <a:off x="2897" y="1717"/>
                <a:ext cx="53" cy="94"/>
              </a:xfrm>
              <a:custGeom>
                <a:rect b="b" l="l" r="r" t="t"/>
                <a:pathLst>
                  <a:path extrusionOk="0" h="470" w="267">
                    <a:moveTo>
                      <a:pt x="20" y="356"/>
                    </a:moveTo>
                    <a:lnTo>
                      <a:pt x="59" y="202"/>
                    </a:lnTo>
                    <a:lnTo>
                      <a:pt x="0" y="222"/>
                    </a:lnTo>
                    <a:lnTo>
                      <a:pt x="5" y="207"/>
                    </a:lnTo>
                    <a:lnTo>
                      <a:pt x="64" y="187"/>
                    </a:lnTo>
                    <a:lnTo>
                      <a:pt x="94" y="78"/>
                    </a:lnTo>
                    <a:lnTo>
                      <a:pt x="96" y="66"/>
                    </a:lnTo>
                    <a:lnTo>
                      <a:pt x="98" y="57"/>
                    </a:lnTo>
                    <a:lnTo>
                      <a:pt x="96" y="55"/>
                    </a:lnTo>
                    <a:lnTo>
                      <a:pt x="95" y="51"/>
                    </a:lnTo>
                    <a:lnTo>
                      <a:pt x="93" y="47"/>
                    </a:lnTo>
                    <a:lnTo>
                      <a:pt x="89" y="44"/>
                    </a:lnTo>
                    <a:lnTo>
                      <a:pt x="217" y="0"/>
                    </a:lnTo>
                    <a:lnTo>
                      <a:pt x="221" y="4"/>
                    </a:lnTo>
                    <a:lnTo>
                      <a:pt x="224" y="6"/>
                    </a:lnTo>
                    <a:lnTo>
                      <a:pt x="225" y="10"/>
                    </a:lnTo>
                    <a:lnTo>
                      <a:pt x="225" y="15"/>
                    </a:lnTo>
                    <a:lnTo>
                      <a:pt x="224" y="26"/>
                    </a:lnTo>
                    <a:lnTo>
                      <a:pt x="217" y="44"/>
                    </a:lnTo>
                    <a:lnTo>
                      <a:pt x="192" y="143"/>
                    </a:lnTo>
                    <a:lnTo>
                      <a:pt x="262" y="118"/>
                    </a:lnTo>
                    <a:lnTo>
                      <a:pt x="262" y="133"/>
                    </a:lnTo>
                    <a:lnTo>
                      <a:pt x="182" y="158"/>
                    </a:lnTo>
                    <a:lnTo>
                      <a:pt x="134" y="351"/>
                    </a:lnTo>
                    <a:lnTo>
                      <a:pt x="124" y="371"/>
                    </a:lnTo>
                    <a:lnTo>
                      <a:pt x="124" y="383"/>
                    </a:lnTo>
                    <a:lnTo>
                      <a:pt x="124" y="395"/>
                    </a:lnTo>
                    <a:lnTo>
                      <a:pt x="124" y="399"/>
                    </a:lnTo>
                    <a:lnTo>
                      <a:pt x="125" y="402"/>
                    </a:lnTo>
                    <a:lnTo>
                      <a:pt x="126" y="405"/>
                    </a:lnTo>
                    <a:lnTo>
                      <a:pt x="128" y="408"/>
                    </a:lnTo>
                    <a:lnTo>
                      <a:pt x="131" y="410"/>
                    </a:lnTo>
                    <a:lnTo>
                      <a:pt x="134" y="410"/>
                    </a:lnTo>
                    <a:lnTo>
                      <a:pt x="139" y="410"/>
                    </a:lnTo>
                    <a:lnTo>
                      <a:pt x="144" y="409"/>
                    </a:lnTo>
                    <a:lnTo>
                      <a:pt x="147" y="409"/>
                    </a:lnTo>
                    <a:lnTo>
                      <a:pt x="152" y="404"/>
                    </a:lnTo>
                    <a:lnTo>
                      <a:pt x="161" y="397"/>
                    </a:lnTo>
                    <a:lnTo>
                      <a:pt x="174" y="385"/>
                    </a:lnTo>
                    <a:lnTo>
                      <a:pt x="176" y="381"/>
                    </a:lnTo>
                    <a:lnTo>
                      <a:pt x="180" y="376"/>
                    </a:lnTo>
                    <a:lnTo>
                      <a:pt x="182" y="369"/>
                    </a:lnTo>
                    <a:lnTo>
                      <a:pt x="182" y="366"/>
                    </a:lnTo>
                    <a:lnTo>
                      <a:pt x="207" y="331"/>
                    </a:lnTo>
                    <a:lnTo>
                      <a:pt x="212" y="326"/>
                    </a:lnTo>
                    <a:lnTo>
                      <a:pt x="215" y="318"/>
                    </a:lnTo>
                    <a:lnTo>
                      <a:pt x="217" y="311"/>
                    </a:lnTo>
                    <a:lnTo>
                      <a:pt x="225" y="296"/>
                    </a:lnTo>
                    <a:lnTo>
                      <a:pt x="232" y="281"/>
                    </a:lnTo>
                    <a:lnTo>
                      <a:pt x="237" y="267"/>
                    </a:lnTo>
                    <a:lnTo>
                      <a:pt x="242" y="257"/>
                    </a:lnTo>
                    <a:lnTo>
                      <a:pt x="245" y="246"/>
                    </a:lnTo>
                    <a:lnTo>
                      <a:pt x="246" y="237"/>
                    </a:lnTo>
                    <a:lnTo>
                      <a:pt x="247" y="229"/>
                    </a:lnTo>
                    <a:lnTo>
                      <a:pt x="247" y="222"/>
                    </a:lnTo>
                    <a:lnTo>
                      <a:pt x="250" y="216"/>
                    </a:lnTo>
                    <a:lnTo>
                      <a:pt x="252" y="213"/>
                    </a:lnTo>
                    <a:lnTo>
                      <a:pt x="254" y="212"/>
                    </a:lnTo>
                    <a:lnTo>
                      <a:pt x="257" y="212"/>
                    </a:lnTo>
                    <a:lnTo>
                      <a:pt x="260" y="210"/>
                    </a:lnTo>
                    <a:lnTo>
                      <a:pt x="262" y="211"/>
                    </a:lnTo>
                    <a:lnTo>
                      <a:pt x="264" y="213"/>
                    </a:lnTo>
                    <a:lnTo>
                      <a:pt x="267" y="217"/>
                    </a:lnTo>
                    <a:lnTo>
                      <a:pt x="266" y="223"/>
                    </a:lnTo>
                    <a:lnTo>
                      <a:pt x="257" y="252"/>
                    </a:lnTo>
                    <a:lnTo>
                      <a:pt x="256" y="254"/>
                    </a:lnTo>
                    <a:lnTo>
                      <a:pt x="252" y="262"/>
                    </a:lnTo>
                    <a:lnTo>
                      <a:pt x="247" y="281"/>
                    </a:lnTo>
                    <a:lnTo>
                      <a:pt x="242" y="291"/>
                    </a:lnTo>
                    <a:lnTo>
                      <a:pt x="237" y="306"/>
                    </a:lnTo>
                    <a:lnTo>
                      <a:pt x="227" y="331"/>
                    </a:lnTo>
                    <a:lnTo>
                      <a:pt x="215" y="351"/>
                    </a:lnTo>
                    <a:lnTo>
                      <a:pt x="206" y="366"/>
                    </a:lnTo>
                    <a:lnTo>
                      <a:pt x="200" y="379"/>
                    </a:lnTo>
                    <a:lnTo>
                      <a:pt x="192" y="390"/>
                    </a:lnTo>
                    <a:lnTo>
                      <a:pt x="179" y="409"/>
                    </a:lnTo>
                    <a:lnTo>
                      <a:pt x="166" y="424"/>
                    </a:lnTo>
                    <a:lnTo>
                      <a:pt x="154" y="437"/>
                    </a:lnTo>
                    <a:lnTo>
                      <a:pt x="142" y="447"/>
                    </a:lnTo>
                    <a:lnTo>
                      <a:pt x="131" y="454"/>
                    </a:lnTo>
                    <a:lnTo>
                      <a:pt x="120" y="460"/>
                    </a:lnTo>
                    <a:lnTo>
                      <a:pt x="110" y="465"/>
                    </a:lnTo>
                    <a:lnTo>
                      <a:pt x="99" y="469"/>
                    </a:lnTo>
                    <a:lnTo>
                      <a:pt x="89" y="470"/>
                    </a:lnTo>
                    <a:lnTo>
                      <a:pt x="79" y="470"/>
                    </a:lnTo>
                    <a:lnTo>
                      <a:pt x="70" y="470"/>
                    </a:lnTo>
                    <a:lnTo>
                      <a:pt x="61" y="469"/>
                    </a:lnTo>
                    <a:lnTo>
                      <a:pt x="53" y="467"/>
                    </a:lnTo>
                    <a:lnTo>
                      <a:pt x="45" y="464"/>
                    </a:lnTo>
                    <a:lnTo>
                      <a:pt x="38" y="460"/>
                    </a:lnTo>
                    <a:lnTo>
                      <a:pt x="31" y="457"/>
                    </a:lnTo>
                    <a:lnTo>
                      <a:pt x="25" y="453"/>
                    </a:lnTo>
                    <a:lnTo>
                      <a:pt x="20" y="448"/>
                    </a:lnTo>
                    <a:lnTo>
                      <a:pt x="16" y="443"/>
                    </a:lnTo>
                    <a:lnTo>
                      <a:pt x="11" y="437"/>
                    </a:lnTo>
                    <a:lnTo>
                      <a:pt x="9" y="432"/>
                    </a:lnTo>
                    <a:lnTo>
                      <a:pt x="6" y="425"/>
                    </a:lnTo>
                    <a:lnTo>
                      <a:pt x="5" y="420"/>
                    </a:lnTo>
                    <a:lnTo>
                      <a:pt x="5" y="414"/>
                    </a:lnTo>
                    <a:lnTo>
                      <a:pt x="8" y="395"/>
                    </a:lnTo>
                    <a:lnTo>
                      <a:pt x="10" y="381"/>
                    </a:lnTo>
                    <a:lnTo>
                      <a:pt x="20" y="356"/>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36" name="Google Shape;836;p12"/>
              <p:cNvSpPr/>
              <p:nvPr/>
            </p:nvSpPr>
            <p:spPr>
              <a:xfrm>
                <a:off x="3012" y="1618"/>
                <a:ext cx="138" cy="142"/>
              </a:xfrm>
              <a:custGeom>
                <a:rect b="b" l="l" r="r" t="t"/>
                <a:pathLst>
                  <a:path extrusionOk="0" h="706" w="692">
                    <a:moveTo>
                      <a:pt x="331" y="514"/>
                    </a:moveTo>
                    <a:lnTo>
                      <a:pt x="341" y="495"/>
                    </a:lnTo>
                    <a:lnTo>
                      <a:pt x="352" y="475"/>
                    </a:lnTo>
                    <a:lnTo>
                      <a:pt x="363" y="455"/>
                    </a:lnTo>
                    <a:lnTo>
                      <a:pt x="375" y="434"/>
                    </a:lnTo>
                    <a:lnTo>
                      <a:pt x="390" y="406"/>
                    </a:lnTo>
                    <a:lnTo>
                      <a:pt x="402" y="381"/>
                    </a:lnTo>
                    <a:lnTo>
                      <a:pt x="412" y="358"/>
                    </a:lnTo>
                    <a:lnTo>
                      <a:pt x="421" y="334"/>
                    </a:lnTo>
                    <a:lnTo>
                      <a:pt x="428" y="309"/>
                    </a:lnTo>
                    <a:lnTo>
                      <a:pt x="436" y="282"/>
                    </a:lnTo>
                    <a:lnTo>
                      <a:pt x="442" y="249"/>
                    </a:lnTo>
                    <a:lnTo>
                      <a:pt x="449" y="212"/>
                    </a:lnTo>
                    <a:lnTo>
                      <a:pt x="453" y="199"/>
                    </a:lnTo>
                    <a:lnTo>
                      <a:pt x="457" y="183"/>
                    </a:lnTo>
                    <a:lnTo>
                      <a:pt x="464" y="164"/>
                    </a:lnTo>
                    <a:lnTo>
                      <a:pt x="473" y="143"/>
                    </a:lnTo>
                    <a:lnTo>
                      <a:pt x="478" y="128"/>
                    </a:lnTo>
                    <a:lnTo>
                      <a:pt x="484" y="114"/>
                    </a:lnTo>
                    <a:lnTo>
                      <a:pt x="493" y="101"/>
                    </a:lnTo>
                    <a:lnTo>
                      <a:pt x="503" y="83"/>
                    </a:lnTo>
                    <a:lnTo>
                      <a:pt x="508" y="73"/>
                    </a:lnTo>
                    <a:lnTo>
                      <a:pt x="517" y="62"/>
                    </a:lnTo>
                    <a:lnTo>
                      <a:pt x="522" y="56"/>
                    </a:lnTo>
                    <a:lnTo>
                      <a:pt x="524" y="54"/>
                    </a:lnTo>
                    <a:lnTo>
                      <a:pt x="528" y="53"/>
                    </a:lnTo>
                    <a:lnTo>
                      <a:pt x="532" y="53"/>
                    </a:lnTo>
                    <a:lnTo>
                      <a:pt x="534" y="54"/>
                    </a:lnTo>
                    <a:lnTo>
                      <a:pt x="537" y="56"/>
                    </a:lnTo>
                    <a:lnTo>
                      <a:pt x="538" y="58"/>
                    </a:lnTo>
                    <a:lnTo>
                      <a:pt x="533" y="68"/>
                    </a:lnTo>
                    <a:lnTo>
                      <a:pt x="529" y="79"/>
                    </a:lnTo>
                    <a:lnTo>
                      <a:pt x="527" y="93"/>
                    </a:lnTo>
                    <a:lnTo>
                      <a:pt x="526" y="101"/>
                    </a:lnTo>
                    <a:lnTo>
                      <a:pt x="526" y="111"/>
                    </a:lnTo>
                    <a:lnTo>
                      <a:pt x="527" y="121"/>
                    </a:lnTo>
                    <a:lnTo>
                      <a:pt x="528" y="133"/>
                    </a:lnTo>
                    <a:lnTo>
                      <a:pt x="528" y="148"/>
                    </a:lnTo>
                    <a:lnTo>
                      <a:pt x="528" y="163"/>
                    </a:lnTo>
                    <a:lnTo>
                      <a:pt x="543" y="222"/>
                    </a:lnTo>
                    <a:lnTo>
                      <a:pt x="546" y="230"/>
                    </a:lnTo>
                    <a:lnTo>
                      <a:pt x="547" y="239"/>
                    </a:lnTo>
                    <a:lnTo>
                      <a:pt x="548" y="248"/>
                    </a:lnTo>
                    <a:lnTo>
                      <a:pt x="548" y="257"/>
                    </a:lnTo>
                    <a:lnTo>
                      <a:pt x="553" y="280"/>
                    </a:lnTo>
                    <a:lnTo>
                      <a:pt x="557" y="303"/>
                    </a:lnTo>
                    <a:lnTo>
                      <a:pt x="558" y="324"/>
                    </a:lnTo>
                    <a:lnTo>
                      <a:pt x="560" y="343"/>
                    </a:lnTo>
                    <a:lnTo>
                      <a:pt x="560" y="360"/>
                    </a:lnTo>
                    <a:lnTo>
                      <a:pt x="560" y="377"/>
                    </a:lnTo>
                    <a:lnTo>
                      <a:pt x="559" y="393"/>
                    </a:lnTo>
                    <a:lnTo>
                      <a:pt x="558" y="409"/>
                    </a:lnTo>
                    <a:lnTo>
                      <a:pt x="563" y="401"/>
                    </a:lnTo>
                    <a:lnTo>
                      <a:pt x="568" y="390"/>
                    </a:lnTo>
                    <a:lnTo>
                      <a:pt x="587" y="359"/>
                    </a:lnTo>
                    <a:lnTo>
                      <a:pt x="603" y="330"/>
                    </a:lnTo>
                    <a:lnTo>
                      <a:pt x="617" y="303"/>
                    </a:lnTo>
                    <a:lnTo>
                      <a:pt x="629" y="277"/>
                    </a:lnTo>
                    <a:lnTo>
                      <a:pt x="638" y="252"/>
                    </a:lnTo>
                    <a:lnTo>
                      <a:pt x="645" y="228"/>
                    </a:lnTo>
                    <a:lnTo>
                      <a:pt x="652" y="204"/>
                    </a:lnTo>
                    <a:lnTo>
                      <a:pt x="657" y="182"/>
                    </a:lnTo>
                    <a:lnTo>
                      <a:pt x="659" y="149"/>
                    </a:lnTo>
                    <a:lnTo>
                      <a:pt x="660" y="124"/>
                    </a:lnTo>
                    <a:lnTo>
                      <a:pt x="659" y="104"/>
                    </a:lnTo>
                    <a:lnTo>
                      <a:pt x="657" y="88"/>
                    </a:lnTo>
                    <a:lnTo>
                      <a:pt x="653" y="79"/>
                    </a:lnTo>
                    <a:lnTo>
                      <a:pt x="648" y="73"/>
                    </a:lnTo>
                    <a:lnTo>
                      <a:pt x="642" y="67"/>
                    </a:lnTo>
                    <a:lnTo>
                      <a:pt x="635" y="63"/>
                    </a:lnTo>
                    <a:lnTo>
                      <a:pt x="629" y="61"/>
                    </a:lnTo>
                    <a:lnTo>
                      <a:pt x="622" y="59"/>
                    </a:lnTo>
                    <a:lnTo>
                      <a:pt x="614" y="61"/>
                    </a:lnTo>
                    <a:lnTo>
                      <a:pt x="607" y="63"/>
                    </a:lnTo>
                    <a:lnTo>
                      <a:pt x="602" y="68"/>
                    </a:lnTo>
                    <a:lnTo>
                      <a:pt x="597" y="73"/>
                    </a:lnTo>
                    <a:lnTo>
                      <a:pt x="594" y="72"/>
                    </a:lnTo>
                    <a:lnTo>
                      <a:pt x="593" y="69"/>
                    </a:lnTo>
                    <a:lnTo>
                      <a:pt x="592" y="63"/>
                    </a:lnTo>
                    <a:lnTo>
                      <a:pt x="587" y="58"/>
                    </a:lnTo>
                    <a:lnTo>
                      <a:pt x="587" y="53"/>
                    </a:lnTo>
                    <a:lnTo>
                      <a:pt x="587" y="49"/>
                    </a:lnTo>
                    <a:lnTo>
                      <a:pt x="588" y="43"/>
                    </a:lnTo>
                    <a:lnTo>
                      <a:pt x="589" y="36"/>
                    </a:lnTo>
                    <a:lnTo>
                      <a:pt x="592" y="30"/>
                    </a:lnTo>
                    <a:lnTo>
                      <a:pt x="595" y="26"/>
                    </a:lnTo>
                    <a:lnTo>
                      <a:pt x="597" y="22"/>
                    </a:lnTo>
                    <a:lnTo>
                      <a:pt x="599" y="20"/>
                    </a:lnTo>
                    <a:lnTo>
                      <a:pt x="602" y="20"/>
                    </a:lnTo>
                    <a:lnTo>
                      <a:pt x="610" y="11"/>
                    </a:lnTo>
                    <a:lnTo>
                      <a:pt x="619" y="5"/>
                    </a:lnTo>
                    <a:lnTo>
                      <a:pt x="629" y="2"/>
                    </a:lnTo>
                    <a:lnTo>
                      <a:pt x="638" y="0"/>
                    </a:lnTo>
                    <a:lnTo>
                      <a:pt x="648" y="1"/>
                    </a:lnTo>
                    <a:lnTo>
                      <a:pt x="657" y="3"/>
                    </a:lnTo>
                    <a:lnTo>
                      <a:pt x="665" y="8"/>
                    </a:lnTo>
                    <a:lnTo>
                      <a:pt x="672" y="15"/>
                    </a:lnTo>
                    <a:lnTo>
                      <a:pt x="677" y="22"/>
                    </a:lnTo>
                    <a:lnTo>
                      <a:pt x="680" y="30"/>
                    </a:lnTo>
                    <a:lnTo>
                      <a:pt x="684" y="38"/>
                    </a:lnTo>
                    <a:lnTo>
                      <a:pt x="687" y="47"/>
                    </a:lnTo>
                    <a:lnTo>
                      <a:pt x="689" y="58"/>
                    </a:lnTo>
                    <a:lnTo>
                      <a:pt x="690" y="71"/>
                    </a:lnTo>
                    <a:lnTo>
                      <a:pt x="690" y="86"/>
                    </a:lnTo>
                    <a:lnTo>
                      <a:pt x="692" y="103"/>
                    </a:lnTo>
                    <a:lnTo>
                      <a:pt x="692" y="117"/>
                    </a:lnTo>
                    <a:lnTo>
                      <a:pt x="692" y="132"/>
                    </a:lnTo>
                    <a:lnTo>
                      <a:pt x="690" y="147"/>
                    </a:lnTo>
                    <a:lnTo>
                      <a:pt x="688" y="162"/>
                    </a:lnTo>
                    <a:lnTo>
                      <a:pt x="685" y="177"/>
                    </a:lnTo>
                    <a:lnTo>
                      <a:pt x="682" y="193"/>
                    </a:lnTo>
                    <a:lnTo>
                      <a:pt x="678" y="209"/>
                    </a:lnTo>
                    <a:lnTo>
                      <a:pt x="673" y="225"/>
                    </a:lnTo>
                    <a:lnTo>
                      <a:pt x="659" y="260"/>
                    </a:lnTo>
                    <a:lnTo>
                      <a:pt x="644" y="297"/>
                    </a:lnTo>
                    <a:lnTo>
                      <a:pt x="624" y="335"/>
                    </a:lnTo>
                    <a:lnTo>
                      <a:pt x="602" y="375"/>
                    </a:lnTo>
                    <a:lnTo>
                      <a:pt x="587" y="395"/>
                    </a:lnTo>
                    <a:lnTo>
                      <a:pt x="563" y="434"/>
                    </a:lnTo>
                    <a:lnTo>
                      <a:pt x="556" y="444"/>
                    </a:lnTo>
                    <a:lnTo>
                      <a:pt x="548" y="454"/>
                    </a:lnTo>
                    <a:lnTo>
                      <a:pt x="536" y="478"/>
                    </a:lnTo>
                    <a:lnTo>
                      <a:pt x="524" y="500"/>
                    </a:lnTo>
                    <a:lnTo>
                      <a:pt x="516" y="520"/>
                    </a:lnTo>
                    <a:lnTo>
                      <a:pt x="507" y="539"/>
                    </a:lnTo>
                    <a:lnTo>
                      <a:pt x="501" y="557"/>
                    </a:lnTo>
                    <a:lnTo>
                      <a:pt x="494" y="574"/>
                    </a:lnTo>
                    <a:lnTo>
                      <a:pt x="491" y="589"/>
                    </a:lnTo>
                    <a:lnTo>
                      <a:pt x="488" y="602"/>
                    </a:lnTo>
                    <a:lnTo>
                      <a:pt x="488" y="612"/>
                    </a:lnTo>
                    <a:lnTo>
                      <a:pt x="488" y="615"/>
                    </a:lnTo>
                    <a:lnTo>
                      <a:pt x="487" y="616"/>
                    </a:lnTo>
                    <a:lnTo>
                      <a:pt x="483" y="617"/>
                    </a:lnTo>
                    <a:lnTo>
                      <a:pt x="479" y="617"/>
                    </a:lnTo>
                    <a:lnTo>
                      <a:pt x="477" y="616"/>
                    </a:lnTo>
                    <a:lnTo>
                      <a:pt x="474" y="615"/>
                    </a:lnTo>
                    <a:lnTo>
                      <a:pt x="473" y="612"/>
                    </a:lnTo>
                    <a:lnTo>
                      <a:pt x="473" y="602"/>
                    </a:lnTo>
                    <a:lnTo>
                      <a:pt x="473" y="581"/>
                    </a:lnTo>
                    <a:lnTo>
                      <a:pt x="469" y="556"/>
                    </a:lnTo>
                    <a:lnTo>
                      <a:pt x="466" y="526"/>
                    </a:lnTo>
                    <a:lnTo>
                      <a:pt x="458" y="489"/>
                    </a:lnTo>
                    <a:lnTo>
                      <a:pt x="449" y="414"/>
                    </a:lnTo>
                    <a:lnTo>
                      <a:pt x="444" y="405"/>
                    </a:lnTo>
                    <a:lnTo>
                      <a:pt x="444" y="396"/>
                    </a:lnTo>
                    <a:lnTo>
                      <a:pt x="444" y="381"/>
                    </a:lnTo>
                    <a:lnTo>
                      <a:pt x="446" y="355"/>
                    </a:lnTo>
                    <a:lnTo>
                      <a:pt x="449" y="310"/>
                    </a:lnTo>
                    <a:lnTo>
                      <a:pt x="449" y="267"/>
                    </a:lnTo>
                    <a:lnTo>
                      <a:pt x="444" y="287"/>
                    </a:lnTo>
                    <a:lnTo>
                      <a:pt x="439" y="308"/>
                    </a:lnTo>
                    <a:lnTo>
                      <a:pt x="433" y="329"/>
                    </a:lnTo>
                    <a:lnTo>
                      <a:pt x="427" y="352"/>
                    </a:lnTo>
                    <a:lnTo>
                      <a:pt x="418" y="374"/>
                    </a:lnTo>
                    <a:lnTo>
                      <a:pt x="410" y="396"/>
                    </a:lnTo>
                    <a:lnTo>
                      <a:pt x="401" y="420"/>
                    </a:lnTo>
                    <a:lnTo>
                      <a:pt x="390" y="444"/>
                    </a:lnTo>
                    <a:lnTo>
                      <a:pt x="377" y="470"/>
                    </a:lnTo>
                    <a:lnTo>
                      <a:pt x="363" y="495"/>
                    </a:lnTo>
                    <a:lnTo>
                      <a:pt x="348" y="523"/>
                    </a:lnTo>
                    <a:lnTo>
                      <a:pt x="331" y="552"/>
                    </a:lnTo>
                    <a:lnTo>
                      <a:pt x="316" y="572"/>
                    </a:lnTo>
                    <a:lnTo>
                      <a:pt x="281" y="617"/>
                    </a:lnTo>
                    <a:lnTo>
                      <a:pt x="280" y="621"/>
                    </a:lnTo>
                    <a:lnTo>
                      <a:pt x="277" y="625"/>
                    </a:lnTo>
                    <a:lnTo>
                      <a:pt x="275" y="629"/>
                    </a:lnTo>
                    <a:lnTo>
                      <a:pt x="271" y="632"/>
                    </a:lnTo>
                    <a:lnTo>
                      <a:pt x="259" y="654"/>
                    </a:lnTo>
                    <a:lnTo>
                      <a:pt x="251" y="669"/>
                    </a:lnTo>
                    <a:lnTo>
                      <a:pt x="249" y="675"/>
                    </a:lnTo>
                    <a:lnTo>
                      <a:pt x="247" y="681"/>
                    </a:lnTo>
                    <a:lnTo>
                      <a:pt x="246" y="686"/>
                    </a:lnTo>
                    <a:lnTo>
                      <a:pt x="246" y="691"/>
                    </a:lnTo>
                    <a:lnTo>
                      <a:pt x="241" y="701"/>
                    </a:lnTo>
                    <a:lnTo>
                      <a:pt x="241" y="702"/>
                    </a:lnTo>
                    <a:lnTo>
                      <a:pt x="241" y="704"/>
                    </a:lnTo>
                    <a:lnTo>
                      <a:pt x="240" y="705"/>
                    </a:lnTo>
                    <a:lnTo>
                      <a:pt x="236" y="706"/>
                    </a:lnTo>
                    <a:lnTo>
                      <a:pt x="234" y="706"/>
                    </a:lnTo>
                    <a:lnTo>
                      <a:pt x="231" y="705"/>
                    </a:lnTo>
                    <a:lnTo>
                      <a:pt x="229" y="704"/>
                    </a:lnTo>
                    <a:lnTo>
                      <a:pt x="227" y="700"/>
                    </a:lnTo>
                    <a:lnTo>
                      <a:pt x="225" y="690"/>
                    </a:lnTo>
                    <a:lnTo>
                      <a:pt x="221" y="671"/>
                    </a:lnTo>
                    <a:lnTo>
                      <a:pt x="220" y="664"/>
                    </a:lnTo>
                    <a:lnTo>
                      <a:pt x="220" y="654"/>
                    </a:lnTo>
                    <a:lnTo>
                      <a:pt x="220" y="641"/>
                    </a:lnTo>
                    <a:lnTo>
                      <a:pt x="221" y="627"/>
                    </a:lnTo>
                    <a:lnTo>
                      <a:pt x="227" y="591"/>
                    </a:lnTo>
                    <a:lnTo>
                      <a:pt x="236" y="543"/>
                    </a:lnTo>
                    <a:lnTo>
                      <a:pt x="237" y="533"/>
                    </a:lnTo>
                    <a:lnTo>
                      <a:pt x="239" y="521"/>
                    </a:lnTo>
                    <a:lnTo>
                      <a:pt x="241" y="511"/>
                    </a:lnTo>
                    <a:lnTo>
                      <a:pt x="241" y="504"/>
                    </a:lnTo>
                    <a:lnTo>
                      <a:pt x="251" y="464"/>
                    </a:lnTo>
                    <a:lnTo>
                      <a:pt x="257" y="434"/>
                    </a:lnTo>
                    <a:lnTo>
                      <a:pt x="262" y="410"/>
                    </a:lnTo>
                    <a:lnTo>
                      <a:pt x="266" y="390"/>
                    </a:lnTo>
                    <a:lnTo>
                      <a:pt x="272" y="343"/>
                    </a:lnTo>
                    <a:lnTo>
                      <a:pt x="275" y="303"/>
                    </a:lnTo>
                    <a:lnTo>
                      <a:pt x="276" y="268"/>
                    </a:lnTo>
                    <a:lnTo>
                      <a:pt x="276" y="232"/>
                    </a:lnTo>
                    <a:lnTo>
                      <a:pt x="275" y="220"/>
                    </a:lnTo>
                    <a:lnTo>
                      <a:pt x="273" y="211"/>
                    </a:lnTo>
                    <a:lnTo>
                      <a:pt x="271" y="202"/>
                    </a:lnTo>
                    <a:lnTo>
                      <a:pt x="267" y="194"/>
                    </a:lnTo>
                    <a:lnTo>
                      <a:pt x="265" y="187"/>
                    </a:lnTo>
                    <a:lnTo>
                      <a:pt x="260" y="179"/>
                    </a:lnTo>
                    <a:lnTo>
                      <a:pt x="256" y="174"/>
                    </a:lnTo>
                    <a:lnTo>
                      <a:pt x="251" y="169"/>
                    </a:lnTo>
                    <a:lnTo>
                      <a:pt x="245" y="166"/>
                    </a:lnTo>
                    <a:lnTo>
                      <a:pt x="239" y="162"/>
                    </a:lnTo>
                    <a:lnTo>
                      <a:pt x="232" y="161"/>
                    </a:lnTo>
                    <a:lnTo>
                      <a:pt x="225" y="158"/>
                    </a:lnTo>
                    <a:lnTo>
                      <a:pt x="217" y="158"/>
                    </a:lnTo>
                    <a:lnTo>
                      <a:pt x="210" y="159"/>
                    </a:lnTo>
                    <a:lnTo>
                      <a:pt x="201" y="161"/>
                    </a:lnTo>
                    <a:lnTo>
                      <a:pt x="192" y="163"/>
                    </a:lnTo>
                    <a:lnTo>
                      <a:pt x="177" y="168"/>
                    </a:lnTo>
                    <a:lnTo>
                      <a:pt x="164" y="176"/>
                    </a:lnTo>
                    <a:lnTo>
                      <a:pt x="151" y="184"/>
                    </a:lnTo>
                    <a:lnTo>
                      <a:pt x="139" y="196"/>
                    </a:lnTo>
                    <a:lnTo>
                      <a:pt x="126" y="208"/>
                    </a:lnTo>
                    <a:lnTo>
                      <a:pt x="114" y="223"/>
                    </a:lnTo>
                    <a:lnTo>
                      <a:pt x="101" y="240"/>
                    </a:lnTo>
                    <a:lnTo>
                      <a:pt x="88" y="262"/>
                    </a:lnTo>
                    <a:lnTo>
                      <a:pt x="80" y="274"/>
                    </a:lnTo>
                    <a:lnTo>
                      <a:pt x="74" y="287"/>
                    </a:lnTo>
                    <a:lnTo>
                      <a:pt x="68" y="299"/>
                    </a:lnTo>
                    <a:lnTo>
                      <a:pt x="63" y="312"/>
                    </a:lnTo>
                    <a:lnTo>
                      <a:pt x="58" y="324"/>
                    </a:lnTo>
                    <a:lnTo>
                      <a:pt x="54" y="335"/>
                    </a:lnTo>
                    <a:lnTo>
                      <a:pt x="51" y="348"/>
                    </a:lnTo>
                    <a:lnTo>
                      <a:pt x="50" y="359"/>
                    </a:lnTo>
                    <a:lnTo>
                      <a:pt x="49" y="370"/>
                    </a:lnTo>
                    <a:lnTo>
                      <a:pt x="49" y="381"/>
                    </a:lnTo>
                    <a:lnTo>
                      <a:pt x="49" y="393"/>
                    </a:lnTo>
                    <a:lnTo>
                      <a:pt x="50" y="404"/>
                    </a:lnTo>
                    <a:lnTo>
                      <a:pt x="53" y="415"/>
                    </a:lnTo>
                    <a:lnTo>
                      <a:pt x="55" y="426"/>
                    </a:lnTo>
                    <a:lnTo>
                      <a:pt x="59" y="438"/>
                    </a:lnTo>
                    <a:lnTo>
                      <a:pt x="64" y="449"/>
                    </a:lnTo>
                    <a:lnTo>
                      <a:pt x="69" y="458"/>
                    </a:lnTo>
                    <a:lnTo>
                      <a:pt x="74" y="466"/>
                    </a:lnTo>
                    <a:lnTo>
                      <a:pt x="79" y="473"/>
                    </a:lnTo>
                    <a:lnTo>
                      <a:pt x="85" y="479"/>
                    </a:lnTo>
                    <a:lnTo>
                      <a:pt x="93" y="485"/>
                    </a:lnTo>
                    <a:lnTo>
                      <a:pt x="99" y="489"/>
                    </a:lnTo>
                    <a:lnTo>
                      <a:pt x="106" y="493"/>
                    </a:lnTo>
                    <a:lnTo>
                      <a:pt x="114" y="495"/>
                    </a:lnTo>
                    <a:lnTo>
                      <a:pt x="121" y="498"/>
                    </a:lnTo>
                    <a:lnTo>
                      <a:pt x="129" y="498"/>
                    </a:lnTo>
                    <a:lnTo>
                      <a:pt x="137" y="498"/>
                    </a:lnTo>
                    <a:lnTo>
                      <a:pt x="146" y="495"/>
                    </a:lnTo>
                    <a:lnTo>
                      <a:pt x="155" y="493"/>
                    </a:lnTo>
                    <a:lnTo>
                      <a:pt x="164" y="489"/>
                    </a:lnTo>
                    <a:lnTo>
                      <a:pt x="172" y="485"/>
                    </a:lnTo>
                    <a:lnTo>
                      <a:pt x="182" y="479"/>
                    </a:lnTo>
                    <a:lnTo>
                      <a:pt x="190" y="471"/>
                    </a:lnTo>
                    <a:lnTo>
                      <a:pt x="196" y="464"/>
                    </a:lnTo>
                    <a:lnTo>
                      <a:pt x="202" y="456"/>
                    </a:lnTo>
                    <a:lnTo>
                      <a:pt x="207" y="449"/>
                    </a:lnTo>
                    <a:lnTo>
                      <a:pt x="217" y="429"/>
                    </a:lnTo>
                    <a:lnTo>
                      <a:pt x="221" y="424"/>
                    </a:lnTo>
                    <a:lnTo>
                      <a:pt x="225" y="424"/>
                    </a:lnTo>
                    <a:lnTo>
                      <a:pt x="229" y="425"/>
                    </a:lnTo>
                    <a:lnTo>
                      <a:pt x="231" y="426"/>
                    </a:lnTo>
                    <a:lnTo>
                      <a:pt x="231" y="429"/>
                    </a:lnTo>
                    <a:lnTo>
                      <a:pt x="231" y="433"/>
                    </a:lnTo>
                    <a:lnTo>
                      <a:pt x="230" y="438"/>
                    </a:lnTo>
                    <a:lnTo>
                      <a:pt x="227" y="445"/>
                    </a:lnTo>
                    <a:lnTo>
                      <a:pt x="221" y="454"/>
                    </a:lnTo>
                    <a:lnTo>
                      <a:pt x="207" y="484"/>
                    </a:lnTo>
                    <a:lnTo>
                      <a:pt x="197" y="499"/>
                    </a:lnTo>
                    <a:lnTo>
                      <a:pt x="192" y="506"/>
                    </a:lnTo>
                    <a:lnTo>
                      <a:pt x="187" y="514"/>
                    </a:lnTo>
                    <a:lnTo>
                      <a:pt x="174" y="529"/>
                    </a:lnTo>
                    <a:lnTo>
                      <a:pt x="162" y="541"/>
                    </a:lnTo>
                    <a:lnTo>
                      <a:pt x="152" y="550"/>
                    </a:lnTo>
                    <a:lnTo>
                      <a:pt x="142" y="557"/>
                    </a:lnTo>
                    <a:lnTo>
                      <a:pt x="132" y="564"/>
                    </a:lnTo>
                    <a:lnTo>
                      <a:pt x="124" y="567"/>
                    </a:lnTo>
                    <a:lnTo>
                      <a:pt x="113" y="571"/>
                    </a:lnTo>
                    <a:lnTo>
                      <a:pt x="103" y="572"/>
                    </a:lnTo>
                    <a:lnTo>
                      <a:pt x="93" y="572"/>
                    </a:lnTo>
                    <a:lnTo>
                      <a:pt x="83" y="571"/>
                    </a:lnTo>
                    <a:lnTo>
                      <a:pt x="73" y="569"/>
                    </a:lnTo>
                    <a:lnTo>
                      <a:pt x="63" y="565"/>
                    </a:lnTo>
                    <a:lnTo>
                      <a:pt x="54" y="560"/>
                    </a:lnTo>
                    <a:lnTo>
                      <a:pt x="45" y="554"/>
                    </a:lnTo>
                    <a:lnTo>
                      <a:pt x="36" y="546"/>
                    </a:lnTo>
                    <a:lnTo>
                      <a:pt x="29" y="538"/>
                    </a:lnTo>
                    <a:lnTo>
                      <a:pt x="23" y="529"/>
                    </a:lnTo>
                    <a:lnTo>
                      <a:pt x="18" y="518"/>
                    </a:lnTo>
                    <a:lnTo>
                      <a:pt x="13" y="506"/>
                    </a:lnTo>
                    <a:lnTo>
                      <a:pt x="9" y="494"/>
                    </a:lnTo>
                    <a:lnTo>
                      <a:pt x="4" y="475"/>
                    </a:lnTo>
                    <a:lnTo>
                      <a:pt x="1" y="456"/>
                    </a:lnTo>
                    <a:lnTo>
                      <a:pt x="0" y="438"/>
                    </a:lnTo>
                    <a:lnTo>
                      <a:pt x="1" y="418"/>
                    </a:lnTo>
                    <a:lnTo>
                      <a:pt x="4" y="398"/>
                    </a:lnTo>
                    <a:lnTo>
                      <a:pt x="9" y="377"/>
                    </a:lnTo>
                    <a:lnTo>
                      <a:pt x="15" y="354"/>
                    </a:lnTo>
                    <a:lnTo>
                      <a:pt x="24" y="330"/>
                    </a:lnTo>
                    <a:lnTo>
                      <a:pt x="33" y="312"/>
                    </a:lnTo>
                    <a:lnTo>
                      <a:pt x="41" y="290"/>
                    </a:lnTo>
                    <a:lnTo>
                      <a:pt x="53" y="270"/>
                    </a:lnTo>
                    <a:lnTo>
                      <a:pt x="64" y="252"/>
                    </a:lnTo>
                    <a:lnTo>
                      <a:pt x="79" y="232"/>
                    </a:lnTo>
                    <a:lnTo>
                      <a:pt x="94" y="214"/>
                    </a:lnTo>
                    <a:lnTo>
                      <a:pt x="109" y="198"/>
                    </a:lnTo>
                    <a:lnTo>
                      <a:pt x="125" y="184"/>
                    </a:lnTo>
                    <a:lnTo>
                      <a:pt x="141" y="172"/>
                    </a:lnTo>
                    <a:lnTo>
                      <a:pt x="159" y="161"/>
                    </a:lnTo>
                    <a:lnTo>
                      <a:pt x="177" y="151"/>
                    </a:lnTo>
                    <a:lnTo>
                      <a:pt x="197" y="143"/>
                    </a:lnTo>
                    <a:lnTo>
                      <a:pt x="215" y="136"/>
                    </a:lnTo>
                    <a:lnTo>
                      <a:pt x="231" y="131"/>
                    </a:lnTo>
                    <a:lnTo>
                      <a:pt x="249" y="127"/>
                    </a:lnTo>
                    <a:lnTo>
                      <a:pt x="265" y="126"/>
                    </a:lnTo>
                    <a:lnTo>
                      <a:pt x="280" y="126"/>
                    </a:lnTo>
                    <a:lnTo>
                      <a:pt x="295" y="128"/>
                    </a:lnTo>
                    <a:lnTo>
                      <a:pt x="308" y="133"/>
                    </a:lnTo>
                    <a:lnTo>
                      <a:pt x="322" y="139"/>
                    </a:lnTo>
                    <a:lnTo>
                      <a:pt x="335" y="147"/>
                    </a:lnTo>
                    <a:lnTo>
                      <a:pt x="346" y="157"/>
                    </a:lnTo>
                    <a:lnTo>
                      <a:pt x="356" y="168"/>
                    </a:lnTo>
                    <a:lnTo>
                      <a:pt x="365" y="181"/>
                    </a:lnTo>
                    <a:lnTo>
                      <a:pt x="372" y="194"/>
                    </a:lnTo>
                    <a:lnTo>
                      <a:pt x="377" y="211"/>
                    </a:lnTo>
                    <a:lnTo>
                      <a:pt x="382" y="228"/>
                    </a:lnTo>
                    <a:lnTo>
                      <a:pt x="385" y="247"/>
                    </a:lnTo>
                    <a:lnTo>
                      <a:pt x="386" y="262"/>
                    </a:lnTo>
                    <a:lnTo>
                      <a:pt x="386" y="280"/>
                    </a:lnTo>
                    <a:lnTo>
                      <a:pt x="386" y="299"/>
                    </a:lnTo>
                    <a:lnTo>
                      <a:pt x="383" y="322"/>
                    </a:lnTo>
                    <a:lnTo>
                      <a:pt x="380" y="345"/>
                    </a:lnTo>
                    <a:lnTo>
                      <a:pt x="375" y="370"/>
                    </a:lnTo>
                    <a:lnTo>
                      <a:pt x="368" y="399"/>
                    </a:lnTo>
                    <a:lnTo>
                      <a:pt x="360" y="429"/>
                    </a:lnTo>
                    <a:lnTo>
                      <a:pt x="352" y="451"/>
                    </a:lnTo>
                    <a:lnTo>
                      <a:pt x="345" y="473"/>
                    </a:lnTo>
                    <a:lnTo>
                      <a:pt x="337" y="494"/>
                    </a:lnTo>
                    <a:lnTo>
                      <a:pt x="331" y="514"/>
                    </a:lnTo>
                    <a:close/>
                  </a:path>
                </a:pathLst>
              </a:custGeom>
              <a:solidFill>
                <a:srgbClr val="E981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37" name="Google Shape;837;p12"/>
              <p:cNvSpPr/>
              <p:nvPr/>
            </p:nvSpPr>
            <p:spPr>
              <a:xfrm>
                <a:off x="3012" y="1618"/>
                <a:ext cx="138" cy="142"/>
              </a:xfrm>
              <a:custGeom>
                <a:rect b="b" l="l" r="r" t="t"/>
                <a:pathLst>
                  <a:path extrusionOk="0" h="706" w="692">
                    <a:moveTo>
                      <a:pt x="331" y="514"/>
                    </a:moveTo>
                    <a:lnTo>
                      <a:pt x="341" y="495"/>
                    </a:lnTo>
                    <a:lnTo>
                      <a:pt x="352" y="475"/>
                    </a:lnTo>
                    <a:lnTo>
                      <a:pt x="363" y="455"/>
                    </a:lnTo>
                    <a:lnTo>
                      <a:pt x="375" y="434"/>
                    </a:lnTo>
                    <a:lnTo>
                      <a:pt x="390" y="406"/>
                    </a:lnTo>
                    <a:lnTo>
                      <a:pt x="402" y="381"/>
                    </a:lnTo>
                    <a:lnTo>
                      <a:pt x="412" y="358"/>
                    </a:lnTo>
                    <a:lnTo>
                      <a:pt x="421" y="334"/>
                    </a:lnTo>
                    <a:lnTo>
                      <a:pt x="428" y="309"/>
                    </a:lnTo>
                    <a:lnTo>
                      <a:pt x="436" y="282"/>
                    </a:lnTo>
                    <a:lnTo>
                      <a:pt x="442" y="249"/>
                    </a:lnTo>
                    <a:lnTo>
                      <a:pt x="449" y="212"/>
                    </a:lnTo>
                    <a:lnTo>
                      <a:pt x="453" y="199"/>
                    </a:lnTo>
                    <a:lnTo>
                      <a:pt x="457" y="183"/>
                    </a:lnTo>
                    <a:lnTo>
                      <a:pt x="464" y="164"/>
                    </a:lnTo>
                    <a:lnTo>
                      <a:pt x="473" y="143"/>
                    </a:lnTo>
                    <a:lnTo>
                      <a:pt x="478" y="128"/>
                    </a:lnTo>
                    <a:lnTo>
                      <a:pt x="484" y="114"/>
                    </a:lnTo>
                    <a:lnTo>
                      <a:pt x="493" y="101"/>
                    </a:lnTo>
                    <a:lnTo>
                      <a:pt x="503" y="83"/>
                    </a:lnTo>
                    <a:lnTo>
                      <a:pt x="508" y="73"/>
                    </a:lnTo>
                    <a:lnTo>
                      <a:pt x="517" y="62"/>
                    </a:lnTo>
                    <a:lnTo>
                      <a:pt x="522" y="56"/>
                    </a:lnTo>
                    <a:lnTo>
                      <a:pt x="524" y="54"/>
                    </a:lnTo>
                    <a:lnTo>
                      <a:pt x="528" y="53"/>
                    </a:lnTo>
                    <a:lnTo>
                      <a:pt x="532" y="53"/>
                    </a:lnTo>
                    <a:lnTo>
                      <a:pt x="534" y="54"/>
                    </a:lnTo>
                    <a:lnTo>
                      <a:pt x="537" y="56"/>
                    </a:lnTo>
                    <a:lnTo>
                      <a:pt x="538" y="58"/>
                    </a:lnTo>
                    <a:lnTo>
                      <a:pt x="533" y="68"/>
                    </a:lnTo>
                    <a:lnTo>
                      <a:pt x="529" y="79"/>
                    </a:lnTo>
                    <a:lnTo>
                      <a:pt x="527" y="93"/>
                    </a:lnTo>
                    <a:lnTo>
                      <a:pt x="526" y="101"/>
                    </a:lnTo>
                    <a:lnTo>
                      <a:pt x="526" y="111"/>
                    </a:lnTo>
                    <a:lnTo>
                      <a:pt x="527" y="121"/>
                    </a:lnTo>
                    <a:lnTo>
                      <a:pt x="528" y="133"/>
                    </a:lnTo>
                    <a:lnTo>
                      <a:pt x="528" y="148"/>
                    </a:lnTo>
                    <a:lnTo>
                      <a:pt x="528" y="163"/>
                    </a:lnTo>
                    <a:lnTo>
                      <a:pt x="543" y="222"/>
                    </a:lnTo>
                    <a:lnTo>
                      <a:pt x="546" y="230"/>
                    </a:lnTo>
                    <a:lnTo>
                      <a:pt x="547" y="239"/>
                    </a:lnTo>
                    <a:lnTo>
                      <a:pt x="548" y="248"/>
                    </a:lnTo>
                    <a:lnTo>
                      <a:pt x="548" y="257"/>
                    </a:lnTo>
                    <a:lnTo>
                      <a:pt x="553" y="280"/>
                    </a:lnTo>
                    <a:lnTo>
                      <a:pt x="557" y="303"/>
                    </a:lnTo>
                    <a:lnTo>
                      <a:pt x="558" y="324"/>
                    </a:lnTo>
                    <a:lnTo>
                      <a:pt x="560" y="343"/>
                    </a:lnTo>
                    <a:lnTo>
                      <a:pt x="560" y="360"/>
                    </a:lnTo>
                    <a:lnTo>
                      <a:pt x="560" y="377"/>
                    </a:lnTo>
                    <a:lnTo>
                      <a:pt x="559" y="393"/>
                    </a:lnTo>
                    <a:lnTo>
                      <a:pt x="558" y="409"/>
                    </a:lnTo>
                    <a:lnTo>
                      <a:pt x="563" y="401"/>
                    </a:lnTo>
                    <a:lnTo>
                      <a:pt x="568" y="390"/>
                    </a:lnTo>
                    <a:lnTo>
                      <a:pt x="587" y="359"/>
                    </a:lnTo>
                    <a:lnTo>
                      <a:pt x="603" y="330"/>
                    </a:lnTo>
                    <a:lnTo>
                      <a:pt x="617" y="303"/>
                    </a:lnTo>
                    <a:lnTo>
                      <a:pt x="629" y="277"/>
                    </a:lnTo>
                    <a:lnTo>
                      <a:pt x="638" y="252"/>
                    </a:lnTo>
                    <a:lnTo>
                      <a:pt x="645" y="228"/>
                    </a:lnTo>
                    <a:lnTo>
                      <a:pt x="652" y="204"/>
                    </a:lnTo>
                    <a:lnTo>
                      <a:pt x="657" y="182"/>
                    </a:lnTo>
                    <a:lnTo>
                      <a:pt x="659" y="149"/>
                    </a:lnTo>
                    <a:lnTo>
                      <a:pt x="660" y="124"/>
                    </a:lnTo>
                    <a:lnTo>
                      <a:pt x="659" y="104"/>
                    </a:lnTo>
                    <a:lnTo>
                      <a:pt x="657" y="88"/>
                    </a:lnTo>
                    <a:lnTo>
                      <a:pt x="653" y="79"/>
                    </a:lnTo>
                    <a:lnTo>
                      <a:pt x="648" y="73"/>
                    </a:lnTo>
                    <a:lnTo>
                      <a:pt x="642" y="67"/>
                    </a:lnTo>
                    <a:lnTo>
                      <a:pt x="635" y="63"/>
                    </a:lnTo>
                    <a:lnTo>
                      <a:pt x="629" y="61"/>
                    </a:lnTo>
                    <a:lnTo>
                      <a:pt x="622" y="59"/>
                    </a:lnTo>
                    <a:lnTo>
                      <a:pt x="614" y="61"/>
                    </a:lnTo>
                    <a:lnTo>
                      <a:pt x="607" y="63"/>
                    </a:lnTo>
                    <a:lnTo>
                      <a:pt x="602" y="68"/>
                    </a:lnTo>
                    <a:lnTo>
                      <a:pt x="597" y="73"/>
                    </a:lnTo>
                    <a:lnTo>
                      <a:pt x="594" y="72"/>
                    </a:lnTo>
                    <a:lnTo>
                      <a:pt x="593" y="69"/>
                    </a:lnTo>
                    <a:lnTo>
                      <a:pt x="592" y="63"/>
                    </a:lnTo>
                    <a:lnTo>
                      <a:pt x="587" y="58"/>
                    </a:lnTo>
                    <a:lnTo>
                      <a:pt x="587" y="53"/>
                    </a:lnTo>
                    <a:lnTo>
                      <a:pt x="587" y="49"/>
                    </a:lnTo>
                    <a:lnTo>
                      <a:pt x="588" y="43"/>
                    </a:lnTo>
                    <a:lnTo>
                      <a:pt x="589" y="36"/>
                    </a:lnTo>
                    <a:lnTo>
                      <a:pt x="592" y="30"/>
                    </a:lnTo>
                    <a:lnTo>
                      <a:pt x="595" y="26"/>
                    </a:lnTo>
                    <a:lnTo>
                      <a:pt x="597" y="22"/>
                    </a:lnTo>
                    <a:lnTo>
                      <a:pt x="599" y="20"/>
                    </a:lnTo>
                    <a:lnTo>
                      <a:pt x="602" y="20"/>
                    </a:lnTo>
                    <a:lnTo>
                      <a:pt x="610" y="11"/>
                    </a:lnTo>
                    <a:lnTo>
                      <a:pt x="619" y="5"/>
                    </a:lnTo>
                    <a:lnTo>
                      <a:pt x="629" y="2"/>
                    </a:lnTo>
                    <a:lnTo>
                      <a:pt x="638" y="0"/>
                    </a:lnTo>
                    <a:lnTo>
                      <a:pt x="648" y="1"/>
                    </a:lnTo>
                    <a:lnTo>
                      <a:pt x="657" y="3"/>
                    </a:lnTo>
                    <a:lnTo>
                      <a:pt x="665" y="8"/>
                    </a:lnTo>
                    <a:lnTo>
                      <a:pt x="672" y="15"/>
                    </a:lnTo>
                    <a:lnTo>
                      <a:pt x="677" y="22"/>
                    </a:lnTo>
                    <a:lnTo>
                      <a:pt x="680" y="30"/>
                    </a:lnTo>
                    <a:lnTo>
                      <a:pt x="684" y="38"/>
                    </a:lnTo>
                    <a:lnTo>
                      <a:pt x="687" y="47"/>
                    </a:lnTo>
                    <a:lnTo>
                      <a:pt x="689" y="58"/>
                    </a:lnTo>
                    <a:lnTo>
                      <a:pt x="690" y="71"/>
                    </a:lnTo>
                    <a:lnTo>
                      <a:pt x="690" y="86"/>
                    </a:lnTo>
                    <a:lnTo>
                      <a:pt x="692" y="103"/>
                    </a:lnTo>
                    <a:lnTo>
                      <a:pt x="692" y="117"/>
                    </a:lnTo>
                    <a:lnTo>
                      <a:pt x="692" y="132"/>
                    </a:lnTo>
                    <a:lnTo>
                      <a:pt x="690" y="147"/>
                    </a:lnTo>
                    <a:lnTo>
                      <a:pt x="688" y="162"/>
                    </a:lnTo>
                    <a:lnTo>
                      <a:pt x="685" y="177"/>
                    </a:lnTo>
                    <a:lnTo>
                      <a:pt x="682" y="193"/>
                    </a:lnTo>
                    <a:lnTo>
                      <a:pt x="678" y="209"/>
                    </a:lnTo>
                    <a:lnTo>
                      <a:pt x="673" y="225"/>
                    </a:lnTo>
                    <a:lnTo>
                      <a:pt x="659" y="260"/>
                    </a:lnTo>
                    <a:lnTo>
                      <a:pt x="644" y="297"/>
                    </a:lnTo>
                    <a:lnTo>
                      <a:pt x="624" y="335"/>
                    </a:lnTo>
                    <a:lnTo>
                      <a:pt x="602" y="375"/>
                    </a:lnTo>
                    <a:lnTo>
                      <a:pt x="587" y="395"/>
                    </a:lnTo>
                    <a:lnTo>
                      <a:pt x="563" y="434"/>
                    </a:lnTo>
                    <a:lnTo>
                      <a:pt x="556" y="444"/>
                    </a:lnTo>
                    <a:lnTo>
                      <a:pt x="548" y="454"/>
                    </a:lnTo>
                    <a:lnTo>
                      <a:pt x="536" y="478"/>
                    </a:lnTo>
                    <a:lnTo>
                      <a:pt x="524" y="500"/>
                    </a:lnTo>
                    <a:lnTo>
                      <a:pt x="516" y="520"/>
                    </a:lnTo>
                    <a:lnTo>
                      <a:pt x="507" y="539"/>
                    </a:lnTo>
                    <a:lnTo>
                      <a:pt x="501" y="557"/>
                    </a:lnTo>
                    <a:lnTo>
                      <a:pt x="494" y="574"/>
                    </a:lnTo>
                    <a:lnTo>
                      <a:pt x="491" y="589"/>
                    </a:lnTo>
                    <a:lnTo>
                      <a:pt x="488" y="602"/>
                    </a:lnTo>
                    <a:lnTo>
                      <a:pt x="488" y="612"/>
                    </a:lnTo>
                    <a:lnTo>
                      <a:pt x="488" y="615"/>
                    </a:lnTo>
                    <a:lnTo>
                      <a:pt x="487" y="616"/>
                    </a:lnTo>
                    <a:lnTo>
                      <a:pt x="483" y="617"/>
                    </a:lnTo>
                    <a:lnTo>
                      <a:pt x="479" y="617"/>
                    </a:lnTo>
                    <a:lnTo>
                      <a:pt x="477" y="616"/>
                    </a:lnTo>
                    <a:lnTo>
                      <a:pt x="474" y="615"/>
                    </a:lnTo>
                    <a:lnTo>
                      <a:pt x="473" y="612"/>
                    </a:lnTo>
                    <a:lnTo>
                      <a:pt x="473" y="602"/>
                    </a:lnTo>
                    <a:lnTo>
                      <a:pt x="473" y="581"/>
                    </a:lnTo>
                    <a:lnTo>
                      <a:pt x="469" y="556"/>
                    </a:lnTo>
                    <a:lnTo>
                      <a:pt x="466" y="526"/>
                    </a:lnTo>
                    <a:lnTo>
                      <a:pt x="458" y="489"/>
                    </a:lnTo>
                    <a:lnTo>
                      <a:pt x="449" y="414"/>
                    </a:lnTo>
                    <a:lnTo>
                      <a:pt x="444" y="405"/>
                    </a:lnTo>
                    <a:lnTo>
                      <a:pt x="444" y="396"/>
                    </a:lnTo>
                    <a:lnTo>
                      <a:pt x="444" y="381"/>
                    </a:lnTo>
                    <a:lnTo>
                      <a:pt x="446" y="355"/>
                    </a:lnTo>
                    <a:lnTo>
                      <a:pt x="449" y="310"/>
                    </a:lnTo>
                    <a:lnTo>
                      <a:pt x="449" y="267"/>
                    </a:lnTo>
                    <a:lnTo>
                      <a:pt x="444" y="287"/>
                    </a:lnTo>
                    <a:lnTo>
                      <a:pt x="439" y="308"/>
                    </a:lnTo>
                    <a:lnTo>
                      <a:pt x="433" y="329"/>
                    </a:lnTo>
                    <a:lnTo>
                      <a:pt x="427" y="352"/>
                    </a:lnTo>
                    <a:lnTo>
                      <a:pt x="418" y="374"/>
                    </a:lnTo>
                    <a:lnTo>
                      <a:pt x="410" y="396"/>
                    </a:lnTo>
                    <a:lnTo>
                      <a:pt x="401" y="420"/>
                    </a:lnTo>
                    <a:lnTo>
                      <a:pt x="390" y="444"/>
                    </a:lnTo>
                    <a:lnTo>
                      <a:pt x="377" y="470"/>
                    </a:lnTo>
                    <a:lnTo>
                      <a:pt x="363" y="495"/>
                    </a:lnTo>
                    <a:lnTo>
                      <a:pt x="348" y="523"/>
                    </a:lnTo>
                    <a:lnTo>
                      <a:pt x="331" y="552"/>
                    </a:lnTo>
                    <a:lnTo>
                      <a:pt x="316" y="572"/>
                    </a:lnTo>
                    <a:lnTo>
                      <a:pt x="281" y="617"/>
                    </a:lnTo>
                    <a:lnTo>
                      <a:pt x="280" y="621"/>
                    </a:lnTo>
                    <a:lnTo>
                      <a:pt x="277" y="625"/>
                    </a:lnTo>
                    <a:lnTo>
                      <a:pt x="275" y="629"/>
                    </a:lnTo>
                    <a:lnTo>
                      <a:pt x="271" y="632"/>
                    </a:lnTo>
                    <a:lnTo>
                      <a:pt x="259" y="654"/>
                    </a:lnTo>
                    <a:lnTo>
                      <a:pt x="251" y="669"/>
                    </a:lnTo>
                    <a:lnTo>
                      <a:pt x="249" y="675"/>
                    </a:lnTo>
                    <a:lnTo>
                      <a:pt x="247" y="681"/>
                    </a:lnTo>
                    <a:lnTo>
                      <a:pt x="246" y="686"/>
                    </a:lnTo>
                    <a:lnTo>
                      <a:pt x="246" y="691"/>
                    </a:lnTo>
                    <a:lnTo>
                      <a:pt x="241" y="701"/>
                    </a:lnTo>
                    <a:lnTo>
                      <a:pt x="241" y="702"/>
                    </a:lnTo>
                    <a:lnTo>
                      <a:pt x="241" y="704"/>
                    </a:lnTo>
                    <a:lnTo>
                      <a:pt x="240" y="705"/>
                    </a:lnTo>
                    <a:lnTo>
                      <a:pt x="236" y="706"/>
                    </a:lnTo>
                    <a:lnTo>
                      <a:pt x="234" y="706"/>
                    </a:lnTo>
                    <a:lnTo>
                      <a:pt x="231" y="705"/>
                    </a:lnTo>
                    <a:lnTo>
                      <a:pt x="229" y="704"/>
                    </a:lnTo>
                    <a:lnTo>
                      <a:pt x="227" y="700"/>
                    </a:lnTo>
                    <a:lnTo>
                      <a:pt x="225" y="690"/>
                    </a:lnTo>
                    <a:lnTo>
                      <a:pt x="221" y="671"/>
                    </a:lnTo>
                    <a:lnTo>
                      <a:pt x="220" y="664"/>
                    </a:lnTo>
                    <a:lnTo>
                      <a:pt x="220" y="654"/>
                    </a:lnTo>
                    <a:lnTo>
                      <a:pt x="220" y="641"/>
                    </a:lnTo>
                    <a:lnTo>
                      <a:pt x="221" y="627"/>
                    </a:lnTo>
                    <a:lnTo>
                      <a:pt x="227" y="591"/>
                    </a:lnTo>
                    <a:lnTo>
                      <a:pt x="236" y="543"/>
                    </a:lnTo>
                    <a:lnTo>
                      <a:pt x="237" y="533"/>
                    </a:lnTo>
                    <a:lnTo>
                      <a:pt x="239" y="521"/>
                    </a:lnTo>
                    <a:lnTo>
                      <a:pt x="241" y="511"/>
                    </a:lnTo>
                    <a:lnTo>
                      <a:pt x="241" y="504"/>
                    </a:lnTo>
                    <a:lnTo>
                      <a:pt x="251" y="464"/>
                    </a:lnTo>
                    <a:lnTo>
                      <a:pt x="257" y="434"/>
                    </a:lnTo>
                    <a:lnTo>
                      <a:pt x="262" y="410"/>
                    </a:lnTo>
                    <a:lnTo>
                      <a:pt x="266" y="390"/>
                    </a:lnTo>
                    <a:lnTo>
                      <a:pt x="272" y="343"/>
                    </a:lnTo>
                    <a:lnTo>
                      <a:pt x="275" y="303"/>
                    </a:lnTo>
                    <a:lnTo>
                      <a:pt x="276" y="268"/>
                    </a:lnTo>
                    <a:lnTo>
                      <a:pt x="276" y="232"/>
                    </a:lnTo>
                    <a:lnTo>
                      <a:pt x="275" y="220"/>
                    </a:lnTo>
                    <a:lnTo>
                      <a:pt x="273" y="211"/>
                    </a:lnTo>
                    <a:lnTo>
                      <a:pt x="271" y="202"/>
                    </a:lnTo>
                    <a:lnTo>
                      <a:pt x="267" y="194"/>
                    </a:lnTo>
                    <a:lnTo>
                      <a:pt x="265" y="187"/>
                    </a:lnTo>
                    <a:lnTo>
                      <a:pt x="260" y="179"/>
                    </a:lnTo>
                    <a:lnTo>
                      <a:pt x="256" y="174"/>
                    </a:lnTo>
                    <a:lnTo>
                      <a:pt x="251" y="169"/>
                    </a:lnTo>
                    <a:lnTo>
                      <a:pt x="245" y="166"/>
                    </a:lnTo>
                    <a:lnTo>
                      <a:pt x="239" y="162"/>
                    </a:lnTo>
                    <a:lnTo>
                      <a:pt x="232" y="161"/>
                    </a:lnTo>
                    <a:lnTo>
                      <a:pt x="225" y="158"/>
                    </a:lnTo>
                    <a:lnTo>
                      <a:pt x="217" y="158"/>
                    </a:lnTo>
                    <a:lnTo>
                      <a:pt x="210" y="159"/>
                    </a:lnTo>
                    <a:lnTo>
                      <a:pt x="201" y="161"/>
                    </a:lnTo>
                    <a:lnTo>
                      <a:pt x="192" y="163"/>
                    </a:lnTo>
                    <a:lnTo>
                      <a:pt x="177" y="168"/>
                    </a:lnTo>
                    <a:lnTo>
                      <a:pt x="164" y="176"/>
                    </a:lnTo>
                    <a:lnTo>
                      <a:pt x="151" y="184"/>
                    </a:lnTo>
                    <a:lnTo>
                      <a:pt x="139" y="196"/>
                    </a:lnTo>
                    <a:lnTo>
                      <a:pt x="126" y="208"/>
                    </a:lnTo>
                    <a:lnTo>
                      <a:pt x="114" y="223"/>
                    </a:lnTo>
                    <a:lnTo>
                      <a:pt x="101" y="240"/>
                    </a:lnTo>
                    <a:lnTo>
                      <a:pt x="88" y="262"/>
                    </a:lnTo>
                    <a:lnTo>
                      <a:pt x="80" y="274"/>
                    </a:lnTo>
                    <a:lnTo>
                      <a:pt x="74" y="287"/>
                    </a:lnTo>
                    <a:lnTo>
                      <a:pt x="68" y="299"/>
                    </a:lnTo>
                    <a:lnTo>
                      <a:pt x="63" y="312"/>
                    </a:lnTo>
                    <a:lnTo>
                      <a:pt x="58" y="324"/>
                    </a:lnTo>
                    <a:lnTo>
                      <a:pt x="54" y="335"/>
                    </a:lnTo>
                    <a:lnTo>
                      <a:pt x="51" y="348"/>
                    </a:lnTo>
                    <a:lnTo>
                      <a:pt x="50" y="359"/>
                    </a:lnTo>
                    <a:lnTo>
                      <a:pt x="49" y="370"/>
                    </a:lnTo>
                    <a:lnTo>
                      <a:pt x="49" y="381"/>
                    </a:lnTo>
                    <a:lnTo>
                      <a:pt x="49" y="393"/>
                    </a:lnTo>
                    <a:lnTo>
                      <a:pt x="50" y="404"/>
                    </a:lnTo>
                    <a:lnTo>
                      <a:pt x="53" y="415"/>
                    </a:lnTo>
                    <a:lnTo>
                      <a:pt x="55" y="426"/>
                    </a:lnTo>
                    <a:lnTo>
                      <a:pt x="59" y="438"/>
                    </a:lnTo>
                    <a:lnTo>
                      <a:pt x="64" y="449"/>
                    </a:lnTo>
                    <a:lnTo>
                      <a:pt x="69" y="458"/>
                    </a:lnTo>
                    <a:lnTo>
                      <a:pt x="74" y="466"/>
                    </a:lnTo>
                    <a:lnTo>
                      <a:pt x="79" y="473"/>
                    </a:lnTo>
                    <a:lnTo>
                      <a:pt x="85" y="479"/>
                    </a:lnTo>
                    <a:lnTo>
                      <a:pt x="93" y="485"/>
                    </a:lnTo>
                    <a:lnTo>
                      <a:pt x="99" y="489"/>
                    </a:lnTo>
                    <a:lnTo>
                      <a:pt x="106" y="493"/>
                    </a:lnTo>
                    <a:lnTo>
                      <a:pt x="114" y="495"/>
                    </a:lnTo>
                    <a:lnTo>
                      <a:pt x="121" y="498"/>
                    </a:lnTo>
                    <a:lnTo>
                      <a:pt x="129" y="498"/>
                    </a:lnTo>
                    <a:lnTo>
                      <a:pt x="137" y="498"/>
                    </a:lnTo>
                    <a:lnTo>
                      <a:pt x="146" y="495"/>
                    </a:lnTo>
                    <a:lnTo>
                      <a:pt x="155" y="493"/>
                    </a:lnTo>
                    <a:lnTo>
                      <a:pt x="164" y="489"/>
                    </a:lnTo>
                    <a:lnTo>
                      <a:pt x="172" y="485"/>
                    </a:lnTo>
                    <a:lnTo>
                      <a:pt x="182" y="479"/>
                    </a:lnTo>
                    <a:lnTo>
                      <a:pt x="190" y="471"/>
                    </a:lnTo>
                    <a:lnTo>
                      <a:pt x="196" y="464"/>
                    </a:lnTo>
                    <a:lnTo>
                      <a:pt x="202" y="456"/>
                    </a:lnTo>
                    <a:lnTo>
                      <a:pt x="207" y="449"/>
                    </a:lnTo>
                    <a:lnTo>
                      <a:pt x="217" y="429"/>
                    </a:lnTo>
                    <a:lnTo>
                      <a:pt x="221" y="424"/>
                    </a:lnTo>
                    <a:lnTo>
                      <a:pt x="225" y="424"/>
                    </a:lnTo>
                    <a:lnTo>
                      <a:pt x="229" y="425"/>
                    </a:lnTo>
                    <a:lnTo>
                      <a:pt x="231" y="426"/>
                    </a:lnTo>
                    <a:lnTo>
                      <a:pt x="231" y="429"/>
                    </a:lnTo>
                    <a:lnTo>
                      <a:pt x="231" y="433"/>
                    </a:lnTo>
                    <a:lnTo>
                      <a:pt x="230" y="438"/>
                    </a:lnTo>
                    <a:lnTo>
                      <a:pt x="227" y="445"/>
                    </a:lnTo>
                    <a:lnTo>
                      <a:pt x="221" y="454"/>
                    </a:lnTo>
                    <a:lnTo>
                      <a:pt x="207" y="484"/>
                    </a:lnTo>
                    <a:lnTo>
                      <a:pt x="197" y="499"/>
                    </a:lnTo>
                    <a:lnTo>
                      <a:pt x="192" y="506"/>
                    </a:lnTo>
                    <a:lnTo>
                      <a:pt x="187" y="514"/>
                    </a:lnTo>
                    <a:lnTo>
                      <a:pt x="174" y="529"/>
                    </a:lnTo>
                    <a:lnTo>
                      <a:pt x="162" y="541"/>
                    </a:lnTo>
                    <a:lnTo>
                      <a:pt x="152" y="550"/>
                    </a:lnTo>
                    <a:lnTo>
                      <a:pt x="142" y="557"/>
                    </a:lnTo>
                    <a:lnTo>
                      <a:pt x="132" y="564"/>
                    </a:lnTo>
                    <a:lnTo>
                      <a:pt x="124" y="567"/>
                    </a:lnTo>
                    <a:lnTo>
                      <a:pt x="113" y="571"/>
                    </a:lnTo>
                    <a:lnTo>
                      <a:pt x="103" y="572"/>
                    </a:lnTo>
                    <a:lnTo>
                      <a:pt x="93" y="572"/>
                    </a:lnTo>
                    <a:lnTo>
                      <a:pt x="83" y="571"/>
                    </a:lnTo>
                    <a:lnTo>
                      <a:pt x="73" y="569"/>
                    </a:lnTo>
                    <a:lnTo>
                      <a:pt x="63" y="565"/>
                    </a:lnTo>
                    <a:lnTo>
                      <a:pt x="54" y="560"/>
                    </a:lnTo>
                    <a:lnTo>
                      <a:pt x="45" y="554"/>
                    </a:lnTo>
                    <a:lnTo>
                      <a:pt x="36" y="546"/>
                    </a:lnTo>
                    <a:lnTo>
                      <a:pt x="29" y="538"/>
                    </a:lnTo>
                    <a:lnTo>
                      <a:pt x="23" y="529"/>
                    </a:lnTo>
                    <a:lnTo>
                      <a:pt x="18" y="518"/>
                    </a:lnTo>
                    <a:lnTo>
                      <a:pt x="13" y="506"/>
                    </a:lnTo>
                    <a:lnTo>
                      <a:pt x="9" y="494"/>
                    </a:lnTo>
                    <a:lnTo>
                      <a:pt x="4" y="475"/>
                    </a:lnTo>
                    <a:lnTo>
                      <a:pt x="1" y="456"/>
                    </a:lnTo>
                    <a:lnTo>
                      <a:pt x="0" y="438"/>
                    </a:lnTo>
                    <a:lnTo>
                      <a:pt x="1" y="418"/>
                    </a:lnTo>
                    <a:lnTo>
                      <a:pt x="4" y="398"/>
                    </a:lnTo>
                    <a:lnTo>
                      <a:pt x="9" y="377"/>
                    </a:lnTo>
                    <a:lnTo>
                      <a:pt x="15" y="354"/>
                    </a:lnTo>
                    <a:lnTo>
                      <a:pt x="24" y="330"/>
                    </a:lnTo>
                    <a:lnTo>
                      <a:pt x="33" y="312"/>
                    </a:lnTo>
                    <a:lnTo>
                      <a:pt x="41" y="290"/>
                    </a:lnTo>
                    <a:lnTo>
                      <a:pt x="53" y="270"/>
                    </a:lnTo>
                    <a:lnTo>
                      <a:pt x="64" y="252"/>
                    </a:lnTo>
                    <a:lnTo>
                      <a:pt x="79" y="232"/>
                    </a:lnTo>
                    <a:lnTo>
                      <a:pt x="94" y="214"/>
                    </a:lnTo>
                    <a:lnTo>
                      <a:pt x="109" y="198"/>
                    </a:lnTo>
                    <a:lnTo>
                      <a:pt x="125" y="184"/>
                    </a:lnTo>
                    <a:lnTo>
                      <a:pt x="141" y="172"/>
                    </a:lnTo>
                    <a:lnTo>
                      <a:pt x="159" y="161"/>
                    </a:lnTo>
                    <a:lnTo>
                      <a:pt x="177" y="151"/>
                    </a:lnTo>
                    <a:lnTo>
                      <a:pt x="197" y="143"/>
                    </a:lnTo>
                    <a:lnTo>
                      <a:pt x="215" y="136"/>
                    </a:lnTo>
                    <a:lnTo>
                      <a:pt x="231" y="131"/>
                    </a:lnTo>
                    <a:lnTo>
                      <a:pt x="249" y="127"/>
                    </a:lnTo>
                    <a:lnTo>
                      <a:pt x="265" y="126"/>
                    </a:lnTo>
                    <a:lnTo>
                      <a:pt x="280" y="126"/>
                    </a:lnTo>
                    <a:lnTo>
                      <a:pt x="295" y="128"/>
                    </a:lnTo>
                    <a:lnTo>
                      <a:pt x="308" y="133"/>
                    </a:lnTo>
                    <a:lnTo>
                      <a:pt x="322" y="139"/>
                    </a:lnTo>
                    <a:lnTo>
                      <a:pt x="335" y="147"/>
                    </a:lnTo>
                    <a:lnTo>
                      <a:pt x="346" y="157"/>
                    </a:lnTo>
                    <a:lnTo>
                      <a:pt x="356" y="168"/>
                    </a:lnTo>
                    <a:lnTo>
                      <a:pt x="365" y="181"/>
                    </a:lnTo>
                    <a:lnTo>
                      <a:pt x="372" y="194"/>
                    </a:lnTo>
                    <a:lnTo>
                      <a:pt x="377" y="211"/>
                    </a:lnTo>
                    <a:lnTo>
                      <a:pt x="382" y="228"/>
                    </a:lnTo>
                    <a:lnTo>
                      <a:pt x="385" y="247"/>
                    </a:lnTo>
                    <a:lnTo>
                      <a:pt x="386" y="262"/>
                    </a:lnTo>
                    <a:lnTo>
                      <a:pt x="386" y="280"/>
                    </a:lnTo>
                    <a:lnTo>
                      <a:pt x="386" y="299"/>
                    </a:lnTo>
                    <a:lnTo>
                      <a:pt x="383" y="322"/>
                    </a:lnTo>
                    <a:lnTo>
                      <a:pt x="380" y="345"/>
                    </a:lnTo>
                    <a:lnTo>
                      <a:pt x="375" y="370"/>
                    </a:lnTo>
                    <a:lnTo>
                      <a:pt x="368" y="399"/>
                    </a:lnTo>
                    <a:lnTo>
                      <a:pt x="360" y="429"/>
                    </a:lnTo>
                    <a:lnTo>
                      <a:pt x="352" y="451"/>
                    </a:lnTo>
                    <a:lnTo>
                      <a:pt x="345" y="473"/>
                    </a:lnTo>
                    <a:lnTo>
                      <a:pt x="337" y="494"/>
                    </a:lnTo>
                    <a:lnTo>
                      <a:pt x="331" y="514"/>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38" name="Google Shape;838;p12"/>
              <p:cNvSpPr/>
              <p:nvPr/>
            </p:nvSpPr>
            <p:spPr>
              <a:xfrm>
                <a:off x="3141" y="1656"/>
                <a:ext cx="66" cy="69"/>
              </a:xfrm>
              <a:custGeom>
                <a:rect b="b" l="l" r="r" t="t"/>
                <a:pathLst>
                  <a:path extrusionOk="0" h="343" w="328">
                    <a:moveTo>
                      <a:pt x="131" y="202"/>
                    </a:moveTo>
                    <a:lnTo>
                      <a:pt x="130" y="211"/>
                    </a:lnTo>
                    <a:lnTo>
                      <a:pt x="127" y="235"/>
                    </a:lnTo>
                    <a:lnTo>
                      <a:pt x="126" y="248"/>
                    </a:lnTo>
                    <a:lnTo>
                      <a:pt x="126" y="262"/>
                    </a:lnTo>
                    <a:lnTo>
                      <a:pt x="129" y="275"/>
                    </a:lnTo>
                    <a:lnTo>
                      <a:pt x="131" y="286"/>
                    </a:lnTo>
                    <a:lnTo>
                      <a:pt x="134" y="293"/>
                    </a:lnTo>
                    <a:lnTo>
                      <a:pt x="137" y="298"/>
                    </a:lnTo>
                    <a:lnTo>
                      <a:pt x="142" y="303"/>
                    </a:lnTo>
                    <a:lnTo>
                      <a:pt x="149" y="306"/>
                    </a:lnTo>
                    <a:lnTo>
                      <a:pt x="155" y="307"/>
                    </a:lnTo>
                    <a:lnTo>
                      <a:pt x="162" y="307"/>
                    </a:lnTo>
                    <a:lnTo>
                      <a:pt x="171" y="305"/>
                    </a:lnTo>
                    <a:lnTo>
                      <a:pt x="180" y="301"/>
                    </a:lnTo>
                    <a:lnTo>
                      <a:pt x="197" y="291"/>
                    </a:lnTo>
                    <a:lnTo>
                      <a:pt x="213" y="282"/>
                    </a:lnTo>
                    <a:lnTo>
                      <a:pt x="230" y="271"/>
                    </a:lnTo>
                    <a:lnTo>
                      <a:pt x="245" y="258"/>
                    </a:lnTo>
                    <a:lnTo>
                      <a:pt x="258" y="245"/>
                    </a:lnTo>
                    <a:lnTo>
                      <a:pt x="272" y="228"/>
                    </a:lnTo>
                    <a:lnTo>
                      <a:pt x="278" y="220"/>
                    </a:lnTo>
                    <a:lnTo>
                      <a:pt x="283" y="210"/>
                    </a:lnTo>
                    <a:lnTo>
                      <a:pt x="290" y="198"/>
                    </a:lnTo>
                    <a:lnTo>
                      <a:pt x="293" y="187"/>
                    </a:lnTo>
                    <a:lnTo>
                      <a:pt x="297" y="172"/>
                    </a:lnTo>
                    <a:lnTo>
                      <a:pt x="303" y="139"/>
                    </a:lnTo>
                    <a:lnTo>
                      <a:pt x="311" y="104"/>
                    </a:lnTo>
                    <a:lnTo>
                      <a:pt x="313" y="84"/>
                    </a:lnTo>
                    <a:lnTo>
                      <a:pt x="315" y="76"/>
                    </a:lnTo>
                    <a:lnTo>
                      <a:pt x="317" y="72"/>
                    </a:lnTo>
                    <a:lnTo>
                      <a:pt x="318" y="71"/>
                    </a:lnTo>
                    <a:lnTo>
                      <a:pt x="320" y="71"/>
                    </a:lnTo>
                    <a:lnTo>
                      <a:pt x="322" y="72"/>
                    </a:lnTo>
                    <a:lnTo>
                      <a:pt x="323" y="74"/>
                    </a:lnTo>
                    <a:lnTo>
                      <a:pt x="327" y="74"/>
                    </a:lnTo>
                    <a:lnTo>
                      <a:pt x="328" y="74"/>
                    </a:lnTo>
                    <a:lnTo>
                      <a:pt x="328" y="75"/>
                    </a:lnTo>
                    <a:lnTo>
                      <a:pt x="328" y="79"/>
                    </a:lnTo>
                    <a:lnTo>
                      <a:pt x="308" y="187"/>
                    </a:lnTo>
                    <a:lnTo>
                      <a:pt x="303" y="203"/>
                    </a:lnTo>
                    <a:lnTo>
                      <a:pt x="296" y="217"/>
                    </a:lnTo>
                    <a:lnTo>
                      <a:pt x="290" y="231"/>
                    </a:lnTo>
                    <a:lnTo>
                      <a:pt x="281" y="243"/>
                    </a:lnTo>
                    <a:lnTo>
                      <a:pt x="273" y="255"/>
                    </a:lnTo>
                    <a:lnTo>
                      <a:pt x="265" y="265"/>
                    </a:lnTo>
                    <a:lnTo>
                      <a:pt x="255" y="275"/>
                    </a:lnTo>
                    <a:lnTo>
                      <a:pt x="245" y="282"/>
                    </a:lnTo>
                    <a:lnTo>
                      <a:pt x="235" y="291"/>
                    </a:lnTo>
                    <a:lnTo>
                      <a:pt x="225" y="297"/>
                    </a:lnTo>
                    <a:lnTo>
                      <a:pt x="213" y="305"/>
                    </a:lnTo>
                    <a:lnTo>
                      <a:pt x="202" y="310"/>
                    </a:lnTo>
                    <a:lnTo>
                      <a:pt x="180" y="321"/>
                    </a:lnTo>
                    <a:lnTo>
                      <a:pt x="156" y="331"/>
                    </a:lnTo>
                    <a:lnTo>
                      <a:pt x="139" y="336"/>
                    </a:lnTo>
                    <a:lnTo>
                      <a:pt x="121" y="341"/>
                    </a:lnTo>
                    <a:lnTo>
                      <a:pt x="106" y="342"/>
                    </a:lnTo>
                    <a:lnTo>
                      <a:pt x="91" y="343"/>
                    </a:lnTo>
                    <a:lnTo>
                      <a:pt x="77" y="342"/>
                    </a:lnTo>
                    <a:lnTo>
                      <a:pt x="65" y="341"/>
                    </a:lnTo>
                    <a:lnTo>
                      <a:pt x="54" y="337"/>
                    </a:lnTo>
                    <a:lnTo>
                      <a:pt x="43" y="332"/>
                    </a:lnTo>
                    <a:lnTo>
                      <a:pt x="33" y="327"/>
                    </a:lnTo>
                    <a:lnTo>
                      <a:pt x="25" y="320"/>
                    </a:lnTo>
                    <a:lnTo>
                      <a:pt x="18" y="312"/>
                    </a:lnTo>
                    <a:lnTo>
                      <a:pt x="11" y="302"/>
                    </a:lnTo>
                    <a:lnTo>
                      <a:pt x="6" y="292"/>
                    </a:lnTo>
                    <a:lnTo>
                      <a:pt x="3" y="280"/>
                    </a:lnTo>
                    <a:lnTo>
                      <a:pt x="0" y="267"/>
                    </a:lnTo>
                    <a:lnTo>
                      <a:pt x="0" y="253"/>
                    </a:lnTo>
                    <a:lnTo>
                      <a:pt x="0" y="237"/>
                    </a:lnTo>
                    <a:lnTo>
                      <a:pt x="3" y="221"/>
                    </a:lnTo>
                    <a:lnTo>
                      <a:pt x="8" y="202"/>
                    </a:lnTo>
                    <a:lnTo>
                      <a:pt x="16" y="180"/>
                    </a:lnTo>
                    <a:lnTo>
                      <a:pt x="29" y="155"/>
                    </a:lnTo>
                    <a:lnTo>
                      <a:pt x="45" y="129"/>
                    </a:lnTo>
                    <a:lnTo>
                      <a:pt x="52" y="115"/>
                    </a:lnTo>
                    <a:lnTo>
                      <a:pt x="62" y="102"/>
                    </a:lnTo>
                    <a:lnTo>
                      <a:pt x="72" y="90"/>
                    </a:lnTo>
                    <a:lnTo>
                      <a:pt x="82" y="77"/>
                    </a:lnTo>
                    <a:lnTo>
                      <a:pt x="94" y="66"/>
                    </a:lnTo>
                    <a:lnTo>
                      <a:pt x="106" y="56"/>
                    </a:lnTo>
                    <a:lnTo>
                      <a:pt x="119" y="46"/>
                    </a:lnTo>
                    <a:lnTo>
                      <a:pt x="131" y="39"/>
                    </a:lnTo>
                    <a:lnTo>
                      <a:pt x="162" y="23"/>
                    </a:lnTo>
                    <a:lnTo>
                      <a:pt x="197" y="9"/>
                    </a:lnTo>
                    <a:lnTo>
                      <a:pt x="215" y="4"/>
                    </a:lnTo>
                    <a:lnTo>
                      <a:pt x="232" y="0"/>
                    </a:lnTo>
                    <a:lnTo>
                      <a:pt x="241" y="0"/>
                    </a:lnTo>
                    <a:lnTo>
                      <a:pt x="248" y="0"/>
                    </a:lnTo>
                    <a:lnTo>
                      <a:pt x="257" y="1"/>
                    </a:lnTo>
                    <a:lnTo>
                      <a:pt x="265" y="4"/>
                    </a:lnTo>
                    <a:lnTo>
                      <a:pt x="276" y="10"/>
                    </a:lnTo>
                    <a:lnTo>
                      <a:pt x="286" y="18"/>
                    </a:lnTo>
                    <a:lnTo>
                      <a:pt x="290" y="23"/>
                    </a:lnTo>
                    <a:lnTo>
                      <a:pt x="292" y="26"/>
                    </a:lnTo>
                    <a:lnTo>
                      <a:pt x="295" y="31"/>
                    </a:lnTo>
                    <a:lnTo>
                      <a:pt x="297" y="36"/>
                    </a:lnTo>
                    <a:lnTo>
                      <a:pt x="298" y="41"/>
                    </a:lnTo>
                    <a:lnTo>
                      <a:pt x="300" y="47"/>
                    </a:lnTo>
                    <a:lnTo>
                      <a:pt x="300" y="52"/>
                    </a:lnTo>
                    <a:lnTo>
                      <a:pt x="298" y="59"/>
                    </a:lnTo>
                    <a:lnTo>
                      <a:pt x="295" y="70"/>
                    </a:lnTo>
                    <a:lnTo>
                      <a:pt x="290" y="84"/>
                    </a:lnTo>
                    <a:lnTo>
                      <a:pt x="281" y="94"/>
                    </a:lnTo>
                    <a:lnTo>
                      <a:pt x="271" y="107"/>
                    </a:lnTo>
                    <a:lnTo>
                      <a:pt x="256" y="121"/>
                    </a:lnTo>
                    <a:lnTo>
                      <a:pt x="240" y="137"/>
                    </a:lnTo>
                    <a:lnTo>
                      <a:pt x="222" y="152"/>
                    </a:lnTo>
                    <a:lnTo>
                      <a:pt x="203" y="166"/>
                    </a:lnTo>
                    <a:lnTo>
                      <a:pt x="185" y="177"/>
                    </a:lnTo>
                    <a:lnTo>
                      <a:pt x="166" y="187"/>
                    </a:lnTo>
                    <a:lnTo>
                      <a:pt x="150" y="195"/>
                    </a:lnTo>
                    <a:lnTo>
                      <a:pt x="131" y="202"/>
                    </a:lnTo>
                    <a:close/>
                  </a:path>
                </a:pathLst>
              </a:custGeom>
              <a:solidFill>
                <a:srgbClr val="E981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39" name="Google Shape;839;p12"/>
              <p:cNvSpPr/>
              <p:nvPr/>
            </p:nvSpPr>
            <p:spPr>
              <a:xfrm>
                <a:off x="3141" y="1656"/>
                <a:ext cx="66" cy="69"/>
              </a:xfrm>
              <a:custGeom>
                <a:rect b="b" l="l" r="r" t="t"/>
                <a:pathLst>
                  <a:path extrusionOk="0" h="343" w="328">
                    <a:moveTo>
                      <a:pt x="131" y="202"/>
                    </a:moveTo>
                    <a:lnTo>
                      <a:pt x="130" y="211"/>
                    </a:lnTo>
                    <a:lnTo>
                      <a:pt x="127" y="235"/>
                    </a:lnTo>
                    <a:lnTo>
                      <a:pt x="126" y="248"/>
                    </a:lnTo>
                    <a:lnTo>
                      <a:pt x="126" y="262"/>
                    </a:lnTo>
                    <a:lnTo>
                      <a:pt x="129" y="275"/>
                    </a:lnTo>
                    <a:lnTo>
                      <a:pt x="131" y="286"/>
                    </a:lnTo>
                    <a:lnTo>
                      <a:pt x="134" y="293"/>
                    </a:lnTo>
                    <a:lnTo>
                      <a:pt x="137" y="298"/>
                    </a:lnTo>
                    <a:lnTo>
                      <a:pt x="142" y="303"/>
                    </a:lnTo>
                    <a:lnTo>
                      <a:pt x="149" y="306"/>
                    </a:lnTo>
                    <a:lnTo>
                      <a:pt x="155" y="307"/>
                    </a:lnTo>
                    <a:lnTo>
                      <a:pt x="162" y="307"/>
                    </a:lnTo>
                    <a:lnTo>
                      <a:pt x="171" y="305"/>
                    </a:lnTo>
                    <a:lnTo>
                      <a:pt x="180" y="301"/>
                    </a:lnTo>
                    <a:lnTo>
                      <a:pt x="197" y="291"/>
                    </a:lnTo>
                    <a:lnTo>
                      <a:pt x="213" y="282"/>
                    </a:lnTo>
                    <a:lnTo>
                      <a:pt x="230" y="271"/>
                    </a:lnTo>
                    <a:lnTo>
                      <a:pt x="245" y="258"/>
                    </a:lnTo>
                    <a:lnTo>
                      <a:pt x="258" y="245"/>
                    </a:lnTo>
                    <a:lnTo>
                      <a:pt x="272" y="228"/>
                    </a:lnTo>
                    <a:lnTo>
                      <a:pt x="278" y="220"/>
                    </a:lnTo>
                    <a:lnTo>
                      <a:pt x="283" y="210"/>
                    </a:lnTo>
                    <a:lnTo>
                      <a:pt x="290" y="198"/>
                    </a:lnTo>
                    <a:lnTo>
                      <a:pt x="293" y="187"/>
                    </a:lnTo>
                    <a:lnTo>
                      <a:pt x="297" y="172"/>
                    </a:lnTo>
                    <a:lnTo>
                      <a:pt x="303" y="139"/>
                    </a:lnTo>
                    <a:lnTo>
                      <a:pt x="311" y="104"/>
                    </a:lnTo>
                    <a:lnTo>
                      <a:pt x="313" y="84"/>
                    </a:lnTo>
                    <a:lnTo>
                      <a:pt x="315" y="76"/>
                    </a:lnTo>
                    <a:lnTo>
                      <a:pt x="317" y="72"/>
                    </a:lnTo>
                    <a:lnTo>
                      <a:pt x="318" y="71"/>
                    </a:lnTo>
                    <a:lnTo>
                      <a:pt x="320" y="71"/>
                    </a:lnTo>
                    <a:lnTo>
                      <a:pt x="322" y="72"/>
                    </a:lnTo>
                    <a:lnTo>
                      <a:pt x="323" y="74"/>
                    </a:lnTo>
                    <a:lnTo>
                      <a:pt x="327" y="74"/>
                    </a:lnTo>
                    <a:lnTo>
                      <a:pt x="328" y="74"/>
                    </a:lnTo>
                    <a:lnTo>
                      <a:pt x="328" y="75"/>
                    </a:lnTo>
                    <a:lnTo>
                      <a:pt x="328" y="79"/>
                    </a:lnTo>
                    <a:lnTo>
                      <a:pt x="308" y="187"/>
                    </a:lnTo>
                    <a:lnTo>
                      <a:pt x="303" y="203"/>
                    </a:lnTo>
                    <a:lnTo>
                      <a:pt x="296" y="217"/>
                    </a:lnTo>
                    <a:lnTo>
                      <a:pt x="290" y="231"/>
                    </a:lnTo>
                    <a:lnTo>
                      <a:pt x="281" y="243"/>
                    </a:lnTo>
                    <a:lnTo>
                      <a:pt x="273" y="255"/>
                    </a:lnTo>
                    <a:lnTo>
                      <a:pt x="265" y="265"/>
                    </a:lnTo>
                    <a:lnTo>
                      <a:pt x="255" y="275"/>
                    </a:lnTo>
                    <a:lnTo>
                      <a:pt x="245" y="282"/>
                    </a:lnTo>
                    <a:lnTo>
                      <a:pt x="235" y="291"/>
                    </a:lnTo>
                    <a:lnTo>
                      <a:pt x="225" y="297"/>
                    </a:lnTo>
                    <a:lnTo>
                      <a:pt x="213" y="305"/>
                    </a:lnTo>
                    <a:lnTo>
                      <a:pt x="202" y="310"/>
                    </a:lnTo>
                    <a:lnTo>
                      <a:pt x="180" y="321"/>
                    </a:lnTo>
                    <a:lnTo>
                      <a:pt x="156" y="331"/>
                    </a:lnTo>
                    <a:lnTo>
                      <a:pt x="139" y="336"/>
                    </a:lnTo>
                    <a:lnTo>
                      <a:pt x="121" y="341"/>
                    </a:lnTo>
                    <a:lnTo>
                      <a:pt x="106" y="342"/>
                    </a:lnTo>
                    <a:lnTo>
                      <a:pt x="91" y="343"/>
                    </a:lnTo>
                    <a:lnTo>
                      <a:pt x="77" y="342"/>
                    </a:lnTo>
                    <a:lnTo>
                      <a:pt x="65" y="341"/>
                    </a:lnTo>
                    <a:lnTo>
                      <a:pt x="54" y="337"/>
                    </a:lnTo>
                    <a:lnTo>
                      <a:pt x="43" y="332"/>
                    </a:lnTo>
                    <a:lnTo>
                      <a:pt x="33" y="327"/>
                    </a:lnTo>
                    <a:lnTo>
                      <a:pt x="25" y="320"/>
                    </a:lnTo>
                    <a:lnTo>
                      <a:pt x="18" y="312"/>
                    </a:lnTo>
                    <a:lnTo>
                      <a:pt x="11" y="302"/>
                    </a:lnTo>
                    <a:lnTo>
                      <a:pt x="6" y="292"/>
                    </a:lnTo>
                    <a:lnTo>
                      <a:pt x="3" y="280"/>
                    </a:lnTo>
                    <a:lnTo>
                      <a:pt x="0" y="267"/>
                    </a:lnTo>
                    <a:lnTo>
                      <a:pt x="0" y="253"/>
                    </a:lnTo>
                    <a:lnTo>
                      <a:pt x="0" y="237"/>
                    </a:lnTo>
                    <a:lnTo>
                      <a:pt x="3" y="221"/>
                    </a:lnTo>
                    <a:lnTo>
                      <a:pt x="8" y="202"/>
                    </a:lnTo>
                    <a:lnTo>
                      <a:pt x="16" y="180"/>
                    </a:lnTo>
                    <a:lnTo>
                      <a:pt x="29" y="155"/>
                    </a:lnTo>
                    <a:lnTo>
                      <a:pt x="45" y="129"/>
                    </a:lnTo>
                    <a:lnTo>
                      <a:pt x="52" y="115"/>
                    </a:lnTo>
                    <a:lnTo>
                      <a:pt x="62" y="102"/>
                    </a:lnTo>
                    <a:lnTo>
                      <a:pt x="72" y="90"/>
                    </a:lnTo>
                    <a:lnTo>
                      <a:pt x="82" y="77"/>
                    </a:lnTo>
                    <a:lnTo>
                      <a:pt x="94" y="66"/>
                    </a:lnTo>
                    <a:lnTo>
                      <a:pt x="106" y="56"/>
                    </a:lnTo>
                    <a:lnTo>
                      <a:pt x="119" y="46"/>
                    </a:lnTo>
                    <a:lnTo>
                      <a:pt x="131" y="39"/>
                    </a:lnTo>
                    <a:lnTo>
                      <a:pt x="162" y="23"/>
                    </a:lnTo>
                    <a:lnTo>
                      <a:pt x="197" y="9"/>
                    </a:lnTo>
                    <a:lnTo>
                      <a:pt x="215" y="4"/>
                    </a:lnTo>
                    <a:lnTo>
                      <a:pt x="232" y="0"/>
                    </a:lnTo>
                    <a:lnTo>
                      <a:pt x="241" y="0"/>
                    </a:lnTo>
                    <a:lnTo>
                      <a:pt x="248" y="0"/>
                    </a:lnTo>
                    <a:lnTo>
                      <a:pt x="257" y="1"/>
                    </a:lnTo>
                    <a:lnTo>
                      <a:pt x="265" y="4"/>
                    </a:lnTo>
                    <a:lnTo>
                      <a:pt x="276" y="10"/>
                    </a:lnTo>
                    <a:lnTo>
                      <a:pt x="286" y="18"/>
                    </a:lnTo>
                    <a:lnTo>
                      <a:pt x="290" y="23"/>
                    </a:lnTo>
                    <a:lnTo>
                      <a:pt x="292" y="26"/>
                    </a:lnTo>
                    <a:lnTo>
                      <a:pt x="295" y="31"/>
                    </a:lnTo>
                    <a:lnTo>
                      <a:pt x="297" y="36"/>
                    </a:lnTo>
                    <a:lnTo>
                      <a:pt x="298" y="41"/>
                    </a:lnTo>
                    <a:lnTo>
                      <a:pt x="300" y="47"/>
                    </a:lnTo>
                    <a:lnTo>
                      <a:pt x="300" y="52"/>
                    </a:lnTo>
                    <a:lnTo>
                      <a:pt x="298" y="59"/>
                    </a:lnTo>
                    <a:lnTo>
                      <a:pt x="295" y="70"/>
                    </a:lnTo>
                    <a:lnTo>
                      <a:pt x="290" y="84"/>
                    </a:lnTo>
                    <a:lnTo>
                      <a:pt x="281" y="94"/>
                    </a:lnTo>
                    <a:lnTo>
                      <a:pt x="271" y="107"/>
                    </a:lnTo>
                    <a:lnTo>
                      <a:pt x="256" y="121"/>
                    </a:lnTo>
                    <a:lnTo>
                      <a:pt x="240" y="137"/>
                    </a:lnTo>
                    <a:lnTo>
                      <a:pt x="222" y="152"/>
                    </a:lnTo>
                    <a:lnTo>
                      <a:pt x="203" y="166"/>
                    </a:lnTo>
                    <a:lnTo>
                      <a:pt x="185" y="177"/>
                    </a:lnTo>
                    <a:lnTo>
                      <a:pt x="166" y="187"/>
                    </a:lnTo>
                    <a:lnTo>
                      <a:pt x="150" y="195"/>
                    </a:lnTo>
                    <a:lnTo>
                      <a:pt x="131" y="202"/>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40" name="Google Shape;840;p12"/>
              <p:cNvSpPr/>
              <p:nvPr/>
            </p:nvSpPr>
            <p:spPr>
              <a:xfrm>
                <a:off x="3169" y="1661"/>
                <a:ext cx="21" cy="33"/>
              </a:xfrm>
              <a:custGeom>
                <a:rect b="b" l="l" r="r" t="t"/>
                <a:pathLst>
                  <a:path extrusionOk="0" h="165" w="106">
                    <a:moveTo>
                      <a:pt x="94" y="70"/>
                    </a:moveTo>
                    <a:lnTo>
                      <a:pt x="100" y="50"/>
                    </a:lnTo>
                    <a:lnTo>
                      <a:pt x="106" y="25"/>
                    </a:lnTo>
                    <a:lnTo>
                      <a:pt x="106" y="19"/>
                    </a:lnTo>
                    <a:lnTo>
                      <a:pt x="105" y="14"/>
                    </a:lnTo>
                    <a:lnTo>
                      <a:pt x="104" y="9"/>
                    </a:lnTo>
                    <a:lnTo>
                      <a:pt x="101" y="5"/>
                    </a:lnTo>
                    <a:lnTo>
                      <a:pt x="96" y="3"/>
                    </a:lnTo>
                    <a:lnTo>
                      <a:pt x="91" y="2"/>
                    </a:lnTo>
                    <a:lnTo>
                      <a:pt x="84" y="0"/>
                    </a:lnTo>
                    <a:lnTo>
                      <a:pt x="74" y="2"/>
                    </a:lnTo>
                    <a:lnTo>
                      <a:pt x="70" y="2"/>
                    </a:lnTo>
                    <a:lnTo>
                      <a:pt x="67" y="3"/>
                    </a:lnTo>
                    <a:lnTo>
                      <a:pt x="64" y="5"/>
                    </a:lnTo>
                    <a:lnTo>
                      <a:pt x="60" y="7"/>
                    </a:lnTo>
                    <a:lnTo>
                      <a:pt x="55" y="14"/>
                    </a:lnTo>
                    <a:lnTo>
                      <a:pt x="49" y="23"/>
                    </a:lnTo>
                    <a:lnTo>
                      <a:pt x="36" y="49"/>
                    </a:lnTo>
                    <a:lnTo>
                      <a:pt x="20" y="85"/>
                    </a:lnTo>
                    <a:lnTo>
                      <a:pt x="14" y="103"/>
                    </a:lnTo>
                    <a:lnTo>
                      <a:pt x="8" y="128"/>
                    </a:lnTo>
                    <a:lnTo>
                      <a:pt x="3" y="150"/>
                    </a:lnTo>
                    <a:lnTo>
                      <a:pt x="0" y="165"/>
                    </a:lnTo>
                    <a:lnTo>
                      <a:pt x="11" y="154"/>
                    </a:lnTo>
                    <a:lnTo>
                      <a:pt x="39" y="132"/>
                    </a:lnTo>
                    <a:lnTo>
                      <a:pt x="55" y="117"/>
                    </a:lnTo>
                    <a:lnTo>
                      <a:pt x="71" y="102"/>
                    </a:lnTo>
                    <a:lnTo>
                      <a:pt x="77" y="94"/>
                    </a:lnTo>
                    <a:lnTo>
                      <a:pt x="84" y="87"/>
                    </a:lnTo>
                    <a:lnTo>
                      <a:pt x="90" y="79"/>
                    </a:lnTo>
                    <a:lnTo>
                      <a:pt x="94" y="7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41" name="Google Shape;841;p12"/>
              <p:cNvSpPr/>
              <p:nvPr/>
            </p:nvSpPr>
            <p:spPr>
              <a:xfrm>
                <a:off x="3169" y="1661"/>
                <a:ext cx="21" cy="33"/>
              </a:xfrm>
              <a:custGeom>
                <a:rect b="b" l="l" r="r" t="t"/>
                <a:pathLst>
                  <a:path extrusionOk="0" h="165" w="106">
                    <a:moveTo>
                      <a:pt x="94" y="70"/>
                    </a:moveTo>
                    <a:lnTo>
                      <a:pt x="100" y="50"/>
                    </a:lnTo>
                    <a:lnTo>
                      <a:pt x="106" y="25"/>
                    </a:lnTo>
                    <a:lnTo>
                      <a:pt x="106" y="19"/>
                    </a:lnTo>
                    <a:lnTo>
                      <a:pt x="105" y="14"/>
                    </a:lnTo>
                    <a:lnTo>
                      <a:pt x="104" y="9"/>
                    </a:lnTo>
                    <a:lnTo>
                      <a:pt x="101" y="5"/>
                    </a:lnTo>
                    <a:lnTo>
                      <a:pt x="96" y="3"/>
                    </a:lnTo>
                    <a:lnTo>
                      <a:pt x="91" y="2"/>
                    </a:lnTo>
                    <a:lnTo>
                      <a:pt x="84" y="0"/>
                    </a:lnTo>
                    <a:lnTo>
                      <a:pt x="74" y="2"/>
                    </a:lnTo>
                    <a:lnTo>
                      <a:pt x="70" y="2"/>
                    </a:lnTo>
                    <a:lnTo>
                      <a:pt x="67" y="3"/>
                    </a:lnTo>
                    <a:lnTo>
                      <a:pt x="64" y="5"/>
                    </a:lnTo>
                    <a:lnTo>
                      <a:pt x="60" y="7"/>
                    </a:lnTo>
                    <a:lnTo>
                      <a:pt x="55" y="14"/>
                    </a:lnTo>
                    <a:lnTo>
                      <a:pt x="49" y="23"/>
                    </a:lnTo>
                    <a:lnTo>
                      <a:pt x="36" y="49"/>
                    </a:lnTo>
                    <a:lnTo>
                      <a:pt x="20" y="85"/>
                    </a:lnTo>
                    <a:lnTo>
                      <a:pt x="14" y="103"/>
                    </a:lnTo>
                    <a:lnTo>
                      <a:pt x="8" y="128"/>
                    </a:lnTo>
                    <a:lnTo>
                      <a:pt x="3" y="150"/>
                    </a:lnTo>
                    <a:lnTo>
                      <a:pt x="0" y="165"/>
                    </a:lnTo>
                    <a:lnTo>
                      <a:pt x="11" y="154"/>
                    </a:lnTo>
                    <a:lnTo>
                      <a:pt x="39" y="132"/>
                    </a:lnTo>
                    <a:lnTo>
                      <a:pt x="55" y="117"/>
                    </a:lnTo>
                    <a:lnTo>
                      <a:pt x="71" y="102"/>
                    </a:lnTo>
                    <a:lnTo>
                      <a:pt x="77" y="94"/>
                    </a:lnTo>
                    <a:lnTo>
                      <a:pt x="84" y="87"/>
                    </a:lnTo>
                    <a:lnTo>
                      <a:pt x="90" y="79"/>
                    </a:lnTo>
                    <a:lnTo>
                      <a:pt x="94" y="70"/>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42" name="Google Shape;842;p12"/>
              <p:cNvSpPr/>
              <p:nvPr/>
            </p:nvSpPr>
            <p:spPr>
              <a:xfrm>
                <a:off x="3199" y="1594"/>
                <a:ext cx="51" cy="113"/>
              </a:xfrm>
              <a:custGeom>
                <a:rect b="b" l="l" r="r" t="t"/>
                <a:pathLst>
                  <a:path extrusionOk="0" h="568" w="258">
                    <a:moveTo>
                      <a:pt x="11" y="454"/>
                    </a:moveTo>
                    <a:lnTo>
                      <a:pt x="116" y="79"/>
                    </a:lnTo>
                    <a:lnTo>
                      <a:pt x="121" y="59"/>
                    </a:lnTo>
                    <a:lnTo>
                      <a:pt x="120" y="55"/>
                    </a:lnTo>
                    <a:lnTo>
                      <a:pt x="120" y="51"/>
                    </a:lnTo>
                    <a:lnTo>
                      <a:pt x="119" y="47"/>
                    </a:lnTo>
                    <a:lnTo>
                      <a:pt x="116" y="44"/>
                    </a:lnTo>
                    <a:lnTo>
                      <a:pt x="240" y="0"/>
                    </a:lnTo>
                    <a:lnTo>
                      <a:pt x="242" y="10"/>
                    </a:lnTo>
                    <a:lnTo>
                      <a:pt x="243" y="19"/>
                    </a:lnTo>
                    <a:lnTo>
                      <a:pt x="242" y="31"/>
                    </a:lnTo>
                    <a:lnTo>
                      <a:pt x="240" y="49"/>
                    </a:lnTo>
                    <a:lnTo>
                      <a:pt x="130" y="449"/>
                    </a:lnTo>
                    <a:lnTo>
                      <a:pt x="126" y="479"/>
                    </a:lnTo>
                    <a:lnTo>
                      <a:pt x="122" y="483"/>
                    </a:lnTo>
                    <a:lnTo>
                      <a:pt x="121" y="487"/>
                    </a:lnTo>
                    <a:lnTo>
                      <a:pt x="121" y="491"/>
                    </a:lnTo>
                    <a:lnTo>
                      <a:pt x="121" y="494"/>
                    </a:lnTo>
                    <a:lnTo>
                      <a:pt x="121" y="501"/>
                    </a:lnTo>
                    <a:lnTo>
                      <a:pt x="122" y="505"/>
                    </a:lnTo>
                    <a:lnTo>
                      <a:pt x="122" y="507"/>
                    </a:lnTo>
                    <a:lnTo>
                      <a:pt x="125" y="508"/>
                    </a:lnTo>
                    <a:lnTo>
                      <a:pt x="127" y="509"/>
                    </a:lnTo>
                    <a:lnTo>
                      <a:pt x="130" y="509"/>
                    </a:lnTo>
                    <a:lnTo>
                      <a:pt x="132" y="510"/>
                    </a:lnTo>
                    <a:lnTo>
                      <a:pt x="135" y="510"/>
                    </a:lnTo>
                    <a:lnTo>
                      <a:pt x="139" y="510"/>
                    </a:lnTo>
                    <a:lnTo>
                      <a:pt x="141" y="508"/>
                    </a:lnTo>
                    <a:lnTo>
                      <a:pt x="150" y="502"/>
                    </a:lnTo>
                    <a:lnTo>
                      <a:pt x="160" y="489"/>
                    </a:lnTo>
                    <a:lnTo>
                      <a:pt x="170" y="477"/>
                    </a:lnTo>
                    <a:lnTo>
                      <a:pt x="184" y="457"/>
                    </a:lnTo>
                    <a:lnTo>
                      <a:pt x="197" y="432"/>
                    </a:lnTo>
                    <a:lnTo>
                      <a:pt x="210" y="406"/>
                    </a:lnTo>
                    <a:lnTo>
                      <a:pt x="216" y="394"/>
                    </a:lnTo>
                    <a:lnTo>
                      <a:pt x="221" y="382"/>
                    </a:lnTo>
                    <a:lnTo>
                      <a:pt x="226" y="369"/>
                    </a:lnTo>
                    <a:lnTo>
                      <a:pt x="230" y="356"/>
                    </a:lnTo>
                    <a:lnTo>
                      <a:pt x="235" y="341"/>
                    </a:lnTo>
                    <a:lnTo>
                      <a:pt x="240" y="326"/>
                    </a:lnTo>
                    <a:lnTo>
                      <a:pt x="242" y="320"/>
                    </a:lnTo>
                    <a:lnTo>
                      <a:pt x="245" y="315"/>
                    </a:lnTo>
                    <a:lnTo>
                      <a:pt x="246" y="312"/>
                    </a:lnTo>
                    <a:lnTo>
                      <a:pt x="250" y="311"/>
                    </a:lnTo>
                    <a:lnTo>
                      <a:pt x="252" y="311"/>
                    </a:lnTo>
                    <a:lnTo>
                      <a:pt x="256" y="312"/>
                    </a:lnTo>
                    <a:lnTo>
                      <a:pt x="258" y="313"/>
                    </a:lnTo>
                    <a:lnTo>
                      <a:pt x="258" y="316"/>
                    </a:lnTo>
                    <a:lnTo>
                      <a:pt x="258" y="320"/>
                    </a:lnTo>
                    <a:lnTo>
                      <a:pt x="253" y="326"/>
                    </a:lnTo>
                    <a:lnTo>
                      <a:pt x="250" y="351"/>
                    </a:lnTo>
                    <a:lnTo>
                      <a:pt x="245" y="361"/>
                    </a:lnTo>
                    <a:lnTo>
                      <a:pt x="240" y="376"/>
                    </a:lnTo>
                    <a:lnTo>
                      <a:pt x="230" y="396"/>
                    </a:lnTo>
                    <a:lnTo>
                      <a:pt x="225" y="406"/>
                    </a:lnTo>
                    <a:lnTo>
                      <a:pt x="215" y="429"/>
                    </a:lnTo>
                    <a:lnTo>
                      <a:pt x="205" y="448"/>
                    </a:lnTo>
                    <a:lnTo>
                      <a:pt x="196" y="466"/>
                    </a:lnTo>
                    <a:lnTo>
                      <a:pt x="186" y="481"/>
                    </a:lnTo>
                    <a:lnTo>
                      <a:pt x="176" y="496"/>
                    </a:lnTo>
                    <a:lnTo>
                      <a:pt x="166" y="508"/>
                    </a:lnTo>
                    <a:lnTo>
                      <a:pt x="156" y="519"/>
                    </a:lnTo>
                    <a:lnTo>
                      <a:pt x="146" y="529"/>
                    </a:lnTo>
                    <a:lnTo>
                      <a:pt x="135" y="538"/>
                    </a:lnTo>
                    <a:lnTo>
                      <a:pt x="125" y="545"/>
                    </a:lnTo>
                    <a:lnTo>
                      <a:pt x="115" y="552"/>
                    </a:lnTo>
                    <a:lnTo>
                      <a:pt x="105" y="557"/>
                    </a:lnTo>
                    <a:lnTo>
                      <a:pt x="95" y="562"/>
                    </a:lnTo>
                    <a:lnTo>
                      <a:pt x="85" y="564"/>
                    </a:lnTo>
                    <a:lnTo>
                      <a:pt x="75" y="567"/>
                    </a:lnTo>
                    <a:lnTo>
                      <a:pt x="66" y="568"/>
                    </a:lnTo>
                    <a:lnTo>
                      <a:pt x="56" y="568"/>
                    </a:lnTo>
                    <a:lnTo>
                      <a:pt x="49" y="568"/>
                    </a:lnTo>
                    <a:lnTo>
                      <a:pt x="43" y="567"/>
                    </a:lnTo>
                    <a:lnTo>
                      <a:pt x="36" y="565"/>
                    </a:lnTo>
                    <a:lnTo>
                      <a:pt x="30" y="563"/>
                    </a:lnTo>
                    <a:lnTo>
                      <a:pt x="24" y="560"/>
                    </a:lnTo>
                    <a:lnTo>
                      <a:pt x="19" y="557"/>
                    </a:lnTo>
                    <a:lnTo>
                      <a:pt x="15" y="553"/>
                    </a:lnTo>
                    <a:lnTo>
                      <a:pt x="10" y="548"/>
                    </a:lnTo>
                    <a:lnTo>
                      <a:pt x="8" y="543"/>
                    </a:lnTo>
                    <a:lnTo>
                      <a:pt x="4" y="537"/>
                    </a:lnTo>
                    <a:lnTo>
                      <a:pt x="3" y="530"/>
                    </a:lnTo>
                    <a:lnTo>
                      <a:pt x="1" y="524"/>
                    </a:lnTo>
                    <a:lnTo>
                      <a:pt x="0" y="518"/>
                    </a:lnTo>
                    <a:lnTo>
                      <a:pt x="0" y="510"/>
                    </a:lnTo>
                    <a:lnTo>
                      <a:pt x="0" y="502"/>
                    </a:lnTo>
                    <a:lnTo>
                      <a:pt x="3" y="494"/>
                    </a:lnTo>
                    <a:lnTo>
                      <a:pt x="11" y="459"/>
                    </a:lnTo>
                    <a:lnTo>
                      <a:pt x="11" y="454"/>
                    </a:lnTo>
                    <a:close/>
                  </a:path>
                </a:pathLst>
              </a:custGeom>
              <a:solidFill>
                <a:srgbClr val="E981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43" name="Google Shape;843;p12"/>
              <p:cNvSpPr/>
              <p:nvPr/>
            </p:nvSpPr>
            <p:spPr>
              <a:xfrm>
                <a:off x="3199" y="1594"/>
                <a:ext cx="51" cy="113"/>
              </a:xfrm>
              <a:custGeom>
                <a:rect b="b" l="l" r="r" t="t"/>
                <a:pathLst>
                  <a:path extrusionOk="0" h="568" w="258">
                    <a:moveTo>
                      <a:pt x="11" y="454"/>
                    </a:moveTo>
                    <a:lnTo>
                      <a:pt x="116" y="79"/>
                    </a:lnTo>
                    <a:lnTo>
                      <a:pt x="121" y="59"/>
                    </a:lnTo>
                    <a:lnTo>
                      <a:pt x="120" y="55"/>
                    </a:lnTo>
                    <a:lnTo>
                      <a:pt x="120" y="51"/>
                    </a:lnTo>
                    <a:lnTo>
                      <a:pt x="119" y="47"/>
                    </a:lnTo>
                    <a:lnTo>
                      <a:pt x="116" y="44"/>
                    </a:lnTo>
                    <a:lnTo>
                      <a:pt x="240" y="0"/>
                    </a:lnTo>
                    <a:lnTo>
                      <a:pt x="242" y="10"/>
                    </a:lnTo>
                    <a:lnTo>
                      <a:pt x="243" y="19"/>
                    </a:lnTo>
                    <a:lnTo>
                      <a:pt x="242" y="31"/>
                    </a:lnTo>
                    <a:lnTo>
                      <a:pt x="240" y="49"/>
                    </a:lnTo>
                    <a:lnTo>
                      <a:pt x="130" y="449"/>
                    </a:lnTo>
                    <a:lnTo>
                      <a:pt x="126" y="479"/>
                    </a:lnTo>
                    <a:lnTo>
                      <a:pt x="122" y="483"/>
                    </a:lnTo>
                    <a:lnTo>
                      <a:pt x="121" y="487"/>
                    </a:lnTo>
                    <a:lnTo>
                      <a:pt x="121" y="491"/>
                    </a:lnTo>
                    <a:lnTo>
                      <a:pt x="121" y="494"/>
                    </a:lnTo>
                    <a:lnTo>
                      <a:pt x="121" y="501"/>
                    </a:lnTo>
                    <a:lnTo>
                      <a:pt x="122" y="505"/>
                    </a:lnTo>
                    <a:lnTo>
                      <a:pt x="122" y="507"/>
                    </a:lnTo>
                    <a:lnTo>
                      <a:pt x="125" y="508"/>
                    </a:lnTo>
                    <a:lnTo>
                      <a:pt x="127" y="509"/>
                    </a:lnTo>
                    <a:lnTo>
                      <a:pt x="130" y="509"/>
                    </a:lnTo>
                    <a:lnTo>
                      <a:pt x="132" y="510"/>
                    </a:lnTo>
                    <a:lnTo>
                      <a:pt x="135" y="510"/>
                    </a:lnTo>
                    <a:lnTo>
                      <a:pt x="139" y="510"/>
                    </a:lnTo>
                    <a:lnTo>
                      <a:pt x="141" y="508"/>
                    </a:lnTo>
                    <a:lnTo>
                      <a:pt x="150" y="502"/>
                    </a:lnTo>
                    <a:lnTo>
                      <a:pt x="160" y="489"/>
                    </a:lnTo>
                    <a:lnTo>
                      <a:pt x="170" y="477"/>
                    </a:lnTo>
                    <a:lnTo>
                      <a:pt x="184" y="457"/>
                    </a:lnTo>
                    <a:lnTo>
                      <a:pt x="197" y="432"/>
                    </a:lnTo>
                    <a:lnTo>
                      <a:pt x="210" y="406"/>
                    </a:lnTo>
                    <a:lnTo>
                      <a:pt x="216" y="394"/>
                    </a:lnTo>
                    <a:lnTo>
                      <a:pt x="221" y="382"/>
                    </a:lnTo>
                    <a:lnTo>
                      <a:pt x="226" y="369"/>
                    </a:lnTo>
                    <a:lnTo>
                      <a:pt x="230" y="356"/>
                    </a:lnTo>
                    <a:lnTo>
                      <a:pt x="235" y="341"/>
                    </a:lnTo>
                    <a:lnTo>
                      <a:pt x="240" y="326"/>
                    </a:lnTo>
                    <a:lnTo>
                      <a:pt x="242" y="320"/>
                    </a:lnTo>
                    <a:lnTo>
                      <a:pt x="245" y="315"/>
                    </a:lnTo>
                    <a:lnTo>
                      <a:pt x="246" y="312"/>
                    </a:lnTo>
                    <a:lnTo>
                      <a:pt x="250" y="311"/>
                    </a:lnTo>
                    <a:lnTo>
                      <a:pt x="252" y="311"/>
                    </a:lnTo>
                    <a:lnTo>
                      <a:pt x="256" y="312"/>
                    </a:lnTo>
                    <a:lnTo>
                      <a:pt x="258" y="313"/>
                    </a:lnTo>
                    <a:lnTo>
                      <a:pt x="258" y="316"/>
                    </a:lnTo>
                    <a:lnTo>
                      <a:pt x="258" y="320"/>
                    </a:lnTo>
                    <a:lnTo>
                      <a:pt x="253" y="326"/>
                    </a:lnTo>
                    <a:lnTo>
                      <a:pt x="250" y="351"/>
                    </a:lnTo>
                    <a:lnTo>
                      <a:pt x="245" y="361"/>
                    </a:lnTo>
                    <a:lnTo>
                      <a:pt x="240" y="376"/>
                    </a:lnTo>
                    <a:lnTo>
                      <a:pt x="230" y="396"/>
                    </a:lnTo>
                    <a:lnTo>
                      <a:pt x="225" y="406"/>
                    </a:lnTo>
                    <a:lnTo>
                      <a:pt x="215" y="429"/>
                    </a:lnTo>
                    <a:lnTo>
                      <a:pt x="205" y="448"/>
                    </a:lnTo>
                    <a:lnTo>
                      <a:pt x="196" y="466"/>
                    </a:lnTo>
                    <a:lnTo>
                      <a:pt x="186" y="481"/>
                    </a:lnTo>
                    <a:lnTo>
                      <a:pt x="176" y="496"/>
                    </a:lnTo>
                    <a:lnTo>
                      <a:pt x="166" y="508"/>
                    </a:lnTo>
                    <a:lnTo>
                      <a:pt x="156" y="519"/>
                    </a:lnTo>
                    <a:lnTo>
                      <a:pt x="146" y="529"/>
                    </a:lnTo>
                    <a:lnTo>
                      <a:pt x="135" y="538"/>
                    </a:lnTo>
                    <a:lnTo>
                      <a:pt x="125" y="545"/>
                    </a:lnTo>
                    <a:lnTo>
                      <a:pt x="115" y="552"/>
                    </a:lnTo>
                    <a:lnTo>
                      <a:pt x="105" y="557"/>
                    </a:lnTo>
                    <a:lnTo>
                      <a:pt x="95" y="562"/>
                    </a:lnTo>
                    <a:lnTo>
                      <a:pt x="85" y="564"/>
                    </a:lnTo>
                    <a:lnTo>
                      <a:pt x="75" y="567"/>
                    </a:lnTo>
                    <a:lnTo>
                      <a:pt x="66" y="568"/>
                    </a:lnTo>
                    <a:lnTo>
                      <a:pt x="56" y="568"/>
                    </a:lnTo>
                    <a:lnTo>
                      <a:pt x="49" y="568"/>
                    </a:lnTo>
                    <a:lnTo>
                      <a:pt x="43" y="567"/>
                    </a:lnTo>
                    <a:lnTo>
                      <a:pt x="36" y="565"/>
                    </a:lnTo>
                    <a:lnTo>
                      <a:pt x="30" y="563"/>
                    </a:lnTo>
                    <a:lnTo>
                      <a:pt x="24" y="560"/>
                    </a:lnTo>
                    <a:lnTo>
                      <a:pt x="19" y="557"/>
                    </a:lnTo>
                    <a:lnTo>
                      <a:pt x="15" y="553"/>
                    </a:lnTo>
                    <a:lnTo>
                      <a:pt x="10" y="548"/>
                    </a:lnTo>
                    <a:lnTo>
                      <a:pt x="8" y="543"/>
                    </a:lnTo>
                    <a:lnTo>
                      <a:pt x="4" y="537"/>
                    </a:lnTo>
                    <a:lnTo>
                      <a:pt x="3" y="530"/>
                    </a:lnTo>
                    <a:lnTo>
                      <a:pt x="1" y="524"/>
                    </a:lnTo>
                    <a:lnTo>
                      <a:pt x="0" y="518"/>
                    </a:lnTo>
                    <a:lnTo>
                      <a:pt x="0" y="510"/>
                    </a:lnTo>
                    <a:lnTo>
                      <a:pt x="0" y="502"/>
                    </a:lnTo>
                    <a:lnTo>
                      <a:pt x="3" y="494"/>
                    </a:lnTo>
                    <a:lnTo>
                      <a:pt x="11" y="459"/>
                    </a:lnTo>
                    <a:lnTo>
                      <a:pt x="11" y="454"/>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44" name="Google Shape;844;p12"/>
              <p:cNvSpPr/>
              <p:nvPr/>
            </p:nvSpPr>
            <p:spPr>
              <a:xfrm>
                <a:off x="3242" y="1579"/>
                <a:ext cx="51" cy="113"/>
              </a:xfrm>
              <a:custGeom>
                <a:rect b="b" l="l" r="r" t="t"/>
                <a:pathLst>
                  <a:path extrusionOk="0" h="569" w="257">
                    <a:moveTo>
                      <a:pt x="15" y="456"/>
                    </a:moveTo>
                    <a:lnTo>
                      <a:pt x="113" y="80"/>
                    </a:lnTo>
                    <a:lnTo>
                      <a:pt x="118" y="60"/>
                    </a:lnTo>
                    <a:lnTo>
                      <a:pt x="117" y="56"/>
                    </a:lnTo>
                    <a:lnTo>
                      <a:pt x="113" y="45"/>
                    </a:lnTo>
                    <a:lnTo>
                      <a:pt x="237" y="0"/>
                    </a:lnTo>
                    <a:lnTo>
                      <a:pt x="239" y="10"/>
                    </a:lnTo>
                    <a:lnTo>
                      <a:pt x="241" y="20"/>
                    </a:lnTo>
                    <a:lnTo>
                      <a:pt x="239" y="34"/>
                    </a:lnTo>
                    <a:lnTo>
                      <a:pt x="237" y="55"/>
                    </a:lnTo>
                    <a:lnTo>
                      <a:pt x="128" y="451"/>
                    </a:lnTo>
                    <a:lnTo>
                      <a:pt x="123" y="481"/>
                    </a:lnTo>
                    <a:lnTo>
                      <a:pt x="121" y="489"/>
                    </a:lnTo>
                    <a:lnTo>
                      <a:pt x="118" y="499"/>
                    </a:lnTo>
                    <a:lnTo>
                      <a:pt x="118" y="503"/>
                    </a:lnTo>
                    <a:lnTo>
                      <a:pt x="121" y="507"/>
                    </a:lnTo>
                    <a:lnTo>
                      <a:pt x="124" y="509"/>
                    </a:lnTo>
                    <a:lnTo>
                      <a:pt x="128" y="509"/>
                    </a:lnTo>
                    <a:lnTo>
                      <a:pt x="129" y="511"/>
                    </a:lnTo>
                    <a:lnTo>
                      <a:pt x="132" y="512"/>
                    </a:lnTo>
                    <a:lnTo>
                      <a:pt x="136" y="511"/>
                    </a:lnTo>
                    <a:lnTo>
                      <a:pt x="139" y="509"/>
                    </a:lnTo>
                    <a:lnTo>
                      <a:pt x="147" y="504"/>
                    </a:lnTo>
                    <a:lnTo>
                      <a:pt x="157" y="494"/>
                    </a:lnTo>
                    <a:lnTo>
                      <a:pt x="167" y="481"/>
                    </a:lnTo>
                    <a:lnTo>
                      <a:pt x="181" y="459"/>
                    </a:lnTo>
                    <a:lnTo>
                      <a:pt x="187" y="448"/>
                    </a:lnTo>
                    <a:lnTo>
                      <a:pt x="194" y="434"/>
                    </a:lnTo>
                    <a:lnTo>
                      <a:pt x="201" y="421"/>
                    </a:lnTo>
                    <a:lnTo>
                      <a:pt x="207" y="406"/>
                    </a:lnTo>
                    <a:lnTo>
                      <a:pt x="213" y="395"/>
                    </a:lnTo>
                    <a:lnTo>
                      <a:pt x="218" y="383"/>
                    </a:lnTo>
                    <a:lnTo>
                      <a:pt x="223" y="371"/>
                    </a:lnTo>
                    <a:lnTo>
                      <a:pt x="227" y="357"/>
                    </a:lnTo>
                    <a:lnTo>
                      <a:pt x="232" y="342"/>
                    </a:lnTo>
                    <a:lnTo>
                      <a:pt x="237" y="327"/>
                    </a:lnTo>
                    <a:lnTo>
                      <a:pt x="243" y="316"/>
                    </a:lnTo>
                    <a:lnTo>
                      <a:pt x="247" y="312"/>
                    </a:lnTo>
                    <a:lnTo>
                      <a:pt x="251" y="312"/>
                    </a:lnTo>
                    <a:lnTo>
                      <a:pt x="253" y="312"/>
                    </a:lnTo>
                    <a:lnTo>
                      <a:pt x="256" y="315"/>
                    </a:lnTo>
                    <a:lnTo>
                      <a:pt x="257" y="317"/>
                    </a:lnTo>
                    <a:lnTo>
                      <a:pt x="257" y="320"/>
                    </a:lnTo>
                    <a:lnTo>
                      <a:pt x="256" y="322"/>
                    </a:lnTo>
                    <a:lnTo>
                      <a:pt x="254" y="323"/>
                    </a:lnTo>
                    <a:lnTo>
                      <a:pt x="252" y="327"/>
                    </a:lnTo>
                    <a:lnTo>
                      <a:pt x="247" y="352"/>
                    </a:lnTo>
                    <a:lnTo>
                      <a:pt x="242" y="362"/>
                    </a:lnTo>
                    <a:lnTo>
                      <a:pt x="237" y="376"/>
                    </a:lnTo>
                    <a:lnTo>
                      <a:pt x="227" y="396"/>
                    </a:lnTo>
                    <a:lnTo>
                      <a:pt x="222" y="411"/>
                    </a:lnTo>
                    <a:lnTo>
                      <a:pt x="212" y="431"/>
                    </a:lnTo>
                    <a:lnTo>
                      <a:pt x="203" y="449"/>
                    </a:lnTo>
                    <a:lnTo>
                      <a:pt x="193" y="467"/>
                    </a:lnTo>
                    <a:lnTo>
                      <a:pt x="183" y="482"/>
                    </a:lnTo>
                    <a:lnTo>
                      <a:pt x="173" y="497"/>
                    </a:lnTo>
                    <a:lnTo>
                      <a:pt x="163" y="509"/>
                    </a:lnTo>
                    <a:lnTo>
                      <a:pt x="153" y="522"/>
                    </a:lnTo>
                    <a:lnTo>
                      <a:pt x="143" y="532"/>
                    </a:lnTo>
                    <a:lnTo>
                      <a:pt x="133" y="541"/>
                    </a:lnTo>
                    <a:lnTo>
                      <a:pt x="123" y="548"/>
                    </a:lnTo>
                    <a:lnTo>
                      <a:pt x="112" y="554"/>
                    </a:lnTo>
                    <a:lnTo>
                      <a:pt x="102" y="561"/>
                    </a:lnTo>
                    <a:lnTo>
                      <a:pt x="92" y="564"/>
                    </a:lnTo>
                    <a:lnTo>
                      <a:pt x="82" y="567"/>
                    </a:lnTo>
                    <a:lnTo>
                      <a:pt x="73" y="569"/>
                    </a:lnTo>
                    <a:lnTo>
                      <a:pt x="63" y="569"/>
                    </a:lnTo>
                    <a:lnTo>
                      <a:pt x="53" y="569"/>
                    </a:lnTo>
                    <a:lnTo>
                      <a:pt x="47" y="569"/>
                    </a:lnTo>
                    <a:lnTo>
                      <a:pt x="40" y="568"/>
                    </a:lnTo>
                    <a:lnTo>
                      <a:pt x="33" y="566"/>
                    </a:lnTo>
                    <a:lnTo>
                      <a:pt x="27" y="564"/>
                    </a:lnTo>
                    <a:lnTo>
                      <a:pt x="22" y="561"/>
                    </a:lnTo>
                    <a:lnTo>
                      <a:pt x="17" y="557"/>
                    </a:lnTo>
                    <a:lnTo>
                      <a:pt x="12" y="553"/>
                    </a:lnTo>
                    <a:lnTo>
                      <a:pt x="8" y="548"/>
                    </a:lnTo>
                    <a:lnTo>
                      <a:pt x="6" y="543"/>
                    </a:lnTo>
                    <a:lnTo>
                      <a:pt x="3" y="538"/>
                    </a:lnTo>
                    <a:lnTo>
                      <a:pt x="1" y="532"/>
                    </a:lnTo>
                    <a:lnTo>
                      <a:pt x="0" y="526"/>
                    </a:lnTo>
                    <a:lnTo>
                      <a:pt x="0" y="518"/>
                    </a:lnTo>
                    <a:lnTo>
                      <a:pt x="1" y="511"/>
                    </a:lnTo>
                    <a:lnTo>
                      <a:pt x="2" y="503"/>
                    </a:lnTo>
                    <a:lnTo>
                      <a:pt x="5" y="494"/>
                    </a:lnTo>
                    <a:lnTo>
                      <a:pt x="10" y="461"/>
                    </a:lnTo>
                    <a:lnTo>
                      <a:pt x="15" y="456"/>
                    </a:lnTo>
                    <a:close/>
                  </a:path>
                </a:pathLst>
              </a:custGeom>
              <a:solidFill>
                <a:srgbClr val="E981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45" name="Google Shape;845;p12"/>
              <p:cNvSpPr/>
              <p:nvPr/>
            </p:nvSpPr>
            <p:spPr>
              <a:xfrm>
                <a:off x="3242" y="1579"/>
                <a:ext cx="51" cy="113"/>
              </a:xfrm>
              <a:custGeom>
                <a:rect b="b" l="l" r="r" t="t"/>
                <a:pathLst>
                  <a:path extrusionOk="0" h="569" w="257">
                    <a:moveTo>
                      <a:pt x="15" y="456"/>
                    </a:moveTo>
                    <a:lnTo>
                      <a:pt x="113" y="80"/>
                    </a:lnTo>
                    <a:lnTo>
                      <a:pt x="118" y="60"/>
                    </a:lnTo>
                    <a:lnTo>
                      <a:pt x="117" y="56"/>
                    </a:lnTo>
                    <a:lnTo>
                      <a:pt x="113" y="45"/>
                    </a:lnTo>
                    <a:lnTo>
                      <a:pt x="237" y="0"/>
                    </a:lnTo>
                    <a:lnTo>
                      <a:pt x="239" y="10"/>
                    </a:lnTo>
                    <a:lnTo>
                      <a:pt x="241" y="20"/>
                    </a:lnTo>
                    <a:lnTo>
                      <a:pt x="239" y="34"/>
                    </a:lnTo>
                    <a:lnTo>
                      <a:pt x="237" y="55"/>
                    </a:lnTo>
                    <a:lnTo>
                      <a:pt x="128" y="451"/>
                    </a:lnTo>
                    <a:lnTo>
                      <a:pt x="123" y="481"/>
                    </a:lnTo>
                    <a:lnTo>
                      <a:pt x="121" y="489"/>
                    </a:lnTo>
                    <a:lnTo>
                      <a:pt x="118" y="499"/>
                    </a:lnTo>
                    <a:lnTo>
                      <a:pt x="118" y="503"/>
                    </a:lnTo>
                    <a:lnTo>
                      <a:pt x="121" y="507"/>
                    </a:lnTo>
                    <a:lnTo>
                      <a:pt x="124" y="509"/>
                    </a:lnTo>
                    <a:lnTo>
                      <a:pt x="128" y="509"/>
                    </a:lnTo>
                    <a:lnTo>
                      <a:pt x="129" y="511"/>
                    </a:lnTo>
                    <a:lnTo>
                      <a:pt x="132" y="512"/>
                    </a:lnTo>
                    <a:lnTo>
                      <a:pt x="136" y="511"/>
                    </a:lnTo>
                    <a:lnTo>
                      <a:pt x="139" y="509"/>
                    </a:lnTo>
                    <a:lnTo>
                      <a:pt x="147" y="504"/>
                    </a:lnTo>
                    <a:lnTo>
                      <a:pt x="157" y="494"/>
                    </a:lnTo>
                    <a:lnTo>
                      <a:pt x="167" y="481"/>
                    </a:lnTo>
                    <a:lnTo>
                      <a:pt x="181" y="459"/>
                    </a:lnTo>
                    <a:lnTo>
                      <a:pt x="187" y="448"/>
                    </a:lnTo>
                    <a:lnTo>
                      <a:pt x="194" y="434"/>
                    </a:lnTo>
                    <a:lnTo>
                      <a:pt x="201" y="421"/>
                    </a:lnTo>
                    <a:lnTo>
                      <a:pt x="207" y="406"/>
                    </a:lnTo>
                    <a:lnTo>
                      <a:pt x="213" y="395"/>
                    </a:lnTo>
                    <a:lnTo>
                      <a:pt x="218" y="383"/>
                    </a:lnTo>
                    <a:lnTo>
                      <a:pt x="223" y="371"/>
                    </a:lnTo>
                    <a:lnTo>
                      <a:pt x="227" y="357"/>
                    </a:lnTo>
                    <a:lnTo>
                      <a:pt x="232" y="342"/>
                    </a:lnTo>
                    <a:lnTo>
                      <a:pt x="237" y="327"/>
                    </a:lnTo>
                    <a:lnTo>
                      <a:pt x="243" y="316"/>
                    </a:lnTo>
                    <a:lnTo>
                      <a:pt x="247" y="312"/>
                    </a:lnTo>
                    <a:lnTo>
                      <a:pt x="251" y="312"/>
                    </a:lnTo>
                    <a:lnTo>
                      <a:pt x="253" y="312"/>
                    </a:lnTo>
                    <a:lnTo>
                      <a:pt x="256" y="315"/>
                    </a:lnTo>
                    <a:lnTo>
                      <a:pt x="257" y="317"/>
                    </a:lnTo>
                    <a:lnTo>
                      <a:pt x="257" y="320"/>
                    </a:lnTo>
                    <a:lnTo>
                      <a:pt x="256" y="322"/>
                    </a:lnTo>
                    <a:lnTo>
                      <a:pt x="254" y="323"/>
                    </a:lnTo>
                    <a:lnTo>
                      <a:pt x="252" y="327"/>
                    </a:lnTo>
                    <a:lnTo>
                      <a:pt x="247" y="352"/>
                    </a:lnTo>
                    <a:lnTo>
                      <a:pt x="242" y="362"/>
                    </a:lnTo>
                    <a:lnTo>
                      <a:pt x="237" y="376"/>
                    </a:lnTo>
                    <a:lnTo>
                      <a:pt x="227" y="396"/>
                    </a:lnTo>
                    <a:lnTo>
                      <a:pt x="222" y="411"/>
                    </a:lnTo>
                    <a:lnTo>
                      <a:pt x="212" y="431"/>
                    </a:lnTo>
                    <a:lnTo>
                      <a:pt x="203" y="449"/>
                    </a:lnTo>
                    <a:lnTo>
                      <a:pt x="193" y="467"/>
                    </a:lnTo>
                    <a:lnTo>
                      <a:pt x="183" y="482"/>
                    </a:lnTo>
                    <a:lnTo>
                      <a:pt x="173" y="497"/>
                    </a:lnTo>
                    <a:lnTo>
                      <a:pt x="163" y="509"/>
                    </a:lnTo>
                    <a:lnTo>
                      <a:pt x="153" y="522"/>
                    </a:lnTo>
                    <a:lnTo>
                      <a:pt x="143" y="532"/>
                    </a:lnTo>
                    <a:lnTo>
                      <a:pt x="133" y="541"/>
                    </a:lnTo>
                    <a:lnTo>
                      <a:pt x="123" y="548"/>
                    </a:lnTo>
                    <a:lnTo>
                      <a:pt x="112" y="554"/>
                    </a:lnTo>
                    <a:lnTo>
                      <a:pt x="102" y="561"/>
                    </a:lnTo>
                    <a:lnTo>
                      <a:pt x="92" y="564"/>
                    </a:lnTo>
                    <a:lnTo>
                      <a:pt x="82" y="567"/>
                    </a:lnTo>
                    <a:lnTo>
                      <a:pt x="73" y="569"/>
                    </a:lnTo>
                    <a:lnTo>
                      <a:pt x="63" y="569"/>
                    </a:lnTo>
                    <a:lnTo>
                      <a:pt x="53" y="569"/>
                    </a:lnTo>
                    <a:lnTo>
                      <a:pt x="47" y="569"/>
                    </a:lnTo>
                    <a:lnTo>
                      <a:pt x="40" y="568"/>
                    </a:lnTo>
                    <a:lnTo>
                      <a:pt x="33" y="566"/>
                    </a:lnTo>
                    <a:lnTo>
                      <a:pt x="27" y="564"/>
                    </a:lnTo>
                    <a:lnTo>
                      <a:pt x="22" y="561"/>
                    </a:lnTo>
                    <a:lnTo>
                      <a:pt x="17" y="557"/>
                    </a:lnTo>
                    <a:lnTo>
                      <a:pt x="12" y="553"/>
                    </a:lnTo>
                    <a:lnTo>
                      <a:pt x="8" y="548"/>
                    </a:lnTo>
                    <a:lnTo>
                      <a:pt x="6" y="543"/>
                    </a:lnTo>
                    <a:lnTo>
                      <a:pt x="3" y="538"/>
                    </a:lnTo>
                    <a:lnTo>
                      <a:pt x="1" y="532"/>
                    </a:lnTo>
                    <a:lnTo>
                      <a:pt x="0" y="526"/>
                    </a:lnTo>
                    <a:lnTo>
                      <a:pt x="0" y="518"/>
                    </a:lnTo>
                    <a:lnTo>
                      <a:pt x="1" y="511"/>
                    </a:lnTo>
                    <a:lnTo>
                      <a:pt x="2" y="503"/>
                    </a:lnTo>
                    <a:lnTo>
                      <a:pt x="5" y="494"/>
                    </a:lnTo>
                    <a:lnTo>
                      <a:pt x="10" y="461"/>
                    </a:lnTo>
                    <a:lnTo>
                      <a:pt x="15" y="456"/>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46" name="Google Shape;846;p12"/>
              <p:cNvSpPr/>
              <p:nvPr/>
            </p:nvSpPr>
            <p:spPr>
              <a:xfrm>
                <a:off x="2916" y="1844"/>
                <a:ext cx="99" cy="130"/>
              </a:xfrm>
              <a:custGeom>
                <a:rect b="b" l="l" r="r" t="t"/>
                <a:pathLst>
                  <a:path extrusionOk="0" h="649" w="495">
                    <a:moveTo>
                      <a:pt x="21" y="568"/>
                    </a:moveTo>
                    <a:lnTo>
                      <a:pt x="16" y="556"/>
                    </a:lnTo>
                    <a:lnTo>
                      <a:pt x="11" y="545"/>
                    </a:lnTo>
                    <a:lnTo>
                      <a:pt x="7" y="534"/>
                    </a:lnTo>
                    <a:lnTo>
                      <a:pt x="3" y="521"/>
                    </a:lnTo>
                    <a:lnTo>
                      <a:pt x="1" y="510"/>
                    </a:lnTo>
                    <a:lnTo>
                      <a:pt x="0" y="496"/>
                    </a:lnTo>
                    <a:lnTo>
                      <a:pt x="0" y="483"/>
                    </a:lnTo>
                    <a:lnTo>
                      <a:pt x="1" y="469"/>
                    </a:lnTo>
                    <a:lnTo>
                      <a:pt x="3" y="449"/>
                    </a:lnTo>
                    <a:lnTo>
                      <a:pt x="8" y="430"/>
                    </a:lnTo>
                    <a:lnTo>
                      <a:pt x="15" y="413"/>
                    </a:lnTo>
                    <a:lnTo>
                      <a:pt x="23" y="397"/>
                    </a:lnTo>
                    <a:lnTo>
                      <a:pt x="33" y="380"/>
                    </a:lnTo>
                    <a:lnTo>
                      <a:pt x="46" y="365"/>
                    </a:lnTo>
                    <a:lnTo>
                      <a:pt x="59" y="350"/>
                    </a:lnTo>
                    <a:lnTo>
                      <a:pt x="76" y="335"/>
                    </a:lnTo>
                    <a:lnTo>
                      <a:pt x="89" y="325"/>
                    </a:lnTo>
                    <a:lnTo>
                      <a:pt x="104" y="315"/>
                    </a:lnTo>
                    <a:lnTo>
                      <a:pt x="121" y="307"/>
                    </a:lnTo>
                    <a:lnTo>
                      <a:pt x="136" y="300"/>
                    </a:lnTo>
                    <a:lnTo>
                      <a:pt x="151" y="295"/>
                    </a:lnTo>
                    <a:lnTo>
                      <a:pt x="164" y="293"/>
                    </a:lnTo>
                    <a:lnTo>
                      <a:pt x="178" y="292"/>
                    </a:lnTo>
                    <a:lnTo>
                      <a:pt x="190" y="292"/>
                    </a:lnTo>
                    <a:lnTo>
                      <a:pt x="203" y="293"/>
                    </a:lnTo>
                    <a:lnTo>
                      <a:pt x="215" y="295"/>
                    </a:lnTo>
                    <a:lnTo>
                      <a:pt x="227" y="300"/>
                    </a:lnTo>
                    <a:lnTo>
                      <a:pt x="237" y="305"/>
                    </a:lnTo>
                    <a:lnTo>
                      <a:pt x="245" y="313"/>
                    </a:lnTo>
                    <a:lnTo>
                      <a:pt x="254" y="322"/>
                    </a:lnTo>
                    <a:lnTo>
                      <a:pt x="262" y="330"/>
                    </a:lnTo>
                    <a:lnTo>
                      <a:pt x="268" y="340"/>
                    </a:lnTo>
                    <a:lnTo>
                      <a:pt x="273" y="353"/>
                    </a:lnTo>
                    <a:lnTo>
                      <a:pt x="278" y="365"/>
                    </a:lnTo>
                    <a:lnTo>
                      <a:pt x="279" y="373"/>
                    </a:lnTo>
                    <a:lnTo>
                      <a:pt x="279" y="380"/>
                    </a:lnTo>
                    <a:lnTo>
                      <a:pt x="279" y="389"/>
                    </a:lnTo>
                    <a:lnTo>
                      <a:pt x="278" y="398"/>
                    </a:lnTo>
                    <a:lnTo>
                      <a:pt x="274" y="415"/>
                    </a:lnTo>
                    <a:lnTo>
                      <a:pt x="268" y="434"/>
                    </a:lnTo>
                    <a:lnTo>
                      <a:pt x="268" y="438"/>
                    </a:lnTo>
                    <a:lnTo>
                      <a:pt x="267" y="441"/>
                    </a:lnTo>
                    <a:lnTo>
                      <a:pt x="265" y="445"/>
                    </a:lnTo>
                    <a:lnTo>
                      <a:pt x="263" y="449"/>
                    </a:lnTo>
                    <a:lnTo>
                      <a:pt x="253" y="469"/>
                    </a:lnTo>
                    <a:lnTo>
                      <a:pt x="247" y="478"/>
                    </a:lnTo>
                    <a:lnTo>
                      <a:pt x="240" y="484"/>
                    </a:lnTo>
                    <a:lnTo>
                      <a:pt x="238" y="485"/>
                    </a:lnTo>
                    <a:lnTo>
                      <a:pt x="235" y="485"/>
                    </a:lnTo>
                    <a:lnTo>
                      <a:pt x="232" y="485"/>
                    </a:lnTo>
                    <a:lnTo>
                      <a:pt x="228" y="484"/>
                    </a:lnTo>
                    <a:lnTo>
                      <a:pt x="228" y="481"/>
                    </a:lnTo>
                    <a:lnTo>
                      <a:pt x="228" y="479"/>
                    </a:lnTo>
                    <a:lnTo>
                      <a:pt x="238" y="464"/>
                    </a:lnTo>
                    <a:lnTo>
                      <a:pt x="242" y="458"/>
                    </a:lnTo>
                    <a:lnTo>
                      <a:pt x="244" y="451"/>
                    </a:lnTo>
                    <a:lnTo>
                      <a:pt x="247" y="445"/>
                    </a:lnTo>
                    <a:lnTo>
                      <a:pt x="249" y="438"/>
                    </a:lnTo>
                    <a:lnTo>
                      <a:pt x="249" y="430"/>
                    </a:lnTo>
                    <a:lnTo>
                      <a:pt x="250" y="421"/>
                    </a:lnTo>
                    <a:lnTo>
                      <a:pt x="249" y="414"/>
                    </a:lnTo>
                    <a:lnTo>
                      <a:pt x="248" y="404"/>
                    </a:lnTo>
                    <a:lnTo>
                      <a:pt x="247" y="397"/>
                    </a:lnTo>
                    <a:lnTo>
                      <a:pt x="245" y="387"/>
                    </a:lnTo>
                    <a:lnTo>
                      <a:pt x="242" y="375"/>
                    </a:lnTo>
                    <a:lnTo>
                      <a:pt x="238" y="365"/>
                    </a:lnTo>
                    <a:lnTo>
                      <a:pt x="233" y="355"/>
                    </a:lnTo>
                    <a:lnTo>
                      <a:pt x="228" y="347"/>
                    </a:lnTo>
                    <a:lnTo>
                      <a:pt x="222" y="339"/>
                    </a:lnTo>
                    <a:lnTo>
                      <a:pt x="215" y="332"/>
                    </a:lnTo>
                    <a:lnTo>
                      <a:pt x="208" y="325"/>
                    </a:lnTo>
                    <a:lnTo>
                      <a:pt x="202" y="320"/>
                    </a:lnTo>
                    <a:lnTo>
                      <a:pt x="193" y="317"/>
                    </a:lnTo>
                    <a:lnTo>
                      <a:pt x="185" y="314"/>
                    </a:lnTo>
                    <a:lnTo>
                      <a:pt x="177" y="313"/>
                    </a:lnTo>
                    <a:lnTo>
                      <a:pt x="169" y="312"/>
                    </a:lnTo>
                    <a:lnTo>
                      <a:pt x="161" y="312"/>
                    </a:lnTo>
                    <a:lnTo>
                      <a:pt x="152" y="313"/>
                    </a:lnTo>
                    <a:lnTo>
                      <a:pt x="142" y="315"/>
                    </a:lnTo>
                    <a:lnTo>
                      <a:pt x="133" y="319"/>
                    </a:lnTo>
                    <a:lnTo>
                      <a:pt x="124" y="324"/>
                    </a:lnTo>
                    <a:lnTo>
                      <a:pt x="114" y="330"/>
                    </a:lnTo>
                    <a:lnTo>
                      <a:pt x="104" y="338"/>
                    </a:lnTo>
                    <a:lnTo>
                      <a:pt x="96" y="347"/>
                    </a:lnTo>
                    <a:lnTo>
                      <a:pt x="88" y="357"/>
                    </a:lnTo>
                    <a:lnTo>
                      <a:pt x="81" y="367"/>
                    </a:lnTo>
                    <a:lnTo>
                      <a:pt x="74" y="378"/>
                    </a:lnTo>
                    <a:lnTo>
                      <a:pt x="69" y="389"/>
                    </a:lnTo>
                    <a:lnTo>
                      <a:pt x="66" y="402"/>
                    </a:lnTo>
                    <a:lnTo>
                      <a:pt x="63" y="415"/>
                    </a:lnTo>
                    <a:lnTo>
                      <a:pt x="61" y="429"/>
                    </a:lnTo>
                    <a:lnTo>
                      <a:pt x="61" y="443"/>
                    </a:lnTo>
                    <a:lnTo>
                      <a:pt x="61" y="456"/>
                    </a:lnTo>
                    <a:lnTo>
                      <a:pt x="63" y="471"/>
                    </a:lnTo>
                    <a:lnTo>
                      <a:pt x="67" y="486"/>
                    </a:lnTo>
                    <a:lnTo>
                      <a:pt x="71" y="501"/>
                    </a:lnTo>
                    <a:lnTo>
                      <a:pt x="77" y="518"/>
                    </a:lnTo>
                    <a:lnTo>
                      <a:pt x="84" y="533"/>
                    </a:lnTo>
                    <a:lnTo>
                      <a:pt x="92" y="545"/>
                    </a:lnTo>
                    <a:lnTo>
                      <a:pt x="98" y="555"/>
                    </a:lnTo>
                    <a:lnTo>
                      <a:pt x="106" y="565"/>
                    </a:lnTo>
                    <a:lnTo>
                      <a:pt x="113" y="575"/>
                    </a:lnTo>
                    <a:lnTo>
                      <a:pt x="122" y="583"/>
                    </a:lnTo>
                    <a:lnTo>
                      <a:pt x="131" y="590"/>
                    </a:lnTo>
                    <a:lnTo>
                      <a:pt x="139" y="597"/>
                    </a:lnTo>
                    <a:lnTo>
                      <a:pt x="148" y="602"/>
                    </a:lnTo>
                    <a:lnTo>
                      <a:pt x="157" y="607"/>
                    </a:lnTo>
                    <a:lnTo>
                      <a:pt x="167" y="611"/>
                    </a:lnTo>
                    <a:lnTo>
                      <a:pt x="177" y="615"/>
                    </a:lnTo>
                    <a:lnTo>
                      <a:pt x="188" y="617"/>
                    </a:lnTo>
                    <a:lnTo>
                      <a:pt x="198" y="619"/>
                    </a:lnTo>
                    <a:lnTo>
                      <a:pt x="209" y="619"/>
                    </a:lnTo>
                    <a:lnTo>
                      <a:pt x="222" y="619"/>
                    </a:lnTo>
                    <a:lnTo>
                      <a:pt x="233" y="617"/>
                    </a:lnTo>
                    <a:lnTo>
                      <a:pt x="243" y="615"/>
                    </a:lnTo>
                    <a:lnTo>
                      <a:pt x="253" y="611"/>
                    </a:lnTo>
                    <a:lnTo>
                      <a:pt x="263" y="607"/>
                    </a:lnTo>
                    <a:lnTo>
                      <a:pt x="273" y="602"/>
                    </a:lnTo>
                    <a:lnTo>
                      <a:pt x="293" y="591"/>
                    </a:lnTo>
                    <a:lnTo>
                      <a:pt x="313" y="578"/>
                    </a:lnTo>
                    <a:lnTo>
                      <a:pt x="323" y="566"/>
                    </a:lnTo>
                    <a:lnTo>
                      <a:pt x="331" y="555"/>
                    </a:lnTo>
                    <a:lnTo>
                      <a:pt x="339" y="543"/>
                    </a:lnTo>
                    <a:lnTo>
                      <a:pt x="345" y="530"/>
                    </a:lnTo>
                    <a:lnTo>
                      <a:pt x="349" y="518"/>
                    </a:lnTo>
                    <a:lnTo>
                      <a:pt x="353" y="504"/>
                    </a:lnTo>
                    <a:lnTo>
                      <a:pt x="353" y="490"/>
                    </a:lnTo>
                    <a:lnTo>
                      <a:pt x="353" y="475"/>
                    </a:lnTo>
                    <a:lnTo>
                      <a:pt x="350" y="459"/>
                    </a:lnTo>
                    <a:lnTo>
                      <a:pt x="345" y="443"/>
                    </a:lnTo>
                    <a:lnTo>
                      <a:pt x="339" y="425"/>
                    </a:lnTo>
                    <a:lnTo>
                      <a:pt x="331" y="407"/>
                    </a:lnTo>
                    <a:lnTo>
                      <a:pt x="320" y="387"/>
                    </a:lnTo>
                    <a:lnTo>
                      <a:pt x="309" y="365"/>
                    </a:lnTo>
                    <a:lnTo>
                      <a:pt x="294" y="344"/>
                    </a:lnTo>
                    <a:lnTo>
                      <a:pt x="278" y="320"/>
                    </a:lnTo>
                    <a:lnTo>
                      <a:pt x="270" y="310"/>
                    </a:lnTo>
                    <a:lnTo>
                      <a:pt x="263" y="300"/>
                    </a:lnTo>
                    <a:lnTo>
                      <a:pt x="248" y="279"/>
                    </a:lnTo>
                    <a:lnTo>
                      <a:pt x="235" y="258"/>
                    </a:lnTo>
                    <a:lnTo>
                      <a:pt x="225" y="238"/>
                    </a:lnTo>
                    <a:lnTo>
                      <a:pt x="217" y="219"/>
                    </a:lnTo>
                    <a:lnTo>
                      <a:pt x="210" y="202"/>
                    </a:lnTo>
                    <a:lnTo>
                      <a:pt x="205" y="184"/>
                    </a:lnTo>
                    <a:lnTo>
                      <a:pt x="204" y="167"/>
                    </a:lnTo>
                    <a:lnTo>
                      <a:pt x="203" y="151"/>
                    </a:lnTo>
                    <a:lnTo>
                      <a:pt x="205" y="136"/>
                    </a:lnTo>
                    <a:lnTo>
                      <a:pt x="209" y="121"/>
                    </a:lnTo>
                    <a:lnTo>
                      <a:pt x="215" y="106"/>
                    </a:lnTo>
                    <a:lnTo>
                      <a:pt x="224" y="92"/>
                    </a:lnTo>
                    <a:lnTo>
                      <a:pt x="234" y="78"/>
                    </a:lnTo>
                    <a:lnTo>
                      <a:pt x="247" y="65"/>
                    </a:lnTo>
                    <a:lnTo>
                      <a:pt x="262" y="52"/>
                    </a:lnTo>
                    <a:lnTo>
                      <a:pt x="278" y="38"/>
                    </a:lnTo>
                    <a:lnTo>
                      <a:pt x="300" y="25"/>
                    </a:lnTo>
                    <a:lnTo>
                      <a:pt x="324" y="13"/>
                    </a:lnTo>
                    <a:lnTo>
                      <a:pt x="346" y="5"/>
                    </a:lnTo>
                    <a:lnTo>
                      <a:pt x="366" y="0"/>
                    </a:lnTo>
                    <a:lnTo>
                      <a:pt x="384" y="0"/>
                    </a:lnTo>
                    <a:lnTo>
                      <a:pt x="398" y="0"/>
                    </a:lnTo>
                    <a:lnTo>
                      <a:pt x="411" y="0"/>
                    </a:lnTo>
                    <a:lnTo>
                      <a:pt x="426" y="0"/>
                    </a:lnTo>
                    <a:lnTo>
                      <a:pt x="436" y="2"/>
                    </a:lnTo>
                    <a:lnTo>
                      <a:pt x="446" y="7"/>
                    </a:lnTo>
                    <a:lnTo>
                      <a:pt x="456" y="12"/>
                    </a:lnTo>
                    <a:lnTo>
                      <a:pt x="464" y="18"/>
                    </a:lnTo>
                    <a:lnTo>
                      <a:pt x="471" y="26"/>
                    </a:lnTo>
                    <a:lnTo>
                      <a:pt x="479" y="33"/>
                    </a:lnTo>
                    <a:lnTo>
                      <a:pt x="484" y="42"/>
                    </a:lnTo>
                    <a:lnTo>
                      <a:pt x="489" y="51"/>
                    </a:lnTo>
                    <a:lnTo>
                      <a:pt x="491" y="61"/>
                    </a:lnTo>
                    <a:lnTo>
                      <a:pt x="494" y="71"/>
                    </a:lnTo>
                    <a:lnTo>
                      <a:pt x="495" y="81"/>
                    </a:lnTo>
                    <a:lnTo>
                      <a:pt x="495" y="91"/>
                    </a:lnTo>
                    <a:lnTo>
                      <a:pt x="494" y="102"/>
                    </a:lnTo>
                    <a:lnTo>
                      <a:pt x="490" y="112"/>
                    </a:lnTo>
                    <a:lnTo>
                      <a:pt x="486" y="122"/>
                    </a:lnTo>
                    <a:lnTo>
                      <a:pt x="480" y="133"/>
                    </a:lnTo>
                    <a:lnTo>
                      <a:pt x="472" y="144"/>
                    </a:lnTo>
                    <a:lnTo>
                      <a:pt x="465" y="152"/>
                    </a:lnTo>
                    <a:lnTo>
                      <a:pt x="454" y="163"/>
                    </a:lnTo>
                    <a:lnTo>
                      <a:pt x="443" y="172"/>
                    </a:lnTo>
                    <a:lnTo>
                      <a:pt x="433" y="179"/>
                    </a:lnTo>
                    <a:lnTo>
                      <a:pt x="421" y="187"/>
                    </a:lnTo>
                    <a:lnTo>
                      <a:pt x="409" y="192"/>
                    </a:lnTo>
                    <a:lnTo>
                      <a:pt x="401" y="197"/>
                    </a:lnTo>
                    <a:lnTo>
                      <a:pt x="390" y="197"/>
                    </a:lnTo>
                    <a:lnTo>
                      <a:pt x="386" y="197"/>
                    </a:lnTo>
                    <a:lnTo>
                      <a:pt x="384" y="196"/>
                    </a:lnTo>
                    <a:lnTo>
                      <a:pt x="381" y="194"/>
                    </a:lnTo>
                    <a:lnTo>
                      <a:pt x="381" y="193"/>
                    </a:lnTo>
                    <a:lnTo>
                      <a:pt x="381" y="192"/>
                    </a:lnTo>
                    <a:lnTo>
                      <a:pt x="383" y="189"/>
                    </a:lnTo>
                    <a:lnTo>
                      <a:pt x="384" y="188"/>
                    </a:lnTo>
                    <a:lnTo>
                      <a:pt x="385" y="187"/>
                    </a:lnTo>
                    <a:lnTo>
                      <a:pt x="386" y="187"/>
                    </a:lnTo>
                    <a:lnTo>
                      <a:pt x="391" y="182"/>
                    </a:lnTo>
                    <a:lnTo>
                      <a:pt x="396" y="177"/>
                    </a:lnTo>
                    <a:lnTo>
                      <a:pt x="403" y="174"/>
                    </a:lnTo>
                    <a:lnTo>
                      <a:pt x="406" y="172"/>
                    </a:lnTo>
                    <a:lnTo>
                      <a:pt x="413" y="168"/>
                    </a:lnTo>
                    <a:lnTo>
                      <a:pt x="419" y="164"/>
                    </a:lnTo>
                    <a:lnTo>
                      <a:pt x="424" y="159"/>
                    </a:lnTo>
                    <a:lnTo>
                      <a:pt x="429" y="153"/>
                    </a:lnTo>
                    <a:lnTo>
                      <a:pt x="433" y="148"/>
                    </a:lnTo>
                    <a:lnTo>
                      <a:pt x="436" y="142"/>
                    </a:lnTo>
                    <a:lnTo>
                      <a:pt x="439" y="134"/>
                    </a:lnTo>
                    <a:lnTo>
                      <a:pt x="441" y="128"/>
                    </a:lnTo>
                    <a:lnTo>
                      <a:pt x="443" y="121"/>
                    </a:lnTo>
                    <a:lnTo>
                      <a:pt x="445" y="113"/>
                    </a:lnTo>
                    <a:lnTo>
                      <a:pt x="445" y="98"/>
                    </a:lnTo>
                    <a:lnTo>
                      <a:pt x="444" y="83"/>
                    </a:lnTo>
                    <a:lnTo>
                      <a:pt x="444" y="77"/>
                    </a:lnTo>
                    <a:lnTo>
                      <a:pt x="441" y="71"/>
                    </a:lnTo>
                    <a:lnTo>
                      <a:pt x="439" y="65"/>
                    </a:lnTo>
                    <a:lnTo>
                      <a:pt x="436" y="58"/>
                    </a:lnTo>
                    <a:lnTo>
                      <a:pt x="426" y="45"/>
                    </a:lnTo>
                    <a:lnTo>
                      <a:pt x="415" y="35"/>
                    </a:lnTo>
                    <a:lnTo>
                      <a:pt x="410" y="30"/>
                    </a:lnTo>
                    <a:lnTo>
                      <a:pt x="404" y="27"/>
                    </a:lnTo>
                    <a:lnTo>
                      <a:pt x="398" y="23"/>
                    </a:lnTo>
                    <a:lnTo>
                      <a:pt x="391" y="21"/>
                    </a:lnTo>
                    <a:lnTo>
                      <a:pt x="385" y="20"/>
                    </a:lnTo>
                    <a:lnTo>
                      <a:pt x="378" y="20"/>
                    </a:lnTo>
                    <a:lnTo>
                      <a:pt x="370" y="20"/>
                    </a:lnTo>
                    <a:lnTo>
                      <a:pt x="364" y="20"/>
                    </a:lnTo>
                    <a:lnTo>
                      <a:pt x="348" y="23"/>
                    </a:lnTo>
                    <a:lnTo>
                      <a:pt x="331" y="28"/>
                    </a:lnTo>
                    <a:lnTo>
                      <a:pt x="325" y="33"/>
                    </a:lnTo>
                    <a:lnTo>
                      <a:pt x="319" y="40"/>
                    </a:lnTo>
                    <a:lnTo>
                      <a:pt x="314" y="46"/>
                    </a:lnTo>
                    <a:lnTo>
                      <a:pt x="309" y="53"/>
                    </a:lnTo>
                    <a:lnTo>
                      <a:pt x="307" y="62"/>
                    </a:lnTo>
                    <a:lnTo>
                      <a:pt x="304" y="71"/>
                    </a:lnTo>
                    <a:lnTo>
                      <a:pt x="303" y="81"/>
                    </a:lnTo>
                    <a:lnTo>
                      <a:pt x="303" y="91"/>
                    </a:lnTo>
                    <a:lnTo>
                      <a:pt x="303" y="102"/>
                    </a:lnTo>
                    <a:lnTo>
                      <a:pt x="305" y="114"/>
                    </a:lnTo>
                    <a:lnTo>
                      <a:pt x="309" y="127"/>
                    </a:lnTo>
                    <a:lnTo>
                      <a:pt x="314" y="141"/>
                    </a:lnTo>
                    <a:lnTo>
                      <a:pt x="320" y="154"/>
                    </a:lnTo>
                    <a:lnTo>
                      <a:pt x="328" y="169"/>
                    </a:lnTo>
                    <a:lnTo>
                      <a:pt x="336" y="186"/>
                    </a:lnTo>
                    <a:lnTo>
                      <a:pt x="346" y="202"/>
                    </a:lnTo>
                    <a:lnTo>
                      <a:pt x="356" y="217"/>
                    </a:lnTo>
                    <a:lnTo>
                      <a:pt x="391" y="260"/>
                    </a:lnTo>
                    <a:lnTo>
                      <a:pt x="406" y="283"/>
                    </a:lnTo>
                    <a:lnTo>
                      <a:pt x="420" y="304"/>
                    </a:lnTo>
                    <a:lnTo>
                      <a:pt x="431" y="325"/>
                    </a:lnTo>
                    <a:lnTo>
                      <a:pt x="440" y="347"/>
                    </a:lnTo>
                    <a:lnTo>
                      <a:pt x="446" y="367"/>
                    </a:lnTo>
                    <a:lnTo>
                      <a:pt x="450" y="387"/>
                    </a:lnTo>
                    <a:lnTo>
                      <a:pt x="453" y="405"/>
                    </a:lnTo>
                    <a:lnTo>
                      <a:pt x="453" y="425"/>
                    </a:lnTo>
                    <a:lnTo>
                      <a:pt x="450" y="444"/>
                    </a:lnTo>
                    <a:lnTo>
                      <a:pt x="446" y="461"/>
                    </a:lnTo>
                    <a:lnTo>
                      <a:pt x="439" y="479"/>
                    </a:lnTo>
                    <a:lnTo>
                      <a:pt x="431" y="496"/>
                    </a:lnTo>
                    <a:lnTo>
                      <a:pt x="420" y="514"/>
                    </a:lnTo>
                    <a:lnTo>
                      <a:pt x="408" y="530"/>
                    </a:lnTo>
                    <a:lnTo>
                      <a:pt x="393" y="546"/>
                    </a:lnTo>
                    <a:lnTo>
                      <a:pt x="376" y="563"/>
                    </a:lnTo>
                    <a:lnTo>
                      <a:pt x="360" y="574"/>
                    </a:lnTo>
                    <a:lnTo>
                      <a:pt x="343" y="585"/>
                    </a:lnTo>
                    <a:lnTo>
                      <a:pt x="324" y="596"/>
                    </a:lnTo>
                    <a:lnTo>
                      <a:pt x="303" y="607"/>
                    </a:lnTo>
                    <a:lnTo>
                      <a:pt x="267" y="624"/>
                    </a:lnTo>
                    <a:lnTo>
                      <a:pt x="235" y="636"/>
                    </a:lnTo>
                    <a:lnTo>
                      <a:pt x="222" y="641"/>
                    </a:lnTo>
                    <a:lnTo>
                      <a:pt x="208" y="644"/>
                    </a:lnTo>
                    <a:lnTo>
                      <a:pt x="195" y="646"/>
                    </a:lnTo>
                    <a:lnTo>
                      <a:pt x="184" y="646"/>
                    </a:lnTo>
                    <a:lnTo>
                      <a:pt x="168" y="647"/>
                    </a:lnTo>
                    <a:lnTo>
                      <a:pt x="154" y="649"/>
                    </a:lnTo>
                    <a:lnTo>
                      <a:pt x="141" y="649"/>
                    </a:lnTo>
                    <a:lnTo>
                      <a:pt x="127" y="647"/>
                    </a:lnTo>
                    <a:lnTo>
                      <a:pt x="114" y="646"/>
                    </a:lnTo>
                    <a:lnTo>
                      <a:pt x="103" y="642"/>
                    </a:lnTo>
                    <a:lnTo>
                      <a:pt x="92" y="639"/>
                    </a:lnTo>
                    <a:lnTo>
                      <a:pt x="82" y="635"/>
                    </a:lnTo>
                    <a:lnTo>
                      <a:pt x="72" y="630"/>
                    </a:lnTo>
                    <a:lnTo>
                      <a:pt x="63" y="624"/>
                    </a:lnTo>
                    <a:lnTo>
                      <a:pt x="54" y="616"/>
                    </a:lnTo>
                    <a:lnTo>
                      <a:pt x="47" y="609"/>
                    </a:lnTo>
                    <a:lnTo>
                      <a:pt x="39" y="600"/>
                    </a:lnTo>
                    <a:lnTo>
                      <a:pt x="33" y="590"/>
                    </a:lnTo>
                    <a:lnTo>
                      <a:pt x="27" y="579"/>
                    </a:lnTo>
                    <a:lnTo>
                      <a:pt x="21" y="568"/>
                    </a:lnTo>
                    <a:close/>
                  </a:path>
                </a:pathLst>
              </a:custGeom>
              <a:solidFill>
                <a:srgbClr val="E981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47" name="Google Shape;847;p12"/>
              <p:cNvSpPr/>
              <p:nvPr/>
            </p:nvSpPr>
            <p:spPr>
              <a:xfrm>
                <a:off x="2916" y="1844"/>
                <a:ext cx="99" cy="130"/>
              </a:xfrm>
              <a:custGeom>
                <a:rect b="b" l="l" r="r" t="t"/>
                <a:pathLst>
                  <a:path extrusionOk="0" h="649" w="495">
                    <a:moveTo>
                      <a:pt x="21" y="568"/>
                    </a:moveTo>
                    <a:lnTo>
                      <a:pt x="16" y="556"/>
                    </a:lnTo>
                    <a:lnTo>
                      <a:pt x="11" y="545"/>
                    </a:lnTo>
                    <a:lnTo>
                      <a:pt x="7" y="534"/>
                    </a:lnTo>
                    <a:lnTo>
                      <a:pt x="3" y="521"/>
                    </a:lnTo>
                    <a:lnTo>
                      <a:pt x="1" y="510"/>
                    </a:lnTo>
                    <a:lnTo>
                      <a:pt x="0" y="496"/>
                    </a:lnTo>
                    <a:lnTo>
                      <a:pt x="0" y="483"/>
                    </a:lnTo>
                    <a:lnTo>
                      <a:pt x="1" y="469"/>
                    </a:lnTo>
                    <a:lnTo>
                      <a:pt x="3" y="449"/>
                    </a:lnTo>
                    <a:lnTo>
                      <a:pt x="8" y="430"/>
                    </a:lnTo>
                    <a:lnTo>
                      <a:pt x="15" y="413"/>
                    </a:lnTo>
                    <a:lnTo>
                      <a:pt x="23" y="397"/>
                    </a:lnTo>
                    <a:lnTo>
                      <a:pt x="33" y="380"/>
                    </a:lnTo>
                    <a:lnTo>
                      <a:pt x="46" y="365"/>
                    </a:lnTo>
                    <a:lnTo>
                      <a:pt x="59" y="350"/>
                    </a:lnTo>
                    <a:lnTo>
                      <a:pt x="76" y="335"/>
                    </a:lnTo>
                    <a:lnTo>
                      <a:pt x="89" y="325"/>
                    </a:lnTo>
                    <a:lnTo>
                      <a:pt x="104" y="315"/>
                    </a:lnTo>
                    <a:lnTo>
                      <a:pt x="121" y="307"/>
                    </a:lnTo>
                    <a:lnTo>
                      <a:pt x="136" y="300"/>
                    </a:lnTo>
                    <a:lnTo>
                      <a:pt x="151" y="295"/>
                    </a:lnTo>
                    <a:lnTo>
                      <a:pt x="164" y="293"/>
                    </a:lnTo>
                    <a:lnTo>
                      <a:pt x="178" y="292"/>
                    </a:lnTo>
                    <a:lnTo>
                      <a:pt x="190" y="292"/>
                    </a:lnTo>
                    <a:lnTo>
                      <a:pt x="203" y="293"/>
                    </a:lnTo>
                    <a:lnTo>
                      <a:pt x="215" y="295"/>
                    </a:lnTo>
                    <a:lnTo>
                      <a:pt x="227" y="300"/>
                    </a:lnTo>
                    <a:lnTo>
                      <a:pt x="237" y="305"/>
                    </a:lnTo>
                    <a:lnTo>
                      <a:pt x="245" y="313"/>
                    </a:lnTo>
                    <a:lnTo>
                      <a:pt x="254" y="322"/>
                    </a:lnTo>
                    <a:lnTo>
                      <a:pt x="262" y="330"/>
                    </a:lnTo>
                    <a:lnTo>
                      <a:pt x="268" y="340"/>
                    </a:lnTo>
                    <a:lnTo>
                      <a:pt x="273" y="353"/>
                    </a:lnTo>
                    <a:lnTo>
                      <a:pt x="278" y="365"/>
                    </a:lnTo>
                    <a:lnTo>
                      <a:pt x="279" y="373"/>
                    </a:lnTo>
                    <a:lnTo>
                      <a:pt x="279" y="380"/>
                    </a:lnTo>
                    <a:lnTo>
                      <a:pt x="279" y="389"/>
                    </a:lnTo>
                    <a:lnTo>
                      <a:pt x="278" y="398"/>
                    </a:lnTo>
                    <a:lnTo>
                      <a:pt x="274" y="415"/>
                    </a:lnTo>
                    <a:lnTo>
                      <a:pt x="268" y="434"/>
                    </a:lnTo>
                    <a:lnTo>
                      <a:pt x="268" y="438"/>
                    </a:lnTo>
                    <a:lnTo>
                      <a:pt x="267" y="441"/>
                    </a:lnTo>
                    <a:lnTo>
                      <a:pt x="265" y="445"/>
                    </a:lnTo>
                    <a:lnTo>
                      <a:pt x="263" y="449"/>
                    </a:lnTo>
                    <a:lnTo>
                      <a:pt x="253" y="469"/>
                    </a:lnTo>
                    <a:lnTo>
                      <a:pt x="247" y="478"/>
                    </a:lnTo>
                    <a:lnTo>
                      <a:pt x="240" y="484"/>
                    </a:lnTo>
                    <a:lnTo>
                      <a:pt x="238" y="485"/>
                    </a:lnTo>
                    <a:lnTo>
                      <a:pt x="235" y="485"/>
                    </a:lnTo>
                    <a:lnTo>
                      <a:pt x="232" y="485"/>
                    </a:lnTo>
                    <a:lnTo>
                      <a:pt x="228" y="484"/>
                    </a:lnTo>
                    <a:lnTo>
                      <a:pt x="228" y="481"/>
                    </a:lnTo>
                    <a:lnTo>
                      <a:pt x="228" y="479"/>
                    </a:lnTo>
                    <a:lnTo>
                      <a:pt x="238" y="464"/>
                    </a:lnTo>
                    <a:lnTo>
                      <a:pt x="242" y="458"/>
                    </a:lnTo>
                    <a:lnTo>
                      <a:pt x="244" y="451"/>
                    </a:lnTo>
                    <a:lnTo>
                      <a:pt x="247" y="445"/>
                    </a:lnTo>
                    <a:lnTo>
                      <a:pt x="249" y="438"/>
                    </a:lnTo>
                    <a:lnTo>
                      <a:pt x="249" y="430"/>
                    </a:lnTo>
                    <a:lnTo>
                      <a:pt x="250" y="421"/>
                    </a:lnTo>
                    <a:lnTo>
                      <a:pt x="249" y="414"/>
                    </a:lnTo>
                    <a:lnTo>
                      <a:pt x="248" y="404"/>
                    </a:lnTo>
                    <a:lnTo>
                      <a:pt x="247" y="397"/>
                    </a:lnTo>
                    <a:lnTo>
                      <a:pt x="245" y="387"/>
                    </a:lnTo>
                    <a:lnTo>
                      <a:pt x="242" y="375"/>
                    </a:lnTo>
                    <a:lnTo>
                      <a:pt x="238" y="365"/>
                    </a:lnTo>
                    <a:lnTo>
                      <a:pt x="233" y="355"/>
                    </a:lnTo>
                    <a:lnTo>
                      <a:pt x="228" y="347"/>
                    </a:lnTo>
                    <a:lnTo>
                      <a:pt x="222" y="339"/>
                    </a:lnTo>
                    <a:lnTo>
                      <a:pt x="215" y="332"/>
                    </a:lnTo>
                    <a:lnTo>
                      <a:pt x="208" y="325"/>
                    </a:lnTo>
                    <a:lnTo>
                      <a:pt x="202" y="320"/>
                    </a:lnTo>
                    <a:lnTo>
                      <a:pt x="193" y="317"/>
                    </a:lnTo>
                    <a:lnTo>
                      <a:pt x="185" y="314"/>
                    </a:lnTo>
                    <a:lnTo>
                      <a:pt x="177" y="313"/>
                    </a:lnTo>
                    <a:lnTo>
                      <a:pt x="169" y="312"/>
                    </a:lnTo>
                    <a:lnTo>
                      <a:pt x="161" y="312"/>
                    </a:lnTo>
                    <a:lnTo>
                      <a:pt x="152" y="313"/>
                    </a:lnTo>
                    <a:lnTo>
                      <a:pt x="142" y="315"/>
                    </a:lnTo>
                    <a:lnTo>
                      <a:pt x="133" y="319"/>
                    </a:lnTo>
                    <a:lnTo>
                      <a:pt x="124" y="324"/>
                    </a:lnTo>
                    <a:lnTo>
                      <a:pt x="114" y="330"/>
                    </a:lnTo>
                    <a:lnTo>
                      <a:pt x="104" y="338"/>
                    </a:lnTo>
                    <a:lnTo>
                      <a:pt x="96" y="347"/>
                    </a:lnTo>
                    <a:lnTo>
                      <a:pt x="88" y="357"/>
                    </a:lnTo>
                    <a:lnTo>
                      <a:pt x="81" y="367"/>
                    </a:lnTo>
                    <a:lnTo>
                      <a:pt x="74" y="378"/>
                    </a:lnTo>
                    <a:lnTo>
                      <a:pt x="69" y="389"/>
                    </a:lnTo>
                    <a:lnTo>
                      <a:pt x="66" y="402"/>
                    </a:lnTo>
                    <a:lnTo>
                      <a:pt x="63" y="415"/>
                    </a:lnTo>
                    <a:lnTo>
                      <a:pt x="61" y="429"/>
                    </a:lnTo>
                    <a:lnTo>
                      <a:pt x="61" y="443"/>
                    </a:lnTo>
                    <a:lnTo>
                      <a:pt x="61" y="456"/>
                    </a:lnTo>
                    <a:lnTo>
                      <a:pt x="63" y="471"/>
                    </a:lnTo>
                    <a:lnTo>
                      <a:pt x="67" y="486"/>
                    </a:lnTo>
                    <a:lnTo>
                      <a:pt x="71" y="501"/>
                    </a:lnTo>
                    <a:lnTo>
                      <a:pt x="77" y="518"/>
                    </a:lnTo>
                    <a:lnTo>
                      <a:pt x="84" y="533"/>
                    </a:lnTo>
                    <a:lnTo>
                      <a:pt x="92" y="545"/>
                    </a:lnTo>
                    <a:lnTo>
                      <a:pt x="98" y="555"/>
                    </a:lnTo>
                    <a:lnTo>
                      <a:pt x="106" y="565"/>
                    </a:lnTo>
                    <a:lnTo>
                      <a:pt x="113" y="575"/>
                    </a:lnTo>
                    <a:lnTo>
                      <a:pt x="122" y="583"/>
                    </a:lnTo>
                    <a:lnTo>
                      <a:pt x="131" y="590"/>
                    </a:lnTo>
                    <a:lnTo>
                      <a:pt x="139" y="597"/>
                    </a:lnTo>
                    <a:lnTo>
                      <a:pt x="148" y="602"/>
                    </a:lnTo>
                    <a:lnTo>
                      <a:pt x="157" y="607"/>
                    </a:lnTo>
                    <a:lnTo>
                      <a:pt x="167" y="611"/>
                    </a:lnTo>
                    <a:lnTo>
                      <a:pt x="177" y="615"/>
                    </a:lnTo>
                    <a:lnTo>
                      <a:pt x="188" y="617"/>
                    </a:lnTo>
                    <a:lnTo>
                      <a:pt x="198" y="619"/>
                    </a:lnTo>
                    <a:lnTo>
                      <a:pt x="209" y="619"/>
                    </a:lnTo>
                    <a:lnTo>
                      <a:pt x="222" y="619"/>
                    </a:lnTo>
                    <a:lnTo>
                      <a:pt x="233" y="617"/>
                    </a:lnTo>
                    <a:lnTo>
                      <a:pt x="243" y="615"/>
                    </a:lnTo>
                    <a:lnTo>
                      <a:pt x="253" y="611"/>
                    </a:lnTo>
                    <a:lnTo>
                      <a:pt x="263" y="607"/>
                    </a:lnTo>
                    <a:lnTo>
                      <a:pt x="273" y="602"/>
                    </a:lnTo>
                    <a:lnTo>
                      <a:pt x="293" y="591"/>
                    </a:lnTo>
                    <a:lnTo>
                      <a:pt x="313" y="578"/>
                    </a:lnTo>
                    <a:lnTo>
                      <a:pt x="323" y="566"/>
                    </a:lnTo>
                    <a:lnTo>
                      <a:pt x="331" y="555"/>
                    </a:lnTo>
                    <a:lnTo>
                      <a:pt x="339" y="543"/>
                    </a:lnTo>
                    <a:lnTo>
                      <a:pt x="345" y="530"/>
                    </a:lnTo>
                    <a:lnTo>
                      <a:pt x="349" y="518"/>
                    </a:lnTo>
                    <a:lnTo>
                      <a:pt x="353" y="504"/>
                    </a:lnTo>
                    <a:lnTo>
                      <a:pt x="353" y="490"/>
                    </a:lnTo>
                    <a:lnTo>
                      <a:pt x="353" y="475"/>
                    </a:lnTo>
                    <a:lnTo>
                      <a:pt x="350" y="459"/>
                    </a:lnTo>
                    <a:lnTo>
                      <a:pt x="345" y="443"/>
                    </a:lnTo>
                    <a:lnTo>
                      <a:pt x="339" y="425"/>
                    </a:lnTo>
                    <a:lnTo>
                      <a:pt x="331" y="407"/>
                    </a:lnTo>
                    <a:lnTo>
                      <a:pt x="320" y="387"/>
                    </a:lnTo>
                    <a:lnTo>
                      <a:pt x="309" y="365"/>
                    </a:lnTo>
                    <a:lnTo>
                      <a:pt x="294" y="344"/>
                    </a:lnTo>
                    <a:lnTo>
                      <a:pt x="278" y="320"/>
                    </a:lnTo>
                    <a:lnTo>
                      <a:pt x="270" y="310"/>
                    </a:lnTo>
                    <a:lnTo>
                      <a:pt x="263" y="300"/>
                    </a:lnTo>
                    <a:lnTo>
                      <a:pt x="248" y="279"/>
                    </a:lnTo>
                    <a:lnTo>
                      <a:pt x="235" y="258"/>
                    </a:lnTo>
                    <a:lnTo>
                      <a:pt x="225" y="238"/>
                    </a:lnTo>
                    <a:lnTo>
                      <a:pt x="217" y="219"/>
                    </a:lnTo>
                    <a:lnTo>
                      <a:pt x="210" y="202"/>
                    </a:lnTo>
                    <a:lnTo>
                      <a:pt x="205" y="184"/>
                    </a:lnTo>
                    <a:lnTo>
                      <a:pt x="204" y="167"/>
                    </a:lnTo>
                    <a:lnTo>
                      <a:pt x="203" y="151"/>
                    </a:lnTo>
                    <a:lnTo>
                      <a:pt x="205" y="136"/>
                    </a:lnTo>
                    <a:lnTo>
                      <a:pt x="209" y="121"/>
                    </a:lnTo>
                    <a:lnTo>
                      <a:pt x="215" y="106"/>
                    </a:lnTo>
                    <a:lnTo>
                      <a:pt x="224" y="92"/>
                    </a:lnTo>
                    <a:lnTo>
                      <a:pt x="234" y="78"/>
                    </a:lnTo>
                    <a:lnTo>
                      <a:pt x="247" y="65"/>
                    </a:lnTo>
                    <a:lnTo>
                      <a:pt x="262" y="52"/>
                    </a:lnTo>
                    <a:lnTo>
                      <a:pt x="278" y="38"/>
                    </a:lnTo>
                    <a:lnTo>
                      <a:pt x="300" y="25"/>
                    </a:lnTo>
                    <a:lnTo>
                      <a:pt x="324" y="13"/>
                    </a:lnTo>
                    <a:lnTo>
                      <a:pt x="346" y="5"/>
                    </a:lnTo>
                    <a:lnTo>
                      <a:pt x="366" y="0"/>
                    </a:lnTo>
                    <a:lnTo>
                      <a:pt x="384" y="0"/>
                    </a:lnTo>
                    <a:lnTo>
                      <a:pt x="398" y="0"/>
                    </a:lnTo>
                    <a:lnTo>
                      <a:pt x="411" y="0"/>
                    </a:lnTo>
                    <a:lnTo>
                      <a:pt x="426" y="0"/>
                    </a:lnTo>
                    <a:lnTo>
                      <a:pt x="436" y="2"/>
                    </a:lnTo>
                    <a:lnTo>
                      <a:pt x="446" y="7"/>
                    </a:lnTo>
                    <a:lnTo>
                      <a:pt x="456" y="12"/>
                    </a:lnTo>
                    <a:lnTo>
                      <a:pt x="464" y="18"/>
                    </a:lnTo>
                    <a:lnTo>
                      <a:pt x="471" y="26"/>
                    </a:lnTo>
                    <a:lnTo>
                      <a:pt x="479" y="33"/>
                    </a:lnTo>
                    <a:lnTo>
                      <a:pt x="484" y="42"/>
                    </a:lnTo>
                    <a:lnTo>
                      <a:pt x="489" y="51"/>
                    </a:lnTo>
                    <a:lnTo>
                      <a:pt x="491" y="61"/>
                    </a:lnTo>
                    <a:lnTo>
                      <a:pt x="494" y="71"/>
                    </a:lnTo>
                    <a:lnTo>
                      <a:pt x="495" y="81"/>
                    </a:lnTo>
                    <a:lnTo>
                      <a:pt x="495" y="91"/>
                    </a:lnTo>
                    <a:lnTo>
                      <a:pt x="494" y="102"/>
                    </a:lnTo>
                    <a:lnTo>
                      <a:pt x="490" y="112"/>
                    </a:lnTo>
                    <a:lnTo>
                      <a:pt x="486" y="122"/>
                    </a:lnTo>
                    <a:lnTo>
                      <a:pt x="480" y="133"/>
                    </a:lnTo>
                    <a:lnTo>
                      <a:pt x="472" y="144"/>
                    </a:lnTo>
                    <a:lnTo>
                      <a:pt x="465" y="152"/>
                    </a:lnTo>
                    <a:lnTo>
                      <a:pt x="454" y="163"/>
                    </a:lnTo>
                    <a:lnTo>
                      <a:pt x="443" y="172"/>
                    </a:lnTo>
                    <a:lnTo>
                      <a:pt x="433" y="179"/>
                    </a:lnTo>
                    <a:lnTo>
                      <a:pt x="421" y="187"/>
                    </a:lnTo>
                    <a:lnTo>
                      <a:pt x="409" y="192"/>
                    </a:lnTo>
                    <a:lnTo>
                      <a:pt x="401" y="197"/>
                    </a:lnTo>
                    <a:lnTo>
                      <a:pt x="390" y="197"/>
                    </a:lnTo>
                    <a:lnTo>
                      <a:pt x="386" y="197"/>
                    </a:lnTo>
                    <a:lnTo>
                      <a:pt x="384" y="196"/>
                    </a:lnTo>
                    <a:lnTo>
                      <a:pt x="381" y="194"/>
                    </a:lnTo>
                    <a:lnTo>
                      <a:pt x="381" y="193"/>
                    </a:lnTo>
                    <a:lnTo>
                      <a:pt x="381" y="192"/>
                    </a:lnTo>
                    <a:lnTo>
                      <a:pt x="383" y="189"/>
                    </a:lnTo>
                    <a:lnTo>
                      <a:pt x="384" y="188"/>
                    </a:lnTo>
                    <a:lnTo>
                      <a:pt x="385" y="187"/>
                    </a:lnTo>
                    <a:lnTo>
                      <a:pt x="386" y="187"/>
                    </a:lnTo>
                    <a:lnTo>
                      <a:pt x="391" y="182"/>
                    </a:lnTo>
                    <a:lnTo>
                      <a:pt x="396" y="177"/>
                    </a:lnTo>
                    <a:lnTo>
                      <a:pt x="403" y="174"/>
                    </a:lnTo>
                    <a:lnTo>
                      <a:pt x="406" y="172"/>
                    </a:lnTo>
                    <a:lnTo>
                      <a:pt x="413" y="168"/>
                    </a:lnTo>
                    <a:lnTo>
                      <a:pt x="419" y="164"/>
                    </a:lnTo>
                    <a:lnTo>
                      <a:pt x="424" y="159"/>
                    </a:lnTo>
                    <a:lnTo>
                      <a:pt x="429" y="153"/>
                    </a:lnTo>
                    <a:lnTo>
                      <a:pt x="433" y="148"/>
                    </a:lnTo>
                    <a:lnTo>
                      <a:pt x="436" y="142"/>
                    </a:lnTo>
                    <a:lnTo>
                      <a:pt x="439" y="134"/>
                    </a:lnTo>
                    <a:lnTo>
                      <a:pt x="441" y="128"/>
                    </a:lnTo>
                    <a:lnTo>
                      <a:pt x="443" y="121"/>
                    </a:lnTo>
                    <a:lnTo>
                      <a:pt x="445" y="113"/>
                    </a:lnTo>
                    <a:lnTo>
                      <a:pt x="445" y="98"/>
                    </a:lnTo>
                    <a:lnTo>
                      <a:pt x="444" y="83"/>
                    </a:lnTo>
                    <a:lnTo>
                      <a:pt x="444" y="77"/>
                    </a:lnTo>
                    <a:lnTo>
                      <a:pt x="441" y="71"/>
                    </a:lnTo>
                    <a:lnTo>
                      <a:pt x="439" y="65"/>
                    </a:lnTo>
                    <a:lnTo>
                      <a:pt x="436" y="58"/>
                    </a:lnTo>
                    <a:lnTo>
                      <a:pt x="426" y="45"/>
                    </a:lnTo>
                    <a:lnTo>
                      <a:pt x="415" y="35"/>
                    </a:lnTo>
                    <a:lnTo>
                      <a:pt x="410" y="30"/>
                    </a:lnTo>
                    <a:lnTo>
                      <a:pt x="404" y="27"/>
                    </a:lnTo>
                    <a:lnTo>
                      <a:pt x="398" y="23"/>
                    </a:lnTo>
                    <a:lnTo>
                      <a:pt x="391" y="21"/>
                    </a:lnTo>
                    <a:lnTo>
                      <a:pt x="385" y="20"/>
                    </a:lnTo>
                    <a:lnTo>
                      <a:pt x="378" y="20"/>
                    </a:lnTo>
                    <a:lnTo>
                      <a:pt x="370" y="20"/>
                    </a:lnTo>
                    <a:lnTo>
                      <a:pt x="364" y="20"/>
                    </a:lnTo>
                    <a:lnTo>
                      <a:pt x="348" y="23"/>
                    </a:lnTo>
                    <a:lnTo>
                      <a:pt x="331" y="28"/>
                    </a:lnTo>
                    <a:lnTo>
                      <a:pt x="325" y="33"/>
                    </a:lnTo>
                    <a:lnTo>
                      <a:pt x="319" y="40"/>
                    </a:lnTo>
                    <a:lnTo>
                      <a:pt x="314" y="46"/>
                    </a:lnTo>
                    <a:lnTo>
                      <a:pt x="309" y="53"/>
                    </a:lnTo>
                    <a:lnTo>
                      <a:pt x="307" y="62"/>
                    </a:lnTo>
                    <a:lnTo>
                      <a:pt x="304" y="71"/>
                    </a:lnTo>
                    <a:lnTo>
                      <a:pt x="303" y="81"/>
                    </a:lnTo>
                    <a:lnTo>
                      <a:pt x="303" y="91"/>
                    </a:lnTo>
                    <a:lnTo>
                      <a:pt x="303" y="102"/>
                    </a:lnTo>
                    <a:lnTo>
                      <a:pt x="305" y="114"/>
                    </a:lnTo>
                    <a:lnTo>
                      <a:pt x="309" y="127"/>
                    </a:lnTo>
                    <a:lnTo>
                      <a:pt x="314" y="141"/>
                    </a:lnTo>
                    <a:lnTo>
                      <a:pt x="320" y="154"/>
                    </a:lnTo>
                    <a:lnTo>
                      <a:pt x="328" y="169"/>
                    </a:lnTo>
                    <a:lnTo>
                      <a:pt x="336" y="186"/>
                    </a:lnTo>
                    <a:lnTo>
                      <a:pt x="346" y="202"/>
                    </a:lnTo>
                    <a:lnTo>
                      <a:pt x="356" y="217"/>
                    </a:lnTo>
                    <a:lnTo>
                      <a:pt x="391" y="260"/>
                    </a:lnTo>
                    <a:lnTo>
                      <a:pt x="406" y="283"/>
                    </a:lnTo>
                    <a:lnTo>
                      <a:pt x="420" y="304"/>
                    </a:lnTo>
                    <a:lnTo>
                      <a:pt x="431" y="325"/>
                    </a:lnTo>
                    <a:lnTo>
                      <a:pt x="440" y="347"/>
                    </a:lnTo>
                    <a:lnTo>
                      <a:pt x="446" y="367"/>
                    </a:lnTo>
                    <a:lnTo>
                      <a:pt x="450" y="387"/>
                    </a:lnTo>
                    <a:lnTo>
                      <a:pt x="453" y="405"/>
                    </a:lnTo>
                    <a:lnTo>
                      <a:pt x="453" y="425"/>
                    </a:lnTo>
                    <a:lnTo>
                      <a:pt x="450" y="444"/>
                    </a:lnTo>
                    <a:lnTo>
                      <a:pt x="446" y="461"/>
                    </a:lnTo>
                    <a:lnTo>
                      <a:pt x="439" y="479"/>
                    </a:lnTo>
                    <a:lnTo>
                      <a:pt x="431" y="496"/>
                    </a:lnTo>
                    <a:lnTo>
                      <a:pt x="420" y="514"/>
                    </a:lnTo>
                    <a:lnTo>
                      <a:pt x="408" y="530"/>
                    </a:lnTo>
                    <a:lnTo>
                      <a:pt x="393" y="546"/>
                    </a:lnTo>
                    <a:lnTo>
                      <a:pt x="376" y="563"/>
                    </a:lnTo>
                    <a:lnTo>
                      <a:pt x="360" y="574"/>
                    </a:lnTo>
                    <a:lnTo>
                      <a:pt x="343" y="585"/>
                    </a:lnTo>
                    <a:lnTo>
                      <a:pt x="324" y="596"/>
                    </a:lnTo>
                    <a:lnTo>
                      <a:pt x="303" y="607"/>
                    </a:lnTo>
                    <a:lnTo>
                      <a:pt x="267" y="624"/>
                    </a:lnTo>
                    <a:lnTo>
                      <a:pt x="235" y="636"/>
                    </a:lnTo>
                    <a:lnTo>
                      <a:pt x="222" y="641"/>
                    </a:lnTo>
                    <a:lnTo>
                      <a:pt x="208" y="644"/>
                    </a:lnTo>
                    <a:lnTo>
                      <a:pt x="195" y="646"/>
                    </a:lnTo>
                    <a:lnTo>
                      <a:pt x="184" y="646"/>
                    </a:lnTo>
                    <a:lnTo>
                      <a:pt x="168" y="647"/>
                    </a:lnTo>
                    <a:lnTo>
                      <a:pt x="154" y="649"/>
                    </a:lnTo>
                    <a:lnTo>
                      <a:pt x="141" y="649"/>
                    </a:lnTo>
                    <a:lnTo>
                      <a:pt x="127" y="647"/>
                    </a:lnTo>
                    <a:lnTo>
                      <a:pt x="114" y="646"/>
                    </a:lnTo>
                    <a:lnTo>
                      <a:pt x="103" y="642"/>
                    </a:lnTo>
                    <a:lnTo>
                      <a:pt x="92" y="639"/>
                    </a:lnTo>
                    <a:lnTo>
                      <a:pt x="82" y="635"/>
                    </a:lnTo>
                    <a:lnTo>
                      <a:pt x="72" y="630"/>
                    </a:lnTo>
                    <a:lnTo>
                      <a:pt x="63" y="624"/>
                    </a:lnTo>
                    <a:lnTo>
                      <a:pt x="54" y="616"/>
                    </a:lnTo>
                    <a:lnTo>
                      <a:pt x="47" y="609"/>
                    </a:lnTo>
                    <a:lnTo>
                      <a:pt x="39" y="600"/>
                    </a:lnTo>
                    <a:lnTo>
                      <a:pt x="33" y="590"/>
                    </a:lnTo>
                    <a:lnTo>
                      <a:pt x="27" y="579"/>
                    </a:lnTo>
                    <a:lnTo>
                      <a:pt x="21" y="568"/>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48" name="Google Shape;848;p12"/>
              <p:cNvSpPr/>
              <p:nvPr/>
            </p:nvSpPr>
            <p:spPr>
              <a:xfrm>
                <a:off x="3016" y="1875"/>
                <a:ext cx="68" cy="68"/>
              </a:xfrm>
              <a:custGeom>
                <a:rect b="b" l="l" r="r" t="t"/>
                <a:pathLst>
                  <a:path extrusionOk="0" h="341" w="339">
                    <a:moveTo>
                      <a:pt x="16" y="302"/>
                    </a:moveTo>
                    <a:lnTo>
                      <a:pt x="10" y="291"/>
                    </a:lnTo>
                    <a:lnTo>
                      <a:pt x="5" y="279"/>
                    </a:lnTo>
                    <a:lnTo>
                      <a:pt x="1" y="269"/>
                    </a:lnTo>
                    <a:lnTo>
                      <a:pt x="0" y="258"/>
                    </a:lnTo>
                    <a:lnTo>
                      <a:pt x="0" y="246"/>
                    </a:lnTo>
                    <a:lnTo>
                      <a:pt x="1" y="233"/>
                    </a:lnTo>
                    <a:lnTo>
                      <a:pt x="2" y="218"/>
                    </a:lnTo>
                    <a:lnTo>
                      <a:pt x="6" y="203"/>
                    </a:lnTo>
                    <a:lnTo>
                      <a:pt x="8" y="191"/>
                    </a:lnTo>
                    <a:lnTo>
                      <a:pt x="12" y="177"/>
                    </a:lnTo>
                    <a:lnTo>
                      <a:pt x="17" y="162"/>
                    </a:lnTo>
                    <a:lnTo>
                      <a:pt x="23" y="147"/>
                    </a:lnTo>
                    <a:lnTo>
                      <a:pt x="31" y="132"/>
                    </a:lnTo>
                    <a:lnTo>
                      <a:pt x="41" y="117"/>
                    </a:lnTo>
                    <a:lnTo>
                      <a:pt x="52" y="102"/>
                    </a:lnTo>
                    <a:lnTo>
                      <a:pt x="65" y="87"/>
                    </a:lnTo>
                    <a:lnTo>
                      <a:pt x="80" y="72"/>
                    </a:lnTo>
                    <a:lnTo>
                      <a:pt x="97" y="59"/>
                    </a:lnTo>
                    <a:lnTo>
                      <a:pt x="116" y="45"/>
                    </a:lnTo>
                    <a:lnTo>
                      <a:pt x="137" y="34"/>
                    </a:lnTo>
                    <a:lnTo>
                      <a:pt x="159" y="22"/>
                    </a:lnTo>
                    <a:lnTo>
                      <a:pt x="186" y="14"/>
                    </a:lnTo>
                    <a:lnTo>
                      <a:pt x="213" y="6"/>
                    </a:lnTo>
                    <a:lnTo>
                      <a:pt x="243" y="0"/>
                    </a:lnTo>
                    <a:lnTo>
                      <a:pt x="254" y="0"/>
                    </a:lnTo>
                    <a:lnTo>
                      <a:pt x="264" y="0"/>
                    </a:lnTo>
                    <a:lnTo>
                      <a:pt x="275" y="2"/>
                    </a:lnTo>
                    <a:lnTo>
                      <a:pt x="284" y="6"/>
                    </a:lnTo>
                    <a:lnTo>
                      <a:pt x="294" y="11"/>
                    </a:lnTo>
                    <a:lnTo>
                      <a:pt x="303" y="17"/>
                    </a:lnTo>
                    <a:lnTo>
                      <a:pt x="310" y="26"/>
                    </a:lnTo>
                    <a:lnTo>
                      <a:pt x="318" y="35"/>
                    </a:lnTo>
                    <a:lnTo>
                      <a:pt x="324" y="45"/>
                    </a:lnTo>
                    <a:lnTo>
                      <a:pt x="329" y="56"/>
                    </a:lnTo>
                    <a:lnTo>
                      <a:pt x="334" y="69"/>
                    </a:lnTo>
                    <a:lnTo>
                      <a:pt x="337" y="82"/>
                    </a:lnTo>
                    <a:lnTo>
                      <a:pt x="339" y="96"/>
                    </a:lnTo>
                    <a:lnTo>
                      <a:pt x="339" y="111"/>
                    </a:lnTo>
                    <a:lnTo>
                      <a:pt x="339" y="127"/>
                    </a:lnTo>
                    <a:lnTo>
                      <a:pt x="337" y="143"/>
                    </a:lnTo>
                    <a:lnTo>
                      <a:pt x="334" y="155"/>
                    </a:lnTo>
                    <a:lnTo>
                      <a:pt x="330" y="166"/>
                    </a:lnTo>
                    <a:lnTo>
                      <a:pt x="325" y="177"/>
                    </a:lnTo>
                    <a:lnTo>
                      <a:pt x="319" y="190"/>
                    </a:lnTo>
                    <a:lnTo>
                      <a:pt x="312" y="203"/>
                    </a:lnTo>
                    <a:lnTo>
                      <a:pt x="304" y="216"/>
                    </a:lnTo>
                    <a:lnTo>
                      <a:pt x="294" y="228"/>
                    </a:lnTo>
                    <a:lnTo>
                      <a:pt x="284" y="241"/>
                    </a:lnTo>
                    <a:lnTo>
                      <a:pt x="274" y="253"/>
                    </a:lnTo>
                    <a:lnTo>
                      <a:pt x="262" y="266"/>
                    </a:lnTo>
                    <a:lnTo>
                      <a:pt x="250" y="277"/>
                    </a:lnTo>
                    <a:lnTo>
                      <a:pt x="238" y="287"/>
                    </a:lnTo>
                    <a:lnTo>
                      <a:pt x="224" y="296"/>
                    </a:lnTo>
                    <a:lnTo>
                      <a:pt x="212" y="304"/>
                    </a:lnTo>
                    <a:lnTo>
                      <a:pt x="198" y="311"/>
                    </a:lnTo>
                    <a:lnTo>
                      <a:pt x="184" y="317"/>
                    </a:lnTo>
                    <a:lnTo>
                      <a:pt x="151" y="327"/>
                    </a:lnTo>
                    <a:lnTo>
                      <a:pt x="123" y="334"/>
                    </a:lnTo>
                    <a:lnTo>
                      <a:pt x="111" y="337"/>
                    </a:lnTo>
                    <a:lnTo>
                      <a:pt x="98" y="339"/>
                    </a:lnTo>
                    <a:lnTo>
                      <a:pt x="87" y="341"/>
                    </a:lnTo>
                    <a:lnTo>
                      <a:pt x="77" y="341"/>
                    </a:lnTo>
                    <a:lnTo>
                      <a:pt x="68" y="339"/>
                    </a:lnTo>
                    <a:lnTo>
                      <a:pt x="60" y="338"/>
                    </a:lnTo>
                    <a:lnTo>
                      <a:pt x="51" y="336"/>
                    </a:lnTo>
                    <a:lnTo>
                      <a:pt x="43" y="331"/>
                    </a:lnTo>
                    <a:lnTo>
                      <a:pt x="36" y="326"/>
                    </a:lnTo>
                    <a:lnTo>
                      <a:pt x="30" y="319"/>
                    </a:lnTo>
                    <a:lnTo>
                      <a:pt x="22" y="311"/>
                    </a:lnTo>
                    <a:lnTo>
                      <a:pt x="16" y="302"/>
                    </a:lnTo>
                    <a:close/>
                  </a:path>
                </a:pathLst>
              </a:custGeom>
              <a:solidFill>
                <a:srgbClr val="E981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49" name="Google Shape;849;p12"/>
              <p:cNvSpPr/>
              <p:nvPr/>
            </p:nvSpPr>
            <p:spPr>
              <a:xfrm>
                <a:off x="3016" y="1875"/>
                <a:ext cx="68" cy="68"/>
              </a:xfrm>
              <a:custGeom>
                <a:rect b="b" l="l" r="r" t="t"/>
                <a:pathLst>
                  <a:path extrusionOk="0" h="341" w="339">
                    <a:moveTo>
                      <a:pt x="16" y="302"/>
                    </a:moveTo>
                    <a:lnTo>
                      <a:pt x="10" y="291"/>
                    </a:lnTo>
                    <a:lnTo>
                      <a:pt x="5" y="279"/>
                    </a:lnTo>
                    <a:lnTo>
                      <a:pt x="1" y="269"/>
                    </a:lnTo>
                    <a:lnTo>
                      <a:pt x="0" y="258"/>
                    </a:lnTo>
                    <a:lnTo>
                      <a:pt x="0" y="246"/>
                    </a:lnTo>
                    <a:lnTo>
                      <a:pt x="1" y="233"/>
                    </a:lnTo>
                    <a:lnTo>
                      <a:pt x="2" y="218"/>
                    </a:lnTo>
                    <a:lnTo>
                      <a:pt x="6" y="203"/>
                    </a:lnTo>
                    <a:lnTo>
                      <a:pt x="8" y="191"/>
                    </a:lnTo>
                    <a:lnTo>
                      <a:pt x="12" y="177"/>
                    </a:lnTo>
                    <a:lnTo>
                      <a:pt x="17" y="162"/>
                    </a:lnTo>
                    <a:lnTo>
                      <a:pt x="23" y="147"/>
                    </a:lnTo>
                    <a:lnTo>
                      <a:pt x="31" y="132"/>
                    </a:lnTo>
                    <a:lnTo>
                      <a:pt x="41" y="117"/>
                    </a:lnTo>
                    <a:lnTo>
                      <a:pt x="52" y="102"/>
                    </a:lnTo>
                    <a:lnTo>
                      <a:pt x="65" y="87"/>
                    </a:lnTo>
                    <a:lnTo>
                      <a:pt x="80" y="72"/>
                    </a:lnTo>
                    <a:lnTo>
                      <a:pt x="97" y="59"/>
                    </a:lnTo>
                    <a:lnTo>
                      <a:pt x="116" y="45"/>
                    </a:lnTo>
                    <a:lnTo>
                      <a:pt x="137" y="34"/>
                    </a:lnTo>
                    <a:lnTo>
                      <a:pt x="159" y="22"/>
                    </a:lnTo>
                    <a:lnTo>
                      <a:pt x="186" y="14"/>
                    </a:lnTo>
                    <a:lnTo>
                      <a:pt x="213" y="6"/>
                    </a:lnTo>
                    <a:lnTo>
                      <a:pt x="243" y="0"/>
                    </a:lnTo>
                    <a:lnTo>
                      <a:pt x="254" y="0"/>
                    </a:lnTo>
                    <a:lnTo>
                      <a:pt x="264" y="0"/>
                    </a:lnTo>
                    <a:lnTo>
                      <a:pt x="275" y="2"/>
                    </a:lnTo>
                    <a:lnTo>
                      <a:pt x="284" y="6"/>
                    </a:lnTo>
                    <a:lnTo>
                      <a:pt x="294" y="11"/>
                    </a:lnTo>
                    <a:lnTo>
                      <a:pt x="303" y="17"/>
                    </a:lnTo>
                    <a:lnTo>
                      <a:pt x="310" y="26"/>
                    </a:lnTo>
                    <a:lnTo>
                      <a:pt x="318" y="35"/>
                    </a:lnTo>
                    <a:lnTo>
                      <a:pt x="324" y="45"/>
                    </a:lnTo>
                    <a:lnTo>
                      <a:pt x="329" y="56"/>
                    </a:lnTo>
                    <a:lnTo>
                      <a:pt x="334" y="69"/>
                    </a:lnTo>
                    <a:lnTo>
                      <a:pt x="337" y="82"/>
                    </a:lnTo>
                    <a:lnTo>
                      <a:pt x="339" y="96"/>
                    </a:lnTo>
                    <a:lnTo>
                      <a:pt x="339" y="111"/>
                    </a:lnTo>
                    <a:lnTo>
                      <a:pt x="339" y="127"/>
                    </a:lnTo>
                    <a:lnTo>
                      <a:pt x="337" y="143"/>
                    </a:lnTo>
                    <a:lnTo>
                      <a:pt x="334" y="155"/>
                    </a:lnTo>
                    <a:lnTo>
                      <a:pt x="330" y="166"/>
                    </a:lnTo>
                    <a:lnTo>
                      <a:pt x="325" y="177"/>
                    </a:lnTo>
                    <a:lnTo>
                      <a:pt x="319" y="190"/>
                    </a:lnTo>
                    <a:lnTo>
                      <a:pt x="312" y="203"/>
                    </a:lnTo>
                    <a:lnTo>
                      <a:pt x="304" y="216"/>
                    </a:lnTo>
                    <a:lnTo>
                      <a:pt x="294" y="228"/>
                    </a:lnTo>
                    <a:lnTo>
                      <a:pt x="284" y="241"/>
                    </a:lnTo>
                    <a:lnTo>
                      <a:pt x="274" y="253"/>
                    </a:lnTo>
                    <a:lnTo>
                      <a:pt x="262" y="266"/>
                    </a:lnTo>
                    <a:lnTo>
                      <a:pt x="250" y="277"/>
                    </a:lnTo>
                    <a:lnTo>
                      <a:pt x="238" y="287"/>
                    </a:lnTo>
                    <a:lnTo>
                      <a:pt x="224" y="296"/>
                    </a:lnTo>
                    <a:lnTo>
                      <a:pt x="212" y="304"/>
                    </a:lnTo>
                    <a:lnTo>
                      <a:pt x="198" y="311"/>
                    </a:lnTo>
                    <a:lnTo>
                      <a:pt x="184" y="317"/>
                    </a:lnTo>
                    <a:lnTo>
                      <a:pt x="151" y="327"/>
                    </a:lnTo>
                    <a:lnTo>
                      <a:pt x="123" y="334"/>
                    </a:lnTo>
                    <a:lnTo>
                      <a:pt x="111" y="337"/>
                    </a:lnTo>
                    <a:lnTo>
                      <a:pt x="98" y="339"/>
                    </a:lnTo>
                    <a:lnTo>
                      <a:pt x="87" y="341"/>
                    </a:lnTo>
                    <a:lnTo>
                      <a:pt x="77" y="341"/>
                    </a:lnTo>
                    <a:lnTo>
                      <a:pt x="68" y="339"/>
                    </a:lnTo>
                    <a:lnTo>
                      <a:pt x="60" y="338"/>
                    </a:lnTo>
                    <a:lnTo>
                      <a:pt x="51" y="336"/>
                    </a:lnTo>
                    <a:lnTo>
                      <a:pt x="43" y="331"/>
                    </a:lnTo>
                    <a:lnTo>
                      <a:pt x="36" y="326"/>
                    </a:lnTo>
                    <a:lnTo>
                      <a:pt x="30" y="319"/>
                    </a:lnTo>
                    <a:lnTo>
                      <a:pt x="22" y="311"/>
                    </a:lnTo>
                    <a:lnTo>
                      <a:pt x="16" y="302"/>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50" name="Google Shape;850;p12"/>
              <p:cNvSpPr/>
              <p:nvPr/>
            </p:nvSpPr>
            <p:spPr>
              <a:xfrm>
                <a:off x="3039" y="1878"/>
                <a:ext cx="28" cy="60"/>
              </a:xfrm>
              <a:custGeom>
                <a:rect b="b" l="l" r="r" t="t"/>
                <a:pathLst>
                  <a:path extrusionOk="0" h="298" w="136">
                    <a:moveTo>
                      <a:pt x="28" y="128"/>
                    </a:moveTo>
                    <a:lnTo>
                      <a:pt x="21" y="153"/>
                    </a:lnTo>
                    <a:lnTo>
                      <a:pt x="13" y="180"/>
                    </a:lnTo>
                    <a:lnTo>
                      <a:pt x="6" y="206"/>
                    </a:lnTo>
                    <a:lnTo>
                      <a:pt x="2" y="231"/>
                    </a:lnTo>
                    <a:lnTo>
                      <a:pt x="1" y="243"/>
                    </a:lnTo>
                    <a:lnTo>
                      <a:pt x="0" y="254"/>
                    </a:lnTo>
                    <a:lnTo>
                      <a:pt x="1" y="264"/>
                    </a:lnTo>
                    <a:lnTo>
                      <a:pt x="2" y="273"/>
                    </a:lnTo>
                    <a:lnTo>
                      <a:pt x="6" y="281"/>
                    </a:lnTo>
                    <a:lnTo>
                      <a:pt x="10" y="288"/>
                    </a:lnTo>
                    <a:lnTo>
                      <a:pt x="16" y="293"/>
                    </a:lnTo>
                    <a:lnTo>
                      <a:pt x="23" y="297"/>
                    </a:lnTo>
                    <a:lnTo>
                      <a:pt x="31" y="298"/>
                    </a:lnTo>
                    <a:lnTo>
                      <a:pt x="38" y="297"/>
                    </a:lnTo>
                    <a:lnTo>
                      <a:pt x="45" y="294"/>
                    </a:lnTo>
                    <a:lnTo>
                      <a:pt x="52" y="289"/>
                    </a:lnTo>
                    <a:lnTo>
                      <a:pt x="58" y="283"/>
                    </a:lnTo>
                    <a:lnTo>
                      <a:pt x="65" y="274"/>
                    </a:lnTo>
                    <a:lnTo>
                      <a:pt x="72" y="266"/>
                    </a:lnTo>
                    <a:lnTo>
                      <a:pt x="77" y="256"/>
                    </a:lnTo>
                    <a:lnTo>
                      <a:pt x="90" y="232"/>
                    </a:lnTo>
                    <a:lnTo>
                      <a:pt x="100" y="207"/>
                    </a:lnTo>
                    <a:lnTo>
                      <a:pt x="110" y="182"/>
                    </a:lnTo>
                    <a:lnTo>
                      <a:pt x="117" y="158"/>
                    </a:lnTo>
                    <a:lnTo>
                      <a:pt x="122" y="136"/>
                    </a:lnTo>
                    <a:lnTo>
                      <a:pt x="128" y="111"/>
                    </a:lnTo>
                    <a:lnTo>
                      <a:pt x="132" y="86"/>
                    </a:lnTo>
                    <a:lnTo>
                      <a:pt x="134" y="61"/>
                    </a:lnTo>
                    <a:lnTo>
                      <a:pt x="136" y="39"/>
                    </a:lnTo>
                    <a:lnTo>
                      <a:pt x="133" y="20"/>
                    </a:lnTo>
                    <a:lnTo>
                      <a:pt x="132" y="12"/>
                    </a:lnTo>
                    <a:lnTo>
                      <a:pt x="130" y="6"/>
                    </a:lnTo>
                    <a:lnTo>
                      <a:pt x="126" y="2"/>
                    </a:lnTo>
                    <a:lnTo>
                      <a:pt x="122" y="0"/>
                    </a:lnTo>
                    <a:lnTo>
                      <a:pt x="115" y="0"/>
                    </a:lnTo>
                    <a:lnTo>
                      <a:pt x="106" y="2"/>
                    </a:lnTo>
                    <a:lnTo>
                      <a:pt x="98" y="6"/>
                    </a:lnTo>
                    <a:lnTo>
                      <a:pt x="92" y="11"/>
                    </a:lnTo>
                    <a:lnTo>
                      <a:pt x="85" y="17"/>
                    </a:lnTo>
                    <a:lnTo>
                      <a:pt x="78" y="25"/>
                    </a:lnTo>
                    <a:lnTo>
                      <a:pt x="72" y="32"/>
                    </a:lnTo>
                    <a:lnTo>
                      <a:pt x="66" y="42"/>
                    </a:lnTo>
                    <a:lnTo>
                      <a:pt x="55" y="62"/>
                    </a:lnTo>
                    <a:lnTo>
                      <a:pt x="45" y="85"/>
                    </a:lnTo>
                    <a:lnTo>
                      <a:pt x="36" y="107"/>
                    </a:lnTo>
                    <a:lnTo>
                      <a:pt x="28" y="128"/>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51" name="Google Shape;851;p12"/>
              <p:cNvSpPr/>
              <p:nvPr/>
            </p:nvSpPr>
            <p:spPr>
              <a:xfrm>
                <a:off x="3039" y="1878"/>
                <a:ext cx="28" cy="60"/>
              </a:xfrm>
              <a:custGeom>
                <a:rect b="b" l="l" r="r" t="t"/>
                <a:pathLst>
                  <a:path extrusionOk="0" h="298" w="136">
                    <a:moveTo>
                      <a:pt x="28" y="128"/>
                    </a:moveTo>
                    <a:lnTo>
                      <a:pt x="21" y="153"/>
                    </a:lnTo>
                    <a:lnTo>
                      <a:pt x="13" y="180"/>
                    </a:lnTo>
                    <a:lnTo>
                      <a:pt x="6" y="206"/>
                    </a:lnTo>
                    <a:lnTo>
                      <a:pt x="2" y="231"/>
                    </a:lnTo>
                    <a:lnTo>
                      <a:pt x="1" y="243"/>
                    </a:lnTo>
                    <a:lnTo>
                      <a:pt x="0" y="254"/>
                    </a:lnTo>
                    <a:lnTo>
                      <a:pt x="1" y="264"/>
                    </a:lnTo>
                    <a:lnTo>
                      <a:pt x="2" y="273"/>
                    </a:lnTo>
                    <a:lnTo>
                      <a:pt x="6" y="281"/>
                    </a:lnTo>
                    <a:lnTo>
                      <a:pt x="10" y="288"/>
                    </a:lnTo>
                    <a:lnTo>
                      <a:pt x="16" y="293"/>
                    </a:lnTo>
                    <a:lnTo>
                      <a:pt x="23" y="297"/>
                    </a:lnTo>
                    <a:lnTo>
                      <a:pt x="31" y="298"/>
                    </a:lnTo>
                    <a:lnTo>
                      <a:pt x="38" y="297"/>
                    </a:lnTo>
                    <a:lnTo>
                      <a:pt x="45" y="294"/>
                    </a:lnTo>
                    <a:lnTo>
                      <a:pt x="52" y="289"/>
                    </a:lnTo>
                    <a:lnTo>
                      <a:pt x="58" y="283"/>
                    </a:lnTo>
                    <a:lnTo>
                      <a:pt x="65" y="274"/>
                    </a:lnTo>
                    <a:lnTo>
                      <a:pt x="72" y="266"/>
                    </a:lnTo>
                    <a:lnTo>
                      <a:pt x="77" y="256"/>
                    </a:lnTo>
                    <a:lnTo>
                      <a:pt x="90" y="232"/>
                    </a:lnTo>
                    <a:lnTo>
                      <a:pt x="100" y="207"/>
                    </a:lnTo>
                    <a:lnTo>
                      <a:pt x="110" y="182"/>
                    </a:lnTo>
                    <a:lnTo>
                      <a:pt x="117" y="158"/>
                    </a:lnTo>
                    <a:lnTo>
                      <a:pt x="122" y="136"/>
                    </a:lnTo>
                    <a:lnTo>
                      <a:pt x="128" y="111"/>
                    </a:lnTo>
                    <a:lnTo>
                      <a:pt x="132" y="86"/>
                    </a:lnTo>
                    <a:lnTo>
                      <a:pt x="134" y="61"/>
                    </a:lnTo>
                    <a:lnTo>
                      <a:pt x="136" y="39"/>
                    </a:lnTo>
                    <a:lnTo>
                      <a:pt x="133" y="20"/>
                    </a:lnTo>
                    <a:lnTo>
                      <a:pt x="132" y="12"/>
                    </a:lnTo>
                    <a:lnTo>
                      <a:pt x="130" y="6"/>
                    </a:lnTo>
                    <a:lnTo>
                      <a:pt x="126" y="2"/>
                    </a:lnTo>
                    <a:lnTo>
                      <a:pt x="122" y="0"/>
                    </a:lnTo>
                    <a:lnTo>
                      <a:pt x="115" y="0"/>
                    </a:lnTo>
                    <a:lnTo>
                      <a:pt x="106" y="2"/>
                    </a:lnTo>
                    <a:lnTo>
                      <a:pt x="98" y="6"/>
                    </a:lnTo>
                    <a:lnTo>
                      <a:pt x="92" y="11"/>
                    </a:lnTo>
                    <a:lnTo>
                      <a:pt x="85" y="17"/>
                    </a:lnTo>
                    <a:lnTo>
                      <a:pt x="78" y="25"/>
                    </a:lnTo>
                    <a:lnTo>
                      <a:pt x="72" y="32"/>
                    </a:lnTo>
                    <a:lnTo>
                      <a:pt x="66" y="42"/>
                    </a:lnTo>
                    <a:lnTo>
                      <a:pt x="55" y="62"/>
                    </a:lnTo>
                    <a:lnTo>
                      <a:pt x="45" y="85"/>
                    </a:lnTo>
                    <a:lnTo>
                      <a:pt x="36" y="107"/>
                    </a:lnTo>
                    <a:lnTo>
                      <a:pt x="28" y="128"/>
                    </a:lnTo>
                    <a:close/>
                  </a:path>
                </a:pathLst>
              </a:custGeom>
              <a:noFill/>
              <a:ln cap="flat" cmpd="sng" w="9525">
                <a:solidFill>
                  <a:srgbClr val="1F1A17"/>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52" name="Google Shape;852;p12"/>
              <p:cNvSpPr/>
              <p:nvPr/>
            </p:nvSpPr>
            <p:spPr>
              <a:xfrm>
                <a:off x="3092" y="1848"/>
                <a:ext cx="67" cy="69"/>
              </a:xfrm>
              <a:custGeom>
                <a:rect b="b" l="l" r="r" t="t"/>
                <a:pathLst>
                  <a:path extrusionOk="0" h="344" w="336">
                    <a:moveTo>
                      <a:pt x="17" y="302"/>
                    </a:moveTo>
                    <a:lnTo>
                      <a:pt x="11" y="291"/>
                    </a:lnTo>
                    <a:lnTo>
                      <a:pt x="6" y="281"/>
                    </a:lnTo>
                    <a:lnTo>
                      <a:pt x="3" y="271"/>
                    </a:lnTo>
                    <a:lnTo>
                      <a:pt x="0" y="261"/>
                    </a:lnTo>
                    <a:lnTo>
                      <a:pt x="0" y="250"/>
                    </a:lnTo>
                    <a:lnTo>
                      <a:pt x="0" y="237"/>
                    </a:lnTo>
                    <a:lnTo>
                      <a:pt x="1" y="224"/>
                    </a:lnTo>
                    <a:lnTo>
                      <a:pt x="3" y="209"/>
                    </a:lnTo>
                    <a:lnTo>
                      <a:pt x="5" y="195"/>
                    </a:lnTo>
                    <a:lnTo>
                      <a:pt x="9" y="180"/>
                    </a:lnTo>
                    <a:lnTo>
                      <a:pt x="14" y="165"/>
                    </a:lnTo>
                    <a:lnTo>
                      <a:pt x="20" y="150"/>
                    </a:lnTo>
                    <a:lnTo>
                      <a:pt x="27" y="135"/>
                    </a:lnTo>
                    <a:lnTo>
                      <a:pt x="37" y="119"/>
                    </a:lnTo>
                    <a:lnTo>
                      <a:pt x="49" y="103"/>
                    </a:lnTo>
                    <a:lnTo>
                      <a:pt x="61" y="88"/>
                    </a:lnTo>
                    <a:lnTo>
                      <a:pt x="76" y="73"/>
                    </a:lnTo>
                    <a:lnTo>
                      <a:pt x="94" y="59"/>
                    </a:lnTo>
                    <a:lnTo>
                      <a:pt x="112" y="47"/>
                    </a:lnTo>
                    <a:lnTo>
                      <a:pt x="134" y="34"/>
                    </a:lnTo>
                    <a:lnTo>
                      <a:pt x="156" y="23"/>
                    </a:lnTo>
                    <a:lnTo>
                      <a:pt x="181" y="14"/>
                    </a:lnTo>
                    <a:lnTo>
                      <a:pt x="210" y="7"/>
                    </a:lnTo>
                    <a:lnTo>
                      <a:pt x="240" y="0"/>
                    </a:lnTo>
                    <a:lnTo>
                      <a:pt x="251" y="0"/>
                    </a:lnTo>
                    <a:lnTo>
                      <a:pt x="262" y="0"/>
                    </a:lnTo>
                    <a:lnTo>
                      <a:pt x="273" y="3"/>
                    </a:lnTo>
                    <a:lnTo>
                      <a:pt x="283" y="7"/>
                    </a:lnTo>
                    <a:lnTo>
                      <a:pt x="293" y="12"/>
                    </a:lnTo>
                    <a:lnTo>
                      <a:pt x="301" y="18"/>
                    </a:lnTo>
                    <a:lnTo>
                      <a:pt x="309" y="27"/>
                    </a:lnTo>
                    <a:lnTo>
                      <a:pt x="316" y="35"/>
                    </a:lnTo>
                    <a:lnTo>
                      <a:pt x="322" y="45"/>
                    </a:lnTo>
                    <a:lnTo>
                      <a:pt x="327" y="58"/>
                    </a:lnTo>
                    <a:lnTo>
                      <a:pt x="331" y="69"/>
                    </a:lnTo>
                    <a:lnTo>
                      <a:pt x="334" y="83"/>
                    </a:lnTo>
                    <a:lnTo>
                      <a:pt x="336" y="98"/>
                    </a:lnTo>
                    <a:lnTo>
                      <a:pt x="336" y="113"/>
                    </a:lnTo>
                    <a:lnTo>
                      <a:pt x="336" y="128"/>
                    </a:lnTo>
                    <a:lnTo>
                      <a:pt x="333" y="144"/>
                    </a:lnTo>
                    <a:lnTo>
                      <a:pt x="331" y="155"/>
                    </a:lnTo>
                    <a:lnTo>
                      <a:pt x="327" y="168"/>
                    </a:lnTo>
                    <a:lnTo>
                      <a:pt x="322" y="180"/>
                    </a:lnTo>
                    <a:lnTo>
                      <a:pt x="317" y="193"/>
                    </a:lnTo>
                    <a:lnTo>
                      <a:pt x="309" y="205"/>
                    </a:lnTo>
                    <a:lnTo>
                      <a:pt x="302" y="219"/>
                    </a:lnTo>
                    <a:lnTo>
                      <a:pt x="293" y="231"/>
                    </a:lnTo>
                    <a:lnTo>
                      <a:pt x="283" y="244"/>
                    </a:lnTo>
                    <a:lnTo>
                      <a:pt x="273" y="256"/>
                    </a:lnTo>
                    <a:lnTo>
                      <a:pt x="262" y="267"/>
                    </a:lnTo>
                    <a:lnTo>
                      <a:pt x="251" y="277"/>
                    </a:lnTo>
                    <a:lnTo>
                      <a:pt x="238" y="289"/>
                    </a:lnTo>
                    <a:lnTo>
                      <a:pt x="226" y="297"/>
                    </a:lnTo>
                    <a:lnTo>
                      <a:pt x="212" y="305"/>
                    </a:lnTo>
                    <a:lnTo>
                      <a:pt x="198" y="312"/>
                    </a:lnTo>
                    <a:lnTo>
                      <a:pt x="185" y="317"/>
                    </a:lnTo>
                    <a:lnTo>
                      <a:pt x="151" y="329"/>
                    </a:lnTo>
                    <a:lnTo>
                      <a:pt x="122" y="337"/>
                    </a:lnTo>
                    <a:lnTo>
                      <a:pt x="110" y="340"/>
                    </a:lnTo>
                    <a:lnTo>
                      <a:pt x="97" y="342"/>
                    </a:lnTo>
                    <a:lnTo>
                      <a:pt x="87" y="344"/>
                    </a:lnTo>
                    <a:lnTo>
                      <a:pt x="77" y="344"/>
                    </a:lnTo>
                    <a:lnTo>
                      <a:pt x="67" y="342"/>
                    </a:lnTo>
                    <a:lnTo>
                      <a:pt x="60" y="340"/>
                    </a:lnTo>
                    <a:lnTo>
                      <a:pt x="51" y="337"/>
                    </a:lnTo>
                    <a:lnTo>
                      <a:pt x="44" y="332"/>
                    </a:lnTo>
                    <a:lnTo>
                      <a:pt x="37" y="327"/>
                    </a:lnTo>
                    <a:lnTo>
                      <a:pt x="30" y="320"/>
                    </a:lnTo>
                    <a:lnTo>
                      <a:pt x="24" y="312"/>
                    </a:lnTo>
                    <a:lnTo>
                      <a:pt x="17" y="302"/>
                    </a:lnTo>
                    <a:close/>
                  </a:path>
                </a:pathLst>
              </a:custGeom>
              <a:solidFill>
                <a:srgbClr val="E981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53" name="Google Shape;853;p12"/>
              <p:cNvSpPr/>
              <p:nvPr/>
            </p:nvSpPr>
            <p:spPr>
              <a:xfrm>
                <a:off x="3092" y="1848"/>
                <a:ext cx="67" cy="69"/>
              </a:xfrm>
              <a:custGeom>
                <a:rect b="b" l="l" r="r" t="t"/>
                <a:pathLst>
                  <a:path extrusionOk="0" h="344" w="336">
                    <a:moveTo>
                      <a:pt x="17" y="302"/>
                    </a:moveTo>
                    <a:lnTo>
                      <a:pt x="11" y="291"/>
                    </a:lnTo>
                    <a:lnTo>
                      <a:pt x="6" y="281"/>
                    </a:lnTo>
                    <a:lnTo>
                      <a:pt x="3" y="271"/>
                    </a:lnTo>
                    <a:lnTo>
                      <a:pt x="0" y="261"/>
                    </a:lnTo>
                    <a:lnTo>
                      <a:pt x="0" y="250"/>
                    </a:lnTo>
                    <a:lnTo>
                      <a:pt x="0" y="237"/>
                    </a:lnTo>
                    <a:lnTo>
                      <a:pt x="1" y="224"/>
                    </a:lnTo>
                    <a:lnTo>
                      <a:pt x="3" y="209"/>
                    </a:lnTo>
                    <a:lnTo>
                      <a:pt x="5" y="195"/>
                    </a:lnTo>
                    <a:lnTo>
                      <a:pt x="9" y="180"/>
                    </a:lnTo>
                    <a:lnTo>
                      <a:pt x="14" y="165"/>
                    </a:lnTo>
                    <a:lnTo>
                      <a:pt x="20" y="150"/>
                    </a:lnTo>
                    <a:lnTo>
                      <a:pt x="27" y="135"/>
                    </a:lnTo>
                    <a:lnTo>
                      <a:pt x="37" y="119"/>
                    </a:lnTo>
                    <a:lnTo>
                      <a:pt x="49" y="103"/>
                    </a:lnTo>
                    <a:lnTo>
                      <a:pt x="61" y="88"/>
                    </a:lnTo>
                    <a:lnTo>
                      <a:pt x="76" y="73"/>
                    </a:lnTo>
                    <a:lnTo>
                      <a:pt x="94" y="59"/>
                    </a:lnTo>
                    <a:lnTo>
                      <a:pt x="112" y="47"/>
                    </a:lnTo>
                    <a:lnTo>
                      <a:pt x="134" y="34"/>
                    </a:lnTo>
                    <a:lnTo>
                      <a:pt x="156" y="23"/>
                    </a:lnTo>
                    <a:lnTo>
                      <a:pt x="181" y="14"/>
                    </a:lnTo>
                    <a:lnTo>
                      <a:pt x="210" y="7"/>
                    </a:lnTo>
                    <a:lnTo>
                      <a:pt x="240" y="0"/>
                    </a:lnTo>
                    <a:lnTo>
                      <a:pt x="251" y="0"/>
                    </a:lnTo>
                    <a:lnTo>
                      <a:pt x="262" y="0"/>
                    </a:lnTo>
                    <a:lnTo>
                      <a:pt x="273" y="3"/>
                    </a:lnTo>
                    <a:lnTo>
                      <a:pt x="283" y="7"/>
                    </a:lnTo>
                    <a:lnTo>
                      <a:pt x="293" y="12"/>
                    </a:lnTo>
                    <a:lnTo>
                      <a:pt x="301" y="18"/>
                    </a:lnTo>
                    <a:lnTo>
                      <a:pt x="309" y="27"/>
                    </a:lnTo>
                    <a:lnTo>
                      <a:pt x="316" y="35"/>
                    </a:lnTo>
                    <a:lnTo>
                      <a:pt x="322" y="45"/>
                    </a:lnTo>
                    <a:lnTo>
                      <a:pt x="327" y="58"/>
                    </a:lnTo>
                    <a:lnTo>
                      <a:pt x="331" y="69"/>
                    </a:lnTo>
                    <a:lnTo>
                      <a:pt x="334" y="83"/>
                    </a:lnTo>
                    <a:lnTo>
                      <a:pt x="336" y="98"/>
                    </a:lnTo>
                    <a:lnTo>
                      <a:pt x="336" y="113"/>
                    </a:lnTo>
                    <a:lnTo>
                      <a:pt x="336" y="128"/>
                    </a:lnTo>
                    <a:lnTo>
                      <a:pt x="333" y="144"/>
                    </a:lnTo>
                    <a:lnTo>
                      <a:pt x="331" y="155"/>
                    </a:lnTo>
                    <a:lnTo>
                      <a:pt x="327" y="168"/>
                    </a:lnTo>
                    <a:lnTo>
                      <a:pt x="322" y="180"/>
                    </a:lnTo>
                    <a:lnTo>
                      <a:pt x="317" y="193"/>
                    </a:lnTo>
                    <a:lnTo>
                      <a:pt x="309" y="205"/>
                    </a:lnTo>
                    <a:lnTo>
                      <a:pt x="302" y="219"/>
                    </a:lnTo>
                    <a:lnTo>
                      <a:pt x="293" y="231"/>
                    </a:lnTo>
                    <a:lnTo>
                      <a:pt x="283" y="244"/>
                    </a:lnTo>
                    <a:lnTo>
                      <a:pt x="273" y="256"/>
                    </a:lnTo>
                    <a:lnTo>
                      <a:pt x="262" y="267"/>
                    </a:lnTo>
                    <a:lnTo>
                      <a:pt x="251" y="277"/>
                    </a:lnTo>
                    <a:lnTo>
                      <a:pt x="238" y="289"/>
                    </a:lnTo>
                    <a:lnTo>
                      <a:pt x="226" y="297"/>
                    </a:lnTo>
                    <a:lnTo>
                      <a:pt x="212" y="305"/>
                    </a:lnTo>
                    <a:lnTo>
                      <a:pt x="198" y="312"/>
                    </a:lnTo>
                    <a:lnTo>
                      <a:pt x="185" y="317"/>
                    </a:lnTo>
                    <a:lnTo>
                      <a:pt x="151" y="329"/>
                    </a:lnTo>
                    <a:lnTo>
                      <a:pt x="122" y="337"/>
                    </a:lnTo>
                    <a:lnTo>
                      <a:pt x="110" y="340"/>
                    </a:lnTo>
                    <a:lnTo>
                      <a:pt x="97" y="342"/>
                    </a:lnTo>
                    <a:lnTo>
                      <a:pt x="87" y="344"/>
                    </a:lnTo>
                    <a:lnTo>
                      <a:pt x="77" y="344"/>
                    </a:lnTo>
                    <a:lnTo>
                      <a:pt x="67" y="342"/>
                    </a:lnTo>
                    <a:lnTo>
                      <a:pt x="60" y="340"/>
                    </a:lnTo>
                    <a:lnTo>
                      <a:pt x="51" y="337"/>
                    </a:lnTo>
                    <a:lnTo>
                      <a:pt x="44" y="332"/>
                    </a:lnTo>
                    <a:lnTo>
                      <a:pt x="37" y="327"/>
                    </a:lnTo>
                    <a:lnTo>
                      <a:pt x="30" y="320"/>
                    </a:lnTo>
                    <a:lnTo>
                      <a:pt x="24" y="312"/>
                    </a:lnTo>
                    <a:lnTo>
                      <a:pt x="17" y="302"/>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54" name="Google Shape;854;p12"/>
              <p:cNvSpPr/>
              <p:nvPr/>
            </p:nvSpPr>
            <p:spPr>
              <a:xfrm>
                <a:off x="3115" y="1852"/>
                <a:ext cx="27" cy="59"/>
              </a:xfrm>
              <a:custGeom>
                <a:rect b="b" l="l" r="r" t="t"/>
                <a:pathLst>
                  <a:path extrusionOk="0" h="294" w="136">
                    <a:moveTo>
                      <a:pt x="26" y="129"/>
                    </a:moveTo>
                    <a:lnTo>
                      <a:pt x="19" y="153"/>
                    </a:lnTo>
                    <a:lnTo>
                      <a:pt x="11" y="178"/>
                    </a:lnTo>
                    <a:lnTo>
                      <a:pt x="5" y="203"/>
                    </a:lnTo>
                    <a:lnTo>
                      <a:pt x="1" y="227"/>
                    </a:lnTo>
                    <a:lnTo>
                      <a:pt x="0" y="239"/>
                    </a:lnTo>
                    <a:lnTo>
                      <a:pt x="0" y="250"/>
                    </a:lnTo>
                    <a:lnTo>
                      <a:pt x="0" y="260"/>
                    </a:lnTo>
                    <a:lnTo>
                      <a:pt x="2" y="269"/>
                    </a:lnTo>
                    <a:lnTo>
                      <a:pt x="5" y="276"/>
                    </a:lnTo>
                    <a:lnTo>
                      <a:pt x="9" y="284"/>
                    </a:lnTo>
                    <a:lnTo>
                      <a:pt x="14" y="289"/>
                    </a:lnTo>
                    <a:lnTo>
                      <a:pt x="21" y="292"/>
                    </a:lnTo>
                    <a:lnTo>
                      <a:pt x="29" y="294"/>
                    </a:lnTo>
                    <a:lnTo>
                      <a:pt x="35" y="294"/>
                    </a:lnTo>
                    <a:lnTo>
                      <a:pt x="42" y="290"/>
                    </a:lnTo>
                    <a:lnTo>
                      <a:pt x="50" y="286"/>
                    </a:lnTo>
                    <a:lnTo>
                      <a:pt x="56" y="280"/>
                    </a:lnTo>
                    <a:lnTo>
                      <a:pt x="62" y="272"/>
                    </a:lnTo>
                    <a:lnTo>
                      <a:pt x="68" y="264"/>
                    </a:lnTo>
                    <a:lnTo>
                      <a:pt x="75" y="254"/>
                    </a:lnTo>
                    <a:lnTo>
                      <a:pt x="87" y="231"/>
                    </a:lnTo>
                    <a:lnTo>
                      <a:pt x="97" y="206"/>
                    </a:lnTo>
                    <a:lnTo>
                      <a:pt x="107" y="183"/>
                    </a:lnTo>
                    <a:lnTo>
                      <a:pt x="115" y="159"/>
                    </a:lnTo>
                    <a:lnTo>
                      <a:pt x="122" y="135"/>
                    </a:lnTo>
                    <a:lnTo>
                      <a:pt x="128" y="110"/>
                    </a:lnTo>
                    <a:lnTo>
                      <a:pt x="133" y="84"/>
                    </a:lnTo>
                    <a:lnTo>
                      <a:pt x="136" y="59"/>
                    </a:lnTo>
                    <a:lnTo>
                      <a:pt x="136" y="48"/>
                    </a:lnTo>
                    <a:lnTo>
                      <a:pt x="136" y="38"/>
                    </a:lnTo>
                    <a:lnTo>
                      <a:pt x="136" y="28"/>
                    </a:lnTo>
                    <a:lnTo>
                      <a:pt x="135" y="19"/>
                    </a:lnTo>
                    <a:lnTo>
                      <a:pt x="132" y="12"/>
                    </a:lnTo>
                    <a:lnTo>
                      <a:pt x="128" y="7"/>
                    </a:lnTo>
                    <a:lnTo>
                      <a:pt x="125" y="3"/>
                    </a:lnTo>
                    <a:lnTo>
                      <a:pt x="120" y="0"/>
                    </a:lnTo>
                    <a:lnTo>
                      <a:pt x="111" y="0"/>
                    </a:lnTo>
                    <a:lnTo>
                      <a:pt x="103" y="3"/>
                    </a:lnTo>
                    <a:lnTo>
                      <a:pt x="96" y="5"/>
                    </a:lnTo>
                    <a:lnTo>
                      <a:pt x="88" y="10"/>
                    </a:lnTo>
                    <a:lnTo>
                      <a:pt x="82" y="17"/>
                    </a:lnTo>
                    <a:lnTo>
                      <a:pt x="76" y="24"/>
                    </a:lnTo>
                    <a:lnTo>
                      <a:pt x="70" y="32"/>
                    </a:lnTo>
                    <a:lnTo>
                      <a:pt x="63" y="40"/>
                    </a:lnTo>
                    <a:lnTo>
                      <a:pt x="52" y="61"/>
                    </a:lnTo>
                    <a:lnTo>
                      <a:pt x="42" y="84"/>
                    </a:lnTo>
                    <a:lnTo>
                      <a:pt x="34" y="106"/>
                    </a:lnTo>
                    <a:lnTo>
                      <a:pt x="26" y="129"/>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55" name="Google Shape;855;p12"/>
              <p:cNvSpPr/>
              <p:nvPr/>
            </p:nvSpPr>
            <p:spPr>
              <a:xfrm>
                <a:off x="3115" y="1852"/>
                <a:ext cx="27" cy="59"/>
              </a:xfrm>
              <a:custGeom>
                <a:rect b="b" l="l" r="r" t="t"/>
                <a:pathLst>
                  <a:path extrusionOk="0" h="294" w="136">
                    <a:moveTo>
                      <a:pt x="26" y="129"/>
                    </a:moveTo>
                    <a:lnTo>
                      <a:pt x="19" y="153"/>
                    </a:lnTo>
                    <a:lnTo>
                      <a:pt x="11" y="178"/>
                    </a:lnTo>
                    <a:lnTo>
                      <a:pt x="5" y="203"/>
                    </a:lnTo>
                    <a:lnTo>
                      <a:pt x="1" y="227"/>
                    </a:lnTo>
                    <a:lnTo>
                      <a:pt x="0" y="239"/>
                    </a:lnTo>
                    <a:lnTo>
                      <a:pt x="0" y="250"/>
                    </a:lnTo>
                    <a:lnTo>
                      <a:pt x="0" y="260"/>
                    </a:lnTo>
                    <a:lnTo>
                      <a:pt x="2" y="269"/>
                    </a:lnTo>
                    <a:lnTo>
                      <a:pt x="5" y="276"/>
                    </a:lnTo>
                    <a:lnTo>
                      <a:pt x="9" y="284"/>
                    </a:lnTo>
                    <a:lnTo>
                      <a:pt x="14" y="289"/>
                    </a:lnTo>
                    <a:lnTo>
                      <a:pt x="21" y="292"/>
                    </a:lnTo>
                    <a:lnTo>
                      <a:pt x="29" y="294"/>
                    </a:lnTo>
                    <a:lnTo>
                      <a:pt x="35" y="294"/>
                    </a:lnTo>
                    <a:lnTo>
                      <a:pt x="42" y="290"/>
                    </a:lnTo>
                    <a:lnTo>
                      <a:pt x="50" y="286"/>
                    </a:lnTo>
                    <a:lnTo>
                      <a:pt x="56" y="280"/>
                    </a:lnTo>
                    <a:lnTo>
                      <a:pt x="62" y="272"/>
                    </a:lnTo>
                    <a:lnTo>
                      <a:pt x="68" y="264"/>
                    </a:lnTo>
                    <a:lnTo>
                      <a:pt x="75" y="254"/>
                    </a:lnTo>
                    <a:lnTo>
                      <a:pt x="87" y="231"/>
                    </a:lnTo>
                    <a:lnTo>
                      <a:pt x="97" y="206"/>
                    </a:lnTo>
                    <a:lnTo>
                      <a:pt x="107" y="183"/>
                    </a:lnTo>
                    <a:lnTo>
                      <a:pt x="115" y="159"/>
                    </a:lnTo>
                    <a:lnTo>
                      <a:pt x="122" y="135"/>
                    </a:lnTo>
                    <a:lnTo>
                      <a:pt x="128" y="110"/>
                    </a:lnTo>
                    <a:lnTo>
                      <a:pt x="133" y="84"/>
                    </a:lnTo>
                    <a:lnTo>
                      <a:pt x="136" y="59"/>
                    </a:lnTo>
                    <a:lnTo>
                      <a:pt x="136" y="48"/>
                    </a:lnTo>
                    <a:lnTo>
                      <a:pt x="136" y="38"/>
                    </a:lnTo>
                    <a:lnTo>
                      <a:pt x="136" y="28"/>
                    </a:lnTo>
                    <a:lnTo>
                      <a:pt x="135" y="19"/>
                    </a:lnTo>
                    <a:lnTo>
                      <a:pt x="132" y="12"/>
                    </a:lnTo>
                    <a:lnTo>
                      <a:pt x="128" y="7"/>
                    </a:lnTo>
                    <a:lnTo>
                      <a:pt x="125" y="3"/>
                    </a:lnTo>
                    <a:lnTo>
                      <a:pt x="120" y="0"/>
                    </a:lnTo>
                    <a:lnTo>
                      <a:pt x="111" y="0"/>
                    </a:lnTo>
                    <a:lnTo>
                      <a:pt x="103" y="3"/>
                    </a:lnTo>
                    <a:lnTo>
                      <a:pt x="96" y="5"/>
                    </a:lnTo>
                    <a:lnTo>
                      <a:pt x="88" y="10"/>
                    </a:lnTo>
                    <a:lnTo>
                      <a:pt x="82" y="17"/>
                    </a:lnTo>
                    <a:lnTo>
                      <a:pt x="76" y="24"/>
                    </a:lnTo>
                    <a:lnTo>
                      <a:pt x="70" y="32"/>
                    </a:lnTo>
                    <a:lnTo>
                      <a:pt x="63" y="40"/>
                    </a:lnTo>
                    <a:lnTo>
                      <a:pt x="52" y="61"/>
                    </a:lnTo>
                    <a:lnTo>
                      <a:pt x="42" y="84"/>
                    </a:lnTo>
                    <a:lnTo>
                      <a:pt x="34" y="106"/>
                    </a:lnTo>
                    <a:lnTo>
                      <a:pt x="26" y="129"/>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56" name="Google Shape;856;p12"/>
              <p:cNvSpPr/>
              <p:nvPr/>
            </p:nvSpPr>
            <p:spPr>
              <a:xfrm>
                <a:off x="3162" y="1820"/>
                <a:ext cx="93" cy="79"/>
              </a:xfrm>
              <a:custGeom>
                <a:rect b="b" l="l" r="r" t="t"/>
                <a:pathLst>
                  <a:path extrusionOk="0" h="396" w="469">
                    <a:moveTo>
                      <a:pt x="0" y="396"/>
                    </a:moveTo>
                    <a:lnTo>
                      <a:pt x="74" y="126"/>
                    </a:lnTo>
                    <a:lnTo>
                      <a:pt x="74" y="114"/>
                    </a:lnTo>
                    <a:lnTo>
                      <a:pt x="74" y="107"/>
                    </a:lnTo>
                    <a:lnTo>
                      <a:pt x="73" y="101"/>
                    </a:lnTo>
                    <a:lnTo>
                      <a:pt x="69" y="96"/>
                    </a:lnTo>
                    <a:lnTo>
                      <a:pt x="192" y="51"/>
                    </a:lnTo>
                    <a:lnTo>
                      <a:pt x="196" y="56"/>
                    </a:lnTo>
                    <a:lnTo>
                      <a:pt x="199" y="62"/>
                    </a:lnTo>
                    <a:lnTo>
                      <a:pt x="200" y="66"/>
                    </a:lnTo>
                    <a:lnTo>
                      <a:pt x="200" y="71"/>
                    </a:lnTo>
                    <a:lnTo>
                      <a:pt x="200" y="76"/>
                    </a:lnTo>
                    <a:lnTo>
                      <a:pt x="197" y="81"/>
                    </a:lnTo>
                    <a:lnTo>
                      <a:pt x="189" y="116"/>
                    </a:lnTo>
                    <a:lnTo>
                      <a:pt x="197" y="106"/>
                    </a:lnTo>
                    <a:lnTo>
                      <a:pt x="202" y="91"/>
                    </a:lnTo>
                    <a:lnTo>
                      <a:pt x="214" y="79"/>
                    </a:lnTo>
                    <a:lnTo>
                      <a:pt x="222" y="69"/>
                    </a:lnTo>
                    <a:lnTo>
                      <a:pt x="230" y="59"/>
                    </a:lnTo>
                    <a:lnTo>
                      <a:pt x="237" y="51"/>
                    </a:lnTo>
                    <a:lnTo>
                      <a:pt x="250" y="39"/>
                    </a:lnTo>
                    <a:lnTo>
                      <a:pt x="261" y="30"/>
                    </a:lnTo>
                    <a:lnTo>
                      <a:pt x="272" y="22"/>
                    </a:lnTo>
                    <a:lnTo>
                      <a:pt x="282" y="15"/>
                    </a:lnTo>
                    <a:lnTo>
                      <a:pt x="292" y="11"/>
                    </a:lnTo>
                    <a:lnTo>
                      <a:pt x="301" y="7"/>
                    </a:lnTo>
                    <a:lnTo>
                      <a:pt x="308" y="3"/>
                    </a:lnTo>
                    <a:lnTo>
                      <a:pt x="316" y="2"/>
                    </a:lnTo>
                    <a:lnTo>
                      <a:pt x="325" y="0"/>
                    </a:lnTo>
                    <a:lnTo>
                      <a:pt x="332" y="0"/>
                    </a:lnTo>
                    <a:lnTo>
                      <a:pt x="340" y="0"/>
                    </a:lnTo>
                    <a:lnTo>
                      <a:pt x="347" y="0"/>
                    </a:lnTo>
                    <a:lnTo>
                      <a:pt x="353" y="2"/>
                    </a:lnTo>
                    <a:lnTo>
                      <a:pt x="360" y="3"/>
                    </a:lnTo>
                    <a:lnTo>
                      <a:pt x="365" y="6"/>
                    </a:lnTo>
                    <a:lnTo>
                      <a:pt x="371" y="10"/>
                    </a:lnTo>
                    <a:lnTo>
                      <a:pt x="375" y="12"/>
                    </a:lnTo>
                    <a:lnTo>
                      <a:pt x="378" y="16"/>
                    </a:lnTo>
                    <a:lnTo>
                      <a:pt x="382" y="21"/>
                    </a:lnTo>
                    <a:lnTo>
                      <a:pt x="386" y="26"/>
                    </a:lnTo>
                    <a:lnTo>
                      <a:pt x="387" y="30"/>
                    </a:lnTo>
                    <a:lnTo>
                      <a:pt x="389" y="36"/>
                    </a:lnTo>
                    <a:lnTo>
                      <a:pt x="391" y="41"/>
                    </a:lnTo>
                    <a:lnTo>
                      <a:pt x="391" y="46"/>
                    </a:lnTo>
                    <a:lnTo>
                      <a:pt x="391" y="53"/>
                    </a:lnTo>
                    <a:lnTo>
                      <a:pt x="389" y="61"/>
                    </a:lnTo>
                    <a:lnTo>
                      <a:pt x="388" y="68"/>
                    </a:lnTo>
                    <a:lnTo>
                      <a:pt x="386" y="76"/>
                    </a:lnTo>
                    <a:lnTo>
                      <a:pt x="371" y="126"/>
                    </a:lnTo>
                    <a:lnTo>
                      <a:pt x="366" y="139"/>
                    </a:lnTo>
                    <a:lnTo>
                      <a:pt x="361" y="159"/>
                    </a:lnTo>
                    <a:lnTo>
                      <a:pt x="351" y="204"/>
                    </a:lnTo>
                    <a:lnTo>
                      <a:pt x="348" y="210"/>
                    </a:lnTo>
                    <a:lnTo>
                      <a:pt x="347" y="217"/>
                    </a:lnTo>
                    <a:lnTo>
                      <a:pt x="346" y="222"/>
                    </a:lnTo>
                    <a:lnTo>
                      <a:pt x="346" y="229"/>
                    </a:lnTo>
                    <a:lnTo>
                      <a:pt x="345" y="230"/>
                    </a:lnTo>
                    <a:lnTo>
                      <a:pt x="345" y="233"/>
                    </a:lnTo>
                    <a:lnTo>
                      <a:pt x="345" y="234"/>
                    </a:lnTo>
                    <a:lnTo>
                      <a:pt x="346" y="235"/>
                    </a:lnTo>
                    <a:lnTo>
                      <a:pt x="350" y="238"/>
                    </a:lnTo>
                    <a:lnTo>
                      <a:pt x="356" y="239"/>
                    </a:lnTo>
                    <a:lnTo>
                      <a:pt x="361" y="238"/>
                    </a:lnTo>
                    <a:lnTo>
                      <a:pt x="367" y="234"/>
                    </a:lnTo>
                    <a:lnTo>
                      <a:pt x="376" y="227"/>
                    </a:lnTo>
                    <a:lnTo>
                      <a:pt x="386" y="214"/>
                    </a:lnTo>
                    <a:lnTo>
                      <a:pt x="394" y="202"/>
                    </a:lnTo>
                    <a:lnTo>
                      <a:pt x="411" y="179"/>
                    </a:lnTo>
                    <a:lnTo>
                      <a:pt x="414" y="168"/>
                    </a:lnTo>
                    <a:lnTo>
                      <a:pt x="421" y="156"/>
                    </a:lnTo>
                    <a:lnTo>
                      <a:pt x="428" y="142"/>
                    </a:lnTo>
                    <a:lnTo>
                      <a:pt x="436" y="126"/>
                    </a:lnTo>
                    <a:lnTo>
                      <a:pt x="439" y="111"/>
                    </a:lnTo>
                    <a:lnTo>
                      <a:pt x="444" y="96"/>
                    </a:lnTo>
                    <a:lnTo>
                      <a:pt x="452" y="74"/>
                    </a:lnTo>
                    <a:lnTo>
                      <a:pt x="454" y="66"/>
                    </a:lnTo>
                    <a:lnTo>
                      <a:pt x="458" y="57"/>
                    </a:lnTo>
                    <a:lnTo>
                      <a:pt x="459" y="53"/>
                    </a:lnTo>
                    <a:lnTo>
                      <a:pt x="462" y="51"/>
                    </a:lnTo>
                    <a:lnTo>
                      <a:pt x="464" y="51"/>
                    </a:lnTo>
                    <a:lnTo>
                      <a:pt x="468" y="51"/>
                    </a:lnTo>
                    <a:lnTo>
                      <a:pt x="469" y="52"/>
                    </a:lnTo>
                    <a:lnTo>
                      <a:pt x="469" y="53"/>
                    </a:lnTo>
                    <a:lnTo>
                      <a:pt x="469" y="56"/>
                    </a:lnTo>
                    <a:lnTo>
                      <a:pt x="469" y="61"/>
                    </a:lnTo>
                    <a:lnTo>
                      <a:pt x="469" y="66"/>
                    </a:lnTo>
                    <a:lnTo>
                      <a:pt x="459" y="96"/>
                    </a:lnTo>
                    <a:lnTo>
                      <a:pt x="452" y="114"/>
                    </a:lnTo>
                    <a:lnTo>
                      <a:pt x="444" y="133"/>
                    </a:lnTo>
                    <a:lnTo>
                      <a:pt x="437" y="151"/>
                    </a:lnTo>
                    <a:lnTo>
                      <a:pt x="431" y="169"/>
                    </a:lnTo>
                    <a:lnTo>
                      <a:pt x="416" y="196"/>
                    </a:lnTo>
                    <a:lnTo>
                      <a:pt x="403" y="215"/>
                    </a:lnTo>
                    <a:lnTo>
                      <a:pt x="392" y="232"/>
                    </a:lnTo>
                    <a:lnTo>
                      <a:pt x="381" y="244"/>
                    </a:lnTo>
                    <a:lnTo>
                      <a:pt x="370" y="257"/>
                    </a:lnTo>
                    <a:lnTo>
                      <a:pt x="360" y="268"/>
                    </a:lnTo>
                    <a:lnTo>
                      <a:pt x="351" y="277"/>
                    </a:lnTo>
                    <a:lnTo>
                      <a:pt x="342" y="284"/>
                    </a:lnTo>
                    <a:lnTo>
                      <a:pt x="333" y="290"/>
                    </a:lnTo>
                    <a:lnTo>
                      <a:pt x="325" y="295"/>
                    </a:lnTo>
                    <a:lnTo>
                      <a:pt x="316" y="299"/>
                    </a:lnTo>
                    <a:lnTo>
                      <a:pt x="307" y="303"/>
                    </a:lnTo>
                    <a:lnTo>
                      <a:pt x="298" y="305"/>
                    </a:lnTo>
                    <a:lnTo>
                      <a:pt x="291" y="307"/>
                    </a:lnTo>
                    <a:lnTo>
                      <a:pt x="282" y="308"/>
                    </a:lnTo>
                    <a:lnTo>
                      <a:pt x="276" y="307"/>
                    </a:lnTo>
                    <a:lnTo>
                      <a:pt x="268" y="307"/>
                    </a:lnTo>
                    <a:lnTo>
                      <a:pt x="262" y="304"/>
                    </a:lnTo>
                    <a:lnTo>
                      <a:pt x="256" y="302"/>
                    </a:lnTo>
                    <a:lnTo>
                      <a:pt x="251" y="299"/>
                    </a:lnTo>
                    <a:lnTo>
                      <a:pt x="245" y="295"/>
                    </a:lnTo>
                    <a:lnTo>
                      <a:pt x="241" y="290"/>
                    </a:lnTo>
                    <a:lnTo>
                      <a:pt x="237" y="285"/>
                    </a:lnTo>
                    <a:lnTo>
                      <a:pt x="234" y="280"/>
                    </a:lnTo>
                    <a:lnTo>
                      <a:pt x="231" y="274"/>
                    </a:lnTo>
                    <a:lnTo>
                      <a:pt x="229" y="268"/>
                    </a:lnTo>
                    <a:lnTo>
                      <a:pt x="229" y="260"/>
                    </a:lnTo>
                    <a:lnTo>
                      <a:pt x="227" y="254"/>
                    </a:lnTo>
                    <a:lnTo>
                      <a:pt x="229" y="243"/>
                    </a:lnTo>
                    <a:lnTo>
                      <a:pt x="232" y="229"/>
                    </a:lnTo>
                    <a:lnTo>
                      <a:pt x="238" y="209"/>
                    </a:lnTo>
                    <a:lnTo>
                      <a:pt x="247" y="179"/>
                    </a:lnTo>
                    <a:lnTo>
                      <a:pt x="248" y="172"/>
                    </a:lnTo>
                    <a:lnTo>
                      <a:pt x="251" y="164"/>
                    </a:lnTo>
                    <a:lnTo>
                      <a:pt x="253" y="157"/>
                    </a:lnTo>
                    <a:lnTo>
                      <a:pt x="257" y="149"/>
                    </a:lnTo>
                    <a:lnTo>
                      <a:pt x="262" y="139"/>
                    </a:lnTo>
                    <a:lnTo>
                      <a:pt x="277" y="86"/>
                    </a:lnTo>
                    <a:lnTo>
                      <a:pt x="280" y="79"/>
                    </a:lnTo>
                    <a:lnTo>
                      <a:pt x="281" y="74"/>
                    </a:lnTo>
                    <a:lnTo>
                      <a:pt x="282" y="69"/>
                    </a:lnTo>
                    <a:lnTo>
                      <a:pt x="282" y="66"/>
                    </a:lnTo>
                    <a:lnTo>
                      <a:pt x="278" y="59"/>
                    </a:lnTo>
                    <a:lnTo>
                      <a:pt x="273" y="56"/>
                    </a:lnTo>
                    <a:lnTo>
                      <a:pt x="271" y="54"/>
                    </a:lnTo>
                    <a:lnTo>
                      <a:pt x="268" y="54"/>
                    </a:lnTo>
                    <a:lnTo>
                      <a:pt x="266" y="54"/>
                    </a:lnTo>
                    <a:lnTo>
                      <a:pt x="262" y="56"/>
                    </a:lnTo>
                    <a:lnTo>
                      <a:pt x="258" y="57"/>
                    </a:lnTo>
                    <a:lnTo>
                      <a:pt x="253" y="59"/>
                    </a:lnTo>
                    <a:lnTo>
                      <a:pt x="247" y="64"/>
                    </a:lnTo>
                    <a:lnTo>
                      <a:pt x="237" y="71"/>
                    </a:lnTo>
                    <a:lnTo>
                      <a:pt x="229" y="81"/>
                    </a:lnTo>
                    <a:lnTo>
                      <a:pt x="219" y="93"/>
                    </a:lnTo>
                    <a:lnTo>
                      <a:pt x="207" y="112"/>
                    </a:lnTo>
                    <a:lnTo>
                      <a:pt x="192" y="134"/>
                    </a:lnTo>
                    <a:lnTo>
                      <a:pt x="179" y="159"/>
                    </a:lnTo>
                    <a:lnTo>
                      <a:pt x="179" y="164"/>
                    </a:lnTo>
                    <a:lnTo>
                      <a:pt x="129" y="353"/>
                    </a:lnTo>
                    <a:lnTo>
                      <a:pt x="0" y="396"/>
                    </a:lnTo>
                    <a:close/>
                  </a:path>
                </a:pathLst>
              </a:custGeom>
              <a:solidFill>
                <a:srgbClr val="E9811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57" name="Google Shape;857;p12"/>
              <p:cNvSpPr/>
              <p:nvPr/>
            </p:nvSpPr>
            <p:spPr>
              <a:xfrm>
                <a:off x="3162" y="1820"/>
                <a:ext cx="93" cy="79"/>
              </a:xfrm>
              <a:custGeom>
                <a:rect b="b" l="l" r="r" t="t"/>
                <a:pathLst>
                  <a:path extrusionOk="0" h="396" w="469">
                    <a:moveTo>
                      <a:pt x="0" y="396"/>
                    </a:moveTo>
                    <a:lnTo>
                      <a:pt x="74" y="126"/>
                    </a:lnTo>
                    <a:lnTo>
                      <a:pt x="74" y="114"/>
                    </a:lnTo>
                    <a:lnTo>
                      <a:pt x="74" y="107"/>
                    </a:lnTo>
                    <a:lnTo>
                      <a:pt x="73" y="101"/>
                    </a:lnTo>
                    <a:lnTo>
                      <a:pt x="69" y="96"/>
                    </a:lnTo>
                    <a:lnTo>
                      <a:pt x="192" y="51"/>
                    </a:lnTo>
                    <a:lnTo>
                      <a:pt x="196" y="56"/>
                    </a:lnTo>
                    <a:lnTo>
                      <a:pt x="199" y="62"/>
                    </a:lnTo>
                    <a:lnTo>
                      <a:pt x="200" y="66"/>
                    </a:lnTo>
                    <a:lnTo>
                      <a:pt x="200" y="71"/>
                    </a:lnTo>
                    <a:lnTo>
                      <a:pt x="200" y="76"/>
                    </a:lnTo>
                    <a:lnTo>
                      <a:pt x="197" y="81"/>
                    </a:lnTo>
                    <a:lnTo>
                      <a:pt x="189" y="116"/>
                    </a:lnTo>
                    <a:lnTo>
                      <a:pt x="197" y="106"/>
                    </a:lnTo>
                    <a:lnTo>
                      <a:pt x="202" y="91"/>
                    </a:lnTo>
                    <a:lnTo>
                      <a:pt x="214" y="79"/>
                    </a:lnTo>
                    <a:lnTo>
                      <a:pt x="222" y="69"/>
                    </a:lnTo>
                    <a:lnTo>
                      <a:pt x="230" y="59"/>
                    </a:lnTo>
                    <a:lnTo>
                      <a:pt x="237" y="51"/>
                    </a:lnTo>
                    <a:lnTo>
                      <a:pt x="250" y="39"/>
                    </a:lnTo>
                    <a:lnTo>
                      <a:pt x="261" y="30"/>
                    </a:lnTo>
                    <a:lnTo>
                      <a:pt x="272" y="22"/>
                    </a:lnTo>
                    <a:lnTo>
                      <a:pt x="282" y="15"/>
                    </a:lnTo>
                    <a:lnTo>
                      <a:pt x="292" y="11"/>
                    </a:lnTo>
                    <a:lnTo>
                      <a:pt x="301" y="7"/>
                    </a:lnTo>
                    <a:lnTo>
                      <a:pt x="308" y="3"/>
                    </a:lnTo>
                    <a:lnTo>
                      <a:pt x="316" y="2"/>
                    </a:lnTo>
                    <a:lnTo>
                      <a:pt x="325" y="0"/>
                    </a:lnTo>
                    <a:lnTo>
                      <a:pt x="332" y="0"/>
                    </a:lnTo>
                    <a:lnTo>
                      <a:pt x="340" y="0"/>
                    </a:lnTo>
                    <a:lnTo>
                      <a:pt x="347" y="0"/>
                    </a:lnTo>
                    <a:lnTo>
                      <a:pt x="353" y="2"/>
                    </a:lnTo>
                    <a:lnTo>
                      <a:pt x="360" y="3"/>
                    </a:lnTo>
                    <a:lnTo>
                      <a:pt x="365" y="6"/>
                    </a:lnTo>
                    <a:lnTo>
                      <a:pt x="371" y="10"/>
                    </a:lnTo>
                    <a:lnTo>
                      <a:pt x="375" y="12"/>
                    </a:lnTo>
                    <a:lnTo>
                      <a:pt x="378" y="16"/>
                    </a:lnTo>
                    <a:lnTo>
                      <a:pt x="382" y="21"/>
                    </a:lnTo>
                    <a:lnTo>
                      <a:pt x="386" y="26"/>
                    </a:lnTo>
                    <a:lnTo>
                      <a:pt x="387" y="30"/>
                    </a:lnTo>
                    <a:lnTo>
                      <a:pt x="389" y="36"/>
                    </a:lnTo>
                    <a:lnTo>
                      <a:pt x="391" y="41"/>
                    </a:lnTo>
                    <a:lnTo>
                      <a:pt x="391" y="46"/>
                    </a:lnTo>
                    <a:lnTo>
                      <a:pt x="391" y="53"/>
                    </a:lnTo>
                    <a:lnTo>
                      <a:pt x="389" y="61"/>
                    </a:lnTo>
                    <a:lnTo>
                      <a:pt x="388" y="68"/>
                    </a:lnTo>
                    <a:lnTo>
                      <a:pt x="386" y="76"/>
                    </a:lnTo>
                    <a:lnTo>
                      <a:pt x="371" y="126"/>
                    </a:lnTo>
                    <a:lnTo>
                      <a:pt x="366" y="139"/>
                    </a:lnTo>
                    <a:lnTo>
                      <a:pt x="361" y="159"/>
                    </a:lnTo>
                    <a:lnTo>
                      <a:pt x="351" y="204"/>
                    </a:lnTo>
                    <a:lnTo>
                      <a:pt x="348" y="210"/>
                    </a:lnTo>
                    <a:lnTo>
                      <a:pt x="347" y="217"/>
                    </a:lnTo>
                    <a:lnTo>
                      <a:pt x="346" y="222"/>
                    </a:lnTo>
                    <a:lnTo>
                      <a:pt x="346" y="229"/>
                    </a:lnTo>
                    <a:lnTo>
                      <a:pt x="345" y="230"/>
                    </a:lnTo>
                    <a:lnTo>
                      <a:pt x="345" y="233"/>
                    </a:lnTo>
                    <a:lnTo>
                      <a:pt x="345" y="234"/>
                    </a:lnTo>
                    <a:lnTo>
                      <a:pt x="346" y="235"/>
                    </a:lnTo>
                    <a:lnTo>
                      <a:pt x="350" y="238"/>
                    </a:lnTo>
                    <a:lnTo>
                      <a:pt x="356" y="239"/>
                    </a:lnTo>
                    <a:lnTo>
                      <a:pt x="361" y="238"/>
                    </a:lnTo>
                    <a:lnTo>
                      <a:pt x="367" y="234"/>
                    </a:lnTo>
                    <a:lnTo>
                      <a:pt x="376" y="227"/>
                    </a:lnTo>
                    <a:lnTo>
                      <a:pt x="386" y="214"/>
                    </a:lnTo>
                    <a:lnTo>
                      <a:pt x="394" y="202"/>
                    </a:lnTo>
                    <a:lnTo>
                      <a:pt x="411" y="179"/>
                    </a:lnTo>
                    <a:lnTo>
                      <a:pt x="414" y="168"/>
                    </a:lnTo>
                    <a:lnTo>
                      <a:pt x="421" y="156"/>
                    </a:lnTo>
                    <a:lnTo>
                      <a:pt x="428" y="142"/>
                    </a:lnTo>
                    <a:lnTo>
                      <a:pt x="436" y="126"/>
                    </a:lnTo>
                    <a:lnTo>
                      <a:pt x="439" y="111"/>
                    </a:lnTo>
                    <a:lnTo>
                      <a:pt x="444" y="96"/>
                    </a:lnTo>
                    <a:lnTo>
                      <a:pt x="452" y="74"/>
                    </a:lnTo>
                    <a:lnTo>
                      <a:pt x="454" y="66"/>
                    </a:lnTo>
                    <a:lnTo>
                      <a:pt x="458" y="57"/>
                    </a:lnTo>
                    <a:lnTo>
                      <a:pt x="459" y="53"/>
                    </a:lnTo>
                    <a:lnTo>
                      <a:pt x="462" y="51"/>
                    </a:lnTo>
                    <a:lnTo>
                      <a:pt x="464" y="51"/>
                    </a:lnTo>
                    <a:lnTo>
                      <a:pt x="468" y="51"/>
                    </a:lnTo>
                    <a:lnTo>
                      <a:pt x="469" y="52"/>
                    </a:lnTo>
                    <a:lnTo>
                      <a:pt x="469" y="53"/>
                    </a:lnTo>
                    <a:lnTo>
                      <a:pt x="469" y="56"/>
                    </a:lnTo>
                    <a:lnTo>
                      <a:pt x="469" y="61"/>
                    </a:lnTo>
                    <a:lnTo>
                      <a:pt x="469" y="66"/>
                    </a:lnTo>
                    <a:lnTo>
                      <a:pt x="459" y="96"/>
                    </a:lnTo>
                    <a:lnTo>
                      <a:pt x="452" y="114"/>
                    </a:lnTo>
                    <a:lnTo>
                      <a:pt x="444" y="133"/>
                    </a:lnTo>
                    <a:lnTo>
                      <a:pt x="437" y="151"/>
                    </a:lnTo>
                    <a:lnTo>
                      <a:pt x="431" y="169"/>
                    </a:lnTo>
                    <a:lnTo>
                      <a:pt x="416" y="196"/>
                    </a:lnTo>
                    <a:lnTo>
                      <a:pt x="403" y="215"/>
                    </a:lnTo>
                    <a:lnTo>
                      <a:pt x="392" y="232"/>
                    </a:lnTo>
                    <a:lnTo>
                      <a:pt x="381" y="244"/>
                    </a:lnTo>
                    <a:lnTo>
                      <a:pt x="370" y="257"/>
                    </a:lnTo>
                    <a:lnTo>
                      <a:pt x="360" y="268"/>
                    </a:lnTo>
                    <a:lnTo>
                      <a:pt x="351" y="277"/>
                    </a:lnTo>
                    <a:lnTo>
                      <a:pt x="342" y="284"/>
                    </a:lnTo>
                    <a:lnTo>
                      <a:pt x="333" y="290"/>
                    </a:lnTo>
                    <a:lnTo>
                      <a:pt x="325" y="295"/>
                    </a:lnTo>
                    <a:lnTo>
                      <a:pt x="316" y="299"/>
                    </a:lnTo>
                    <a:lnTo>
                      <a:pt x="307" y="303"/>
                    </a:lnTo>
                    <a:lnTo>
                      <a:pt x="298" y="305"/>
                    </a:lnTo>
                    <a:lnTo>
                      <a:pt x="291" y="307"/>
                    </a:lnTo>
                    <a:lnTo>
                      <a:pt x="282" y="308"/>
                    </a:lnTo>
                    <a:lnTo>
                      <a:pt x="276" y="307"/>
                    </a:lnTo>
                    <a:lnTo>
                      <a:pt x="268" y="307"/>
                    </a:lnTo>
                    <a:lnTo>
                      <a:pt x="262" y="304"/>
                    </a:lnTo>
                    <a:lnTo>
                      <a:pt x="256" y="302"/>
                    </a:lnTo>
                    <a:lnTo>
                      <a:pt x="251" y="299"/>
                    </a:lnTo>
                    <a:lnTo>
                      <a:pt x="245" y="295"/>
                    </a:lnTo>
                    <a:lnTo>
                      <a:pt x="241" y="290"/>
                    </a:lnTo>
                    <a:lnTo>
                      <a:pt x="237" y="285"/>
                    </a:lnTo>
                    <a:lnTo>
                      <a:pt x="234" y="280"/>
                    </a:lnTo>
                    <a:lnTo>
                      <a:pt x="231" y="274"/>
                    </a:lnTo>
                    <a:lnTo>
                      <a:pt x="229" y="268"/>
                    </a:lnTo>
                    <a:lnTo>
                      <a:pt x="229" y="260"/>
                    </a:lnTo>
                    <a:lnTo>
                      <a:pt x="227" y="254"/>
                    </a:lnTo>
                    <a:lnTo>
                      <a:pt x="229" y="243"/>
                    </a:lnTo>
                    <a:lnTo>
                      <a:pt x="232" y="229"/>
                    </a:lnTo>
                    <a:lnTo>
                      <a:pt x="238" y="209"/>
                    </a:lnTo>
                    <a:lnTo>
                      <a:pt x="247" y="179"/>
                    </a:lnTo>
                    <a:lnTo>
                      <a:pt x="248" y="172"/>
                    </a:lnTo>
                    <a:lnTo>
                      <a:pt x="251" y="164"/>
                    </a:lnTo>
                    <a:lnTo>
                      <a:pt x="253" y="157"/>
                    </a:lnTo>
                    <a:lnTo>
                      <a:pt x="257" y="149"/>
                    </a:lnTo>
                    <a:lnTo>
                      <a:pt x="262" y="139"/>
                    </a:lnTo>
                    <a:lnTo>
                      <a:pt x="277" y="86"/>
                    </a:lnTo>
                    <a:lnTo>
                      <a:pt x="280" y="79"/>
                    </a:lnTo>
                    <a:lnTo>
                      <a:pt x="281" y="74"/>
                    </a:lnTo>
                    <a:lnTo>
                      <a:pt x="282" y="69"/>
                    </a:lnTo>
                    <a:lnTo>
                      <a:pt x="282" y="66"/>
                    </a:lnTo>
                    <a:lnTo>
                      <a:pt x="278" y="59"/>
                    </a:lnTo>
                    <a:lnTo>
                      <a:pt x="273" y="56"/>
                    </a:lnTo>
                    <a:lnTo>
                      <a:pt x="271" y="54"/>
                    </a:lnTo>
                    <a:lnTo>
                      <a:pt x="268" y="54"/>
                    </a:lnTo>
                    <a:lnTo>
                      <a:pt x="266" y="54"/>
                    </a:lnTo>
                    <a:lnTo>
                      <a:pt x="262" y="56"/>
                    </a:lnTo>
                    <a:lnTo>
                      <a:pt x="258" y="57"/>
                    </a:lnTo>
                    <a:lnTo>
                      <a:pt x="253" y="59"/>
                    </a:lnTo>
                    <a:lnTo>
                      <a:pt x="247" y="64"/>
                    </a:lnTo>
                    <a:lnTo>
                      <a:pt x="237" y="71"/>
                    </a:lnTo>
                    <a:lnTo>
                      <a:pt x="229" y="81"/>
                    </a:lnTo>
                    <a:lnTo>
                      <a:pt x="219" y="93"/>
                    </a:lnTo>
                    <a:lnTo>
                      <a:pt x="207" y="112"/>
                    </a:lnTo>
                    <a:lnTo>
                      <a:pt x="192" y="134"/>
                    </a:lnTo>
                    <a:lnTo>
                      <a:pt x="179" y="159"/>
                    </a:lnTo>
                    <a:lnTo>
                      <a:pt x="179" y="164"/>
                    </a:lnTo>
                    <a:lnTo>
                      <a:pt x="129" y="353"/>
                    </a:lnTo>
                    <a:lnTo>
                      <a:pt x="0" y="396"/>
                    </a:lnTo>
                  </a:path>
                </a:pathLst>
              </a:custGeom>
              <a:noFill/>
              <a:ln cap="flat" cmpd="sng" w="9525">
                <a:solidFill>
                  <a:srgbClr val="1F1A17"/>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58" name="Google Shape;858;p12"/>
              <p:cNvSpPr/>
              <p:nvPr/>
            </p:nvSpPr>
            <p:spPr>
              <a:xfrm>
                <a:off x="3491" y="1134"/>
                <a:ext cx="143" cy="34"/>
              </a:xfrm>
              <a:custGeom>
                <a:rect b="b" l="l" r="r" t="t"/>
                <a:pathLst>
                  <a:path extrusionOk="0" h="172" w="715">
                    <a:moveTo>
                      <a:pt x="680" y="91"/>
                    </a:moveTo>
                    <a:lnTo>
                      <a:pt x="657" y="78"/>
                    </a:lnTo>
                    <a:lnTo>
                      <a:pt x="633" y="65"/>
                    </a:lnTo>
                    <a:lnTo>
                      <a:pt x="607" y="52"/>
                    </a:lnTo>
                    <a:lnTo>
                      <a:pt x="581" y="41"/>
                    </a:lnTo>
                    <a:lnTo>
                      <a:pt x="554" y="30"/>
                    </a:lnTo>
                    <a:lnTo>
                      <a:pt x="526" y="21"/>
                    </a:lnTo>
                    <a:lnTo>
                      <a:pt x="497" y="12"/>
                    </a:lnTo>
                    <a:lnTo>
                      <a:pt x="468" y="6"/>
                    </a:lnTo>
                    <a:lnTo>
                      <a:pt x="437" y="2"/>
                    </a:lnTo>
                    <a:lnTo>
                      <a:pt x="406" y="0"/>
                    </a:lnTo>
                    <a:lnTo>
                      <a:pt x="390" y="0"/>
                    </a:lnTo>
                    <a:lnTo>
                      <a:pt x="373" y="1"/>
                    </a:lnTo>
                    <a:lnTo>
                      <a:pt x="357" y="2"/>
                    </a:lnTo>
                    <a:lnTo>
                      <a:pt x="340" y="3"/>
                    </a:lnTo>
                    <a:lnTo>
                      <a:pt x="322" y="7"/>
                    </a:lnTo>
                    <a:lnTo>
                      <a:pt x="306" y="11"/>
                    </a:lnTo>
                    <a:lnTo>
                      <a:pt x="287" y="15"/>
                    </a:lnTo>
                    <a:lnTo>
                      <a:pt x="270" y="20"/>
                    </a:lnTo>
                    <a:lnTo>
                      <a:pt x="252" y="27"/>
                    </a:lnTo>
                    <a:lnTo>
                      <a:pt x="234" y="33"/>
                    </a:lnTo>
                    <a:lnTo>
                      <a:pt x="215" y="42"/>
                    </a:lnTo>
                    <a:lnTo>
                      <a:pt x="196" y="51"/>
                    </a:lnTo>
                    <a:lnTo>
                      <a:pt x="150" y="73"/>
                    </a:lnTo>
                    <a:lnTo>
                      <a:pt x="105" y="97"/>
                    </a:lnTo>
                    <a:lnTo>
                      <a:pt x="63" y="118"/>
                    </a:lnTo>
                    <a:lnTo>
                      <a:pt x="29" y="138"/>
                    </a:lnTo>
                    <a:lnTo>
                      <a:pt x="17" y="147"/>
                    </a:lnTo>
                    <a:lnTo>
                      <a:pt x="7" y="154"/>
                    </a:lnTo>
                    <a:lnTo>
                      <a:pt x="4" y="158"/>
                    </a:lnTo>
                    <a:lnTo>
                      <a:pt x="2" y="161"/>
                    </a:lnTo>
                    <a:lnTo>
                      <a:pt x="0" y="163"/>
                    </a:lnTo>
                    <a:lnTo>
                      <a:pt x="0" y="166"/>
                    </a:lnTo>
                    <a:lnTo>
                      <a:pt x="2" y="168"/>
                    </a:lnTo>
                    <a:lnTo>
                      <a:pt x="4" y="169"/>
                    </a:lnTo>
                    <a:lnTo>
                      <a:pt x="8" y="171"/>
                    </a:lnTo>
                    <a:lnTo>
                      <a:pt x="13" y="172"/>
                    </a:lnTo>
                    <a:lnTo>
                      <a:pt x="26" y="172"/>
                    </a:lnTo>
                    <a:lnTo>
                      <a:pt x="48" y="169"/>
                    </a:lnTo>
                    <a:lnTo>
                      <a:pt x="78" y="167"/>
                    </a:lnTo>
                    <a:lnTo>
                      <a:pt x="109" y="162"/>
                    </a:lnTo>
                    <a:lnTo>
                      <a:pt x="140" y="156"/>
                    </a:lnTo>
                    <a:lnTo>
                      <a:pt x="171" y="149"/>
                    </a:lnTo>
                    <a:lnTo>
                      <a:pt x="234" y="136"/>
                    </a:lnTo>
                    <a:lnTo>
                      <a:pt x="297" y="122"/>
                    </a:lnTo>
                    <a:lnTo>
                      <a:pt x="328" y="116"/>
                    </a:lnTo>
                    <a:lnTo>
                      <a:pt x="360" y="111"/>
                    </a:lnTo>
                    <a:lnTo>
                      <a:pt x="391" y="106"/>
                    </a:lnTo>
                    <a:lnTo>
                      <a:pt x="421" y="103"/>
                    </a:lnTo>
                    <a:lnTo>
                      <a:pt x="449" y="102"/>
                    </a:lnTo>
                    <a:lnTo>
                      <a:pt x="478" y="102"/>
                    </a:lnTo>
                    <a:lnTo>
                      <a:pt x="492" y="103"/>
                    </a:lnTo>
                    <a:lnTo>
                      <a:pt x="506" y="106"/>
                    </a:lnTo>
                    <a:lnTo>
                      <a:pt x="519" y="107"/>
                    </a:lnTo>
                    <a:lnTo>
                      <a:pt x="532" y="111"/>
                    </a:lnTo>
                    <a:lnTo>
                      <a:pt x="583" y="122"/>
                    </a:lnTo>
                    <a:lnTo>
                      <a:pt x="628" y="130"/>
                    </a:lnTo>
                    <a:lnTo>
                      <a:pt x="648" y="132"/>
                    </a:lnTo>
                    <a:lnTo>
                      <a:pt x="665" y="133"/>
                    </a:lnTo>
                    <a:lnTo>
                      <a:pt x="680" y="135"/>
                    </a:lnTo>
                    <a:lnTo>
                      <a:pt x="693" y="135"/>
                    </a:lnTo>
                    <a:lnTo>
                      <a:pt x="703" y="132"/>
                    </a:lnTo>
                    <a:lnTo>
                      <a:pt x="710" y="130"/>
                    </a:lnTo>
                    <a:lnTo>
                      <a:pt x="713" y="128"/>
                    </a:lnTo>
                    <a:lnTo>
                      <a:pt x="714" y="127"/>
                    </a:lnTo>
                    <a:lnTo>
                      <a:pt x="715" y="125"/>
                    </a:lnTo>
                    <a:lnTo>
                      <a:pt x="715" y="122"/>
                    </a:lnTo>
                    <a:lnTo>
                      <a:pt x="712" y="116"/>
                    </a:lnTo>
                    <a:lnTo>
                      <a:pt x="705" y="108"/>
                    </a:lnTo>
                    <a:lnTo>
                      <a:pt x="695" y="101"/>
                    </a:lnTo>
                    <a:lnTo>
                      <a:pt x="680" y="9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59" name="Google Shape;859;p12"/>
              <p:cNvSpPr/>
              <p:nvPr/>
            </p:nvSpPr>
            <p:spPr>
              <a:xfrm>
                <a:off x="3423" y="1203"/>
                <a:ext cx="135" cy="27"/>
              </a:xfrm>
              <a:custGeom>
                <a:rect b="b" l="l" r="r" t="t"/>
                <a:pathLst>
                  <a:path extrusionOk="0" h="131" w="673">
                    <a:moveTo>
                      <a:pt x="640" y="93"/>
                    </a:moveTo>
                    <a:lnTo>
                      <a:pt x="615" y="79"/>
                    </a:lnTo>
                    <a:lnTo>
                      <a:pt x="585" y="66"/>
                    </a:lnTo>
                    <a:lnTo>
                      <a:pt x="552" y="54"/>
                    </a:lnTo>
                    <a:lnTo>
                      <a:pt x="516" y="43"/>
                    </a:lnTo>
                    <a:lnTo>
                      <a:pt x="479" y="33"/>
                    </a:lnTo>
                    <a:lnTo>
                      <a:pt x="440" y="24"/>
                    </a:lnTo>
                    <a:lnTo>
                      <a:pt x="400" y="16"/>
                    </a:lnTo>
                    <a:lnTo>
                      <a:pt x="361" y="10"/>
                    </a:lnTo>
                    <a:lnTo>
                      <a:pt x="323" y="5"/>
                    </a:lnTo>
                    <a:lnTo>
                      <a:pt x="285" y="1"/>
                    </a:lnTo>
                    <a:lnTo>
                      <a:pt x="250" y="0"/>
                    </a:lnTo>
                    <a:lnTo>
                      <a:pt x="218" y="1"/>
                    </a:lnTo>
                    <a:lnTo>
                      <a:pt x="203" y="1"/>
                    </a:lnTo>
                    <a:lnTo>
                      <a:pt x="189" y="4"/>
                    </a:lnTo>
                    <a:lnTo>
                      <a:pt x="177" y="5"/>
                    </a:lnTo>
                    <a:lnTo>
                      <a:pt x="164" y="8"/>
                    </a:lnTo>
                    <a:lnTo>
                      <a:pt x="154" y="11"/>
                    </a:lnTo>
                    <a:lnTo>
                      <a:pt x="146" y="14"/>
                    </a:lnTo>
                    <a:lnTo>
                      <a:pt x="137" y="19"/>
                    </a:lnTo>
                    <a:lnTo>
                      <a:pt x="131" y="24"/>
                    </a:lnTo>
                    <a:lnTo>
                      <a:pt x="93" y="53"/>
                    </a:lnTo>
                    <a:lnTo>
                      <a:pt x="58" y="76"/>
                    </a:lnTo>
                    <a:lnTo>
                      <a:pt x="30" y="96"/>
                    </a:lnTo>
                    <a:lnTo>
                      <a:pt x="10" y="110"/>
                    </a:lnTo>
                    <a:lnTo>
                      <a:pt x="3" y="116"/>
                    </a:lnTo>
                    <a:lnTo>
                      <a:pt x="0" y="121"/>
                    </a:lnTo>
                    <a:lnTo>
                      <a:pt x="0" y="123"/>
                    </a:lnTo>
                    <a:lnTo>
                      <a:pt x="0" y="125"/>
                    </a:lnTo>
                    <a:lnTo>
                      <a:pt x="1" y="126"/>
                    </a:lnTo>
                    <a:lnTo>
                      <a:pt x="3" y="127"/>
                    </a:lnTo>
                    <a:lnTo>
                      <a:pt x="12" y="129"/>
                    </a:lnTo>
                    <a:lnTo>
                      <a:pt x="23" y="129"/>
                    </a:lnTo>
                    <a:lnTo>
                      <a:pt x="41" y="129"/>
                    </a:lnTo>
                    <a:lnTo>
                      <a:pt x="62" y="127"/>
                    </a:lnTo>
                    <a:lnTo>
                      <a:pt x="118" y="119"/>
                    </a:lnTo>
                    <a:lnTo>
                      <a:pt x="174" y="111"/>
                    </a:lnTo>
                    <a:lnTo>
                      <a:pt x="229" y="104"/>
                    </a:lnTo>
                    <a:lnTo>
                      <a:pt x="283" y="98"/>
                    </a:lnTo>
                    <a:lnTo>
                      <a:pt x="309" y="95"/>
                    </a:lnTo>
                    <a:lnTo>
                      <a:pt x="335" y="94"/>
                    </a:lnTo>
                    <a:lnTo>
                      <a:pt x="361" y="93"/>
                    </a:lnTo>
                    <a:lnTo>
                      <a:pt x="388" y="93"/>
                    </a:lnTo>
                    <a:lnTo>
                      <a:pt x="414" y="95"/>
                    </a:lnTo>
                    <a:lnTo>
                      <a:pt x="440" y="98"/>
                    </a:lnTo>
                    <a:lnTo>
                      <a:pt x="466" y="101"/>
                    </a:lnTo>
                    <a:lnTo>
                      <a:pt x="491" y="108"/>
                    </a:lnTo>
                    <a:lnTo>
                      <a:pt x="541" y="119"/>
                    </a:lnTo>
                    <a:lnTo>
                      <a:pt x="586" y="126"/>
                    </a:lnTo>
                    <a:lnTo>
                      <a:pt x="605" y="129"/>
                    </a:lnTo>
                    <a:lnTo>
                      <a:pt x="622" y="131"/>
                    </a:lnTo>
                    <a:lnTo>
                      <a:pt x="639" y="131"/>
                    </a:lnTo>
                    <a:lnTo>
                      <a:pt x="651" y="131"/>
                    </a:lnTo>
                    <a:lnTo>
                      <a:pt x="661" y="130"/>
                    </a:lnTo>
                    <a:lnTo>
                      <a:pt x="668" y="129"/>
                    </a:lnTo>
                    <a:lnTo>
                      <a:pt x="671" y="126"/>
                    </a:lnTo>
                    <a:lnTo>
                      <a:pt x="672" y="125"/>
                    </a:lnTo>
                    <a:lnTo>
                      <a:pt x="673" y="123"/>
                    </a:lnTo>
                    <a:lnTo>
                      <a:pt x="673" y="121"/>
                    </a:lnTo>
                    <a:lnTo>
                      <a:pt x="671" y="115"/>
                    </a:lnTo>
                    <a:lnTo>
                      <a:pt x="665" y="109"/>
                    </a:lnTo>
                    <a:lnTo>
                      <a:pt x="655" y="101"/>
                    </a:lnTo>
                    <a:lnTo>
                      <a:pt x="640" y="93"/>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60" name="Google Shape;860;p12"/>
              <p:cNvSpPr/>
              <p:nvPr/>
            </p:nvSpPr>
            <p:spPr>
              <a:xfrm>
                <a:off x="4494" y="2365"/>
                <a:ext cx="154" cy="144"/>
              </a:xfrm>
              <a:custGeom>
                <a:rect b="b" l="l" r="r" t="t"/>
                <a:pathLst>
                  <a:path extrusionOk="0" h="720" w="772">
                    <a:moveTo>
                      <a:pt x="49" y="26"/>
                    </a:moveTo>
                    <a:lnTo>
                      <a:pt x="104" y="69"/>
                    </a:lnTo>
                    <a:lnTo>
                      <a:pt x="158" y="112"/>
                    </a:lnTo>
                    <a:lnTo>
                      <a:pt x="213" y="157"/>
                    </a:lnTo>
                    <a:lnTo>
                      <a:pt x="268" y="203"/>
                    </a:lnTo>
                    <a:lnTo>
                      <a:pt x="322" y="250"/>
                    </a:lnTo>
                    <a:lnTo>
                      <a:pt x="376" y="295"/>
                    </a:lnTo>
                    <a:lnTo>
                      <a:pt x="428" y="341"/>
                    </a:lnTo>
                    <a:lnTo>
                      <a:pt x="478" y="386"/>
                    </a:lnTo>
                    <a:lnTo>
                      <a:pt x="524" y="429"/>
                    </a:lnTo>
                    <a:lnTo>
                      <a:pt x="569" y="471"/>
                    </a:lnTo>
                    <a:lnTo>
                      <a:pt x="610" y="512"/>
                    </a:lnTo>
                    <a:lnTo>
                      <a:pt x="648" y="549"/>
                    </a:lnTo>
                    <a:lnTo>
                      <a:pt x="681" y="585"/>
                    </a:lnTo>
                    <a:lnTo>
                      <a:pt x="709" y="618"/>
                    </a:lnTo>
                    <a:lnTo>
                      <a:pt x="732" y="648"/>
                    </a:lnTo>
                    <a:lnTo>
                      <a:pt x="750" y="674"/>
                    </a:lnTo>
                    <a:lnTo>
                      <a:pt x="762" y="695"/>
                    </a:lnTo>
                    <a:lnTo>
                      <a:pt x="770" y="709"/>
                    </a:lnTo>
                    <a:lnTo>
                      <a:pt x="771" y="714"/>
                    </a:lnTo>
                    <a:lnTo>
                      <a:pt x="772" y="718"/>
                    </a:lnTo>
                    <a:lnTo>
                      <a:pt x="771" y="719"/>
                    </a:lnTo>
                    <a:lnTo>
                      <a:pt x="770" y="720"/>
                    </a:lnTo>
                    <a:lnTo>
                      <a:pt x="765" y="718"/>
                    </a:lnTo>
                    <a:lnTo>
                      <a:pt x="756" y="711"/>
                    </a:lnTo>
                    <a:lnTo>
                      <a:pt x="745" y="701"/>
                    </a:lnTo>
                    <a:lnTo>
                      <a:pt x="730" y="689"/>
                    </a:lnTo>
                    <a:lnTo>
                      <a:pt x="698" y="658"/>
                    </a:lnTo>
                    <a:lnTo>
                      <a:pt x="661" y="624"/>
                    </a:lnTo>
                    <a:lnTo>
                      <a:pt x="643" y="608"/>
                    </a:lnTo>
                    <a:lnTo>
                      <a:pt x="625" y="593"/>
                    </a:lnTo>
                    <a:lnTo>
                      <a:pt x="608" y="580"/>
                    </a:lnTo>
                    <a:lnTo>
                      <a:pt x="593" y="570"/>
                    </a:lnTo>
                    <a:lnTo>
                      <a:pt x="555" y="554"/>
                    </a:lnTo>
                    <a:lnTo>
                      <a:pt x="507" y="534"/>
                    </a:lnTo>
                    <a:lnTo>
                      <a:pt x="450" y="512"/>
                    </a:lnTo>
                    <a:lnTo>
                      <a:pt x="391" y="484"/>
                    </a:lnTo>
                    <a:lnTo>
                      <a:pt x="361" y="469"/>
                    </a:lnTo>
                    <a:lnTo>
                      <a:pt x="332" y="453"/>
                    </a:lnTo>
                    <a:lnTo>
                      <a:pt x="303" y="436"/>
                    </a:lnTo>
                    <a:lnTo>
                      <a:pt x="277" y="417"/>
                    </a:lnTo>
                    <a:lnTo>
                      <a:pt x="265" y="407"/>
                    </a:lnTo>
                    <a:lnTo>
                      <a:pt x="252" y="397"/>
                    </a:lnTo>
                    <a:lnTo>
                      <a:pt x="241" y="386"/>
                    </a:lnTo>
                    <a:lnTo>
                      <a:pt x="231" y="374"/>
                    </a:lnTo>
                    <a:lnTo>
                      <a:pt x="221" y="363"/>
                    </a:lnTo>
                    <a:lnTo>
                      <a:pt x="212" y="352"/>
                    </a:lnTo>
                    <a:lnTo>
                      <a:pt x="203" y="339"/>
                    </a:lnTo>
                    <a:lnTo>
                      <a:pt x="197" y="328"/>
                    </a:lnTo>
                    <a:lnTo>
                      <a:pt x="182" y="302"/>
                    </a:lnTo>
                    <a:lnTo>
                      <a:pt x="165" y="273"/>
                    </a:lnTo>
                    <a:lnTo>
                      <a:pt x="145" y="242"/>
                    </a:lnTo>
                    <a:lnTo>
                      <a:pt x="124" y="211"/>
                    </a:lnTo>
                    <a:lnTo>
                      <a:pt x="81" y="146"/>
                    </a:lnTo>
                    <a:lnTo>
                      <a:pt x="41" y="86"/>
                    </a:lnTo>
                    <a:lnTo>
                      <a:pt x="25" y="60"/>
                    </a:lnTo>
                    <a:lnTo>
                      <a:pt x="12" y="37"/>
                    </a:lnTo>
                    <a:lnTo>
                      <a:pt x="8" y="29"/>
                    </a:lnTo>
                    <a:lnTo>
                      <a:pt x="4" y="20"/>
                    </a:lnTo>
                    <a:lnTo>
                      <a:pt x="1" y="12"/>
                    </a:lnTo>
                    <a:lnTo>
                      <a:pt x="0" y="7"/>
                    </a:lnTo>
                    <a:lnTo>
                      <a:pt x="0" y="4"/>
                    </a:lnTo>
                    <a:lnTo>
                      <a:pt x="1" y="1"/>
                    </a:lnTo>
                    <a:lnTo>
                      <a:pt x="5" y="0"/>
                    </a:lnTo>
                    <a:lnTo>
                      <a:pt x="10" y="1"/>
                    </a:lnTo>
                    <a:lnTo>
                      <a:pt x="16" y="5"/>
                    </a:lnTo>
                    <a:lnTo>
                      <a:pt x="25" y="10"/>
                    </a:lnTo>
                    <a:lnTo>
                      <a:pt x="36" y="16"/>
                    </a:lnTo>
                    <a:lnTo>
                      <a:pt x="49" y="26"/>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61" name="Google Shape;861;p12"/>
              <p:cNvSpPr/>
              <p:nvPr/>
            </p:nvSpPr>
            <p:spPr>
              <a:xfrm>
                <a:off x="4398" y="2299"/>
                <a:ext cx="67" cy="111"/>
              </a:xfrm>
              <a:custGeom>
                <a:rect b="b" l="l" r="r" t="t"/>
                <a:pathLst>
                  <a:path extrusionOk="0" h="553" w="337">
                    <a:moveTo>
                      <a:pt x="331" y="505"/>
                    </a:moveTo>
                    <a:lnTo>
                      <a:pt x="308" y="435"/>
                    </a:lnTo>
                    <a:lnTo>
                      <a:pt x="286" y="365"/>
                    </a:lnTo>
                    <a:lnTo>
                      <a:pt x="274" y="332"/>
                    </a:lnTo>
                    <a:lnTo>
                      <a:pt x="263" y="300"/>
                    </a:lnTo>
                    <a:lnTo>
                      <a:pt x="251" y="268"/>
                    </a:lnTo>
                    <a:lnTo>
                      <a:pt x="238" y="238"/>
                    </a:lnTo>
                    <a:lnTo>
                      <a:pt x="226" y="209"/>
                    </a:lnTo>
                    <a:lnTo>
                      <a:pt x="212" y="181"/>
                    </a:lnTo>
                    <a:lnTo>
                      <a:pt x="197" y="155"/>
                    </a:lnTo>
                    <a:lnTo>
                      <a:pt x="182" y="132"/>
                    </a:lnTo>
                    <a:lnTo>
                      <a:pt x="166" y="110"/>
                    </a:lnTo>
                    <a:lnTo>
                      <a:pt x="150" y="92"/>
                    </a:lnTo>
                    <a:lnTo>
                      <a:pt x="141" y="83"/>
                    </a:lnTo>
                    <a:lnTo>
                      <a:pt x="132" y="74"/>
                    </a:lnTo>
                    <a:lnTo>
                      <a:pt x="122" y="67"/>
                    </a:lnTo>
                    <a:lnTo>
                      <a:pt x="112" y="59"/>
                    </a:lnTo>
                    <a:lnTo>
                      <a:pt x="77" y="37"/>
                    </a:lnTo>
                    <a:lnTo>
                      <a:pt x="47" y="18"/>
                    </a:lnTo>
                    <a:lnTo>
                      <a:pt x="35" y="12"/>
                    </a:lnTo>
                    <a:lnTo>
                      <a:pt x="24" y="5"/>
                    </a:lnTo>
                    <a:lnTo>
                      <a:pt x="15" y="2"/>
                    </a:lnTo>
                    <a:lnTo>
                      <a:pt x="9" y="0"/>
                    </a:lnTo>
                    <a:lnTo>
                      <a:pt x="6" y="0"/>
                    </a:lnTo>
                    <a:lnTo>
                      <a:pt x="4" y="2"/>
                    </a:lnTo>
                    <a:lnTo>
                      <a:pt x="2" y="3"/>
                    </a:lnTo>
                    <a:lnTo>
                      <a:pt x="1" y="4"/>
                    </a:lnTo>
                    <a:lnTo>
                      <a:pt x="0" y="10"/>
                    </a:lnTo>
                    <a:lnTo>
                      <a:pt x="2" y="19"/>
                    </a:lnTo>
                    <a:lnTo>
                      <a:pt x="6" y="32"/>
                    </a:lnTo>
                    <a:lnTo>
                      <a:pt x="12" y="47"/>
                    </a:lnTo>
                    <a:lnTo>
                      <a:pt x="22" y="67"/>
                    </a:lnTo>
                    <a:lnTo>
                      <a:pt x="34" y="89"/>
                    </a:lnTo>
                    <a:lnTo>
                      <a:pt x="60" y="143"/>
                    </a:lnTo>
                    <a:lnTo>
                      <a:pt x="86" y="198"/>
                    </a:lnTo>
                    <a:lnTo>
                      <a:pt x="112" y="251"/>
                    </a:lnTo>
                    <a:lnTo>
                      <a:pt x="138" y="304"/>
                    </a:lnTo>
                    <a:lnTo>
                      <a:pt x="162" y="351"/>
                    </a:lnTo>
                    <a:lnTo>
                      <a:pt x="183" y="392"/>
                    </a:lnTo>
                    <a:lnTo>
                      <a:pt x="202" y="426"/>
                    </a:lnTo>
                    <a:lnTo>
                      <a:pt x="217" y="450"/>
                    </a:lnTo>
                    <a:lnTo>
                      <a:pt x="233" y="472"/>
                    </a:lnTo>
                    <a:lnTo>
                      <a:pt x="253" y="497"/>
                    </a:lnTo>
                    <a:lnTo>
                      <a:pt x="266" y="510"/>
                    </a:lnTo>
                    <a:lnTo>
                      <a:pt x="277" y="521"/>
                    </a:lnTo>
                    <a:lnTo>
                      <a:pt x="288" y="532"/>
                    </a:lnTo>
                    <a:lnTo>
                      <a:pt x="299" y="541"/>
                    </a:lnTo>
                    <a:lnTo>
                      <a:pt x="309" y="547"/>
                    </a:lnTo>
                    <a:lnTo>
                      <a:pt x="318" y="552"/>
                    </a:lnTo>
                    <a:lnTo>
                      <a:pt x="323" y="553"/>
                    </a:lnTo>
                    <a:lnTo>
                      <a:pt x="326" y="553"/>
                    </a:lnTo>
                    <a:lnTo>
                      <a:pt x="329" y="553"/>
                    </a:lnTo>
                    <a:lnTo>
                      <a:pt x="332" y="552"/>
                    </a:lnTo>
                    <a:lnTo>
                      <a:pt x="334" y="550"/>
                    </a:lnTo>
                    <a:lnTo>
                      <a:pt x="336" y="546"/>
                    </a:lnTo>
                    <a:lnTo>
                      <a:pt x="337" y="542"/>
                    </a:lnTo>
                    <a:lnTo>
                      <a:pt x="337" y="537"/>
                    </a:lnTo>
                    <a:lnTo>
                      <a:pt x="336" y="523"/>
                    </a:lnTo>
                    <a:lnTo>
                      <a:pt x="331" y="505"/>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62" name="Google Shape;862;p12"/>
              <p:cNvSpPr/>
              <p:nvPr/>
            </p:nvSpPr>
            <p:spPr>
              <a:xfrm>
                <a:off x="4296" y="2241"/>
                <a:ext cx="84" cy="127"/>
              </a:xfrm>
              <a:custGeom>
                <a:rect b="b" l="l" r="r" t="t"/>
                <a:pathLst>
                  <a:path extrusionOk="0" h="639" w="420">
                    <a:moveTo>
                      <a:pt x="414" y="591"/>
                    </a:moveTo>
                    <a:lnTo>
                      <a:pt x="402" y="554"/>
                    </a:lnTo>
                    <a:lnTo>
                      <a:pt x="388" y="517"/>
                    </a:lnTo>
                    <a:lnTo>
                      <a:pt x="373" y="478"/>
                    </a:lnTo>
                    <a:lnTo>
                      <a:pt x="355" y="438"/>
                    </a:lnTo>
                    <a:lnTo>
                      <a:pt x="338" y="400"/>
                    </a:lnTo>
                    <a:lnTo>
                      <a:pt x="319" y="360"/>
                    </a:lnTo>
                    <a:lnTo>
                      <a:pt x="298" y="321"/>
                    </a:lnTo>
                    <a:lnTo>
                      <a:pt x="278" y="283"/>
                    </a:lnTo>
                    <a:lnTo>
                      <a:pt x="257" y="247"/>
                    </a:lnTo>
                    <a:lnTo>
                      <a:pt x="234" y="212"/>
                    </a:lnTo>
                    <a:lnTo>
                      <a:pt x="213" y="180"/>
                    </a:lnTo>
                    <a:lnTo>
                      <a:pt x="191" y="151"/>
                    </a:lnTo>
                    <a:lnTo>
                      <a:pt x="169" y="124"/>
                    </a:lnTo>
                    <a:lnTo>
                      <a:pt x="148" y="101"/>
                    </a:lnTo>
                    <a:lnTo>
                      <a:pt x="138" y="90"/>
                    </a:lnTo>
                    <a:lnTo>
                      <a:pt x="128" y="81"/>
                    </a:lnTo>
                    <a:lnTo>
                      <a:pt x="118" y="74"/>
                    </a:lnTo>
                    <a:lnTo>
                      <a:pt x="108" y="66"/>
                    </a:lnTo>
                    <a:lnTo>
                      <a:pt x="72" y="41"/>
                    </a:lnTo>
                    <a:lnTo>
                      <a:pt x="43" y="21"/>
                    </a:lnTo>
                    <a:lnTo>
                      <a:pt x="31" y="14"/>
                    </a:lnTo>
                    <a:lnTo>
                      <a:pt x="21" y="8"/>
                    </a:lnTo>
                    <a:lnTo>
                      <a:pt x="12" y="3"/>
                    </a:lnTo>
                    <a:lnTo>
                      <a:pt x="6" y="0"/>
                    </a:lnTo>
                    <a:lnTo>
                      <a:pt x="3" y="0"/>
                    </a:lnTo>
                    <a:lnTo>
                      <a:pt x="2" y="1"/>
                    </a:lnTo>
                    <a:lnTo>
                      <a:pt x="0" y="3"/>
                    </a:lnTo>
                    <a:lnTo>
                      <a:pt x="0" y="4"/>
                    </a:lnTo>
                    <a:lnTo>
                      <a:pt x="0" y="10"/>
                    </a:lnTo>
                    <a:lnTo>
                      <a:pt x="1" y="19"/>
                    </a:lnTo>
                    <a:lnTo>
                      <a:pt x="6" y="31"/>
                    </a:lnTo>
                    <a:lnTo>
                      <a:pt x="13" y="48"/>
                    </a:lnTo>
                    <a:lnTo>
                      <a:pt x="22" y="68"/>
                    </a:lnTo>
                    <a:lnTo>
                      <a:pt x="33" y="91"/>
                    </a:lnTo>
                    <a:lnTo>
                      <a:pt x="63" y="147"/>
                    </a:lnTo>
                    <a:lnTo>
                      <a:pt x="100" y="212"/>
                    </a:lnTo>
                    <a:lnTo>
                      <a:pt x="140" y="280"/>
                    </a:lnTo>
                    <a:lnTo>
                      <a:pt x="181" y="347"/>
                    </a:lnTo>
                    <a:lnTo>
                      <a:pt x="219" y="410"/>
                    </a:lnTo>
                    <a:lnTo>
                      <a:pt x="254" y="464"/>
                    </a:lnTo>
                    <a:lnTo>
                      <a:pt x="282" y="508"/>
                    </a:lnTo>
                    <a:lnTo>
                      <a:pt x="300" y="536"/>
                    </a:lnTo>
                    <a:lnTo>
                      <a:pt x="317" y="558"/>
                    </a:lnTo>
                    <a:lnTo>
                      <a:pt x="338" y="583"/>
                    </a:lnTo>
                    <a:lnTo>
                      <a:pt x="349" y="596"/>
                    </a:lnTo>
                    <a:lnTo>
                      <a:pt x="360" y="607"/>
                    </a:lnTo>
                    <a:lnTo>
                      <a:pt x="373" y="617"/>
                    </a:lnTo>
                    <a:lnTo>
                      <a:pt x="383" y="625"/>
                    </a:lnTo>
                    <a:lnTo>
                      <a:pt x="394" y="633"/>
                    </a:lnTo>
                    <a:lnTo>
                      <a:pt x="403" y="637"/>
                    </a:lnTo>
                    <a:lnTo>
                      <a:pt x="407" y="638"/>
                    </a:lnTo>
                    <a:lnTo>
                      <a:pt x="410" y="639"/>
                    </a:lnTo>
                    <a:lnTo>
                      <a:pt x="413" y="638"/>
                    </a:lnTo>
                    <a:lnTo>
                      <a:pt x="417" y="637"/>
                    </a:lnTo>
                    <a:lnTo>
                      <a:pt x="418" y="635"/>
                    </a:lnTo>
                    <a:lnTo>
                      <a:pt x="419" y="632"/>
                    </a:lnTo>
                    <a:lnTo>
                      <a:pt x="420" y="628"/>
                    </a:lnTo>
                    <a:lnTo>
                      <a:pt x="420" y="623"/>
                    </a:lnTo>
                    <a:lnTo>
                      <a:pt x="419" y="609"/>
                    </a:lnTo>
                    <a:lnTo>
                      <a:pt x="414" y="59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63" name="Google Shape;863;p12"/>
              <p:cNvSpPr/>
              <p:nvPr/>
            </p:nvSpPr>
            <p:spPr>
              <a:xfrm>
                <a:off x="4213" y="2207"/>
                <a:ext cx="84" cy="127"/>
              </a:xfrm>
              <a:custGeom>
                <a:rect b="b" l="l" r="r" t="t"/>
                <a:pathLst>
                  <a:path extrusionOk="0" h="635" w="424">
                    <a:moveTo>
                      <a:pt x="418" y="589"/>
                    </a:moveTo>
                    <a:lnTo>
                      <a:pt x="405" y="554"/>
                    </a:lnTo>
                    <a:lnTo>
                      <a:pt x="392" y="517"/>
                    </a:lnTo>
                    <a:lnTo>
                      <a:pt x="375" y="479"/>
                    </a:lnTo>
                    <a:lnTo>
                      <a:pt x="359" y="439"/>
                    </a:lnTo>
                    <a:lnTo>
                      <a:pt x="340" y="401"/>
                    </a:lnTo>
                    <a:lnTo>
                      <a:pt x="322" y="361"/>
                    </a:lnTo>
                    <a:lnTo>
                      <a:pt x="302" y="322"/>
                    </a:lnTo>
                    <a:lnTo>
                      <a:pt x="280" y="284"/>
                    </a:lnTo>
                    <a:lnTo>
                      <a:pt x="259" y="248"/>
                    </a:lnTo>
                    <a:lnTo>
                      <a:pt x="238" y="213"/>
                    </a:lnTo>
                    <a:lnTo>
                      <a:pt x="216" y="181"/>
                    </a:lnTo>
                    <a:lnTo>
                      <a:pt x="194" y="151"/>
                    </a:lnTo>
                    <a:lnTo>
                      <a:pt x="173" y="123"/>
                    </a:lnTo>
                    <a:lnTo>
                      <a:pt x="152" y="100"/>
                    </a:lnTo>
                    <a:lnTo>
                      <a:pt x="141" y="90"/>
                    </a:lnTo>
                    <a:lnTo>
                      <a:pt x="131" y="80"/>
                    </a:lnTo>
                    <a:lnTo>
                      <a:pt x="121" y="72"/>
                    </a:lnTo>
                    <a:lnTo>
                      <a:pt x="111" y="65"/>
                    </a:lnTo>
                    <a:lnTo>
                      <a:pt x="75" y="41"/>
                    </a:lnTo>
                    <a:lnTo>
                      <a:pt x="45" y="20"/>
                    </a:lnTo>
                    <a:lnTo>
                      <a:pt x="32" y="12"/>
                    </a:lnTo>
                    <a:lnTo>
                      <a:pt x="22" y="6"/>
                    </a:lnTo>
                    <a:lnTo>
                      <a:pt x="13" y="1"/>
                    </a:lnTo>
                    <a:lnTo>
                      <a:pt x="7" y="0"/>
                    </a:lnTo>
                    <a:lnTo>
                      <a:pt x="5" y="0"/>
                    </a:lnTo>
                    <a:lnTo>
                      <a:pt x="2" y="0"/>
                    </a:lnTo>
                    <a:lnTo>
                      <a:pt x="1" y="1"/>
                    </a:lnTo>
                    <a:lnTo>
                      <a:pt x="0" y="2"/>
                    </a:lnTo>
                    <a:lnTo>
                      <a:pt x="0" y="9"/>
                    </a:lnTo>
                    <a:lnTo>
                      <a:pt x="2" y="17"/>
                    </a:lnTo>
                    <a:lnTo>
                      <a:pt x="7" y="30"/>
                    </a:lnTo>
                    <a:lnTo>
                      <a:pt x="15" y="46"/>
                    </a:lnTo>
                    <a:lnTo>
                      <a:pt x="25" y="66"/>
                    </a:lnTo>
                    <a:lnTo>
                      <a:pt x="37" y="90"/>
                    </a:lnTo>
                    <a:lnTo>
                      <a:pt x="67" y="147"/>
                    </a:lnTo>
                    <a:lnTo>
                      <a:pt x="103" y="211"/>
                    </a:lnTo>
                    <a:lnTo>
                      <a:pt x="142" y="278"/>
                    </a:lnTo>
                    <a:lnTo>
                      <a:pt x="183" y="346"/>
                    </a:lnTo>
                    <a:lnTo>
                      <a:pt x="222" y="408"/>
                    </a:lnTo>
                    <a:lnTo>
                      <a:pt x="257" y="464"/>
                    </a:lnTo>
                    <a:lnTo>
                      <a:pt x="285" y="507"/>
                    </a:lnTo>
                    <a:lnTo>
                      <a:pt x="303" y="534"/>
                    </a:lnTo>
                    <a:lnTo>
                      <a:pt x="310" y="545"/>
                    </a:lnTo>
                    <a:lnTo>
                      <a:pt x="319" y="557"/>
                    </a:lnTo>
                    <a:lnTo>
                      <a:pt x="330" y="569"/>
                    </a:lnTo>
                    <a:lnTo>
                      <a:pt x="340" y="582"/>
                    </a:lnTo>
                    <a:lnTo>
                      <a:pt x="352" y="593"/>
                    </a:lnTo>
                    <a:lnTo>
                      <a:pt x="364" y="604"/>
                    </a:lnTo>
                    <a:lnTo>
                      <a:pt x="375" y="614"/>
                    </a:lnTo>
                    <a:lnTo>
                      <a:pt x="387" y="623"/>
                    </a:lnTo>
                    <a:lnTo>
                      <a:pt x="397" y="629"/>
                    </a:lnTo>
                    <a:lnTo>
                      <a:pt x="405" y="634"/>
                    </a:lnTo>
                    <a:lnTo>
                      <a:pt x="409" y="635"/>
                    </a:lnTo>
                    <a:lnTo>
                      <a:pt x="413" y="635"/>
                    </a:lnTo>
                    <a:lnTo>
                      <a:pt x="417" y="635"/>
                    </a:lnTo>
                    <a:lnTo>
                      <a:pt x="419" y="634"/>
                    </a:lnTo>
                    <a:lnTo>
                      <a:pt x="421" y="631"/>
                    </a:lnTo>
                    <a:lnTo>
                      <a:pt x="423" y="629"/>
                    </a:lnTo>
                    <a:lnTo>
                      <a:pt x="424" y="625"/>
                    </a:lnTo>
                    <a:lnTo>
                      <a:pt x="424" y="620"/>
                    </a:lnTo>
                    <a:lnTo>
                      <a:pt x="421" y="606"/>
                    </a:lnTo>
                    <a:lnTo>
                      <a:pt x="418" y="589"/>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64" name="Google Shape;864;p12"/>
              <p:cNvSpPr/>
              <p:nvPr/>
            </p:nvSpPr>
            <p:spPr>
              <a:xfrm>
                <a:off x="4140" y="2185"/>
                <a:ext cx="91" cy="149"/>
              </a:xfrm>
              <a:custGeom>
                <a:rect b="b" l="l" r="r" t="t"/>
                <a:pathLst>
                  <a:path extrusionOk="0" h="744" w="452">
                    <a:moveTo>
                      <a:pt x="448" y="699"/>
                    </a:moveTo>
                    <a:lnTo>
                      <a:pt x="420" y="620"/>
                    </a:lnTo>
                    <a:lnTo>
                      <a:pt x="385" y="526"/>
                    </a:lnTo>
                    <a:lnTo>
                      <a:pt x="365" y="473"/>
                    </a:lnTo>
                    <a:lnTo>
                      <a:pt x="343" y="421"/>
                    </a:lnTo>
                    <a:lnTo>
                      <a:pt x="321" y="367"/>
                    </a:lnTo>
                    <a:lnTo>
                      <a:pt x="297" y="315"/>
                    </a:lnTo>
                    <a:lnTo>
                      <a:pt x="273" y="263"/>
                    </a:lnTo>
                    <a:lnTo>
                      <a:pt x="248" y="215"/>
                    </a:lnTo>
                    <a:lnTo>
                      <a:pt x="224" y="170"/>
                    </a:lnTo>
                    <a:lnTo>
                      <a:pt x="200" y="130"/>
                    </a:lnTo>
                    <a:lnTo>
                      <a:pt x="188" y="112"/>
                    </a:lnTo>
                    <a:lnTo>
                      <a:pt x="177" y="95"/>
                    </a:lnTo>
                    <a:lnTo>
                      <a:pt x="165" y="81"/>
                    </a:lnTo>
                    <a:lnTo>
                      <a:pt x="155" y="67"/>
                    </a:lnTo>
                    <a:lnTo>
                      <a:pt x="143" y="56"/>
                    </a:lnTo>
                    <a:lnTo>
                      <a:pt x="132" y="47"/>
                    </a:lnTo>
                    <a:lnTo>
                      <a:pt x="122" y="41"/>
                    </a:lnTo>
                    <a:lnTo>
                      <a:pt x="112" y="36"/>
                    </a:lnTo>
                    <a:lnTo>
                      <a:pt x="72" y="23"/>
                    </a:lnTo>
                    <a:lnTo>
                      <a:pt x="41" y="10"/>
                    </a:lnTo>
                    <a:lnTo>
                      <a:pt x="29" y="5"/>
                    </a:lnTo>
                    <a:lnTo>
                      <a:pt x="19" y="1"/>
                    </a:lnTo>
                    <a:lnTo>
                      <a:pt x="10" y="0"/>
                    </a:lnTo>
                    <a:lnTo>
                      <a:pt x="5" y="0"/>
                    </a:lnTo>
                    <a:lnTo>
                      <a:pt x="2" y="0"/>
                    </a:lnTo>
                    <a:lnTo>
                      <a:pt x="1" y="1"/>
                    </a:lnTo>
                    <a:lnTo>
                      <a:pt x="0" y="4"/>
                    </a:lnTo>
                    <a:lnTo>
                      <a:pt x="0" y="6"/>
                    </a:lnTo>
                    <a:lnTo>
                      <a:pt x="1" y="13"/>
                    </a:lnTo>
                    <a:lnTo>
                      <a:pt x="4" y="23"/>
                    </a:lnTo>
                    <a:lnTo>
                      <a:pt x="16" y="52"/>
                    </a:lnTo>
                    <a:lnTo>
                      <a:pt x="39" y="96"/>
                    </a:lnTo>
                    <a:lnTo>
                      <a:pt x="65" y="152"/>
                    </a:lnTo>
                    <a:lnTo>
                      <a:pt x="92" y="213"/>
                    </a:lnTo>
                    <a:lnTo>
                      <a:pt x="118" y="277"/>
                    </a:lnTo>
                    <a:lnTo>
                      <a:pt x="145" y="341"/>
                    </a:lnTo>
                    <a:lnTo>
                      <a:pt x="167" y="402"/>
                    </a:lnTo>
                    <a:lnTo>
                      <a:pt x="186" y="456"/>
                    </a:lnTo>
                    <a:lnTo>
                      <a:pt x="193" y="479"/>
                    </a:lnTo>
                    <a:lnTo>
                      <a:pt x="198" y="499"/>
                    </a:lnTo>
                    <a:lnTo>
                      <a:pt x="203" y="517"/>
                    </a:lnTo>
                    <a:lnTo>
                      <a:pt x="206" y="531"/>
                    </a:lnTo>
                    <a:lnTo>
                      <a:pt x="209" y="545"/>
                    </a:lnTo>
                    <a:lnTo>
                      <a:pt x="214" y="560"/>
                    </a:lnTo>
                    <a:lnTo>
                      <a:pt x="219" y="575"/>
                    </a:lnTo>
                    <a:lnTo>
                      <a:pt x="227" y="589"/>
                    </a:lnTo>
                    <a:lnTo>
                      <a:pt x="234" y="603"/>
                    </a:lnTo>
                    <a:lnTo>
                      <a:pt x="242" y="617"/>
                    </a:lnTo>
                    <a:lnTo>
                      <a:pt x="252" y="629"/>
                    </a:lnTo>
                    <a:lnTo>
                      <a:pt x="261" y="642"/>
                    </a:lnTo>
                    <a:lnTo>
                      <a:pt x="272" y="654"/>
                    </a:lnTo>
                    <a:lnTo>
                      <a:pt x="282" y="665"/>
                    </a:lnTo>
                    <a:lnTo>
                      <a:pt x="293" y="675"/>
                    </a:lnTo>
                    <a:lnTo>
                      <a:pt x="304" y="685"/>
                    </a:lnTo>
                    <a:lnTo>
                      <a:pt x="328" y="704"/>
                    </a:lnTo>
                    <a:lnTo>
                      <a:pt x="352" y="719"/>
                    </a:lnTo>
                    <a:lnTo>
                      <a:pt x="363" y="725"/>
                    </a:lnTo>
                    <a:lnTo>
                      <a:pt x="374" y="730"/>
                    </a:lnTo>
                    <a:lnTo>
                      <a:pt x="384" y="735"/>
                    </a:lnTo>
                    <a:lnTo>
                      <a:pt x="394" y="739"/>
                    </a:lnTo>
                    <a:lnTo>
                      <a:pt x="404" y="741"/>
                    </a:lnTo>
                    <a:lnTo>
                      <a:pt x="413" y="743"/>
                    </a:lnTo>
                    <a:lnTo>
                      <a:pt x="422" y="744"/>
                    </a:lnTo>
                    <a:lnTo>
                      <a:pt x="429" y="744"/>
                    </a:lnTo>
                    <a:lnTo>
                      <a:pt x="435" y="743"/>
                    </a:lnTo>
                    <a:lnTo>
                      <a:pt x="442" y="740"/>
                    </a:lnTo>
                    <a:lnTo>
                      <a:pt x="445" y="736"/>
                    </a:lnTo>
                    <a:lnTo>
                      <a:pt x="449" y="731"/>
                    </a:lnTo>
                    <a:lnTo>
                      <a:pt x="450" y="725"/>
                    </a:lnTo>
                    <a:lnTo>
                      <a:pt x="452" y="718"/>
                    </a:lnTo>
                    <a:lnTo>
                      <a:pt x="450" y="709"/>
                    </a:lnTo>
                    <a:lnTo>
                      <a:pt x="448" y="699"/>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65" name="Google Shape;865;p12"/>
              <p:cNvSpPr/>
              <p:nvPr/>
            </p:nvSpPr>
            <p:spPr>
              <a:xfrm>
                <a:off x="4066" y="2168"/>
                <a:ext cx="69" cy="148"/>
              </a:xfrm>
              <a:custGeom>
                <a:rect b="b" l="l" r="r" t="t"/>
                <a:pathLst>
                  <a:path extrusionOk="0" h="740" w="347">
                    <a:moveTo>
                      <a:pt x="336" y="563"/>
                    </a:moveTo>
                    <a:lnTo>
                      <a:pt x="329" y="525"/>
                    </a:lnTo>
                    <a:lnTo>
                      <a:pt x="321" y="485"/>
                    </a:lnTo>
                    <a:lnTo>
                      <a:pt x="311" y="444"/>
                    </a:lnTo>
                    <a:lnTo>
                      <a:pt x="301" y="401"/>
                    </a:lnTo>
                    <a:lnTo>
                      <a:pt x="288" y="358"/>
                    </a:lnTo>
                    <a:lnTo>
                      <a:pt x="276" y="314"/>
                    </a:lnTo>
                    <a:lnTo>
                      <a:pt x="263" y="272"/>
                    </a:lnTo>
                    <a:lnTo>
                      <a:pt x="248" y="231"/>
                    </a:lnTo>
                    <a:lnTo>
                      <a:pt x="233" y="192"/>
                    </a:lnTo>
                    <a:lnTo>
                      <a:pt x="217" y="155"/>
                    </a:lnTo>
                    <a:lnTo>
                      <a:pt x="201" y="121"/>
                    </a:lnTo>
                    <a:lnTo>
                      <a:pt x="183" y="91"/>
                    </a:lnTo>
                    <a:lnTo>
                      <a:pt x="175" y="77"/>
                    </a:lnTo>
                    <a:lnTo>
                      <a:pt x="165" y="65"/>
                    </a:lnTo>
                    <a:lnTo>
                      <a:pt x="156" y="54"/>
                    </a:lnTo>
                    <a:lnTo>
                      <a:pt x="147" y="45"/>
                    </a:lnTo>
                    <a:lnTo>
                      <a:pt x="137" y="36"/>
                    </a:lnTo>
                    <a:lnTo>
                      <a:pt x="129" y="29"/>
                    </a:lnTo>
                    <a:lnTo>
                      <a:pt x="119" y="22"/>
                    </a:lnTo>
                    <a:lnTo>
                      <a:pt x="109" y="19"/>
                    </a:lnTo>
                    <a:lnTo>
                      <a:pt x="87" y="12"/>
                    </a:lnTo>
                    <a:lnTo>
                      <a:pt x="69" y="7"/>
                    </a:lnTo>
                    <a:lnTo>
                      <a:pt x="54" y="2"/>
                    </a:lnTo>
                    <a:lnTo>
                      <a:pt x="39" y="0"/>
                    </a:lnTo>
                    <a:lnTo>
                      <a:pt x="27" y="0"/>
                    </a:lnTo>
                    <a:lnTo>
                      <a:pt x="19" y="0"/>
                    </a:lnTo>
                    <a:lnTo>
                      <a:pt x="11" y="2"/>
                    </a:lnTo>
                    <a:lnTo>
                      <a:pt x="5" y="5"/>
                    </a:lnTo>
                    <a:lnTo>
                      <a:pt x="3" y="10"/>
                    </a:lnTo>
                    <a:lnTo>
                      <a:pt x="0" y="16"/>
                    </a:lnTo>
                    <a:lnTo>
                      <a:pt x="0" y="25"/>
                    </a:lnTo>
                    <a:lnTo>
                      <a:pt x="3" y="34"/>
                    </a:lnTo>
                    <a:lnTo>
                      <a:pt x="6" y="45"/>
                    </a:lnTo>
                    <a:lnTo>
                      <a:pt x="11" y="57"/>
                    </a:lnTo>
                    <a:lnTo>
                      <a:pt x="17" y="72"/>
                    </a:lnTo>
                    <a:lnTo>
                      <a:pt x="25" y="89"/>
                    </a:lnTo>
                    <a:lnTo>
                      <a:pt x="37" y="115"/>
                    </a:lnTo>
                    <a:lnTo>
                      <a:pt x="47" y="142"/>
                    </a:lnTo>
                    <a:lnTo>
                      <a:pt x="57" y="170"/>
                    </a:lnTo>
                    <a:lnTo>
                      <a:pt x="66" y="198"/>
                    </a:lnTo>
                    <a:lnTo>
                      <a:pt x="74" y="227"/>
                    </a:lnTo>
                    <a:lnTo>
                      <a:pt x="81" y="256"/>
                    </a:lnTo>
                    <a:lnTo>
                      <a:pt x="87" y="286"/>
                    </a:lnTo>
                    <a:lnTo>
                      <a:pt x="92" y="314"/>
                    </a:lnTo>
                    <a:lnTo>
                      <a:pt x="104" y="373"/>
                    </a:lnTo>
                    <a:lnTo>
                      <a:pt x="114" y="431"/>
                    </a:lnTo>
                    <a:lnTo>
                      <a:pt x="119" y="459"/>
                    </a:lnTo>
                    <a:lnTo>
                      <a:pt x="125" y="485"/>
                    </a:lnTo>
                    <a:lnTo>
                      <a:pt x="131" y="513"/>
                    </a:lnTo>
                    <a:lnTo>
                      <a:pt x="139" y="538"/>
                    </a:lnTo>
                    <a:lnTo>
                      <a:pt x="144" y="553"/>
                    </a:lnTo>
                    <a:lnTo>
                      <a:pt x="149" y="569"/>
                    </a:lnTo>
                    <a:lnTo>
                      <a:pt x="155" y="584"/>
                    </a:lnTo>
                    <a:lnTo>
                      <a:pt x="162" y="599"/>
                    </a:lnTo>
                    <a:lnTo>
                      <a:pt x="170" y="614"/>
                    </a:lnTo>
                    <a:lnTo>
                      <a:pt x="178" y="628"/>
                    </a:lnTo>
                    <a:lnTo>
                      <a:pt x="187" y="643"/>
                    </a:lnTo>
                    <a:lnTo>
                      <a:pt x="196" y="655"/>
                    </a:lnTo>
                    <a:lnTo>
                      <a:pt x="206" y="669"/>
                    </a:lnTo>
                    <a:lnTo>
                      <a:pt x="216" y="680"/>
                    </a:lnTo>
                    <a:lnTo>
                      <a:pt x="226" y="691"/>
                    </a:lnTo>
                    <a:lnTo>
                      <a:pt x="236" y="703"/>
                    </a:lnTo>
                    <a:lnTo>
                      <a:pt x="246" y="711"/>
                    </a:lnTo>
                    <a:lnTo>
                      <a:pt x="256" y="719"/>
                    </a:lnTo>
                    <a:lnTo>
                      <a:pt x="266" y="726"/>
                    </a:lnTo>
                    <a:lnTo>
                      <a:pt x="276" y="731"/>
                    </a:lnTo>
                    <a:lnTo>
                      <a:pt x="286" y="736"/>
                    </a:lnTo>
                    <a:lnTo>
                      <a:pt x="294" y="739"/>
                    </a:lnTo>
                    <a:lnTo>
                      <a:pt x="303" y="740"/>
                    </a:lnTo>
                    <a:lnTo>
                      <a:pt x="311" y="739"/>
                    </a:lnTo>
                    <a:lnTo>
                      <a:pt x="318" y="736"/>
                    </a:lnTo>
                    <a:lnTo>
                      <a:pt x="326" y="733"/>
                    </a:lnTo>
                    <a:lnTo>
                      <a:pt x="331" y="725"/>
                    </a:lnTo>
                    <a:lnTo>
                      <a:pt x="337" y="718"/>
                    </a:lnTo>
                    <a:lnTo>
                      <a:pt x="341" y="706"/>
                    </a:lnTo>
                    <a:lnTo>
                      <a:pt x="343" y="694"/>
                    </a:lnTo>
                    <a:lnTo>
                      <a:pt x="346" y="678"/>
                    </a:lnTo>
                    <a:lnTo>
                      <a:pt x="347" y="660"/>
                    </a:lnTo>
                    <a:lnTo>
                      <a:pt x="346" y="640"/>
                    </a:lnTo>
                    <a:lnTo>
                      <a:pt x="344" y="617"/>
                    </a:lnTo>
                    <a:lnTo>
                      <a:pt x="341" y="592"/>
                    </a:lnTo>
                    <a:lnTo>
                      <a:pt x="336" y="563"/>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66" name="Google Shape;866;p12"/>
              <p:cNvSpPr/>
              <p:nvPr/>
            </p:nvSpPr>
            <p:spPr>
              <a:xfrm>
                <a:off x="3973" y="2157"/>
                <a:ext cx="87" cy="138"/>
              </a:xfrm>
              <a:custGeom>
                <a:rect b="b" l="l" r="r" t="t"/>
                <a:pathLst>
                  <a:path extrusionOk="0" h="688" w="433">
                    <a:moveTo>
                      <a:pt x="429" y="602"/>
                    </a:moveTo>
                    <a:lnTo>
                      <a:pt x="424" y="564"/>
                    </a:lnTo>
                    <a:lnTo>
                      <a:pt x="415" y="524"/>
                    </a:lnTo>
                    <a:lnTo>
                      <a:pt x="405" y="481"/>
                    </a:lnTo>
                    <a:lnTo>
                      <a:pt x="394" y="436"/>
                    </a:lnTo>
                    <a:lnTo>
                      <a:pt x="380" y="390"/>
                    </a:lnTo>
                    <a:lnTo>
                      <a:pt x="367" y="344"/>
                    </a:lnTo>
                    <a:lnTo>
                      <a:pt x="350" y="297"/>
                    </a:lnTo>
                    <a:lnTo>
                      <a:pt x="333" y="252"/>
                    </a:lnTo>
                    <a:lnTo>
                      <a:pt x="316" y="210"/>
                    </a:lnTo>
                    <a:lnTo>
                      <a:pt x="297" y="169"/>
                    </a:lnTo>
                    <a:lnTo>
                      <a:pt x="277" y="131"/>
                    </a:lnTo>
                    <a:lnTo>
                      <a:pt x="257" y="98"/>
                    </a:lnTo>
                    <a:lnTo>
                      <a:pt x="247" y="83"/>
                    </a:lnTo>
                    <a:lnTo>
                      <a:pt x="237" y="69"/>
                    </a:lnTo>
                    <a:lnTo>
                      <a:pt x="227" y="56"/>
                    </a:lnTo>
                    <a:lnTo>
                      <a:pt x="217" y="46"/>
                    </a:lnTo>
                    <a:lnTo>
                      <a:pt x="207" y="36"/>
                    </a:lnTo>
                    <a:lnTo>
                      <a:pt x="197" y="29"/>
                    </a:lnTo>
                    <a:lnTo>
                      <a:pt x="187" y="23"/>
                    </a:lnTo>
                    <a:lnTo>
                      <a:pt x="177" y="19"/>
                    </a:lnTo>
                    <a:lnTo>
                      <a:pt x="156" y="12"/>
                    </a:lnTo>
                    <a:lnTo>
                      <a:pt x="135" y="7"/>
                    </a:lnTo>
                    <a:lnTo>
                      <a:pt x="115" y="3"/>
                    </a:lnTo>
                    <a:lnTo>
                      <a:pt x="96" y="0"/>
                    </a:lnTo>
                    <a:lnTo>
                      <a:pt x="78" y="0"/>
                    </a:lnTo>
                    <a:lnTo>
                      <a:pt x="62" y="2"/>
                    </a:lnTo>
                    <a:lnTo>
                      <a:pt x="47" y="3"/>
                    </a:lnTo>
                    <a:lnTo>
                      <a:pt x="35" y="7"/>
                    </a:lnTo>
                    <a:lnTo>
                      <a:pt x="24" y="12"/>
                    </a:lnTo>
                    <a:lnTo>
                      <a:pt x="14" y="19"/>
                    </a:lnTo>
                    <a:lnTo>
                      <a:pt x="10" y="23"/>
                    </a:lnTo>
                    <a:lnTo>
                      <a:pt x="7" y="26"/>
                    </a:lnTo>
                    <a:lnTo>
                      <a:pt x="5" y="31"/>
                    </a:lnTo>
                    <a:lnTo>
                      <a:pt x="2" y="36"/>
                    </a:lnTo>
                    <a:lnTo>
                      <a:pt x="1" y="41"/>
                    </a:lnTo>
                    <a:lnTo>
                      <a:pt x="0" y="46"/>
                    </a:lnTo>
                    <a:lnTo>
                      <a:pt x="0" y="53"/>
                    </a:lnTo>
                    <a:lnTo>
                      <a:pt x="1" y="59"/>
                    </a:lnTo>
                    <a:lnTo>
                      <a:pt x="4" y="73"/>
                    </a:lnTo>
                    <a:lnTo>
                      <a:pt x="10" y="88"/>
                    </a:lnTo>
                    <a:lnTo>
                      <a:pt x="35" y="141"/>
                    </a:lnTo>
                    <a:lnTo>
                      <a:pt x="61" y="195"/>
                    </a:lnTo>
                    <a:lnTo>
                      <a:pt x="86" y="251"/>
                    </a:lnTo>
                    <a:lnTo>
                      <a:pt x="110" y="307"/>
                    </a:lnTo>
                    <a:lnTo>
                      <a:pt x="132" y="363"/>
                    </a:lnTo>
                    <a:lnTo>
                      <a:pt x="152" y="420"/>
                    </a:lnTo>
                    <a:lnTo>
                      <a:pt x="171" y="475"/>
                    </a:lnTo>
                    <a:lnTo>
                      <a:pt x="187" y="527"/>
                    </a:lnTo>
                    <a:lnTo>
                      <a:pt x="189" y="533"/>
                    </a:lnTo>
                    <a:lnTo>
                      <a:pt x="193" y="541"/>
                    </a:lnTo>
                    <a:lnTo>
                      <a:pt x="198" y="548"/>
                    </a:lnTo>
                    <a:lnTo>
                      <a:pt x="204" y="556"/>
                    </a:lnTo>
                    <a:lnTo>
                      <a:pt x="219" y="574"/>
                    </a:lnTo>
                    <a:lnTo>
                      <a:pt x="238" y="593"/>
                    </a:lnTo>
                    <a:lnTo>
                      <a:pt x="259" y="613"/>
                    </a:lnTo>
                    <a:lnTo>
                      <a:pt x="282" y="632"/>
                    </a:lnTo>
                    <a:lnTo>
                      <a:pt x="306" y="649"/>
                    </a:lnTo>
                    <a:lnTo>
                      <a:pt x="329" y="664"/>
                    </a:lnTo>
                    <a:lnTo>
                      <a:pt x="340" y="672"/>
                    </a:lnTo>
                    <a:lnTo>
                      <a:pt x="352" y="677"/>
                    </a:lnTo>
                    <a:lnTo>
                      <a:pt x="363" y="682"/>
                    </a:lnTo>
                    <a:lnTo>
                      <a:pt x="373" y="685"/>
                    </a:lnTo>
                    <a:lnTo>
                      <a:pt x="383" y="688"/>
                    </a:lnTo>
                    <a:lnTo>
                      <a:pt x="393" y="688"/>
                    </a:lnTo>
                    <a:lnTo>
                      <a:pt x="402" y="688"/>
                    </a:lnTo>
                    <a:lnTo>
                      <a:pt x="409" y="685"/>
                    </a:lnTo>
                    <a:lnTo>
                      <a:pt x="415" y="683"/>
                    </a:lnTo>
                    <a:lnTo>
                      <a:pt x="422" y="677"/>
                    </a:lnTo>
                    <a:lnTo>
                      <a:pt x="427" y="669"/>
                    </a:lnTo>
                    <a:lnTo>
                      <a:pt x="430" y="661"/>
                    </a:lnTo>
                    <a:lnTo>
                      <a:pt x="432" y="649"/>
                    </a:lnTo>
                    <a:lnTo>
                      <a:pt x="433" y="636"/>
                    </a:lnTo>
                    <a:lnTo>
                      <a:pt x="432" y="619"/>
                    </a:lnTo>
                    <a:lnTo>
                      <a:pt x="429" y="602"/>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67" name="Google Shape;867;p12"/>
              <p:cNvSpPr/>
              <p:nvPr/>
            </p:nvSpPr>
            <p:spPr>
              <a:xfrm>
                <a:off x="3879" y="2149"/>
                <a:ext cx="86" cy="138"/>
              </a:xfrm>
              <a:custGeom>
                <a:rect b="b" l="l" r="r" t="t"/>
                <a:pathLst>
                  <a:path extrusionOk="0" h="689" w="434">
                    <a:moveTo>
                      <a:pt x="432" y="602"/>
                    </a:moveTo>
                    <a:lnTo>
                      <a:pt x="426" y="564"/>
                    </a:lnTo>
                    <a:lnTo>
                      <a:pt x="417" y="525"/>
                    </a:lnTo>
                    <a:lnTo>
                      <a:pt x="406" y="482"/>
                    </a:lnTo>
                    <a:lnTo>
                      <a:pt x="394" y="437"/>
                    </a:lnTo>
                    <a:lnTo>
                      <a:pt x="381" y="391"/>
                    </a:lnTo>
                    <a:lnTo>
                      <a:pt x="365" y="345"/>
                    </a:lnTo>
                    <a:lnTo>
                      <a:pt x="348" y="299"/>
                    </a:lnTo>
                    <a:lnTo>
                      <a:pt x="331" y="254"/>
                    </a:lnTo>
                    <a:lnTo>
                      <a:pt x="313" y="210"/>
                    </a:lnTo>
                    <a:lnTo>
                      <a:pt x="295" y="169"/>
                    </a:lnTo>
                    <a:lnTo>
                      <a:pt x="275" y="131"/>
                    </a:lnTo>
                    <a:lnTo>
                      <a:pt x="255" y="99"/>
                    </a:lnTo>
                    <a:lnTo>
                      <a:pt x="245" y="83"/>
                    </a:lnTo>
                    <a:lnTo>
                      <a:pt x="235" y="69"/>
                    </a:lnTo>
                    <a:lnTo>
                      <a:pt x="225" y="58"/>
                    </a:lnTo>
                    <a:lnTo>
                      <a:pt x="215" y="47"/>
                    </a:lnTo>
                    <a:lnTo>
                      <a:pt x="205" y="37"/>
                    </a:lnTo>
                    <a:lnTo>
                      <a:pt x="195" y="29"/>
                    </a:lnTo>
                    <a:lnTo>
                      <a:pt x="185" y="23"/>
                    </a:lnTo>
                    <a:lnTo>
                      <a:pt x="175" y="19"/>
                    </a:lnTo>
                    <a:lnTo>
                      <a:pt x="154" y="13"/>
                    </a:lnTo>
                    <a:lnTo>
                      <a:pt x="132" y="8"/>
                    </a:lnTo>
                    <a:lnTo>
                      <a:pt x="112" y="4"/>
                    </a:lnTo>
                    <a:lnTo>
                      <a:pt x="94" y="2"/>
                    </a:lnTo>
                    <a:lnTo>
                      <a:pt x="76" y="0"/>
                    </a:lnTo>
                    <a:lnTo>
                      <a:pt x="60" y="2"/>
                    </a:lnTo>
                    <a:lnTo>
                      <a:pt x="45" y="4"/>
                    </a:lnTo>
                    <a:lnTo>
                      <a:pt x="33" y="8"/>
                    </a:lnTo>
                    <a:lnTo>
                      <a:pt x="21" y="13"/>
                    </a:lnTo>
                    <a:lnTo>
                      <a:pt x="13" y="19"/>
                    </a:lnTo>
                    <a:lnTo>
                      <a:pt x="9" y="23"/>
                    </a:lnTo>
                    <a:lnTo>
                      <a:pt x="6" y="27"/>
                    </a:lnTo>
                    <a:lnTo>
                      <a:pt x="4" y="32"/>
                    </a:lnTo>
                    <a:lnTo>
                      <a:pt x="3" y="37"/>
                    </a:lnTo>
                    <a:lnTo>
                      <a:pt x="1" y="42"/>
                    </a:lnTo>
                    <a:lnTo>
                      <a:pt x="0" y="48"/>
                    </a:lnTo>
                    <a:lnTo>
                      <a:pt x="0" y="53"/>
                    </a:lnTo>
                    <a:lnTo>
                      <a:pt x="1" y="59"/>
                    </a:lnTo>
                    <a:lnTo>
                      <a:pt x="5" y="73"/>
                    </a:lnTo>
                    <a:lnTo>
                      <a:pt x="13" y="88"/>
                    </a:lnTo>
                    <a:lnTo>
                      <a:pt x="38" y="141"/>
                    </a:lnTo>
                    <a:lnTo>
                      <a:pt x="64" y="196"/>
                    </a:lnTo>
                    <a:lnTo>
                      <a:pt x="89" y="252"/>
                    </a:lnTo>
                    <a:lnTo>
                      <a:pt x="112" y="310"/>
                    </a:lnTo>
                    <a:lnTo>
                      <a:pt x="135" y="367"/>
                    </a:lnTo>
                    <a:lnTo>
                      <a:pt x="155" y="422"/>
                    </a:lnTo>
                    <a:lnTo>
                      <a:pt x="174" y="477"/>
                    </a:lnTo>
                    <a:lnTo>
                      <a:pt x="190" y="528"/>
                    </a:lnTo>
                    <a:lnTo>
                      <a:pt x="192" y="535"/>
                    </a:lnTo>
                    <a:lnTo>
                      <a:pt x="196" y="541"/>
                    </a:lnTo>
                    <a:lnTo>
                      <a:pt x="200" y="548"/>
                    </a:lnTo>
                    <a:lnTo>
                      <a:pt x="206" y="557"/>
                    </a:lnTo>
                    <a:lnTo>
                      <a:pt x="220" y="574"/>
                    </a:lnTo>
                    <a:lnTo>
                      <a:pt x="238" y="594"/>
                    </a:lnTo>
                    <a:lnTo>
                      <a:pt x="258" y="613"/>
                    </a:lnTo>
                    <a:lnTo>
                      <a:pt x="281" y="632"/>
                    </a:lnTo>
                    <a:lnTo>
                      <a:pt x="305" y="649"/>
                    </a:lnTo>
                    <a:lnTo>
                      <a:pt x="327" y="666"/>
                    </a:lnTo>
                    <a:lnTo>
                      <a:pt x="340" y="672"/>
                    </a:lnTo>
                    <a:lnTo>
                      <a:pt x="351" y="677"/>
                    </a:lnTo>
                    <a:lnTo>
                      <a:pt x="362" y="682"/>
                    </a:lnTo>
                    <a:lnTo>
                      <a:pt x="372" y="686"/>
                    </a:lnTo>
                    <a:lnTo>
                      <a:pt x="382" y="688"/>
                    </a:lnTo>
                    <a:lnTo>
                      <a:pt x="392" y="689"/>
                    </a:lnTo>
                    <a:lnTo>
                      <a:pt x="401" y="688"/>
                    </a:lnTo>
                    <a:lnTo>
                      <a:pt x="409" y="687"/>
                    </a:lnTo>
                    <a:lnTo>
                      <a:pt x="416" y="683"/>
                    </a:lnTo>
                    <a:lnTo>
                      <a:pt x="422" y="678"/>
                    </a:lnTo>
                    <a:lnTo>
                      <a:pt x="427" y="671"/>
                    </a:lnTo>
                    <a:lnTo>
                      <a:pt x="431" y="661"/>
                    </a:lnTo>
                    <a:lnTo>
                      <a:pt x="433" y="649"/>
                    </a:lnTo>
                    <a:lnTo>
                      <a:pt x="434" y="636"/>
                    </a:lnTo>
                    <a:lnTo>
                      <a:pt x="434" y="621"/>
                    </a:lnTo>
                    <a:lnTo>
                      <a:pt x="432" y="602"/>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68" name="Google Shape;868;p12"/>
              <p:cNvSpPr/>
              <p:nvPr/>
            </p:nvSpPr>
            <p:spPr>
              <a:xfrm>
                <a:off x="3790" y="2143"/>
                <a:ext cx="87" cy="138"/>
              </a:xfrm>
              <a:custGeom>
                <a:rect b="b" l="l" r="r" t="t"/>
                <a:pathLst>
                  <a:path extrusionOk="0" h="689" w="434">
                    <a:moveTo>
                      <a:pt x="432" y="602"/>
                    </a:moveTo>
                    <a:lnTo>
                      <a:pt x="424" y="566"/>
                    </a:lnTo>
                    <a:lnTo>
                      <a:pt x="417" y="525"/>
                    </a:lnTo>
                    <a:lnTo>
                      <a:pt x="405" y="482"/>
                    </a:lnTo>
                    <a:lnTo>
                      <a:pt x="393" y="437"/>
                    </a:lnTo>
                    <a:lnTo>
                      <a:pt x="379" y="391"/>
                    </a:lnTo>
                    <a:lnTo>
                      <a:pt x="364" y="345"/>
                    </a:lnTo>
                    <a:lnTo>
                      <a:pt x="348" y="299"/>
                    </a:lnTo>
                    <a:lnTo>
                      <a:pt x="331" y="254"/>
                    </a:lnTo>
                    <a:lnTo>
                      <a:pt x="312" y="210"/>
                    </a:lnTo>
                    <a:lnTo>
                      <a:pt x="293" y="170"/>
                    </a:lnTo>
                    <a:lnTo>
                      <a:pt x="274" y="133"/>
                    </a:lnTo>
                    <a:lnTo>
                      <a:pt x="254" y="99"/>
                    </a:lnTo>
                    <a:lnTo>
                      <a:pt x="244" y="84"/>
                    </a:lnTo>
                    <a:lnTo>
                      <a:pt x="235" y="70"/>
                    </a:lnTo>
                    <a:lnTo>
                      <a:pt x="225" y="58"/>
                    </a:lnTo>
                    <a:lnTo>
                      <a:pt x="215" y="47"/>
                    </a:lnTo>
                    <a:lnTo>
                      <a:pt x="205" y="38"/>
                    </a:lnTo>
                    <a:lnTo>
                      <a:pt x="195" y="29"/>
                    </a:lnTo>
                    <a:lnTo>
                      <a:pt x="185" y="24"/>
                    </a:lnTo>
                    <a:lnTo>
                      <a:pt x="175" y="19"/>
                    </a:lnTo>
                    <a:lnTo>
                      <a:pt x="152" y="13"/>
                    </a:lnTo>
                    <a:lnTo>
                      <a:pt x="132" y="8"/>
                    </a:lnTo>
                    <a:lnTo>
                      <a:pt x="111" y="4"/>
                    </a:lnTo>
                    <a:lnTo>
                      <a:pt x="92" y="2"/>
                    </a:lnTo>
                    <a:lnTo>
                      <a:pt x="75" y="0"/>
                    </a:lnTo>
                    <a:lnTo>
                      <a:pt x="59" y="2"/>
                    </a:lnTo>
                    <a:lnTo>
                      <a:pt x="45" y="4"/>
                    </a:lnTo>
                    <a:lnTo>
                      <a:pt x="32" y="8"/>
                    </a:lnTo>
                    <a:lnTo>
                      <a:pt x="21" y="13"/>
                    </a:lnTo>
                    <a:lnTo>
                      <a:pt x="12" y="19"/>
                    </a:lnTo>
                    <a:lnTo>
                      <a:pt x="9" y="23"/>
                    </a:lnTo>
                    <a:lnTo>
                      <a:pt x="6" y="28"/>
                    </a:lnTo>
                    <a:lnTo>
                      <a:pt x="4" y="32"/>
                    </a:lnTo>
                    <a:lnTo>
                      <a:pt x="1" y="37"/>
                    </a:lnTo>
                    <a:lnTo>
                      <a:pt x="0" y="42"/>
                    </a:lnTo>
                    <a:lnTo>
                      <a:pt x="0" y="48"/>
                    </a:lnTo>
                    <a:lnTo>
                      <a:pt x="0" y="54"/>
                    </a:lnTo>
                    <a:lnTo>
                      <a:pt x="1" y="60"/>
                    </a:lnTo>
                    <a:lnTo>
                      <a:pt x="5" y="74"/>
                    </a:lnTo>
                    <a:lnTo>
                      <a:pt x="11" y="89"/>
                    </a:lnTo>
                    <a:lnTo>
                      <a:pt x="37" y="141"/>
                    </a:lnTo>
                    <a:lnTo>
                      <a:pt x="62" y="196"/>
                    </a:lnTo>
                    <a:lnTo>
                      <a:pt x="87" y="252"/>
                    </a:lnTo>
                    <a:lnTo>
                      <a:pt x="111" y="309"/>
                    </a:lnTo>
                    <a:lnTo>
                      <a:pt x="133" y="365"/>
                    </a:lnTo>
                    <a:lnTo>
                      <a:pt x="155" y="421"/>
                    </a:lnTo>
                    <a:lnTo>
                      <a:pt x="173" y="476"/>
                    </a:lnTo>
                    <a:lnTo>
                      <a:pt x="190" y="528"/>
                    </a:lnTo>
                    <a:lnTo>
                      <a:pt x="191" y="535"/>
                    </a:lnTo>
                    <a:lnTo>
                      <a:pt x="195" y="541"/>
                    </a:lnTo>
                    <a:lnTo>
                      <a:pt x="200" y="548"/>
                    </a:lnTo>
                    <a:lnTo>
                      <a:pt x="205" y="557"/>
                    </a:lnTo>
                    <a:lnTo>
                      <a:pt x="220" y="575"/>
                    </a:lnTo>
                    <a:lnTo>
                      <a:pt x="237" y="594"/>
                    </a:lnTo>
                    <a:lnTo>
                      <a:pt x="258" y="613"/>
                    </a:lnTo>
                    <a:lnTo>
                      <a:pt x="281" y="633"/>
                    </a:lnTo>
                    <a:lnTo>
                      <a:pt x="303" y="651"/>
                    </a:lnTo>
                    <a:lnTo>
                      <a:pt x="327" y="666"/>
                    </a:lnTo>
                    <a:lnTo>
                      <a:pt x="338" y="672"/>
                    </a:lnTo>
                    <a:lnTo>
                      <a:pt x="351" y="678"/>
                    </a:lnTo>
                    <a:lnTo>
                      <a:pt x="361" y="682"/>
                    </a:lnTo>
                    <a:lnTo>
                      <a:pt x="372" y="686"/>
                    </a:lnTo>
                    <a:lnTo>
                      <a:pt x="382" y="688"/>
                    </a:lnTo>
                    <a:lnTo>
                      <a:pt x="392" y="689"/>
                    </a:lnTo>
                    <a:lnTo>
                      <a:pt x="400" y="689"/>
                    </a:lnTo>
                    <a:lnTo>
                      <a:pt x="408" y="687"/>
                    </a:lnTo>
                    <a:lnTo>
                      <a:pt x="415" y="683"/>
                    </a:lnTo>
                    <a:lnTo>
                      <a:pt x="422" y="678"/>
                    </a:lnTo>
                    <a:lnTo>
                      <a:pt x="427" y="671"/>
                    </a:lnTo>
                    <a:lnTo>
                      <a:pt x="430" y="662"/>
                    </a:lnTo>
                    <a:lnTo>
                      <a:pt x="433" y="651"/>
                    </a:lnTo>
                    <a:lnTo>
                      <a:pt x="434" y="637"/>
                    </a:lnTo>
                    <a:lnTo>
                      <a:pt x="433" y="621"/>
                    </a:lnTo>
                    <a:lnTo>
                      <a:pt x="432" y="602"/>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69" name="Google Shape;869;p12"/>
              <p:cNvSpPr/>
              <p:nvPr/>
            </p:nvSpPr>
            <p:spPr>
              <a:xfrm>
                <a:off x="4381" y="2864"/>
                <a:ext cx="31" cy="147"/>
              </a:xfrm>
              <a:custGeom>
                <a:rect b="b" l="l" r="r" t="t"/>
                <a:pathLst>
                  <a:path extrusionOk="0" h="736" w="155">
                    <a:moveTo>
                      <a:pt x="40" y="8"/>
                    </a:moveTo>
                    <a:lnTo>
                      <a:pt x="51" y="21"/>
                    </a:lnTo>
                    <a:lnTo>
                      <a:pt x="64" y="37"/>
                    </a:lnTo>
                    <a:lnTo>
                      <a:pt x="75" y="55"/>
                    </a:lnTo>
                    <a:lnTo>
                      <a:pt x="86" y="75"/>
                    </a:lnTo>
                    <a:lnTo>
                      <a:pt x="96" y="97"/>
                    </a:lnTo>
                    <a:lnTo>
                      <a:pt x="106" y="121"/>
                    </a:lnTo>
                    <a:lnTo>
                      <a:pt x="116" y="147"/>
                    </a:lnTo>
                    <a:lnTo>
                      <a:pt x="125" y="174"/>
                    </a:lnTo>
                    <a:lnTo>
                      <a:pt x="132" y="203"/>
                    </a:lnTo>
                    <a:lnTo>
                      <a:pt x="139" y="234"/>
                    </a:lnTo>
                    <a:lnTo>
                      <a:pt x="145" y="267"/>
                    </a:lnTo>
                    <a:lnTo>
                      <a:pt x="148" y="301"/>
                    </a:lnTo>
                    <a:lnTo>
                      <a:pt x="152" y="335"/>
                    </a:lnTo>
                    <a:lnTo>
                      <a:pt x="153" y="372"/>
                    </a:lnTo>
                    <a:lnTo>
                      <a:pt x="155" y="409"/>
                    </a:lnTo>
                    <a:lnTo>
                      <a:pt x="153" y="448"/>
                    </a:lnTo>
                    <a:lnTo>
                      <a:pt x="150" y="526"/>
                    </a:lnTo>
                    <a:lnTo>
                      <a:pt x="145" y="600"/>
                    </a:lnTo>
                    <a:lnTo>
                      <a:pt x="142" y="633"/>
                    </a:lnTo>
                    <a:lnTo>
                      <a:pt x="140" y="661"/>
                    </a:lnTo>
                    <a:lnTo>
                      <a:pt x="136" y="687"/>
                    </a:lnTo>
                    <a:lnTo>
                      <a:pt x="132" y="709"/>
                    </a:lnTo>
                    <a:lnTo>
                      <a:pt x="130" y="716"/>
                    </a:lnTo>
                    <a:lnTo>
                      <a:pt x="127" y="724"/>
                    </a:lnTo>
                    <a:lnTo>
                      <a:pt x="125" y="730"/>
                    </a:lnTo>
                    <a:lnTo>
                      <a:pt x="122" y="734"/>
                    </a:lnTo>
                    <a:lnTo>
                      <a:pt x="120" y="736"/>
                    </a:lnTo>
                    <a:lnTo>
                      <a:pt x="117" y="736"/>
                    </a:lnTo>
                    <a:lnTo>
                      <a:pt x="114" y="735"/>
                    </a:lnTo>
                    <a:lnTo>
                      <a:pt x="110" y="732"/>
                    </a:lnTo>
                    <a:lnTo>
                      <a:pt x="106" y="727"/>
                    </a:lnTo>
                    <a:lnTo>
                      <a:pt x="102" y="720"/>
                    </a:lnTo>
                    <a:lnTo>
                      <a:pt x="99" y="711"/>
                    </a:lnTo>
                    <a:lnTo>
                      <a:pt x="94" y="700"/>
                    </a:lnTo>
                    <a:lnTo>
                      <a:pt x="85" y="670"/>
                    </a:lnTo>
                    <a:lnTo>
                      <a:pt x="74" y="631"/>
                    </a:lnTo>
                    <a:lnTo>
                      <a:pt x="64" y="585"/>
                    </a:lnTo>
                    <a:lnTo>
                      <a:pt x="52" y="534"/>
                    </a:lnTo>
                    <a:lnTo>
                      <a:pt x="42" y="480"/>
                    </a:lnTo>
                    <a:lnTo>
                      <a:pt x="32" y="424"/>
                    </a:lnTo>
                    <a:lnTo>
                      <a:pt x="24" y="368"/>
                    </a:lnTo>
                    <a:lnTo>
                      <a:pt x="16" y="310"/>
                    </a:lnTo>
                    <a:lnTo>
                      <a:pt x="10" y="256"/>
                    </a:lnTo>
                    <a:lnTo>
                      <a:pt x="5" y="203"/>
                    </a:lnTo>
                    <a:lnTo>
                      <a:pt x="1" y="153"/>
                    </a:lnTo>
                    <a:lnTo>
                      <a:pt x="0" y="110"/>
                    </a:lnTo>
                    <a:lnTo>
                      <a:pt x="0" y="90"/>
                    </a:lnTo>
                    <a:lnTo>
                      <a:pt x="1" y="71"/>
                    </a:lnTo>
                    <a:lnTo>
                      <a:pt x="1" y="55"/>
                    </a:lnTo>
                    <a:lnTo>
                      <a:pt x="4" y="40"/>
                    </a:lnTo>
                    <a:lnTo>
                      <a:pt x="5" y="27"/>
                    </a:lnTo>
                    <a:lnTo>
                      <a:pt x="9" y="16"/>
                    </a:lnTo>
                    <a:lnTo>
                      <a:pt x="11" y="8"/>
                    </a:lnTo>
                    <a:lnTo>
                      <a:pt x="16" y="2"/>
                    </a:lnTo>
                    <a:lnTo>
                      <a:pt x="21" y="0"/>
                    </a:lnTo>
                    <a:lnTo>
                      <a:pt x="26" y="0"/>
                    </a:lnTo>
                    <a:lnTo>
                      <a:pt x="32" y="2"/>
                    </a:lnTo>
                    <a:lnTo>
                      <a:pt x="40" y="8"/>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70" name="Google Shape;870;p12"/>
              <p:cNvSpPr/>
              <p:nvPr/>
            </p:nvSpPr>
            <p:spPr>
              <a:xfrm>
                <a:off x="4311" y="2767"/>
                <a:ext cx="39" cy="158"/>
              </a:xfrm>
              <a:custGeom>
                <a:rect b="b" l="l" r="r" t="t"/>
                <a:pathLst>
                  <a:path extrusionOk="0" h="789" w="192">
                    <a:moveTo>
                      <a:pt x="28" y="7"/>
                    </a:moveTo>
                    <a:lnTo>
                      <a:pt x="53" y="35"/>
                    </a:lnTo>
                    <a:lnTo>
                      <a:pt x="82" y="67"/>
                    </a:lnTo>
                    <a:lnTo>
                      <a:pt x="96" y="86"/>
                    </a:lnTo>
                    <a:lnTo>
                      <a:pt x="111" y="107"/>
                    </a:lnTo>
                    <a:lnTo>
                      <a:pt x="124" y="129"/>
                    </a:lnTo>
                    <a:lnTo>
                      <a:pt x="137" y="153"/>
                    </a:lnTo>
                    <a:lnTo>
                      <a:pt x="149" y="179"/>
                    </a:lnTo>
                    <a:lnTo>
                      <a:pt x="161" y="206"/>
                    </a:lnTo>
                    <a:lnTo>
                      <a:pt x="171" y="236"/>
                    </a:lnTo>
                    <a:lnTo>
                      <a:pt x="179" y="266"/>
                    </a:lnTo>
                    <a:lnTo>
                      <a:pt x="186" y="299"/>
                    </a:lnTo>
                    <a:lnTo>
                      <a:pt x="189" y="333"/>
                    </a:lnTo>
                    <a:lnTo>
                      <a:pt x="191" y="350"/>
                    </a:lnTo>
                    <a:lnTo>
                      <a:pt x="192" y="369"/>
                    </a:lnTo>
                    <a:lnTo>
                      <a:pt x="192" y="388"/>
                    </a:lnTo>
                    <a:lnTo>
                      <a:pt x="191" y="407"/>
                    </a:lnTo>
                    <a:lnTo>
                      <a:pt x="187" y="489"/>
                    </a:lnTo>
                    <a:lnTo>
                      <a:pt x="183" y="575"/>
                    </a:lnTo>
                    <a:lnTo>
                      <a:pt x="181" y="616"/>
                    </a:lnTo>
                    <a:lnTo>
                      <a:pt x="177" y="655"/>
                    </a:lnTo>
                    <a:lnTo>
                      <a:pt x="174" y="691"/>
                    </a:lnTo>
                    <a:lnTo>
                      <a:pt x="171" y="722"/>
                    </a:lnTo>
                    <a:lnTo>
                      <a:pt x="166" y="750"/>
                    </a:lnTo>
                    <a:lnTo>
                      <a:pt x="161" y="770"/>
                    </a:lnTo>
                    <a:lnTo>
                      <a:pt x="158" y="777"/>
                    </a:lnTo>
                    <a:lnTo>
                      <a:pt x="154" y="784"/>
                    </a:lnTo>
                    <a:lnTo>
                      <a:pt x="152" y="787"/>
                    </a:lnTo>
                    <a:lnTo>
                      <a:pt x="148" y="789"/>
                    </a:lnTo>
                    <a:lnTo>
                      <a:pt x="144" y="789"/>
                    </a:lnTo>
                    <a:lnTo>
                      <a:pt x="141" y="785"/>
                    </a:lnTo>
                    <a:lnTo>
                      <a:pt x="137" y="780"/>
                    </a:lnTo>
                    <a:lnTo>
                      <a:pt x="132" y="771"/>
                    </a:lnTo>
                    <a:lnTo>
                      <a:pt x="127" y="760"/>
                    </a:lnTo>
                    <a:lnTo>
                      <a:pt x="122" y="746"/>
                    </a:lnTo>
                    <a:lnTo>
                      <a:pt x="117" y="729"/>
                    </a:lnTo>
                    <a:lnTo>
                      <a:pt x="112" y="709"/>
                    </a:lnTo>
                    <a:lnTo>
                      <a:pt x="101" y="661"/>
                    </a:lnTo>
                    <a:lnTo>
                      <a:pt x="88" y="609"/>
                    </a:lnTo>
                    <a:lnTo>
                      <a:pt x="76" y="551"/>
                    </a:lnTo>
                    <a:lnTo>
                      <a:pt x="63" y="490"/>
                    </a:lnTo>
                    <a:lnTo>
                      <a:pt x="51" y="427"/>
                    </a:lnTo>
                    <a:lnTo>
                      <a:pt x="38" y="364"/>
                    </a:lnTo>
                    <a:lnTo>
                      <a:pt x="27" y="302"/>
                    </a:lnTo>
                    <a:lnTo>
                      <a:pt x="18" y="241"/>
                    </a:lnTo>
                    <a:lnTo>
                      <a:pt x="10" y="184"/>
                    </a:lnTo>
                    <a:lnTo>
                      <a:pt x="5" y="133"/>
                    </a:lnTo>
                    <a:lnTo>
                      <a:pt x="1" y="88"/>
                    </a:lnTo>
                    <a:lnTo>
                      <a:pt x="0" y="51"/>
                    </a:lnTo>
                    <a:lnTo>
                      <a:pt x="0" y="35"/>
                    </a:lnTo>
                    <a:lnTo>
                      <a:pt x="1" y="22"/>
                    </a:lnTo>
                    <a:lnTo>
                      <a:pt x="3" y="12"/>
                    </a:lnTo>
                    <a:lnTo>
                      <a:pt x="6" y="5"/>
                    </a:lnTo>
                    <a:lnTo>
                      <a:pt x="11" y="1"/>
                    </a:lnTo>
                    <a:lnTo>
                      <a:pt x="16" y="0"/>
                    </a:lnTo>
                    <a:lnTo>
                      <a:pt x="21" y="1"/>
                    </a:lnTo>
                    <a:lnTo>
                      <a:pt x="28" y="7"/>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71" name="Google Shape;871;p12"/>
              <p:cNvSpPr/>
              <p:nvPr/>
            </p:nvSpPr>
            <p:spPr>
              <a:xfrm>
                <a:off x="4220" y="2650"/>
                <a:ext cx="58" cy="254"/>
              </a:xfrm>
              <a:custGeom>
                <a:rect b="b" l="l" r="r" t="t"/>
                <a:pathLst>
                  <a:path extrusionOk="0" h="1271" w="291">
                    <a:moveTo>
                      <a:pt x="24" y="5"/>
                    </a:moveTo>
                    <a:lnTo>
                      <a:pt x="50" y="32"/>
                    </a:lnTo>
                    <a:lnTo>
                      <a:pt x="79" y="64"/>
                    </a:lnTo>
                    <a:lnTo>
                      <a:pt x="93" y="83"/>
                    </a:lnTo>
                    <a:lnTo>
                      <a:pt x="107" y="104"/>
                    </a:lnTo>
                    <a:lnTo>
                      <a:pt x="121" y="125"/>
                    </a:lnTo>
                    <a:lnTo>
                      <a:pt x="134" y="149"/>
                    </a:lnTo>
                    <a:lnTo>
                      <a:pt x="146" y="174"/>
                    </a:lnTo>
                    <a:lnTo>
                      <a:pt x="157" y="201"/>
                    </a:lnTo>
                    <a:lnTo>
                      <a:pt x="167" y="230"/>
                    </a:lnTo>
                    <a:lnTo>
                      <a:pt x="175" y="260"/>
                    </a:lnTo>
                    <a:lnTo>
                      <a:pt x="181" y="292"/>
                    </a:lnTo>
                    <a:lnTo>
                      <a:pt x="186" y="326"/>
                    </a:lnTo>
                    <a:lnTo>
                      <a:pt x="187" y="344"/>
                    </a:lnTo>
                    <a:lnTo>
                      <a:pt x="189" y="362"/>
                    </a:lnTo>
                    <a:lnTo>
                      <a:pt x="189" y="381"/>
                    </a:lnTo>
                    <a:lnTo>
                      <a:pt x="187" y="400"/>
                    </a:lnTo>
                    <a:lnTo>
                      <a:pt x="187" y="421"/>
                    </a:lnTo>
                    <a:lnTo>
                      <a:pt x="187" y="446"/>
                    </a:lnTo>
                    <a:lnTo>
                      <a:pt x="190" y="473"/>
                    </a:lnTo>
                    <a:lnTo>
                      <a:pt x="192" y="505"/>
                    </a:lnTo>
                    <a:lnTo>
                      <a:pt x="200" y="573"/>
                    </a:lnTo>
                    <a:lnTo>
                      <a:pt x="210" y="649"/>
                    </a:lnTo>
                    <a:lnTo>
                      <a:pt x="221" y="729"/>
                    </a:lnTo>
                    <a:lnTo>
                      <a:pt x="234" y="813"/>
                    </a:lnTo>
                    <a:lnTo>
                      <a:pt x="247" y="896"/>
                    </a:lnTo>
                    <a:lnTo>
                      <a:pt x="260" y="978"/>
                    </a:lnTo>
                    <a:lnTo>
                      <a:pt x="271" y="1052"/>
                    </a:lnTo>
                    <a:lnTo>
                      <a:pt x="280" y="1121"/>
                    </a:lnTo>
                    <a:lnTo>
                      <a:pt x="287" y="1180"/>
                    </a:lnTo>
                    <a:lnTo>
                      <a:pt x="291" y="1226"/>
                    </a:lnTo>
                    <a:lnTo>
                      <a:pt x="291" y="1243"/>
                    </a:lnTo>
                    <a:lnTo>
                      <a:pt x="290" y="1257"/>
                    </a:lnTo>
                    <a:lnTo>
                      <a:pt x="287" y="1266"/>
                    </a:lnTo>
                    <a:lnTo>
                      <a:pt x="285" y="1271"/>
                    </a:lnTo>
                    <a:lnTo>
                      <a:pt x="280" y="1270"/>
                    </a:lnTo>
                    <a:lnTo>
                      <a:pt x="273" y="1265"/>
                    </a:lnTo>
                    <a:lnTo>
                      <a:pt x="266" y="1252"/>
                    </a:lnTo>
                    <a:lnTo>
                      <a:pt x="257" y="1235"/>
                    </a:lnTo>
                    <a:lnTo>
                      <a:pt x="240" y="1197"/>
                    </a:lnTo>
                    <a:lnTo>
                      <a:pt x="222" y="1156"/>
                    </a:lnTo>
                    <a:lnTo>
                      <a:pt x="206" y="1112"/>
                    </a:lnTo>
                    <a:lnTo>
                      <a:pt x="190" y="1067"/>
                    </a:lnTo>
                    <a:lnTo>
                      <a:pt x="174" y="1020"/>
                    </a:lnTo>
                    <a:lnTo>
                      <a:pt x="159" y="970"/>
                    </a:lnTo>
                    <a:lnTo>
                      <a:pt x="144" y="919"/>
                    </a:lnTo>
                    <a:lnTo>
                      <a:pt x="130" y="868"/>
                    </a:lnTo>
                    <a:lnTo>
                      <a:pt x="116" y="814"/>
                    </a:lnTo>
                    <a:lnTo>
                      <a:pt x="104" y="760"/>
                    </a:lnTo>
                    <a:lnTo>
                      <a:pt x="91" y="707"/>
                    </a:lnTo>
                    <a:lnTo>
                      <a:pt x="80" y="653"/>
                    </a:lnTo>
                    <a:lnTo>
                      <a:pt x="59" y="547"/>
                    </a:lnTo>
                    <a:lnTo>
                      <a:pt x="40" y="443"/>
                    </a:lnTo>
                    <a:lnTo>
                      <a:pt x="25" y="346"/>
                    </a:lnTo>
                    <a:lnTo>
                      <a:pt x="14" y="256"/>
                    </a:lnTo>
                    <a:lnTo>
                      <a:pt x="9" y="215"/>
                    </a:lnTo>
                    <a:lnTo>
                      <a:pt x="5" y="176"/>
                    </a:lnTo>
                    <a:lnTo>
                      <a:pt x="3" y="141"/>
                    </a:lnTo>
                    <a:lnTo>
                      <a:pt x="1" y="109"/>
                    </a:lnTo>
                    <a:lnTo>
                      <a:pt x="0" y="80"/>
                    </a:lnTo>
                    <a:lnTo>
                      <a:pt x="0" y="55"/>
                    </a:lnTo>
                    <a:lnTo>
                      <a:pt x="1" y="35"/>
                    </a:lnTo>
                    <a:lnTo>
                      <a:pt x="4" y="19"/>
                    </a:lnTo>
                    <a:lnTo>
                      <a:pt x="8" y="8"/>
                    </a:lnTo>
                    <a:lnTo>
                      <a:pt x="11" y="2"/>
                    </a:lnTo>
                    <a:lnTo>
                      <a:pt x="18" y="0"/>
                    </a:lnTo>
                    <a:lnTo>
                      <a:pt x="24" y="5"/>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72" name="Google Shape;872;p12"/>
              <p:cNvSpPr/>
              <p:nvPr/>
            </p:nvSpPr>
            <p:spPr>
              <a:xfrm>
                <a:off x="4119" y="2561"/>
                <a:ext cx="59" cy="266"/>
              </a:xfrm>
              <a:custGeom>
                <a:rect b="b" l="l" r="r" t="t"/>
                <a:pathLst>
                  <a:path extrusionOk="0" h="1329" w="295">
                    <a:moveTo>
                      <a:pt x="25" y="4"/>
                    </a:moveTo>
                    <a:lnTo>
                      <a:pt x="51" y="30"/>
                    </a:lnTo>
                    <a:lnTo>
                      <a:pt x="82" y="57"/>
                    </a:lnTo>
                    <a:lnTo>
                      <a:pt x="99" y="72"/>
                    </a:lnTo>
                    <a:lnTo>
                      <a:pt x="115" y="87"/>
                    </a:lnTo>
                    <a:lnTo>
                      <a:pt x="131" y="105"/>
                    </a:lnTo>
                    <a:lnTo>
                      <a:pt x="147" y="122"/>
                    </a:lnTo>
                    <a:lnTo>
                      <a:pt x="161" y="142"/>
                    </a:lnTo>
                    <a:lnTo>
                      <a:pt x="175" y="165"/>
                    </a:lnTo>
                    <a:lnTo>
                      <a:pt x="187" y="188"/>
                    </a:lnTo>
                    <a:lnTo>
                      <a:pt x="198" y="213"/>
                    </a:lnTo>
                    <a:lnTo>
                      <a:pt x="202" y="228"/>
                    </a:lnTo>
                    <a:lnTo>
                      <a:pt x="207" y="242"/>
                    </a:lnTo>
                    <a:lnTo>
                      <a:pt x="210" y="257"/>
                    </a:lnTo>
                    <a:lnTo>
                      <a:pt x="213" y="273"/>
                    </a:lnTo>
                    <a:lnTo>
                      <a:pt x="215" y="291"/>
                    </a:lnTo>
                    <a:lnTo>
                      <a:pt x="217" y="308"/>
                    </a:lnTo>
                    <a:lnTo>
                      <a:pt x="217" y="326"/>
                    </a:lnTo>
                    <a:lnTo>
                      <a:pt x="217" y="344"/>
                    </a:lnTo>
                    <a:lnTo>
                      <a:pt x="217" y="367"/>
                    </a:lnTo>
                    <a:lnTo>
                      <a:pt x="217" y="392"/>
                    </a:lnTo>
                    <a:lnTo>
                      <a:pt x="218" y="422"/>
                    </a:lnTo>
                    <a:lnTo>
                      <a:pt x="221" y="454"/>
                    </a:lnTo>
                    <a:lnTo>
                      <a:pt x="226" y="528"/>
                    </a:lnTo>
                    <a:lnTo>
                      <a:pt x="235" y="612"/>
                    </a:lnTo>
                    <a:lnTo>
                      <a:pt x="243" y="701"/>
                    </a:lnTo>
                    <a:lnTo>
                      <a:pt x="255" y="794"/>
                    </a:lnTo>
                    <a:lnTo>
                      <a:pt x="265" y="887"/>
                    </a:lnTo>
                    <a:lnTo>
                      <a:pt x="275" y="980"/>
                    </a:lnTo>
                    <a:lnTo>
                      <a:pt x="282" y="1066"/>
                    </a:lnTo>
                    <a:lnTo>
                      <a:pt x="290" y="1146"/>
                    </a:lnTo>
                    <a:lnTo>
                      <a:pt x="293" y="1213"/>
                    </a:lnTo>
                    <a:lnTo>
                      <a:pt x="295" y="1268"/>
                    </a:lnTo>
                    <a:lnTo>
                      <a:pt x="295" y="1291"/>
                    </a:lnTo>
                    <a:lnTo>
                      <a:pt x="292" y="1308"/>
                    </a:lnTo>
                    <a:lnTo>
                      <a:pt x="290" y="1321"/>
                    </a:lnTo>
                    <a:lnTo>
                      <a:pt x="286" y="1327"/>
                    </a:lnTo>
                    <a:lnTo>
                      <a:pt x="281" y="1329"/>
                    </a:lnTo>
                    <a:lnTo>
                      <a:pt x="275" y="1325"/>
                    </a:lnTo>
                    <a:lnTo>
                      <a:pt x="266" y="1316"/>
                    </a:lnTo>
                    <a:lnTo>
                      <a:pt x="257" y="1299"/>
                    </a:lnTo>
                    <a:lnTo>
                      <a:pt x="240" y="1261"/>
                    </a:lnTo>
                    <a:lnTo>
                      <a:pt x="222" y="1219"/>
                    </a:lnTo>
                    <a:lnTo>
                      <a:pt x="206" y="1174"/>
                    </a:lnTo>
                    <a:lnTo>
                      <a:pt x="190" y="1128"/>
                    </a:lnTo>
                    <a:lnTo>
                      <a:pt x="173" y="1080"/>
                    </a:lnTo>
                    <a:lnTo>
                      <a:pt x="159" y="1028"/>
                    </a:lnTo>
                    <a:lnTo>
                      <a:pt x="145" y="975"/>
                    </a:lnTo>
                    <a:lnTo>
                      <a:pt x="130" y="921"/>
                    </a:lnTo>
                    <a:lnTo>
                      <a:pt x="116" y="866"/>
                    </a:lnTo>
                    <a:lnTo>
                      <a:pt x="104" y="810"/>
                    </a:lnTo>
                    <a:lnTo>
                      <a:pt x="91" y="754"/>
                    </a:lnTo>
                    <a:lnTo>
                      <a:pt x="80" y="698"/>
                    </a:lnTo>
                    <a:lnTo>
                      <a:pt x="59" y="587"/>
                    </a:lnTo>
                    <a:lnTo>
                      <a:pt x="40" y="477"/>
                    </a:lnTo>
                    <a:lnTo>
                      <a:pt x="25" y="373"/>
                    </a:lnTo>
                    <a:lnTo>
                      <a:pt x="14" y="278"/>
                    </a:lnTo>
                    <a:lnTo>
                      <a:pt x="9" y="235"/>
                    </a:lnTo>
                    <a:lnTo>
                      <a:pt x="5" y="193"/>
                    </a:lnTo>
                    <a:lnTo>
                      <a:pt x="3" y="155"/>
                    </a:lnTo>
                    <a:lnTo>
                      <a:pt x="1" y="120"/>
                    </a:lnTo>
                    <a:lnTo>
                      <a:pt x="0" y="90"/>
                    </a:lnTo>
                    <a:lnTo>
                      <a:pt x="0" y="62"/>
                    </a:lnTo>
                    <a:lnTo>
                      <a:pt x="1" y="40"/>
                    </a:lnTo>
                    <a:lnTo>
                      <a:pt x="4" y="22"/>
                    </a:lnTo>
                    <a:lnTo>
                      <a:pt x="8" y="10"/>
                    </a:lnTo>
                    <a:lnTo>
                      <a:pt x="13" y="2"/>
                    </a:lnTo>
                    <a:lnTo>
                      <a:pt x="18" y="0"/>
                    </a:lnTo>
                    <a:lnTo>
                      <a:pt x="25" y="4"/>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73" name="Google Shape;873;p12"/>
              <p:cNvSpPr/>
              <p:nvPr/>
            </p:nvSpPr>
            <p:spPr>
              <a:xfrm>
                <a:off x="4035" y="2512"/>
                <a:ext cx="48" cy="283"/>
              </a:xfrm>
              <a:custGeom>
                <a:rect b="b" l="l" r="r" t="t"/>
                <a:pathLst>
                  <a:path extrusionOk="0" h="1415" w="240">
                    <a:moveTo>
                      <a:pt x="42" y="4"/>
                    </a:moveTo>
                    <a:lnTo>
                      <a:pt x="69" y="29"/>
                    </a:lnTo>
                    <a:lnTo>
                      <a:pt x="100" y="55"/>
                    </a:lnTo>
                    <a:lnTo>
                      <a:pt x="116" y="69"/>
                    </a:lnTo>
                    <a:lnTo>
                      <a:pt x="132" y="83"/>
                    </a:lnTo>
                    <a:lnTo>
                      <a:pt x="149" y="100"/>
                    </a:lnTo>
                    <a:lnTo>
                      <a:pt x="163" y="118"/>
                    </a:lnTo>
                    <a:lnTo>
                      <a:pt x="178" y="138"/>
                    </a:lnTo>
                    <a:lnTo>
                      <a:pt x="192" y="160"/>
                    </a:lnTo>
                    <a:lnTo>
                      <a:pt x="198" y="171"/>
                    </a:lnTo>
                    <a:lnTo>
                      <a:pt x="203" y="183"/>
                    </a:lnTo>
                    <a:lnTo>
                      <a:pt x="210" y="196"/>
                    </a:lnTo>
                    <a:lnTo>
                      <a:pt x="213" y="210"/>
                    </a:lnTo>
                    <a:lnTo>
                      <a:pt x="218" y="223"/>
                    </a:lnTo>
                    <a:lnTo>
                      <a:pt x="222" y="237"/>
                    </a:lnTo>
                    <a:lnTo>
                      <a:pt x="225" y="253"/>
                    </a:lnTo>
                    <a:lnTo>
                      <a:pt x="227" y="268"/>
                    </a:lnTo>
                    <a:lnTo>
                      <a:pt x="230" y="286"/>
                    </a:lnTo>
                    <a:lnTo>
                      <a:pt x="231" y="303"/>
                    </a:lnTo>
                    <a:lnTo>
                      <a:pt x="231" y="321"/>
                    </a:lnTo>
                    <a:lnTo>
                      <a:pt x="230" y="339"/>
                    </a:lnTo>
                    <a:lnTo>
                      <a:pt x="228" y="432"/>
                    </a:lnTo>
                    <a:lnTo>
                      <a:pt x="228" y="530"/>
                    </a:lnTo>
                    <a:lnTo>
                      <a:pt x="228" y="630"/>
                    </a:lnTo>
                    <a:lnTo>
                      <a:pt x="231" y="733"/>
                    </a:lnTo>
                    <a:lnTo>
                      <a:pt x="233" y="835"/>
                    </a:lnTo>
                    <a:lnTo>
                      <a:pt x="236" y="935"/>
                    </a:lnTo>
                    <a:lnTo>
                      <a:pt x="237" y="1030"/>
                    </a:lnTo>
                    <a:lnTo>
                      <a:pt x="238" y="1118"/>
                    </a:lnTo>
                    <a:lnTo>
                      <a:pt x="240" y="1199"/>
                    </a:lnTo>
                    <a:lnTo>
                      <a:pt x="238" y="1270"/>
                    </a:lnTo>
                    <a:lnTo>
                      <a:pt x="237" y="1302"/>
                    </a:lnTo>
                    <a:lnTo>
                      <a:pt x="235" y="1329"/>
                    </a:lnTo>
                    <a:lnTo>
                      <a:pt x="233" y="1353"/>
                    </a:lnTo>
                    <a:lnTo>
                      <a:pt x="230" y="1374"/>
                    </a:lnTo>
                    <a:lnTo>
                      <a:pt x="227" y="1390"/>
                    </a:lnTo>
                    <a:lnTo>
                      <a:pt x="222" y="1404"/>
                    </a:lnTo>
                    <a:lnTo>
                      <a:pt x="217" y="1411"/>
                    </a:lnTo>
                    <a:lnTo>
                      <a:pt x="212" y="1415"/>
                    </a:lnTo>
                    <a:lnTo>
                      <a:pt x="206" y="1414"/>
                    </a:lnTo>
                    <a:lnTo>
                      <a:pt x="198" y="1408"/>
                    </a:lnTo>
                    <a:lnTo>
                      <a:pt x="190" y="1395"/>
                    </a:lnTo>
                    <a:lnTo>
                      <a:pt x="181" y="1378"/>
                    </a:lnTo>
                    <a:lnTo>
                      <a:pt x="163" y="1339"/>
                    </a:lnTo>
                    <a:lnTo>
                      <a:pt x="146" y="1297"/>
                    </a:lnTo>
                    <a:lnTo>
                      <a:pt x="131" y="1252"/>
                    </a:lnTo>
                    <a:lnTo>
                      <a:pt x="116" y="1203"/>
                    </a:lnTo>
                    <a:lnTo>
                      <a:pt x="102" y="1152"/>
                    </a:lnTo>
                    <a:lnTo>
                      <a:pt x="90" y="1099"/>
                    </a:lnTo>
                    <a:lnTo>
                      <a:pt x="77" y="1045"/>
                    </a:lnTo>
                    <a:lnTo>
                      <a:pt x="66" y="987"/>
                    </a:lnTo>
                    <a:lnTo>
                      <a:pt x="56" y="930"/>
                    </a:lnTo>
                    <a:lnTo>
                      <a:pt x="47" y="870"/>
                    </a:lnTo>
                    <a:lnTo>
                      <a:pt x="39" y="811"/>
                    </a:lnTo>
                    <a:lnTo>
                      <a:pt x="31" y="751"/>
                    </a:lnTo>
                    <a:lnTo>
                      <a:pt x="25" y="691"/>
                    </a:lnTo>
                    <a:lnTo>
                      <a:pt x="19" y="631"/>
                    </a:lnTo>
                    <a:lnTo>
                      <a:pt x="14" y="573"/>
                    </a:lnTo>
                    <a:lnTo>
                      <a:pt x="10" y="515"/>
                    </a:lnTo>
                    <a:lnTo>
                      <a:pt x="6" y="458"/>
                    </a:lnTo>
                    <a:lnTo>
                      <a:pt x="4" y="404"/>
                    </a:lnTo>
                    <a:lnTo>
                      <a:pt x="1" y="351"/>
                    </a:lnTo>
                    <a:lnTo>
                      <a:pt x="0" y="301"/>
                    </a:lnTo>
                    <a:lnTo>
                      <a:pt x="0" y="253"/>
                    </a:lnTo>
                    <a:lnTo>
                      <a:pt x="0" y="208"/>
                    </a:lnTo>
                    <a:lnTo>
                      <a:pt x="1" y="168"/>
                    </a:lnTo>
                    <a:lnTo>
                      <a:pt x="4" y="131"/>
                    </a:lnTo>
                    <a:lnTo>
                      <a:pt x="6" y="97"/>
                    </a:lnTo>
                    <a:lnTo>
                      <a:pt x="9" y="69"/>
                    </a:lnTo>
                    <a:lnTo>
                      <a:pt x="13" y="44"/>
                    </a:lnTo>
                    <a:lnTo>
                      <a:pt x="18" y="25"/>
                    </a:lnTo>
                    <a:lnTo>
                      <a:pt x="22" y="10"/>
                    </a:lnTo>
                    <a:lnTo>
                      <a:pt x="29" y="2"/>
                    </a:lnTo>
                    <a:lnTo>
                      <a:pt x="35" y="0"/>
                    </a:lnTo>
                    <a:lnTo>
                      <a:pt x="42" y="4"/>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74" name="Google Shape;874;p12"/>
              <p:cNvSpPr/>
              <p:nvPr/>
            </p:nvSpPr>
            <p:spPr>
              <a:xfrm>
                <a:off x="3957" y="2487"/>
                <a:ext cx="57" cy="261"/>
              </a:xfrm>
              <a:custGeom>
                <a:rect b="b" l="l" r="r" t="t"/>
                <a:pathLst>
                  <a:path extrusionOk="0" h="1304" w="286">
                    <a:moveTo>
                      <a:pt x="222" y="5"/>
                    </a:moveTo>
                    <a:lnTo>
                      <a:pt x="227" y="11"/>
                    </a:lnTo>
                    <a:lnTo>
                      <a:pt x="234" y="15"/>
                    </a:lnTo>
                    <a:lnTo>
                      <a:pt x="239" y="19"/>
                    </a:lnTo>
                    <a:lnTo>
                      <a:pt x="244" y="21"/>
                    </a:lnTo>
                    <a:lnTo>
                      <a:pt x="254" y="24"/>
                    </a:lnTo>
                    <a:lnTo>
                      <a:pt x="262" y="24"/>
                    </a:lnTo>
                    <a:lnTo>
                      <a:pt x="275" y="19"/>
                    </a:lnTo>
                    <a:lnTo>
                      <a:pt x="283" y="15"/>
                    </a:lnTo>
                    <a:lnTo>
                      <a:pt x="285" y="15"/>
                    </a:lnTo>
                    <a:lnTo>
                      <a:pt x="286" y="15"/>
                    </a:lnTo>
                    <a:lnTo>
                      <a:pt x="286" y="16"/>
                    </a:lnTo>
                    <a:lnTo>
                      <a:pt x="286" y="18"/>
                    </a:lnTo>
                    <a:lnTo>
                      <a:pt x="286" y="24"/>
                    </a:lnTo>
                    <a:lnTo>
                      <a:pt x="283" y="34"/>
                    </a:lnTo>
                    <a:lnTo>
                      <a:pt x="273" y="67"/>
                    </a:lnTo>
                    <a:lnTo>
                      <a:pt x="256" y="129"/>
                    </a:lnTo>
                    <a:lnTo>
                      <a:pt x="245" y="176"/>
                    </a:lnTo>
                    <a:lnTo>
                      <a:pt x="234" y="223"/>
                    </a:lnTo>
                    <a:lnTo>
                      <a:pt x="224" y="275"/>
                    </a:lnTo>
                    <a:lnTo>
                      <a:pt x="215" y="326"/>
                    </a:lnTo>
                    <a:lnTo>
                      <a:pt x="206" y="379"/>
                    </a:lnTo>
                    <a:lnTo>
                      <a:pt x="199" y="433"/>
                    </a:lnTo>
                    <a:lnTo>
                      <a:pt x="192" y="487"/>
                    </a:lnTo>
                    <a:lnTo>
                      <a:pt x="186" y="542"/>
                    </a:lnTo>
                    <a:lnTo>
                      <a:pt x="176" y="652"/>
                    </a:lnTo>
                    <a:lnTo>
                      <a:pt x="167" y="760"/>
                    </a:lnTo>
                    <a:lnTo>
                      <a:pt x="160" y="865"/>
                    </a:lnTo>
                    <a:lnTo>
                      <a:pt x="154" y="962"/>
                    </a:lnTo>
                    <a:lnTo>
                      <a:pt x="147" y="1053"/>
                    </a:lnTo>
                    <a:lnTo>
                      <a:pt x="142" y="1132"/>
                    </a:lnTo>
                    <a:lnTo>
                      <a:pt x="139" y="1168"/>
                    </a:lnTo>
                    <a:lnTo>
                      <a:pt x="135" y="1199"/>
                    </a:lnTo>
                    <a:lnTo>
                      <a:pt x="131" y="1228"/>
                    </a:lnTo>
                    <a:lnTo>
                      <a:pt x="127" y="1252"/>
                    </a:lnTo>
                    <a:lnTo>
                      <a:pt x="122" y="1272"/>
                    </a:lnTo>
                    <a:lnTo>
                      <a:pt x="118" y="1287"/>
                    </a:lnTo>
                    <a:lnTo>
                      <a:pt x="113" y="1298"/>
                    </a:lnTo>
                    <a:lnTo>
                      <a:pt x="106" y="1304"/>
                    </a:lnTo>
                    <a:lnTo>
                      <a:pt x="99" y="1304"/>
                    </a:lnTo>
                    <a:lnTo>
                      <a:pt x="91" y="1299"/>
                    </a:lnTo>
                    <a:lnTo>
                      <a:pt x="83" y="1288"/>
                    </a:lnTo>
                    <a:lnTo>
                      <a:pt x="74" y="1271"/>
                    </a:lnTo>
                    <a:lnTo>
                      <a:pt x="56" y="1232"/>
                    </a:lnTo>
                    <a:lnTo>
                      <a:pt x="41" y="1190"/>
                    </a:lnTo>
                    <a:lnTo>
                      <a:pt x="29" y="1145"/>
                    </a:lnTo>
                    <a:lnTo>
                      <a:pt x="19" y="1097"/>
                    </a:lnTo>
                    <a:lnTo>
                      <a:pt x="11" y="1048"/>
                    </a:lnTo>
                    <a:lnTo>
                      <a:pt x="6" y="997"/>
                    </a:lnTo>
                    <a:lnTo>
                      <a:pt x="3" y="945"/>
                    </a:lnTo>
                    <a:lnTo>
                      <a:pt x="0" y="891"/>
                    </a:lnTo>
                    <a:lnTo>
                      <a:pt x="0" y="838"/>
                    </a:lnTo>
                    <a:lnTo>
                      <a:pt x="1" y="781"/>
                    </a:lnTo>
                    <a:lnTo>
                      <a:pt x="4" y="726"/>
                    </a:lnTo>
                    <a:lnTo>
                      <a:pt x="9" y="670"/>
                    </a:lnTo>
                    <a:lnTo>
                      <a:pt x="15" y="615"/>
                    </a:lnTo>
                    <a:lnTo>
                      <a:pt x="21" y="560"/>
                    </a:lnTo>
                    <a:lnTo>
                      <a:pt x="29" y="507"/>
                    </a:lnTo>
                    <a:lnTo>
                      <a:pt x="39" y="454"/>
                    </a:lnTo>
                    <a:lnTo>
                      <a:pt x="48" y="403"/>
                    </a:lnTo>
                    <a:lnTo>
                      <a:pt x="59" y="353"/>
                    </a:lnTo>
                    <a:lnTo>
                      <a:pt x="70" y="306"/>
                    </a:lnTo>
                    <a:lnTo>
                      <a:pt x="81" y="261"/>
                    </a:lnTo>
                    <a:lnTo>
                      <a:pt x="94" y="218"/>
                    </a:lnTo>
                    <a:lnTo>
                      <a:pt x="106" y="179"/>
                    </a:lnTo>
                    <a:lnTo>
                      <a:pt x="119" y="142"/>
                    </a:lnTo>
                    <a:lnTo>
                      <a:pt x="131" y="109"/>
                    </a:lnTo>
                    <a:lnTo>
                      <a:pt x="144" y="80"/>
                    </a:lnTo>
                    <a:lnTo>
                      <a:pt x="156" y="55"/>
                    </a:lnTo>
                    <a:lnTo>
                      <a:pt x="169" y="34"/>
                    </a:lnTo>
                    <a:lnTo>
                      <a:pt x="180" y="18"/>
                    </a:lnTo>
                    <a:lnTo>
                      <a:pt x="192" y="6"/>
                    </a:lnTo>
                    <a:lnTo>
                      <a:pt x="202" y="0"/>
                    </a:lnTo>
                    <a:lnTo>
                      <a:pt x="212" y="0"/>
                    </a:lnTo>
                    <a:lnTo>
                      <a:pt x="222" y="5"/>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75" name="Google Shape;875;p12"/>
              <p:cNvSpPr/>
              <p:nvPr/>
            </p:nvSpPr>
            <p:spPr>
              <a:xfrm>
                <a:off x="3880" y="2446"/>
                <a:ext cx="62" cy="256"/>
              </a:xfrm>
              <a:custGeom>
                <a:rect b="b" l="l" r="r" t="t"/>
                <a:pathLst>
                  <a:path extrusionOk="0" h="1279" w="311">
                    <a:moveTo>
                      <a:pt x="229" y="4"/>
                    </a:moveTo>
                    <a:lnTo>
                      <a:pt x="236" y="8"/>
                    </a:lnTo>
                    <a:lnTo>
                      <a:pt x="245" y="9"/>
                    </a:lnTo>
                    <a:lnTo>
                      <a:pt x="255" y="8"/>
                    </a:lnTo>
                    <a:lnTo>
                      <a:pt x="265" y="6"/>
                    </a:lnTo>
                    <a:lnTo>
                      <a:pt x="275" y="5"/>
                    </a:lnTo>
                    <a:lnTo>
                      <a:pt x="284" y="3"/>
                    </a:lnTo>
                    <a:lnTo>
                      <a:pt x="292" y="3"/>
                    </a:lnTo>
                    <a:lnTo>
                      <a:pt x="300" y="3"/>
                    </a:lnTo>
                    <a:lnTo>
                      <a:pt x="302" y="4"/>
                    </a:lnTo>
                    <a:lnTo>
                      <a:pt x="305" y="5"/>
                    </a:lnTo>
                    <a:lnTo>
                      <a:pt x="307" y="8"/>
                    </a:lnTo>
                    <a:lnTo>
                      <a:pt x="310" y="10"/>
                    </a:lnTo>
                    <a:lnTo>
                      <a:pt x="311" y="14"/>
                    </a:lnTo>
                    <a:lnTo>
                      <a:pt x="311" y="19"/>
                    </a:lnTo>
                    <a:lnTo>
                      <a:pt x="311" y="24"/>
                    </a:lnTo>
                    <a:lnTo>
                      <a:pt x="311" y="30"/>
                    </a:lnTo>
                    <a:lnTo>
                      <a:pt x="307" y="46"/>
                    </a:lnTo>
                    <a:lnTo>
                      <a:pt x="301" y="68"/>
                    </a:lnTo>
                    <a:lnTo>
                      <a:pt x="291" y="95"/>
                    </a:lnTo>
                    <a:lnTo>
                      <a:pt x="277" y="127"/>
                    </a:lnTo>
                    <a:lnTo>
                      <a:pt x="260" y="171"/>
                    </a:lnTo>
                    <a:lnTo>
                      <a:pt x="244" y="217"/>
                    </a:lnTo>
                    <a:lnTo>
                      <a:pt x="229" y="265"/>
                    </a:lnTo>
                    <a:lnTo>
                      <a:pt x="215" y="315"/>
                    </a:lnTo>
                    <a:lnTo>
                      <a:pt x="203" y="366"/>
                    </a:lnTo>
                    <a:lnTo>
                      <a:pt x="190" y="418"/>
                    </a:lnTo>
                    <a:lnTo>
                      <a:pt x="180" y="472"/>
                    </a:lnTo>
                    <a:lnTo>
                      <a:pt x="170" y="526"/>
                    </a:lnTo>
                    <a:lnTo>
                      <a:pt x="163" y="579"/>
                    </a:lnTo>
                    <a:lnTo>
                      <a:pt x="154" y="633"/>
                    </a:lnTo>
                    <a:lnTo>
                      <a:pt x="148" y="687"/>
                    </a:lnTo>
                    <a:lnTo>
                      <a:pt x="141" y="739"/>
                    </a:lnTo>
                    <a:lnTo>
                      <a:pt x="130" y="843"/>
                    </a:lnTo>
                    <a:lnTo>
                      <a:pt x="121" y="940"/>
                    </a:lnTo>
                    <a:lnTo>
                      <a:pt x="113" y="1029"/>
                    </a:lnTo>
                    <a:lnTo>
                      <a:pt x="106" y="1108"/>
                    </a:lnTo>
                    <a:lnTo>
                      <a:pt x="99" y="1176"/>
                    </a:lnTo>
                    <a:lnTo>
                      <a:pt x="91" y="1227"/>
                    </a:lnTo>
                    <a:lnTo>
                      <a:pt x="88" y="1247"/>
                    </a:lnTo>
                    <a:lnTo>
                      <a:pt x="83" y="1263"/>
                    </a:lnTo>
                    <a:lnTo>
                      <a:pt x="78" y="1273"/>
                    </a:lnTo>
                    <a:lnTo>
                      <a:pt x="73" y="1278"/>
                    </a:lnTo>
                    <a:lnTo>
                      <a:pt x="68" y="1279"/>
                    </a:lnTo>
                    <a:lnTo>
                      <a:pt x="60" y="1273"/>
                    </a:lnTo>
                    <a:lnTo>
                      <a:pt x="54" y="1262"/>
                    </a:lnTo>
                    <a:lnTo>
                      <a:pt x="45" y="1244"/>
                    </a:lnTo>
                    <a:lnTo>
                      <a:pt x="34" y="1210"/>
                    </a:lnTo>
                    <a:lnTo>
                      <a:pt x="24" y="1171"/>
                    </a:lnTo>
                    <a:lnTo>
                      <a:pt x="15" y="1130"/>
                    </a:lnTo>
                    <a:lnTo>
                      <a:pt x="9" y="1086"/>
                    </a:lnTo>
                    <a:lnTo>
                      <a:pt x="4" y="1040"/>
                    </a:lnTo>
                    <a:lnTo>
                      <a:pt x="2" y="992"/>
                    </a:lnTo>
                    <a:lnTo>
                      <a:pt x="0" y="942"/>
                    </a:lnTo>
                    <a:lnTo>
                      <a:pt x="0" y="891"/>
                    </a:lnTo>
                    <a:lnTo>
                      <a:pt x="2" y="839"/>
                    </a:lnTo>
                    <a:lnTo>
                      <a:pt x="4" y="786"/>
                    </a:lnTo>
                    <a:lnTo>
                      <a:pt x="8" y="733"/>
                    </a:lnTo>
                    <a:lnTo>
                      <a:pt x="13" y="678"/>
                    </a:lnTo>
                    <a:lnTo>
                      <a:pt x="19" y="624"/>
                    </a:lnTo>
                    <a:lnTo>
                      <a:pt x="25" y="572"/>
                    </a:lnTo>
                    <a:lnTo>
                      <a:pt x="34" y="518"/>
                    </a:lnTo>
                    <a:lnTo>
                      <a:pt x="43" y="467"/>
                    </a:lnTo>
                    <a:lnTo>
                      <a:pt x="52" y="416"/>
                    </a:lnTo>
                    <a:lnTo>
                      <a:pt x="63" y="367"/>
                    </a:lnTo>
                    <a:lnTo>
                      <a:pt x="73" y="320"/>
                    </a:lnTo>
                    <a:lnTo>
                      <a:pt x="84" y="275"/>
                    </a:lnTo>
                    <a:lnTo>
                      <a:pt x="95" y="231"/>
                    </a:lnTo>
                    <a:lnTo>
                      <a:pt x="108" y="191"/>
                    </a:lnTo>
                    <a:lnTo>
                      <a:pt x="120" y="155"/>
                    </a:lnTo>
                    <a:lnTo>
                      <a:pt x="133" y="120"/>
                    </a:lnTo>
                    <a:lnTo>
                      <a:pt x="145" y="90"/>
                    </a:lnTo>
                    <a:lnTo>
                      <a:pt x="158" y="64"/>
                    </a:lnTo>
                    <a:lnTo>
                      <a:pt x="170" y="41"/>
                    </a:lnTo>
                    <a:lnTo>
                      <a:pt x="183" y="24"/>
                    </a:lnTo>
                    <a:lnTo>
                      <a:pt x="194" y="11"/>
                    </a:lnTo>
                    <a:lnTo>
                      <a:pt x="206" y="3"/>
                    </a:lnTo>
                    <a:lnTo>
                      <a:pt x="218" y="0"/>
                    </a:lnTo>
                    <a:lnTo>
                      <a:pt x="229" y="4"/>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76" name="Google Shape;876;p12"/>
              <p:cNvSpPr/>
              <p:nvPr/>
            </p:nvSpPr>
            <p:spPr>
              <a:xfrm>
                <a:off x="1541" y="1357"/>
                <a:ext cx="130" cy="27"/>
              </a:xfrm>
              <a:custGeom>
                <a:rect b="b" l="l" r="r" t="t"/>
                <a:pathLst>
                  <a:path extrusionOk="0" h="137" w="651">
                    <a:moveTo>
                      <a:pt x="137" y="16"/>
                    </a:moveTo>
                    <a:lnTo>
                      <a:pt x="182" y="15"/>
                    </a:lnTo>
                    <a:lnTo>
                      <a:pt x="222" y="12"/>
                    </a:lnTo>
                    <a:lnTo>
                      <a:pt x="256" y="10"/>
                    </a:lnTo>
                    <a:lnTo>
                      <a:pt x="286" y="7"/>
                    </a:lnTo>
                    <a:lnTo>
                      <a:pt x="337" y="1"/>
                    </a:lnTo>
                    <a:lnTo>
                      <a:pt x="379" y="0"/>
                    </a:lnTo>
                    <a:lnTo>
                      <a:pt x="401" y="0"/>
                    </a:lnTo>
                    <a:lnTo>
                      <a:pt x="422" y="2"/>
                    </a:lnTo>
                    <a:lnTo>
                      <a:pt x="446" y="7"/>
                    </a:lnTo>
                    <a:lnTo>
                      <a:pt x="470" y="14"/>
                    </a:lnTo>
                    <a:lnTo>
                      <a:pt x="498" y="23"/>
                    </a:lnTo>
                    <a:lnTo>
                      <a:pt x="529" y="36"/>
                    </a:lnTo>
                    <a:lnTo>
                      <a:pt x="565" y="51"/>
                    </a:lnTo>
                    <a:lnTo>
                      <a:pt x="608" y="71"/>
                    </a:lnTo>
                    <a:lnTo>
                      <a:pt x="619" y="77"/>
                    </a:lnTo>
                    <a:lnTo>
                      <a:pt x="628" y="83"/>
                    </a:lnTo>
                    <a:lnTo>
                      <a:pt x="636" y="91"/>
                    </a:lnTo>
                    <a:lnTo>
                      <a:pt x="643" y="98"/>
                    </a:lnTo>
                    <a:lnTo>
                      <a:pt x="648" y="106"/>
                    </a:lnTo>
                    <a:lnTo>
                      <a:pt x="650" y="112"/>
                    </a:lnTo>
                    <a:lnTo>
                      <a:pt x="651" y="120"/>
                    </a:lnTo>
                    <a:lnTo>
                      <a:pt x="650" y="126"/>
                    </a:lnTo>
                    <a:lnTo>
                      <a:pt x="648" y="131"/>
                    </a:lnTo>
                    <a:lnTo>
                      <a:pt x="643" y="135"/>
                    </a:lnTo>
                    <a:lnTo>
                      <a:pt x="635" y="137"/>
                    </a:lnTo>
                    <a:lnTo>
                      <a:pt x="626" y="137"/>
                    </a:lnTo>
                    <a:lnTo>
                      <a:pt x="615" y="137"/>
                    </a:lnTo>
                    <a:lnTo>
                      <a:pt x="602" y="133"/>
                    </a:lnTo>
                    <a:lnTo>
                      <a:pt x="585" y="128"/>
                    </a:lnTo>
                    <a:lnTo>
                      <a:pt x="568" y="121"/>
                    </a:lnTo>
                    <a:lnTo>
                      <a:pt x="549" y="112"/>
                    </a:lnTo>
                    <a:lnTo>
                      <a:pt x="532" y="107"/>
                    </a:lnTo>
                    <a:lnTo>
                      <a:pt x="517" y="103"/>
                    </a:lnTo>
                    <a:lnTo>
                      <a:pt x="502" y="102"/>
                    </a:lnTo>
                    <a:lnTo>
                      <a:pt x="488" y="102"/>
                    </a:lnTo>
                    <a:lnTo>
                      <a:pt x="474" y="103"/>
                    </a:lnTo>
                    <a:lnTo>
                      <a:pt x="461" y="106"/>
                    </a:lnTo>
                    <a:lnTo>
                      <a:pt x="447" y="108"/>
                    </a:lnTo>
                    <a:lnTo>
                      <a:pt x="417" y="116"/>
                    </a:lnTo>
                    <a:lnTo>
                      <a:pt x="384" y="123"/>
                    </a:lnTo>
                    <a:lnTo>
                      <a:pt x="366" y="127"/>
                    </a:lnTo>
                    <a:lnTo>
                      <a:pt x="344" y="130"/>
                    </a:lnTo>
                    <a:lnTo>
                      <a:pt x="322" y="131"/>
                    </a:lnTo>
                    <a:lnTo>
                      <a:pt x="296" y="130"/>
                    </a:lnTo>
                    <a:lnTo>
                      <a:pt x="217" y="126"/>
                    </a:lnTo>
                    <a:lnTo>
                      <a:pt x="152" y="120"/>
                    </a:lnTo>
                    <a:lnTo>
                      <a:pt x="125" y="116"/>
                    </a:lnTo>
                    <a:lnTo>
                      <a:pt x="100" y="113"/>
                    </a:lnTo>
                    <a:lnTo>
                      <a:pt x="79" y="108"/>
                    </a:lnTo>
                    <a:lnTo>
                      <a:pt x="61" y="105"/>
                    </a:lnTo>
                    <a:lnTo>
                      <a:pt x="45" y="101"/>
                    </a:lnTo>
                    <a:lnTo>
                      <a:pt x="31" y="96"/>
                    </a:lnTo>
                    <a:lnTo>
                      <a:pt x="21" y="91"/>
                    </a:lnTo>
                    <a:lnTo>
                      <a:pt x="13" y="87"/>
                    </a:lnTo>
                    <a:lnTo>
                      <a:pt x="6" y="82"/>
                    </a:lnTo>
                    <a:lnTo>
                      <a:pt x="3" y="77"/>
                    </a:lnTo>
                    <a:lnTo>
                      <a:pt x="0" y="72"/>
                    </a:lnTo>
                    <a:lnTo>
                      <a:pt x="0" y="67"/>
                    </a:lnTo>
                    <a:lnTo>
                      <a:pt x="1" y="63"/>
                    </a:lnTo>
                    <a:lnTo>
                      <a:pt x="4" y="58"/>
                    </a:lnTo>
                    <a:lnTo>
                      <a:pt x="9" y="53"/>
                    </a:lnTo>
                    <a:lnTo>
                      <a:pt x="15" y="50"/>
                    </a:lnTo>
                    <a:lnTo>
                      <a:pt x="29" y="41"/>
                    </a:lnTo>
                    <a:lnTo>
                      <a:pt x="47" y="33"/>
                    </a:lnTo>
                    <a:lnTo>
                      <a:pt x="69" y="27"/>
                    </a:lnTo>
                    <a:lnTo>
                      <a:pt x="91" y="22"/>
                    </a:lnTo>
                    <a:lnTo>
                      <a:pt x="115" y="19"/>
                    </a:lnTo>
                    <a:lnTo>
                      <a:pt x="137" y="16"/>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77" name="Google Shape;877;p12"/>
              <p:cNvSpPr/>
              <p:nvPr/>
            </p:nvSpPr>
            <p:spPr>
              <a:xfrm>
                <a:off x="1436" y="1293"/>
                <a:ext cx="130" cy="27"/>
              </a:xfrm>
              <a:custGeom>
                <a:rect b="b" l="l" r="r" t="t"/>
                <a:pathLst>
                  <a:path extrusionOk="0" h="137" w="652">
                    <a:moveTo>
                      <a:pt x="137" y="21"/>
                    </a:moveTo>
                    <a:lnTo>
                      <a:pt x="182" y="19"/>
                    </a:lnTo>
                    <a:lnTo>
                      <a:pt x="221" y="16"/>
                    </a:lnTo>
                    <a:lnTo>
                      <a:pt x="256" y="12"/>
                    </a:lnTo>
                    <a:lnTo>
                      <a:pt x="286" y="9"/>
                    </a:lnTo>
                    <a:lnTo>
                      <a:pt x="312" y="5"/>
                    </a:lnTo>
                    <a:lnTo>
                      <a:pt x="336" y="3"/>
                    </a:lnTo>
                    <a:lnTo>
                      <a:pt x="358" y="0"/>
                    </a:lnTo>
                    <a:lnTo>
                      <a:pt x="380" y="0"/>
                    </a:lnTo>
                    <a:lnTo>
                      <a:pt x="401" y="0"/>
                    </a:lnTo>
                    <a:lnTo>
                      <a:pt x="423" y="3"/>
                    </a:lnTo>
                    <a:lnTo>
                      <a:pt x="446" y="6"/>
                    </a:lnTo>
                    <a:lnTo>
                      <a:pt x="472" y="14"/>
                    </a:lnTo>
                    <a:lnTo>
                      <a:pt x="499" y="22"/>
                    </a:lnTo>
                    <a:lnTo>
                      <a:pt x="532" y="35"/>
                    </a:lnTo>
                    <a:lnTo>
                      <a:pt x="569" y="51"/>
                    </a:lnTo>
                    <a:lnTo>
                      <a:pt x="612" y="71"/>
                    </a:lnTo>
                    <a:lnTo>
                      <a:pt x="622" y="76"/>
                    </a:lnTo>
                    <a:lnTo>
                      <a:pt x="630" y="84"/>
                    </a:lnTo>
                    <a:lnTo>
                      <a:pt x="638" y="90"/>
                    </a:lnTo>
                    <a:lnTo>
                      <a:pt x="644" y="97"/>
                    </a:lnTo>
                    <a:lnTo>
                      <a:pt x="648" y="105"/>
                    </a:lnTo>
                    <a:lnTo>
                      <a:pt x="650" y="112"/>
                    </a:lnTo>
                    <a:lnTo>
                      <a:pt x="652" y="119"/>
                    </a:lnTo>
                    <a:lnTo>
                      <a:pt x="650" y="125"/>
                    </a:lnTo>
                    <a:lnTo>
                      <a:pt x="648" y="130"/>
                    </a:lnTo>
                    <a:lnTo>
                      <a:pt x="643" y="134"/>
                    </a:lnTo>
                    <a:lnTo>
                      <a:pt x="635" y="136"/>
                    </a:lnTo>
                    <a:lnTo>
                      <a:pt x="625" y="137"/>
                    </a:lnTo>
                    <a:lnTo>
                      <a:pt x="614" y="136"/>
                    </a:lnTo>
                    <a:lnTo>
                      <a:pt x="602" y="134"/>
                    </a:lnTo>
                    <a:lnTo>
                      <a:pt x="585" y="129"/>
                    </a:lnTo>
                    <a:lnTo>
                      <a:pt x="567" y="120"/>
                    </a:lnTo>
                    <a:lnTo>
                      <a:pt x="548" y="112"/>
                    </a:lnTo>
                    <a:lnTo>
                      <a:pt x="532" y="106"/>
                    </a:lnTo>
                    <a:lnTo>
                      <a:pt x="516" y="104"/>
                    </a:lnTo>
                    <a:lnTo>
                      <a:pt x="501" y="102"/>
                    </a:lnTo>
                    <a:lnTo>
                      <a:pt x="487" y="102"/>
                    </a:lnTo>
                    <a:lnTo>
                      <a:pt x="473" y="104"/>
                    </a:lnTo>
                    <a:lnTo>
                      <a:pt x="459" y="107"/>
                    </a:lnTo>
                    <a:lnTo>
                      <a:pt x="447" y="110"/>
                    </a:lnTo>
                    <a:lnTo>
                      <a:pt x="418" y="119"/>
                    </a:lnTo>
                    <a:lnTo>
                      <a:pt x="386" y="126"/>
                    </a:lnTo>
                    <a:lnTo>
                      <a:pt x="367" y="129"/>
                    </a:lnTo>
                    <a:lnTo>
                      <a:pt x="347" y="130"/>
                    </a:lnTo>
                    <a:lnTo>
                      <a:pt x="325" y="131"/>
                    </a:lnTo>
                    <a:lnTo>
                      <a:pt x="300" y="130"/>
                    </a:lnTo>
                    <a:lnTo>
                      <a:pt x="221" y="126"/>
                    </a:lnTo>
                    <a:lnTo>
                      <a:pt x="155" y="120"/>
                    </a:lnTo>
                    <a:lnTo>
                      <a:pt x="128" y="116"/>
                    </a:lnTo>
                    <a:lnTo>
                      <a:pt x="103" y="112"/>
                    </a:lnTo>
                    <a:lnTo>
                      <a:pt x="81" y="109"/>
                    </a:lnTo>
                    <a:lnTo>
                      <a:pt x="63" y="105"/>
                    </a:lnTo>
                    <a:lnTo>
                      <a:pt x="46" y="100"/>
                    </a:lnTo>
                    <a:lnTo>
                      <a:pt x="33" y="96"/>
                    </a:lnTo>
                    <a:lnTo>
                      <a:pt x="21" y="91"/>
                    </a:lnTo>
                    <a:lnTo>
                      <a:pt x="13" y="87"/>
                    </a:lnTo>
                    <a:lnTo>
                      <a:pt x="6" y="82"/>
                    </a:lnTo>
                    <a:lnTo>
                      <a:pt x="3" y="77"/>
                    </a:lnTo>
                    <a:lnTo>
                      <a:pt x="0" y="72"/>
                    </a:lnTo>
                    <a:lnTo>
                      <a:pt x="0" y="69"/>
                    </a:lnTo>
                    <a:lnTo>
                      <a:pt x="1" y="64"/>
                    </a:lnTo>
                    <a:lnTo>
                      <a:pt x="4" y="59"/>
                    </a:lnTo>
                    <a:lnTo>
                      <a:pt x="9" y="55"/>
                    </a:lnTo>
                    <a:lnTo>
                      <a:pt x="14" y="50"/>
                    </a:lnTo>
                    <a:lnTo>
                      <a:pt x="29" y="42"/>
                    </a:lnTo>
                    <a:lnTo>
                      <a:pt x="48" y="35"/>
                    </a:lnTo>
                    <a:lnTo>
                      <a:pt x="69" y="30"/>
                    </a:lnTo>
                    <a:lnTo>
                      <a:pt x="91" y="25"/>
                    </a:lnTo>
                    <a:lnTo>
                      <a:pt x="114" y="22"/>
                    </a:lnTo>
                    <a:lnTo>
                      <a:pt x="137" y="2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78" name="Google Shape;878;p12"/>
              <p:cNvSpPr/>
              <p:nvPr/>
            </p:nvSpPr>
            <p:spPr>
              <a:xfrm>
                <a:off x="1631" y="1405"/>
                <a:ext cx="131" cy="28"/>
              </a:xfrm>
              <a:custGeom>
                <a:rect b="b" l="l" r="r" t="t"/>
                <a:pathLst>
                  <a:path extrusionOk="0" h="137" w="651">
                    <a:moveTo>
                      <a:pt x="137" y="21"/>
                    </a:moveTo>
                    <a:lnTo>
                      <a:pt x="182" y="20"/>
                    </a:lnTo>
                    <a:lnTo>
                      <a:pt x="220" y="16"/>
                    </a:lnTo>
                    <a:lnTo>
                      <a:pt x="255" y="12"/>
                    </a:lnTo>
                    <a:lnTo>
                      <a:pt x="285" y="9"/>
                    </a:lnTo>
                    <a:lnTo>
                      <a:pt x="311" y="6"/>
                    </a:lnTo>
                    <a:lnTo>
                      <a:pt x="335" y="2"/>
                    </a:lnTo>
                    <a:lnTo>
                      <a:pt x="358" y="1"/>
                    </a:lnTo>
                    <a:lnTo>
                      <a:pt x="379" y="0"/>
                    </a:lnTo>
                    <a:lnTo>
                      <a:pt x="400" y="1"/>
                    </a:lnTo>
                    <a:lnTo>
                      <a:pt x="423" y="2"/>
                    </a:lnTo>
                    <a:lnTo>
                      <a:pt x="445" y="7"/>
                    </a:lnTo>
                    <a:lnTo>
                      <a:pt x="470" y="14"/>
                    </a:lnTo>
                    <a:lnTo>
                      <a:pt x="499" y="24"/>
                    </a:lnTo>
                    <a:lnTo>
                      <a:pt x="531" y="36"/>
                    </a:lnTo>
                    <a:lnTo>
                      <a:pt x="569" y="51"/>
                    </a:lnTo>
                    <a:lnTo>
                      <a:pt x="611" y="71"/>
                    </a:lnTo>
                    <a:lnTo>
                      <a:pt x="621" y="77"/>
                    </a:lnTo>
                    <a:lnTo>
                      <a:pt x="630" y="84"/>
                    </a:lnTo>
                    <a:lnTo>
                      <a:pt x="637" y="91"/>
                    </a:lnTo>
                    <a:lnTo>
                      <a:pt x="643" y="99"/>
                    </a:lnTo>
                    <a:lnTo>
                      <a:pt x="647" y="106"/>
                    </a:lnTo>
                    <a:lnTo>
                      <a:pt x="650" y="112"/>
                    </a:lnTo>
                    <a:lnTo>
                      <a:pt x="651" y="120"/>
                    </a:lnTo>
                    <a:lnTo>
                      <a:pt x="650" y="126"/>
                    </a:lnTo>
                    <a:lnTo>
                      <a:pt x="647" y="131"/>
                    </a:lnTo>
                    <a:lnTo>
                      <a:pt x="641" y="135"/>
                    </a:lnTo>
                    <a:lnTo>
                      <a:pt x="635" y="137"/>
                    </a:lnTo>
                    <a:lnTo>
                      <a:pt x="625" y="137"/>
                    </a:lnTo>
                    <a:lnTo>
                      <a:pt x="613" y="137"/>
                    </a:lnTo>
                    <a:lnTo>
                      <a:pt x="600" y="133"/>
                    </a:lnTo>
                    <a:lnTo>
                      <a:pt x="585" y="128"/>
                    </a:lnTo>
                    <a:lnTo>
                      <a:pt x="566" y="121"/>
                    </a:lnTo>
                    <a:lnTo>
                      <a:pt x="547" y="112"/>
                    </a:lnTo>
                    <a:lnTo>
                      <a:pt x="531" y="107"/>
                    </a:lnTo>
                    <a:lnTo>
                      <a:pt x="515" y="104"/>
                    </a:lnTo>
                    <a:lnTo>
                      <a:pt x="500" y="102"/>
                    </a:lnTo>
                    <a:lnTo>
                      <a:pt x="486" y="102"/>
                    </a:lnTo>
                    <a:lnTo>
                      <a:pt x="472" y="104"/>
                    </a:lnTo>
                    <a:lnTo>
                      <a:pt x="459" y="106"/>
                    </a:lnTo>
                    <a:lnTo>
                      <a:pt x="446" y="109"/>
                    </a:lnTo>
                    <a:lnTo>
                      <a:pt x="418" y="116"/>
                    </a:lnTo>
                    <a:lnTo>
                      <a:pt x="385" y="123"/>
                    </a:lnTo>
                    <a:lnTo>
                      <a:pt x="366" y="127"/>
                    </a:lnTo>
                    <a:lnTo>
                      <a:pt x="346" y="130"/>
                    </a:lnTo>
                    <a:lnTo>
                      <a:pt x="324" y="131"/>
                    </a:lnTo>
                    <a:lnTo>
                      <a:pt x="299" y="130"/>
                    </a:lnTo>
                    <a:lnTo>
                      <a:pt x="219" y="126"/>
                    </a:lnTo>
                    <a:lnTo>
                      <a:pt x="154" y="120"/>
                    </a:lnTo>
                    <a:lnTo>
                      <a:pt x="127" y="117"/>
                    </a:lnTo>
                    <a:lnTo>
                      <a:pt x="102" y="113"/>
                    </a:lnTo>
                    <a:lnTo>
                      <a:pt x="81" y="109"/>
                    </a:lnTo>
                    <a:lnTo>
                      <a:pt x="62" y="105"/>
                    </a:lnTo>
                    <a:lnTo>
                      <a:pt x="46" y="101"/>
                    </a:lnTo>
                    <a:lnTo>
                      <a:pt x="32" y="96"/>
                    </a:lnTo>
                    <a:lnTo>
                      <a:pt x="21" y="92"/>
                    </a:lnTo>
                    <a:lnTo>
                      <a:pt x="12" y="87"/>
                    </a:lnTo>
                    <a:lnTo>
                      <a:pt x="6" y="82"/>
                    </a:lnTo>
                    <a:lnTo>
                      <a:pt x="2" y="77"/>
                    </a:lnTo>
                    <a:lnTo>
                      <a:pt x="0" y="74"/>
                    </a:lnTo>
                    <a:lnTo>
                      <a:pt x="0" y="69"/>
                    </a:lnTo>
                    <a:lnTo>
                      <a:pt x="1" y="64"/>
                    </a:lnTo>
                    <a:lnTo>
                      <a:pt x="3" y="60"/>
                    </a:lnTo>
                    <a:lnTo>
                      <a:pt x="8" y="55"/>
                    </a:lnTo>
                    <a:lnTo>
                      <a:pt x="13" y="51"/>
                    </a:lnTo>
                    <a:lnTo>
                      <a:pt x="28" y="42"/>
                    </a:lnTo>
                    <a:lnTo>
                      <a:pt x="47" y="36"/>
                    </a:lnTo>
                    <a:lnTo>
                      <a:pt x="68" y="30"/>
                    </a:lnTo>
                    <a:lnTo>
                      <a:pt x="91" y="25"/>
                    </a:lnTo>
                    <a:lnTo>
                      <a:pt x="113" y="22"/>
                    </a:lnTo>
                    <a:lnTo>
                      <a:pt x="137" y="2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79" name="Google Shape;879;p12"/>
              <p:cNvSpPr/>
              <p:nvPr/>
            </p:nvSpPr>
            <p:spPr>
              <a:xfrm>
                <a:off x="1707" y="1466"/>
                <a:ext cx="131" cy="28"/>
              </a:xfrm>
              <a:custGeom>
                <a:rect b="b" l="l" r="r" t="t"/>
                <a:pathLst>
                  <a:path extrusionOk="0" h="139" w="651">
                    <a:moveTo>
                      <a:pt x="137" y="21"/>
                    </a:moveTo>
                    <a:lnTo>
                      <a:pt x="182" y="19"/>
                    </a:lnTo>
                    <a:lnTo>
                      <a:pt x="221" y="16"/>
                    </a:lnTo>
                    <a:lnTo>
                      <a:pt x="255" y="12"/>
                    </a:lnTo>
                    <a:lnTo>
                      <a:pt x="286" y="9"/>
                    </a:lnTo>
                    <a:lnTo>
                      <a:pt x="312" y="5"/>
                    </a:lnTo>
                    <a:lnTo>
                      <a:pt x="336" y="2"/>
                    </a:lnTo>
                    <a:lnTo>
                      <a:pt x="358" y="1"/>
                    </a:lnTo>
                    <a:lnTo>
                      <a:pt x="379" y="0"/>
                    </a:lnTo>
                    <a:lnTo>
                      <a:pt x="401" y="1"/>
                    </a:lnTo>
                    <a:lnTo>
                      <a:pt x="422" y="4"/>
                    </a:lnTo>
                    <a:lnTo>
                      <a:pt x="446" y="9"/>
                    </a:lnTo>
                    <a:lnTo>
                      <a:pt x="471" y="15"/>
                    </a:lnTo>
                    <a:lnTo>
                      <a:pt x="499" y="25"/>
                    </a:lnTo>
                    <a:lnTo>
                      <a:pt x="532" y="39"/>
                    </a:lnTo>
                    <a:lnTo>
                      <a:pt x="569" y="55"/>
                    </a:lnTo>
                    <a:lnTo>
                      <a:pt x="612" y="75"/>
                    </a:lnTo>
                    <a:lnTo>
                      <a:pt x="622" y="81"/>
                    </a:lnTo>
                    <a:lnTo>
                      <a:pt x="630" y="87"/>
                    </a:lnTo>
                    <a:lnTo>
                      <a:pt x="638" y="95"/>
                    </a:lnTo>
                    <a:lnTo>
                      <a:pt x="644" y="102"/>
                    </a:lnTo>
                    <a:lnTo>
                      <a:pt x="648" y="109"/>
                    </a:lnTo>
                    <a:lnTo>
                      <a:pt x="650" y="116"/>
                    </a:lnTo>
                    <a:lnTo>
                      <a:pt x="651" y="122"/>
                    </a:lnTo>
                    <a:lnTo>
                      <a:pt x="650" y="127"/>
                    </a:lnTo>
                    <a:lnTo>
                      <a:pt x="646" y="132"/>
                    </a:lnTo>
                    <a:lnTo>
                      <a:pt x="641" y="136"/>
                    </a:lnTo>
                    <a:lnTo>
                      <a:pt x="635" y="137"/>
                    </a:lnTo>
                    <a:lnTo>
                      <a:pt x="625" y="139"/>
                    </a:lnTo>
                    <a:lnTo>
                      <a:pt x="614" y="137"/>
                    </a:lnTo>
                    <a:lnTo>
                      <a:pt x="600" y="134"/>
                    </a:lnTo>
                    <a:lnTo>
                      <a:pt x="585" y="127"/>
                    </a:lnTo>
                    <a:lnTo>
                      <a:pt x="567" y="120"/>
                    </a:lnTo>
                    <a:lnTo>
                      <a:pt x="548" y="112"/>
                    </a:lnTo>
                    <a:lnTo>
                      <a:pt x="532" y="106"/>
                    </a:lnTo>
                    <a:lnTo>
                      <a:pt x="515" y="104"/>
                    </a:lnTo>
                    <a:lnTo>
                      <a:pt x="502" y="102"/>
                    </a:lnTo>
                    <a:lnTo>
                      <a:pt x="488" y="102"/>
                    </a:lnTo>
                    <a:lnTo>
                      <a:pt x="474" y="104"/>
                    </a:lnTo>
                    <a:lnTo>
                      <a:pt x="462" y="106"/>
                    </a:lnTo>
                    <a:lnTo>
                      <a:pt x="448" y="110"/>
                    </a:lnTo>
                    <a:lnTo>
                      <a:pt x="419" y="119"/>
                    </a:lnTo>
                    <a:lnTo>
                      <a:pt x="387" y="126"/>
                    </a:lnTo>
                    <a:lnTo>
                      <a:pt x="368" y="129"/>
                    </a:lnTo>
                    <a:lnTo>
                      <a:pt x="348" y="130"/>
                    </a:lnTo>
                    <a:lnTo>
                      <a:pt x="326" y="131"/>
                    </a:lnTo>
                    <a:lnTo>
                      <a:pt x="300" y="130"/>
                    </a:lnTo>
                    <a:lnTo>
                      <a:pt x="220" y="125"/>
                    </a:lnTo>
                    <a:lnTo>
                      <a:pt x="155" y="120"/>
                    </a:lnTo>
                    <a:lnTo>
                      <a:pt x="127" y="116"/>
                    </a:lnTo>
                    <a:lnTo>
                      <a:pt x="102" y="112"/>
                    </a:lnTo>
                    <a:lnTo>
                      <a:pt x="80" y="109"/>
                    </a:lnTo>
                    <a:lnTo>
                      <a:pt x="61" y="105"/>
                    </a:lnTo>
                    <a:lnTo>
                      <a:pt x="46" y="101"/>
                    </a:lnTo>
                    <a:lnTo>
                      <a:pt x="33" y="97"/>
                    </a:lnTo>
                    <a:lnTo>
                      <a:pt x="21" y="92"/>
                    </a:lnTo>
                    <a:lnTo>
                      <a:pt x="13" y="89"/>
                    </a:lnTo>
                    <a:lnTo>
                      <a:pt x="6" y="84"/>
                    </a:lnTo>
                    <a:lnTo>
                      <a:pt x="3" y="79"/>
                    </a:lnTo>
                    <a:lnTo>
                      <a:pt x="0" y="75"/>
                    </a:lnTo>
                    <a:lnTo>
                      <a:pt x="0" y="70"/>
                    </a:lnTo>
                    <a:lnTo>
                      <a:pt x="1" y="65"/>
                    </a:lnTo>
                    <a:lnTo>
                      <a:pt x="4" y="61"/>
                    </a:lnTo>
                    <a:lnTo>
                      <a:pt x="8" y="56"/>
                    </a:lnTo>
                    <a:lnTo>
                      <a:pt x="14" y="52"/>
                    </a:lnTo>
                    <a:lnTo>
                      <a:pt x="29" y="45"/>
                    </a:lnTo>
                    <a:lnTo>
                      <a:pt x="48" y="37"/>
                    </a:lnTo>
                    <a:lnTo>
                      <a:pt x="67" y="31"/>
                    </a:lnTo>
                    <a:lnTo>
                      <a:pt x="91" y="26"/>
                    </a:lnTo>
                    <a:lnTo>
                      <a:pt x="114" y="22"/>
                    </a:lnTo>
                    <a:lnTo>
                      <a:pt x="137" y="2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80" name="Google Shape;880;p12"/>
              <p:cNvSpPr/>
              <p:nvPr/>
            </p:nvSpPr>
            <p:spPr>
              <a:xfrm>
                <a:off x="1784" y="1528"/>
                <a:ext cx="130" cy="28"/>
              </a:xfrm>
              <a:custGeom>
                <a:rect b="b" l="l" r="r" t="t"/>
                <a:pathLst>
                  <a:path extrusionOk="0" h="136" w="651">
                    <a:moveTo>
                      <a:pt x="135" y="19"/>
                    </a:moveTo>
                    <a:lnTo>
                      <a:pt x="180" y="18"/>
                    </a:lnTo>
                    <a:lnTo>
                      <a:pt x="220" y="14"/>
                    </a:lnTo>
                    <a:lnTo>
                      <a:pt x="253" y="11"/>
                    </a:lnTo>
                    <a:lnTo>
                      <a:pt x="283" y="8"/>
                    </a:lnTo>
                    <a:lnTo>
                      <a:pt x="311" y="5"/>
                    </a:lnTo>
                    <a:lnTo>
                      <a:pt x="334" y="3"/>
                    </a:lnTo>
                    <a:lnTo>
                      <a:pt x="357" y="0"/>
                    </a:lnTo>
                    <a:lnTo>
                      <a:pt x="378" y="0"/>
                    </a:lnTo>
                    <a:lnTo>
                      <a:pt x="399" y="1"/>
                    </a:lnTo>
                    <a:lnTo>
                      <a:pt x="420" y="4"/>
                    </a:lnTo>
                    <a:lnTo>
                      <a:pt x="444" y="9"/>
                    </a:lnTo>
                    <a:lnTo>
                      <a:pt x="469" y="16"/>
                    </a:lnTo>
                    <a:lnTo>
                      <a:pt x="498" y="25"/>
                    </a:lnTo>
                    <a:lnTo>
                      <a:pt x="530" y="39"/>
                    </a:lnTo>
                    <a:lnTo>
                      <a:pt x="568" y="54"/>
                    </a:lnTo>
                    <a:lnTo>
                      <a:pt x="610" y="74"/>
                    </a:lnTo>
                    <a:lnTo>
                      <a:pt x="620" y="80"/>
                    </a:lnTo>
                    <a:lnTo>
                      <a:pt x="629" y="86"/>
                    </a:lnTo>
                    <a:lnTo>
                      <a:pt x="636" y="93"/>
                    </a:lnTo>
                    <a:lnTo>
                      <a:pt x="643" y="100"/>
                    </a:lnTo>
                    <a:lnTo>
                      <a:pt x="648" y="108"/>
                    </a:lnTo>
                    <a:lnTo>
                      <a:pt x="650" y="114"/>
                    </a:lnTo>
                    <a:lnTo>
                      <a:pt x="651" y="120"/>
                    </a:lnTo>
                    <a:lnTo>
                      <a:pt x="650" y="126"/>
                    </a:lnTo>
                    <a:lnTo>
                      <a:pt x="648" y="130"/>
                    </a:lnTo>
                    <a:lnTo>
                      <a:pt x="643" y="134"/>
                    </a:lnTo>
                    <a:lnTo>
                      <a:pt x="635" y="136"/>
                    </a:lnTo>
                    <a:lnTo>
                      <a:pt x="626" y="136"/>
                    </a:lnTo>
                    <a:lnTo>
                      <a:pt x="615" y="135"/>
                    </a:lnTo>
                    <a:lnTo>
                      <a:pt x="600" y="131"/>
                    </a:lnTo>
                    <a:lnTo>
                      <a:pt x="584" y="126"/>
                    </a:lnTo>
                    <a:lnTo>
                      <a:pt x="565" y="119"/>
                    </a:lnTo>
                    <a:lnTo>
                      <a:pt x="546" y="110"/>
                    </a:lnTo>
                    <a:lnTo>
                      <a:pt x="530" y="105"/>
                    </a:lnTo>
                    <a:lnTo>
                      <a:pt x="514" y="101"/>
                    </a:lnTo>
                    <a:lnTo>
                      <a:pt x="500" y="100"/>
                    </a:lnTo>
                    <a:lnTo>
                      <a:pt x="487" y="100"/>
                    </a:lnTo>
                    <a:lnTo>
                      <a:pt x="473" y="103"/>
                    </a:lnTo>
                    <a:lnTo>
                      <a:pt x="459" y="105"/>
                    </a:lnTo>
                    <a:lnTo>
                      <a:pt x="447" y="109"/>
                    </a:lnTo>
                    <a:lnTo>
                      <a:pt x="418" y="116"/>
                    </a:lnTo>
                    <a:lnTo>
                      <a:pt x="386" y="124"/>
                    </a:lnTo>
                    <a:lnTo>
                      <a:pt x="367" y="126"/>
                    </a:lnTo>
                    <a:lnTo>
                      <a:pt x="347" y="129"/>
                    </a:lnTo>
                    <a:lnTo>
                      <a:pt x="324" y="129"/>
                    </a:lnTo>
                    <a:lnTo>
                      <a:pt x="298" y="128"/>
                    </a:lnTo>
                    <a:lnTo>
                      <a:pt x="220" y="124"/>
                    </a:lnTo>
                    <a:lnTo>
                      <a:pt x="155" y="118"/>
                    </a:lnTo>
                    <a:lnTo>
                      <a:pt x="127" y="115"/>
                    </a:lnTo>
                    <a:lnTo>
                      <a:pt x="102" y="111"/>
                    </a:lnTo>
                    <a:lnTo>
                      <a:pt x="81" y="108"/>
                    </a:lnTo>
                    <a:lnTo>
                      <a:pt x="62" y="104"/>
                    </a:lnTo>
                    <a:lnTo>
                      <a:pt x="46" y="99"/>
                    </a:lnTo>
                    <a:lnTo>
                      <a:pt x="32" y="95"/>
                    </a:lnTo>
                    <a:lnTo>
                      <a:pt x="22" y="91"/>
                    </a:lnTo>
                    <a:lnTo>
                      <a:pt x="14" y="86"/>
                    </a:lnTo>
                    <a:lnTo>
                      <a:pt x="7" y="81"/>
                    </a:lnTo>
                    <a:lnTo>
                      <a:pt x="2" y="78"/>
                    </a:lnTo>
                    <a:lnTo>
                      <a:pt x="0" y="73"/>
                    </a:lnTo>
                    <a:lnTo>
                      <a:pt x="0" y="68"/>
                    </a:lnTo>
                    <a:lnTo>
                      <a:pt x="1" y="64"/>
                    </a:lnTo>
                    <a:lnTo>
                      <a:pt x="4" y="59"/>
                    </a:lnTo>
                    <a:lnTo>
                      <a:pt x="9" y="55"/>
                    </a:lnTo>
                    <a:lnTo>
                      <a:pt x="14" y="50"/>
                    </a:lnTo>
                    <a:lnTo>
                      <a:pt x="27" y="43"/>
                    </a:lnTo>
                    <a:lnTo>
                      <a:pt x="46" y="35"/>
                    </a:lnTo>
                    <a:lnTo>
                      <a:pt x="67" y="30"/>
                    </a:lnTo>
                    <a:lnTo>
                      <a:pt x="90" y="25"/>
                    </a:lnTo>
                    <a:lnTo>
                      <a:pt x="112" y="21"/>
                    </a:lnTo>
                    <a:lnTo>
                      <a:pt x="135" y="19"/>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81" name="Google Shape;881;p12"/>
              <p:cNvSpPr/>
              <p:nvPr/>
            </p:nvSpPr>
            <p:spPr>
              <a:xfrm>
                <a:off x="1861" y="1592"/>
                <a:ext cx="131" cy="28"/>
              </a:xfrm>
              <a:custGeom>
                <a:rect b="b" l="l" r="r" t="t"/>
                <a:pathLst>
                  <a:path extrusionOk="0" h="137" w="651">
                    <a:moveTo>
                      <a:pt x="137" y="21"/>
                    </a:moveTo>
                    <a:lnTo>
                      <a:pt x="182" y="18"/>
                    </a:lnTo>
                    <a:lnTo>
                      <a:pt x="222" y="15"/>
                    </a:lnTo>
                    <a:lnTo>
                      <a:pt x="256" y="12"/>
                    </a:lnTo>
                    <a:lnTo>
                      <a:pt x="286" y="9"/>
                    </a:lnTo>
                    <a:lnTo>
                      <a:pt x="313" y="5"/>
                    </a:lnTo>
                    <a:lnTo>
                      <a:pt x="337" y="2"/>
                    </a:lnTo>
                    <a:lnTo>
                      <a:pt x="359" y="0"/>
                    </a:lnTo>
                    <a:lnTo>
                      <a:pt x="381" y="0"/>
                    </a:lnTo>
                    <a:lnTo>
                      <a:pt x="402" y="1"/>
                    </a:lnTo>
                    <a:lnTo>
                      <a:pt x="423" y="4"/>
                    </a:lnTo>
                    <a:lnTo>
                      <a:pt x="447" y="7"/>
                    </a:lnTo>
                    <a:lnTo>
                      <a:pt x="472" y="15"/>
                    </a:lnTo>
                    <a:lnTo>
                      <a:pt x="500" y="25"/>
                    </a:lnTo>
                    <a:lnTo>
                      <a:pt x="533" y="38"/>
                    </a:lnTo>
                    <a:lnTo>
                      <a:pt x="569" y="55"/>
                    </a:lnTo>
                    <a:lnTo>
                      <a:pt x="611" y="75"/>
                    </a:lnTo>
                    <a:lnTo>
                      <a:pt x="623" y="81"/>
                    </a:lnTo>
                    <a:lnTo>
                      <a:pt x="631" y="87"/>
                    </a:lnTo>
                    <a:lnTo>
                      <a:pt x="639" y="95"/>
                    </a:lnTo>
                    <a:lnTo>
                      <a:pt x="645" y="101"/>
                    </a:lnTo>
                    <a:lnTo>
                      <a:pt x="649" y="108"/>
                    </a:lnTo>
                    <a:lnTo>
                      <a:pt x="651" y="115"/>
                    </a:lnTo>
                    <a:lnTo>
                      <a:pt x="651" y="121"/>
                    </a:lnTo>
                    <a:lnTo>
                      <a:pt x="651" y="127"/>
                    </a:lnTo>
                    <a:lnTo>
                      <a:pt x="648" y="132"/>
                    </a:lnTo>
                    <a:lnTo>
                      <a:pt x="643" y="135"/>
                    </a:lnTo>
                    <a:lnTo>
                      <a:pt x="635" y="137"/>
                    </a:lnTo>
                    <a:lnTo>
                      <a:pt x="626" y="137"/>
                    </a:lnTo>
                    <a:lnTo>
                      <a:pt x="615" y="136"/>
                    </a:lnTo>
                    <a:lnTo>
                      <a:pt x="601" y="133"/>
                    </a:lnTo>
                    <a:lnTo>
                      <a:pt x="585" y="127"/>
                    </a:lnTo>
                    <a:lnTo>
                      <a:pt x="568" y="120"/>
                    </a:lnTo>
                    <a:lnTo>
                      <a:pt x="549" y="112"/>
                    </a:lnTo>
                    <a:lnTo>
                      <a:pt x="532" y="106"/>
                    </a:lnTo>
                    <a:lnTo>
                      <a:pt x="517" y="103"/>
                    </a:lnTo>
                    <a:lnTo>
                      <a:pt x="502" y="102"/>
                    </a:lnTo>
                    <a:lnTo>
                      <a:pt x="488" y="102"/>
                    </a:lnTo>
                    <a:lnTo>
                      <a:pt x="475" y="103"/>
                    </a:lnTo>
                    <a:lnTo>
                      <a:pt x="462" y="106"/>
                    </a:lnTo>
                    <a:lnTo>
                      <a:pt x="449" y="110"/>
                    </a:lnTo>
                    <a:lnTo>
                      <a:pt x="421" y="117"/>
                    </a:lnTo>
                    <a:lnTo>
                      <a:pt x="388" y="125"/>
                    </a:lnTo>
                    <a:lnTo>
                      <a:pt x="369" y="128"/>
                    </a:lnTo>
                    <a:lnTo>
                      <a:pt x="349" y="130"/>
                    </a:lnTo>
                    <a:lnTo>
                      <a:pt x="326" y="131"/>
                    </a:lnTo>
                    <a:lnTo>
                      <a:pt x="301" y="130"/>
                    </a:lnTo>
                    <a:lnTo>
                      <a:pt x="221" y="125"/>
                    </a:lnTo>
                    <a:lnTo>
                      <a:pt x="156" y="120"/>
                    </a:lnTo>
                    <a:lnTo>
                      <a:pt x="127" y="116"/>
                    </a:lnTo>
                    <a:lnTo>
                      <a:pt x="102" y="112"/>
                    </a:lnTo>
                    <a:lnTo>
                      <a:pt x="81" y="108"/>
                    </a:lnTo>
                    <a:lnTo>
                      <a:pt x="62" y="105"/>
                    </a:lnTo>
                    <a:lnTo>
                      <a:pt x="46" y="101"/>
                    </a:lnTo>
                    <a:lnTo>
                      <a:pt x="34" y="96"/>
                    </a:lnTo>
                    <a:lnTo>
                      <a:pt x="22" y="92"/>
                    </a:lnTo>
                    <a:lnTo>
                      <a:pt x="14" y="87"/>
                    </a:lnTo>
                    <a:lnTo>
                      <a:pt x="8" y="83"/>
                    </a:lnTo>
                    <a:lnTo>
                      <a:pt x="3" y="78"/>
                    </a:lnTo>
                    <a:lnTo>
                      <a:pt x="1" y="73"/>
                    </a:lnTo>
                    <a:lnTo>
                      <a:pt x="0" y="70"/>
                    </a:lnTo>
                    <a:lnTo>
                      <a:pt x="1" y="65"/>
                    </a:lnTo>
                    <a:lnTo>
                      <a:pt x="5" y="61"/>
                    </a:lnTo>
                    <a:lnTo>
                      <a:pt x="9" y="56"/>
                    </a:lnTo>
                    <a:lnTo>
                      <a:pt x="15" y="52"/>
                    </a:lnTo>
                    <a:lnTo>
                      <a:pt x="29" y="45"/>
                    </a:lnTo>
                    <a:lnTo>
                      <a:pt x="47" y="37"/>
                    </a:lnTo>
                    <a:lnTo>
                      <a:pt x="69" y="31"/>
                    </a:lnTo>
                    <a:lnTo>
                      <a:pt x="91" y="26"/>
                    </a:lnTo>
                    <a:lnTo>
                      <a:pt x="115" y="22"/>
                    </a:lnTo>
                    <a:lnTo>
                      <a:pt x="137" y="21"/>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grpSp>
        <p:sp>
          <p:nvSpPr>
            <p:cNvPr id="882" name="Google Shape;882;p12"/>
            <p:cNvSpPr/>
            <p:nvPr/>
          </p:nvSpPr>
          <p:spPr>
            <a:xfrm>
              <a:off x="1919" y="1668"/>
              <a:ext cx="133" cy="32"/>
            </a:xfrm>
            <a:custGeom>
              <a:rect b="b" l="l" r="r" t="t"/>
              <a:pathLst>
                <a:path extrusionOk="0" h="159" w="668">
                  <a:moveTo>
                    <a:pt x="137" y="22"/>
                  </a:moveTo>
                  <a:lnTo>
                    <a:pt x="182" y="19"/>
                  </a:lnTo>
                  <a:lnTo>
                    <a:pt x="221" y="15"/>
                  </a:lnTo>
                  <a:lnTo>
                    <a:pt x="256" y="13"/>
                  </a:lnTo>
                  <a:lnTo>
                    <a:pt x="286" y="9"/>
                  </a:lnTo>
                  <a:lnTo>
                    <a:pt x="312" y="5"/>
                  </a:lnTo>
                  <a:lnTo>
                    <a:pt x="336" y="3"/>
                  </a:lnTo>
                  <a:lnTo>
                    <a:pt x="358" y="0"/>
                  </a:lnTo>
                  <a:lnTo>
                    <a:pt x="379" y="0"/>
                  </a:lnTo>
                  <a:lnTo>
                    <a:pt x="401" y="0"/>
                  </a:lnTo>
                  <a:lnTo>
                    <a:pt x="422" y="4"/>
                  </a:lnTo>
                  <a:lnTo>
                    <a:pt x="444" y="8"/>
                  </a:lnTo>
                  <a:lnTo>
                    <a:pt x="469" y="15"/>
                  </a:lnTo>
                  <a:lnTo>
                    <a:pt x="497" y="25"/>
                  </a:lnTo>
                  <a:lnTo>
                    <a:pt x="529" y="39"/>
                  </a:lnTo>
                  <a:lnTo>
                    <a:pt x="565" y="55"/>
                  </a:lnTo>
                  <a:lnTo>
                    <a:pt x="606" y="75"/>
                  </a:lnTo>
                  <a:lnTo>
                    <a:pt x="618" y="82"/>
                  </a:lnTo>
                  <a:lnTo>
                    <a:pt x="629" y="89"/>
                  </a:lnTo>
                  <a:lnTo>
                    <a:pt x="639" y="98"/>
                  </a:lnTo>
                  <a:lnTo>
                    <a:pt x="648" y="105"/>
                  </a:lnTo>
                  <a:lnTo>
                    <a:pt x="655" y="115"/>
                  </a:lnTo>
                  <a:lnTo>
                    <a:pt x="660" y="124"/>
                  </a:lnTo>
                  <a:lnTo>
                    <a:pt x="665" y="131"/>
                  </a:lnTo>
                  <a:lnTo>
                    <a:pt x="668" y="140"/>
                  </a:lnTo>
                  <a:lnTo>
                    <a:pt x="668" y="146"/>
                  </a:lnTo>
                  <a:lnTo>
                    <a:pt x="665" y="153"/>
                  </a:lnTo>
                  <a:lnTo>
                    <a:pt x="664" y="155"/>
                  </a:lnTo>
                  <a:lnTo>
                    <a:pt x="661" y="156"/>
                  </a:lnTo>
                  <a:lnTo>
                    <a:pt x="659" y="158"/>
                  </a:lnTo>
                  <a:lnTo>
                    <a:pt x="655" y="159"/>
                  </a:lnTo>
                  <a:lnTo>
                    <a:pt x="646" y="159"/>
                  </a:lnTo>
                  <a:lnTo>
                    <a:pt x="634" y="158"/>
                  </a:lnTo>
                  <a:lnTo>
                    <a:pt x="619" y="153"/>
                  </a:lnTo>
                  <a:lnTo>
                    <a:pt x="601" y="145"/>
                  </a:lnTo>
                  <a:lnTo>
                    <a:pt x="582" y="136"/>
                  </a:lnTo>
                  <a:lnTo>
                    <a:pt x="563" y="130"/>
                  </a:lnTo>
                  <a:lnTo>
                    <a:pt x="545" y="125"/>
                  </a:lnTo>
                  <a:lnTo>
                    <a:pt x="528" y="123"/>
                  </a:lnTo>
                  <a:lnTo>
                    <a:pt x="512" y="122"/>
                  </a:lnTo>
                  <a:lnTo>
                    <a:pt x="494" y="122"/>
                  </a:lnTo>
                  <a:lnTo>
                    <a:pt x="478" y="122"/>
                  </a:lnTo>
                  <a:lnTo>
                    <a:pt x="462" y="123"/>
                  </a:lnTo>
                  <a:lnTo>
                    <a:pt x="427" y="127"/>
                  </a:lnTo>
                  <a:lnTo>
                    <a:pt x="388" y="129"/>
                  </a:lnTo>
                  <a:lnTo>
                    <a:pt x="367" y="130"/>
                  </a:lnTo>
                  <a:lnTo>
                    <a:pt x="346" y="131"/>
                  </a:lnTo>
                  <a:lnTo>
                    <a:pt x="321" y="131"/>
                  </a:lnTo>
                  <a:lnTo>
                    <a:pt x="296" y="130"/>
                  </a:lnTo>
                  <a:lnTo>
                    <a:pt x="216" y="125"/>
                  </a:lnTo>
                  <a:lnTo>
                    <a:pt x="152" y="120"/>
                  </a:lnTo>
                  <a:lnTo>
                    <a:pt x="125" y="117"/>
                  </a:lnTo>
                  <a:lnTo>
                    <a:pt x="100" y="113"/>
                  </a:lnTo>
                  <a:lnTo>
                    <a:pt x="79" y="109"/>
                  </a:lnTo>
                  <a:lnTo>
                    <a:pt x="60" y="105"/>
                  </a:lnTo>
                  <a:lnTo>
                    <a:pt x="44" y="102"/>
                  </a:lnTo>
                  <a:lnTo>
                    <a:pt x="31" y="97"/>
                  </a:lnTo>
                  <a:lnTo>
                    <a:pt x="20" y="93"/>
                  </a:lnTo>
                  <a:lnTo>
                    <a:pt x="12" y="88"/>
                  </a:lnTo>
                  <a:lnTo>
                    <a:pt x="6" y="84"/>
                  </a:lnTo>
                  <a:lnTo>
                    <a:pt x="1" y="79"/>
                  </a:lnTo>
                  <a:lnTo>
                    <a:pt x="0" y="74"/>
                  </a:lnTo>
                  <a:lnTo>
                    <a:pt x="0" y="70"/>
                  </a:lnTo>
                  <a:lnTo>
                    <a:pt x="1" y="65"/>
                  </a:lnTo>
                  <a:lnTo>
                    <a:pt x="4" y="62"/>
                  </a:lnTo>
                  <a:lnTo>
                    <a:pt x="9" y="57"/>
                  </a:lnTo>
                  <a:lnTo>
                    <a:pt x="14" y="53"/>
                  </a:lnTo>
                  <a:lnTo>
                    <a:pt x="29" y="44"/>
                  </a:lnTo>
                  <a:lnTo>
                    <a:pt x="47" y="38"/>
                  </a:lnTo>
                  <a:lnTo>
                    <a:pt x="69" y="32"/>
                  </a:lnTo>
                  <a:lnTo>
                    <a:pt x="91" y="27"/>
                  </a:lnTo>
                  <a:lnTo>
                    <a:pt x="115" y="23"/>
                  </a:lnTo>
                  <a:lnTo>
                    <a:pt x="137" y="22"/>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83" name="Google Shape;883;p12"/>
            <p:cNvSpPr/>
            <p:nvPr/>
          </p:nvSpPr>
          <p:spPr>
            <a:xfrm>
              <a:off x="1959" y="1761"/>
              <a:ext cx="140" cy="25"/>
            </a:xfrm>
            <a:custGeom>
              <a:rect b="b" l="l" r="r" t="t"/>
              <a:pathLst>
                <a:path extrusionOk="0" h="125" w="700">
                  <a:moveTo>
                    <a:pt x="187" y="8"/>
                  </a:moveTo>
                  <a:lnTo>
                    <a:pt x="231" y="14"/>
                  </a:lnTo>
                  <a:lnTo>
                    <a:pt x="270" y="17"/>
                  </a:lnTo>
                  <a:lnTo>
                    <a:pt x="303" y="18"/>
                  </a:lnTo>
                  <a:lnTo>
                    <a:pt x="333" y="17"/>
                  </a:lnTo>
                  <a:lnTo>
                    <a:pt x="383" y="13"/>
                  </a:lnTo>
                  <a:lnTo>
                    <a:pt x="427" y="7"/>
                  </a:lnTo>
                  <a:lnTo>
                    <a:pt x="448" y="5"/>
                  </a:lnTo>
                  <a:lnTo>
                    <a:pt x="471" y="5"/>
                  </a:lnTo>
                  <a:lnTo>
                    <a:pt x="493" y="7"/>
                  </a:lnTo>
                  <a:lnTo>
                    <a:pt x="518" y="12"/>
                  </a:lnTo>
                  <a:lnTo>
                    <a:pt x="547" y="18"/>
                  </a:lnTo>
                  <a:lnTo>
                    <a:pt x="579" y="29"/>
                  </a:lnTo>
                  <a:lnTo>
                    <a:pt x="615" y="43"/>
                  </a:lnTo>
                  <a:lnTo>
                    <a:pt x="657" y="62"/>
                  </a:lnTo>
                  <a:lnTo>
                    <a:pt x="668" y="68"/>
                  </a:lnTo>
                  <a:lnTo>
                    <a:pt x="678" y="74"/>
                  </a:lnTo>
                  <a:lnTo>
                    <a:pt x="685" y="82"/>
                  </a:lnTo>
                  <a:lnTo>
                    <a:pt x="691" y="89"/>
                  </a:lnTo>
                  <a:lnTo>
                    <a:pt x="696" y="95"/>
                  </a:lnTo>
                  <a:lnTo>
                    <a:pt x="699" y="103"/>
                  </a:lnTo>
                  <a:lnTo>
                    <a:pt x="700" y="109"/>
                  </a:lnTo>
                  <a:lnTo>
                    <a:pt x="700" y="114"/>
                  </a:lnTo>
                  <a:lnTo>
                    <a:pt x="696" y="119"/>
                  </a:lnTo>
                  <a:lnTo>
                    <a:pt x="691" y="123"/>
                  </a:lnTo>
                  <a:lnTo>
                    <a:pt x="685" y="124"/>
                  </a:lnTo>
                  <a:lnTo>
                    <a:pt x="676" y="125"/>
                  </a:lnTo>
                  <a:lnTo>
                    <a:pt x="664" y="124"/>
                  </a:lnTo>
                  <a:lnTo>
                    <a:pt x="652" y="120"/>
                  </a:lnTo>
                  <a:lnTo>
                    <a:pt x="635" y="115"/>
                  </a:lnTo>
                  <a:lnTo>
                    <a:pt x="617" y="107"/>
                  </a:lnTo>
                  <a:lnTo>
                    <a:pt x="598" y="99"/>
                  </a:lnTo>
                  <a:lnTo>
                    <a:pt x="580" y="93"/>
                  </a:lnTo>
                  <a:lnTo>
                    <a:pt x="564" y="90"/>
                  </a:lnTo>
                  <a:lnTo>
                    <a:pt x="549" y="89"/>
                  </a:lnTo>
                  <a:lnTo>
                    <a:pt x="534" y="89"/>
                  </a:lnTo>
                  <a:lnTo>
                    <a:pt x="521" y="90"/>
                  </a:lnTo>
                  <a:lnTo>
                    <a:pt x="508" y="93"/>
                  </a:lnTo>
                  <a:lnTo>
                    <a:pt x="494" y="97"/>
                  </a:lnTo>
                  <a:lnTo>
                    <a:pt x="466" y="105"/>
                  </a:lnTo>
                  <a:lnTo>
                    <a:pt x="433" y="113"/>
                  </a:lnTo>
                  <a:lnTo>
                    <a:pt x="414" y="115"/>
                  </a:lnTo>
                  <a:lnTo>
                    <a:pt x="393" y="117"/>
                  </a:lnTo>
                  <a:lnTo>
                    <a:pt x="371" y="118"/>
                  </a:lnTo>
                  <a:lnTo>
                    <a:pt x="346" y="117"/>
                  </a:lnTo>
                  <a:lnTo>
                    <a:pt x="303" y="114"/>
                  </a:lnTo>
                  <a:lnTo>
                    <a:pt x="265" y="112"/>
                  </a:lnTo>
                  <a:lnTo>
                    <a:pt x="230" y="108"/>
                  </a:lnTo>
                  <a:lnTo>
                    <a:pt x="196" y="104"/>
                  </a:lnTo>
                  <a:lnTo>
                    <a:pt x="166" y="100"/>
                  </a:lnTo>
                  <a:lnTo>
                    <a:pt x="139" y="95"/>
                  </a:lnTo>
                  <a:lnTo>
                    <a:pt x="114" y="90"/>
                  </a:lnTo>
                  <a:lnTo>
                    <a:pt x="93" y="85"/>
                  </a:lnTo>
                  <a:lnTo>
                    <a:pt x="73" y="80"/>
                  </a:lnTo>
                  <a:lnTo>
                    <a:pt x="55" y="74"/>
                  </a:lnTo>
                  <a:lnTo>
                    <a:pt x="40" y="69"/>
                  </a:lnTo>
                  <a:lnTo>
                    <a:pt x="28" y="63"/>
                  </a:lnTo>
                  <a:lnTo>
                    <a:pt x="18" y="58"/>
                  </a:lnTo>
                  <a:lnTo>
                    <a:pt x="10" y="52"/>
                  </a:lnTo>
                  <a:lnTo>
                    <a:pt x="5" y="45"/>
                  </a:lnTo>
                  <a:lnTo>
                    <a:pt x="1" y="40"/>
                  </a:lnTo>
                  <a:lnTo>
                    <a:pt x="0" y="34"/>
                  </a:lnTo>
                  <a:lnTo>
                    <a:pt x="0" y="29"/>
                  </a:lnTo>
                  <a:lnTo>
                    <a:pt x="3" y="24"/>
                  </a:lnTo>
                  <a:lnTo>
                    <a:pt x="8" y="19"/>
                  </a:lnTo>
                  <a:lnTo>
                    <a:pt x="14" y="15"/>
                  </a:lnTo>
                  <a:lnTo>
                    <a:pt x="21" y="12"/>
                  </a:lnTo>
                  <a:lnTo>
                    <a:pt x="31" y="8"/>
                  </a:lnTo>
                  <a:lnTo>
                    <a:pt x="43" y="5"/>
                  </a:lnTo>
                  <a:lnTo>
                    <a:pt x="56" y="3"/>
                  </a:lnTo>
                  <a:lnTo>
                    <a:pt x="70" y="2"/>
                  </a:lnTo>
                  <a:lnTo>
                    <a:pt x="86" y="0"/>
                  </a:lnTo>
                  <a:lnTo>
                    <a:pt x="104" y="0"/>
                  </a:lnTo>
                  <a:lnTo>
                    <a:pt x="122" y="0"/>
                  </a:lnTo>
                  <a:lnTo>
                    <a:pt x="144" y="3"/>
                  </a:lnTo>
                  <a:lnTo>
                    <a:pt x="165" y="4"/>
                  </a:lnTo>
                  <a:lnTo>
                    <a:pt x="187" y="8"/>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84" name="Google Shape;884;p12"/>
            <p:cNvSpPr/>
            <p:nvPr/>
          </p:nvSpPr>
          <p:spPr>
            <a:xfrm>
              <a:off x="1281" y="1221"/>
              <a:ext cx="197" cy="52"/>
            </a:xfrm>
            <a:custGeom>
              <a:rect b="b" l="l" r="r" t="t"/>
              <a:pathLst>
                <a:path extrusionOk="0" h="260" w="985">
                  <a:moveTo>
                    <a:pt x="159" y="22"/>
                  </a:moveTo>
                  <a:lnTo>
                    <a:pt x="238" y="38"/>
                  </a:lnTo>
                  <a:lnTo>
                    <a:pt x="334" y="58"/>
                  </a:lnTo>
                  <a:lnTo>
                    <a:pt x="440" y="80"/>
                  </a:lnTo>
                  <a:lnTo>
                    <a:pt x="550" y="104"/>
                  </a:lnTo>
                  <a:lnTo>
                    <a:pt x="657" y="129"/>
                  </a:lnTo>
                  <a:lnTo>
                    <a:pt x="756" y="153"/>
                  </a:lnTo>
                  <a:lnTo>
                    <a:pt x="799" y="164"/>
                  </a:lnTo>
                  <a:lnTo>
                    <a:pt x="839" y="175"/>
                  </a:lnTo>
                  <a:lnTo>
                    <a:pt x="873" y="185"/>
                  </a:lnTo>
                  <a:lnTo>
                    <a:pt x="901" y="195"/>
                  </a:lnTo>
                  <a:lnTo>
                    <a:pt x="922" y="204"/>
                  </a:lnTo>
                  <a:lnTo>
                    <a:pt x="940" y="212"/>
                  </a:lnTo>
                  <a:lnTo>
                    <a:pt x="955" y="221"/>
                  </a:lnTo>
                  <a:lnTo>
                    <a:pt x="968" y="229"/>
                  </a:lnTo>
                  <a:lnTo>
                    <a:pt x="977" y="235"/>
                  </a:lnTo>
                  <a:lnTo>
                    <a:pt x="983" y="240"/>
                  </a:lnTo>
                  <a:lnTo>
                    <a:pt x="984" y="242"/>
                  </a:lnTo>
                  <a:lnTo>
                    <a:pt x="985" y="245"/>
                  </a:lnTo>
                  <a:lnTo>
                    <a:pt x="985" y="247"/>
                  </a:lnTo>
                  <a:lnTo>
                    <a:pt x="985" y="249"/>
                  </a:lnTo>
                  <a:lnTo>
                    <a:pt x="983" y="252"/>
                  </a:lnTo>
                  <a:lnTo>
                    <a:pt x="977" y="255"/>
                  </a:lnTo>
                  <a:lnTo>
                    <a:pt x="968" y="257"/>
                  </a:lnTo>
                  <a:lnTo>
                    <a:pt x="957" y="259"/>
                  </a:lnTo>
                  <a:lnTo>
                    <a:pt x="927" y="260"/>
                  </a:lnTo>
                  <a:lnTo>
                    <a:pt x="886" y="259"/>
                  </a:lnTo>
                  <a:lnTo>
                    <a:pt x="843" y="257"/>
                  </a:lnTo>
                  <a:lnTo>
                    <a:pt x="804" y="255"/>
                  </a:lnTo>
                  <a:lnTo>
                    <a:pt x="768" y="252"/>
                  </a:lnTo>
                  <a:lnTo>
                    <a:pt x="732" y="250"/>
                  </a:lnTo>
                  <a:lnTo>
                    <a:pt x="692" y="245"/>
                  </a:lnTo>
                  <a:lnTo>
                    <a:pt x="645" y="237"/>
                  </a:lnTo>
                  <a:lnTo>
                    <a:pt x="589" y="227"/>
                  </a:lnTo>
                  <a:lnTo>
                    <a:pt x="520" y="214"/>
                  </a:lnTo>
                  <a:lnTo>
                    <a:pt x="479" y="204"/>
                  </a:lnTo>
                  <a:lnTo>
                    <a:pt x="429" y="189"/>
                  </a:lnTo>
                  <a:lnTo>
                    <a:pt x="375" y="171"/>
                  </a:lnTo>
                  <a:lnTo>
                    <a:pt x="318" y="153"/>
                  </a:lnTo>
                  <a:lnTo>
                    <a:pt x="259" y="131"/>
                  </a:lnTo>
                  <a:lnTo>
                    <a:pt x="202" y="109"/>
                  </a:lnTo>
                  <a:lnTo>
                    <a:pt x="147" y="86"/>
                  </a:lnTo>
                  <a:lnTo>
                    <a:pt x="98" y="66"/>
                  </a:lnTo>
                  <a:lnTo>
                    <a:pt x="57" y="46"/>
                  </a:lnTo>
                  <a:lnTo>
                    <a:pt x="26" y="29"/>
                  </a:lnTo>
                  <a:lnTo>
                    <a:pt x="15" y="22"/>
                  </a:lnTo>
                  <a:lnTo>
                    <a:pt x="6" y="15"/>
                  </a:lnTo>
                  <a:lnTo>
                    <a:pt x="1" y="10"/>
                  </a:lnTo>
                  <a:lnTo>
                    <a:pt x="0" y="5"/>
                  </a:lnTo>
                  <a:lnTo>
                    <a:pt x="3" y="3"/>
                  </a:lnTo>
                  <a:lnTo>
                    <a:pt x="11" y="0"/>
                  </a:lnTo>
                  <a:lnTo>
                    <a:pt x="22" y="0"/>
                  </a:lnTo>
                  <a:lnTo>
                    <a:pt x="38" y="2"/>
                  </a:lnTo>
                  <a:lnTo>
                    <a:pt x="61" y="4"/>
                  </a:lnTo>
                  <a:lnTo>
                    <a:pt x="88" y="8"/>
                  </a:lnTo>
                  <a:lnTo>
                    <a:pt x="121" y="14"/>
                  </a:lnTo>
                  <a:lnTo>
                    <a:pt x="159" y="22"/>
                  </a:lnTo>
                  <a:close/>
                </a:path>
              </a:pathLst>
            </a:custGeom>
            <a:solidFill>
              <a:srgbClr val="00925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85" name="Google Shape;885;p12"/>
            <p:cNvSpPr/>
            <p:nvPr/>
          </p:nvSpPr>
          <p:spPr>
            <a:xfrm>
              <a:off x="3137" y="1245"/>
              <a:ext cx="45" cy="59"/>
            </a:xfrm>
            <a:custGeom>
              <a:rect b="b" l="l" r="r" t="t"/>
              <a:pathLst>
                <a:path extrusionOk="0" h="293" w="222">
                  <a:moveTo>
                    <a:pt x="167" y="6"/>
                  </a:moveTo>
                  <a:lnTo>
                    <a:pt x="178" y="11"/>
                  </a:lnTo>
                  <a:lnTo>
                    <a:pt x="190" y="17"/>
                  </a:lnTo>
                  <a:lnTo>
                    <a:pt x="198" y="25"/>
                  </a:lnTo>
                  <a:lnTo>
                    <a:pt x="206" y="34"/>
                  </a:lnTo>
                  <a:lnTo>
                    <a:pt x="211" y="42"/>
                  </a:lnTo>
                  <a:lnTo>
                    <a:pt x="216" y="52"/>
                  </a:lnTo>
                  <a:lnTo>
                    <a:pt x="219" y="62"/>
                  </a:lnTo>
                  <a:lnTo>
                    <a:pt x="221" y="74"/>
                  </a:lnTo>
                  <a:lnTo>
                    <a:pt x="222" y="85"/>
                  </a:lnTo>
                  <a:lnTo>
                    <a:pt x="221" y="96"/>
                  </a:lnTo>
                  <a:lnTo>
                    <a:pt x="219" y="108"/>
                  </a:lnTo>
                  <a:lnTo>
                    <a:pt x="217" y="121"/>
                  </a:lnTo>
                  <a:lnTo>
                    <a:pt x="214" y="133"/>
                  </a:lnTo>
                  <a:lnTo>
                    <a:pt x="211" y="146"/>
                  </a:lnTo>
                  <a:lnTo>
                    <a:pt x="206" y="160"/>
                  </a:lnTo>
                  <a:lnTo>
                    <a:pt x="200" y="172"/>
                  </a:lnTo>
                  <a:lnTo>
                    <a:pt x="187" y="196"/>
                  </a:lnTo>
                  <a:lnTo>
                    <a:pt x="173" y="220"/>
                  </a:lnTo>
                  <a:lnTo>
                    <a:pt x="157" y="241"/>
                  </a:lnTo>
                  <a:lnTo>
                    <a:pt x="141" y="259"/>
                  </a:lnTo>
                  <a:lnTo>
                    <a:pt x="132" y="267"/>
                  </a:lnTo>
                  <a:lnTo>
                    <a:pt x="123" y="274"/>
                  </a:lnTo>
                  <a:lnTo>
                    <a:pt x="115" y="281"/>
                  </a:lnTo>
                  <a:lnTo>
                    <a:pt x="107" y="286"/>
                  </a:lnTo>
                  <a:lnTo>
                    <a:pt x="100" y="289"/>
                  </a:lnTo>
                  <a:lnTo>
                    <a:pt x="92" y="292"/>
                  </a:lnTo>
                  <a:lnTo>
                    <a:pt x="85" y="293"/>
                  </a:lnTo>
                  <a:lnTo>
                    <a:pt x="77" y="293"/>
                  </a:lnTo>
                  <a:lnTo>
                    <a:pt x="64" y="289"/>
                  </a:lnTo>
                  <a:lnTo>
                    <a:pt x="52" y="284"/>
                  </a:lnTo>
                  <a:lnTo>
                    <a:pt x="41" y="278"/>
                  </a:lnTo>
                  <a:lnTo>
                    <a:pt x="31" y="271"/>
                  </a:lnTo>
                  <a:lnTo>
                    <a:pt x="24" y="262"/>
                  </a:lnTo>
                  <a:lnTo>
                    <a:pt x="16" y="252"/>
                  </a:lnTo>
                  <a:lnTo>
                    <a:pt x="11" y="242"/>
                  </a:lnTo>
                  <a:lnTo>
                    <a:pt x="6" y="230"/>
                  </a:lnTo>
                  <a:lnTo>
                    <a:pt x="2" y="217"/>
                  </a:lnTo>
                  <a:lnTo>
                    <a:pt x="1" y="205"/>
                  </a:lnTo>
                  <a:lnTo>
                    <a:pt x="0" y="191"/>
                  </a:lnTo>
                  <a:lnTo>
                    <a:pt x="0" y="177"/>
                  </a:lnTo>
                  <a:lnTo>
                    <a:pt x="0" y="163"/>
                  </a:lnTo>
                  <a:lnTo>
                    <a:pt x="2" y="148"/>
                  </a:lnTo>
                  <a:lnTo>
                    <a:pt x="5" y="135"/>
                  </a:lnTo>
                  <a:lnTo>
                    <a:pt x="9" y="120"/>
                  </a:lnTo>
                  <a:lnTo>
                    <a:pt x="14" y="106"/>
                  </a:lnTo>
                  <a:lnTo>
                    <a:pt x="20" y="92"/>
                  </a:lnTo>
                  <a:lnTo>
                    <a:pt x="26" y="79"/>
                  </a:lnTo>
                  <a:lnTo>
                    <a:pt x="34" y="66"/>
                  </a:lnTo>
                  <a:lnTo>
                    <a:pt x="41" y="55"/>
                  </a:lnTo>
                  <a:lnTo>
                    <a:pt x="50" y="44"/>
                  </a:lnTo>
                  <a:lnTo>
                    <a:pt x="59" y="34"/>
                  </a:lnTo>
                  <a:lnTo>
                    <a:pt x="69" y="25"/>
                  </a:lnTo>
                  <a:lnTo>
                    <a:pt x="80" y="17"/>
                  </a:lnTo>
                  <a:lnTo>
                    <a:pt x="90" y="10"/>
                  </a:lnTo>
                  <a:lnTo>
                    <a:pt x="102" y="5"/>
                  </a:lnTo>
                  <a:lnTo>
                    <a:pt x="113" y="2"/>
                  </a:lnTo>
                  <a:lnTo>
                    <a:pt x="127" y="0"/>
                  </a:lnTo>
                  <a:lnTo>
                    <a:pt x="140" y="0"/>
                  </a:lnTo>
                  <a:lnTo>
                    <a:pt x="153" y="2"/>
                  </a:lnTo>
                  <a:lnTo>
                    <a:pt x="167" y="6"/>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86" name="Google Shape;886;p12"/>
            <p:cNvSpPr/>
            <p:nvPr/>
          </p:nvSpPr>
          <p:spPr>
            <a:xfrm>
              <a:off x="3137" y="1245"/>
              <a:ext cx="45" cy="59"/>
            </a:xfrm>
            <a:custGeom>
              <a:rect b="b" l="l" r="r" t="t"/>
              <a:pathLst>
                <a:path extrusionOk="0" h="293" w="222">
                  <a:moveTo>
                    <a:pt x="167" y="6"/>
                  </a:moveTo>
                  <a:lnTo>
                    <a:pt x="178" y="11"/>
                  </a:lnTo>
                  <a:lnTo>
                    <a:pt x="190" y="17"/>
                  </a:lnTo>
                  <a:lnTo>
                    <a:pt x="198" y="25"/>
                  </a:lnTo>
                  <a:lnTo>
                    <a:pt x="206" y="34"/>
                  </a:lnTo>
                  <a:lnTo>
                    <a:pt x="211" y="42"/>
                  </a:lnTo>
                  <a:lnTo>
                    <a:pt x="216" y="52"/>
                  </a:lnTo>
                  <a:lnTo>
                    <a:pt x="219" y="62"/>
                  </a:lnTo>
                  <a:lnTo>
                    <a:pt x="221" y="74"/>
                  </a:lnTo>
                  <a:lnTo>
                    <a:pt x="222" y="85"/>
                  </a:lnTo>
                  <a:lnTo>
                    <a:pt x="221" y="96"/>
                  </a:lnTo>
                  <a:lnTo>
                    <a:pt x="219" y="108"/>
                  </a:lnTo>
                  <a:lnTo>
                    <a:pt x="217" y="121"/>
                  </a:lnTo>
                  <a:lnTo>
                    <a:pt x="214" y="133"/>
                  </a:lnTo>
                  <a:lnTo>
                    <a:pt x="211" y="146"/>
                  </a:lnTo>
                  <a:lnTo>
                    <a:pt x="206" y="160"/>
                  </a:lnTo>
                  <a:lnTo>
                    <a:pt x="200" y="172"/>
                  </a:lnTo>
                  <a:lnTo>
                    <a:pt x="187" y="196"/>
                  </a:lnTo>
                  <a:lnTo>
                    <a:pt x="173" y="220"/>
                  </a:lnTo>
                  <a:lnTo>
                    <a:pt x="157" y="241"/>
                  </a:lnTo>
                  <a:lnTo>
                    <a:pt x="141" y="259"/>
                  </a:lnTo>
                  <a:lnTo>
                    <a:pt x="132" y="267"/>
                  </a:lnTo>
                  <a:lnTo>
                    <a:pt x="123" y="274"/>
                  </a:lnTo>
                  <a:lnTo>
                    <a:pt x="115" y="281"/>
                  </a:lnTo>
                  <a:lnTo>
                    <a:pt x="107" y="286"/>
                  </a:lnTo>
                  <a:lnTo>
                    <a:pt x="100" y="289"/>
                  </a:lnTo>
                  <a:lnTo>
                    <a:pt x="92" y="292"/>
                  </a:lnTo>
                  <a:lnTo>
                    <a:pt x="85" y="293"/>
                  </a:lnTo>
                  <a:lnTo>
                    <a:pt x="77" y="293"/>
                  </a:lnTo>
                  <a:lnTo>
                    <a:pt x="64" y="289"/>
                  </a:lnTo>
                  <a:lnTo>
                    <a:pt x="52" y="284"/>
                  </a:lnTo>
                  <a:lnTo>
                    <a:pt x="41" y="278"/>
                  </a:lnTo>
                  <a:lnTo>
                    <a:pt x="31" y="271"/>
                  </a:lnTo>
                  <a:lnTo>
                    <a:pt x="24" y="262"/>
                  </a:lnTo>
                  <a:lnTo>
                    <a:pt x="16" y="252"/>
                  </a:lnTo>
                  <a:lnTo>
                    <a:pt x="11" y="242"/>
                  </a:lnTo>
                  <a:lnTo>
                    <a:pt x="6" y="230"/>
                  </a:lnTo>
                  <a:lnTo>
                    <a:pt x="2" y="217"/>
                  </a:lnTo>
                  <a:lnTo>
                    <a:pt x="1" y="205"/>
                  </a:lnTo>
                  <a:lnTo>
                    <a:pt x="0" y="191"/>
                  </a:lnTo>
                  <a:lnTo>
                    <a:pt x="0" y="177"/>
                  </a:lnTo>
                  <a:lnTo>
                    <a:pt x="0" y="163"/>
                  </a:lnTo>
                  <a:lnTo>
                    <a:pt x="2" y="148"/>
                  </a:lnTo>
                  <a:lnTo>
                    <a:pt x="5" y="135"/>
                  </a:lnTo>
                  <a:lnTo>
                    <a:pt x="9" y="120"/>
                  </a:lnTo>
                  <a:lnTo>
                    <a:pt x="14" y="106"/>
                  </a:lnTo>
                  <a:lnTo>
                    <a:pt x="20" y="92"/>
                  </a:lnTo>
                  <a:lnTo>
                    <a:pt x="26" y="79"/>
                  </a:lnTo>
                  <a:lnTo>
                    <a:pt x="34" y="66"/>
                  </a:lnTo>
                  <a:lnTo>
                    <a:pt x="41" y="55"/>
                  </a:lnTo>
                  <a:lnTo>
                    <a:pt x="50" y="44"/>
                  </a:lnTo>
                  <a:lnTo>
                    <a:pt x="59" y="34"/>
                  </a:lnTo>
                  <a:lnTo>
                    <a:pt x="69" y="25"/>
                  </a:lnTo>
                  <a:lnTo>
                    <a:pt x="80" y="17"/>
                  </a:lnTo>
                  <a:lnTo>
                    <a:pt x="90" y="10"/>
                  </a:lnTo>
                  <a:lnTo>
                    <a:pt x="102" y="5"/>
                  </a:lnTo>
                  <a:lnTo>
                    <a:pt x="113" y="2"/>
                  </a:lnTo>
                  <a:lnTo>
                    <a:pt x="127" y="0"/>
                  </a:lnTo>
                  <a:lnTo>
                    <a:pt x="140" y="0"/>
                  </a:lnTo>
                  <a:lnTo>
                    <a:pt x="153" y="2"/>
                  </a:lnTo>
                  <a:lnTo>
                    <a:pt x="167" y="6"/>
                  </a:lnTo>
                  <a:close/>
                </a:path>
              </a:pathLst>
            </a:custGeom>
            <a:noFill/>
            <a:ln cap="flat" cmpd="sng" w="9525">
              <a:solidFill>
                <a:srgbClr val="F4AFCB"/>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87" name="Google Shape;887;p12"/>
            <p:cNvSpPr/>
            <p:nvPr/>
          </p:nvSpPr>
          <p:spPr>
            <a:xfrm>
              <a:off x="3023" y="1294"/>
              <a:ext cx="44" cy="58"/>
            </a:xfrm>
            <a:custGeom>
              <a:rect b="b" l="l" r="r" t="t"/>
              <a:pathLst>
                <a:path extrusionOk="0" h="293" w="222">
                  <a:moveTo>
                    <a:pt x="170" y="6"/>
                  </a:moveTo>
                  <a:lnTo>
                    <a:pt x="183" y="11"/>
                  </a:lnTo>
                  <a:lnTo>
                    <a:pt x="193" y="17"/>
                  </a:lnTo>
                  <a:lnTo>
                    <a:pt x="201" y="25"/>
                  </a:lnTo>
                  <a:lnTo>
                    <a:pt x="208" y="34"/>
                  </a:lnTo>
                  <a:lnTo>
                    <a:pt x="214" y="42"/>
                  </a:lnTo>
                  <a:lnTo>
                    <a:pt x="217" y="52"/>
                  </a:lnTo>
                  <a:lnTo>
                    <a:pt x="220" y="62"/>
                  </a:lnTo>
                  <a:lnTo>
                    <a:pt x="221" y="74"/>
                  </a:lnTo>
                  <a:lnTo>
                    <a:pt x="222" y="85"/>
                  </a:lnTo>
                  <a:lnTo>
                    <a:pt x="221" y="96"/>
                  </a:lnTo>
                  <a:lnTo>
                    <a:pt x="220" y="109"/>
                  </a:lnTo>
                  <a:lnTo>
                    <a:pt x="217" y="121"/>
                  </a:lnTo>
                  <a:lnTo>
                    <a:pt x="214" y="134"/>
                  </a:lnTo>
                  <a:lnTo>
                    <a:pt x="210" y="146"/>
                  </a:lnTo>
                  <a:lnTo>
                    <a:pt x="205" y="160"/>
                  </a:lnTo>
                  <a:lnTo>
                    <a:pt x="200" y="172"/>
                  </a:lnTo>
                  <a:lnTo>
                    <a:pt x="186" y="196"/>
                  </a:lnTo>
                  <a:lnTo>
                    <a:pt x="171" y="220"/>
                  </a:lnTo>
                  <a:lnTo>
                    <a:pt x="156" y="241"/>
                  </a:lnTo>
                  <a:lnTo>
                    <a:pt x="139" y="260"/>
                  </a:lnTo>
                  <a:lnTo>
                    <a:pt x="131" y="267"/>
                  </a:lnTo>
                  <a:lnTo>
                    <a:pt x="123" y="275"/>
                  </a:lnTo>
                  <a:lnTo>
                    <a:pt x="114" y="281"/>
                  </a:lnTo>
                  <a:lnTo>
                    <a:pt x="106" y="286"/>
                  </a:lnTo>
                  <a:lnTo>
                    <a:pt x="98" y="290"/>
                  </a:lnTo>
                  <a:lnTo>
                    <a:pt x="90" y="292"/>
                  </a:lnTo>
                  <a:lnTo>
                    <a:pt x="84" y="293"/>
                  </a:lnTo>
                  <a:lnTo>
                    <a:pt x="76" y="293"/>
                  </a:lnTo>
                  <a:lnTo>
                    <a:pt x="63" y="290"/>
                  </a:lnTo>
                  <a:lnTo>
                    <a:pt x="50" y="285"/>
                  </a:lnTo>
                  <a:lnTo>
                    <a:pt x="40" y="278"/>
                  </a:lnTo>
                  <a:lnTo>
                    <a:pt x="30" y="271"/>
                  </a:lnTo>
                  <a:lnTo>
                    <a:pt x="23" y="262"/>
                  </a:lnTo>
                  <a:lnTo>
                    <a:pt x="15" y="252"/>
                  </a:lnTo>
                  <a:lnTo>
                    <a:pt x="10" y="242"/>
                  </a:lnTo>
                  <a:lnTo>
                    <a:pt x="5" y="230"/>
                  </a:lnTo>
                  <a:lnTo>
                    <a:pt x="3" y="217"/>
                  </a:lnTo>
                  <a:lnTo>
                    <a:pt x="0" y="205"/>
                  </a:lnTo>
                  <a:lnTo>
                    <a:pt x="0" y="191"/>
                  </a:lnTo>
                  <a:lnTo>
                    <a:pt x="0" y="177"/>
                  </a:lnTo>
                  <a:lnTo>
                    <a:pt x="2" y="164"/>
                  </a:lnTo>
                  <a:lnTo>
                    <a:pt x="3" y="149"/>
                  </a:lnTo>
                  <a:lnTo>
                    <a:pt x="7" y="135"/>
                  </a:lnTo>
                  <a:lnTo>
                    <a:pt x="10" y="120"/>
                  </a:lnTo>
                  <a:lnTo>
                    <a:pt x="15" y="106"/>
                  </a:lnTo>
                  <a:lnTo>
                    <a:pt x="22" y="92"/>
                  </a:lnTo>
                  <a:lnTo>
                    <a:pt x="28" y="79"/>
                  </a:lnTo>
                  <a:lnTo>
                    <a:pt x="35" y="66"/>
                  </a:lnTo>
                  <a:lnTo>
                    <a:pt x="43" y="55"/>
                  </a:lnTo>
                  <a:lnTo>
                    <a:pt x="53" y="44"/>
                  </a:lnTo>
                  <a:lnTo>
                    <a:pt x="62" y="34"/>
                  </a:lnTo>
                  <a:lnTo>
                    <a:pt x="71" y="25"/>
                  </a:lnTo>
                  <a:lnTo>
                    <a:pt x="83" y="17"/>
                  </a:lnTo>
                  <a:lnTo>
                    <a:pt x="94" y="10"/>
                  </a:lnTo>
                  <a:lnTo>
                    <a:pt x="105" y="5"/>
                  </a:lnTo>
                  <a:lnTo>
                    <a:pt x="118" y="3"/>
                  </a:lnTo>
                  <a:lnTo>
                    <a:pt x="130" y="0"/>
                  </a:lnTo>
                  <a:lnTo>
                    <a:pt x="144" y="0"/>
                  </a:lnTo>
                  <a:lnTo>
                    <a:pt x="156" y="3"/>
                  </a:lnTo>
                  <a:lnTo>
                    <a:pt x="170" y="6"/>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88" name="Google Shape;888;p12"/>
            <p:cNvSpPr/>
            <p:nvPr/>
          </p:nvSpPr>
          <p:spPr>
            <a:xfrm>
              <a:off x="3023" y="1294"/>
              <a:ext cx="44" cy="58"/>
            </a:xfrm>
            <a:custGeom>
              <a:rect b="b" l="l" r="r" t="t"/>
              <a:pathLst>
                <a:path extrusionOk="0" h="293" w="222">
                  <a:moveTo>
                    <a:pt x="170" y="6"/>
                  </a:moveTo>
                  <a:lnTo>
                    <a:pt x="183" y="11"/>
                  </a:lnTo>
                  <a:lnTo>
                    <a:pt x="193" y="17"/>
                  </a:lnTo>
                  <a:lnTo>
                    <a:pt x="201" y="25"/>
                  </a:lnTo>
                  <a:lnTo>
                    <a:pt x="208" y="34"/>
                  </a:lnTo>
                  <a:lnTo>
                    <a:pt x="214" y="42"/>
                  </a:lnTo>
                  <a:lnTo>
                    <a:pt x="217" y="52"/>
                  </a:lnTo>
                  <a:lnTo>
                    <a:pt x="220" y="62"/>
                  </a:lnTo>
                  <a:lnTo>
                    <a:pt x="221" y="74"/>
                  </a:lnTo>
                  <a:lnTo>
                    <a:pt x="222" y="85"/>
                  </a:lnTo>
                  <a:lnTo>
                    <a:pt x="221" y="96"/>
                  </a:lnTo>
                  <a:lnTo>
                    <a:pt x="220" y="109"/>
                  </a:lnTo>
                  <a:lnTo>
                    <a:pt x="217" y="121"/>
                  </a:lnTo>
                  <a:lnTo>
                    <a:pt x="214" y="134"/>
                  </a:lnTo>
                  <a:lnTo>
                    <a:pt x="210" y="146"/>
                  </a:lnTo>
                  <a:lnTo>
                    <a:pt x="205" y="160"/>
                  </a:lnTo>
                  <a:lnTo>
                    <a:pt x="200" y="172"/>
                  </a:lnTo>
                  <a:lnTo>
                    <a:pt x="186" y="196"/>
                  </a:lnTo>
                  <a:lnTo>
                    <a:pt x="171" y="220"/>
                  </a:lnTo>
                  <a:lnTo>
                    <a:pt x="156" y="241"/>
                  </a:lnTo>
                  <a:lnTo>
                    <a:pt x="139" y="260"/>
                  </a:lnTo>
                  <a:lnTo>
                    <a:pt x="131" y="267"/>
                  </a:lnTo>
                  <a:lnTo>
                    <a:pt x="123" y="275"/>
                  </a:lnTo>
                  <a:lnTo>
                    <a:pt x="114" y="281"/>
                  </a:lnTo>
                  <a:lnTo>
                    <a:pt x="106" y="286"/>
                  </a:lnTo>
                  <a:lnTo>
                    <a:pt x="98" y="290"/>
                  </a:lnTo>
                  <a:lnTo>
                    <a:pt x="90" y="292"/>
                  </a:lnTo>
                  <a:lnTo>
                    <a:pt x="84" y="293"/>
                  </a:lnTo>
                  <a:lnTo>
                    <a:pt x="76" y="293"/>
                  </a:lnTo>
                  <a:lnTo>
                    <a:pt x="63" y="290"/>
                  </a:lnTo>
                  <a:lnTo>
                    <a:pt x="50" y="285"/>
                  </a:lnTo>
                  <a:lnTo>
                    <a:pt x="40" y="278"/>
                  </a:lnTo>
                  <a:lnTo>
                    <a:pt x="30" y="271"/>
                  </a:lnTo>
                  <a:lnTo>
                    <a:pt x="23" y="262"/>
                  </a:lnTo>
                  <a:lnTo>
                    <a:pt x="15" y="252"/>
                  </a:lnTo>
                  <a:lnTo>
                    <a:pt x="10" y="242"/>
                  </a:lnTo>
                  <a:lnTo>
                    <a:pt x="5" y="230"/>
                  </a:lnTo>
                  <a:lnTo>
                    <a:pt x="3" y="217"/>
                  </a:lnTo>
                  <a:lnTo>
                    <a:pt x="0" y="205"/>
                  </a:lnTo>
                  <a:lnTo>
                    <a:pt x="0" y="191"/>
                  </a:lnTo>
                  <a:lnTo>
                    <a:pt x="0" y="177"/>
                  </a:lnTo>
                  <a:lnTo>
                    <a:pt x="2" y="164"/>
                  </a:lnTo>
                  <a:lnTo>
                    <a:pt x="3" y="149"/>
                  </a:lnTo>
                  <a:lnTo>
                    <a:pt x="7" y="135"/>
                  </a:lnTo>
                  <a:lnTo>
                    <a:pt x="10" y="120"/>
                  </a:lnTo>
                  <a:lnTo>
                    <a:pt x="15" y="106"/>
                  </a:lnTo>
                  <a:lnTo>
                    <a:pt x="22" y="92"/>
                  </a:lnTo>
                  <a:lnTo>
                    <a:pt x="28" y="79"/>
                  </a:lnTo>
                  <a:lnTo>
                    <a:pt x="35" y="66"/>
                  </a:lnTo>
                  <a:lnTo>
                    <a:pt x="43" y="55"/>
                  </a:lnTo>
                  <a:lnTo>
                    <a:pt x="53" y="44"/>
                  </a:lnTo>
                  <a:lnTo>
                    <a:pt x="62" y="34"/>
                  </a:lnTo>
                  <a:lnTo>
                    <a:pt x="71" y="25"/>
                  </a:lnTo>
                  <a:lnTo>
                    <a:pt x="83" y="17"/>
                  </a:lnTo>
                  <a:lnTo>
                    <a:pt x="94" y="10"/>
                  </a:lnTo>
                  <a:lnTo>
                    <a:pt x="105" y="5"/>
                  </a:lnTo>
                  <a:lnTo>
                    <a:pt x="118" y="3"/>
                  </a:lnTo>
                  <a:lnTo>
                    <a:pt x="130" y="0"/>
                  </a:lnTo>
                  <a:lnTo>
                    <a:pt x="144" y="0"/>
                  </a:lnTo>
                  <a:lnTo>
                    <a:pt x="156" y="3"/>
                  </a:lnTo>
                  <a:lnTo>
                    <a:pt x="170" y="6"/>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89" name="Google Shape;889;p12"/>
            <p:cNvSpPr/>
            <p:nvPr/>
          </p:nvSpPr>
          <p:spPr>
            <a:xfrm>
              <a:off x="3081" y="1335"/>
              <a:ext cx="45" cy="59"/>
            </a:xfrm>
            <a:custGeom>
              <a:rect b="b" l="l" r="r" t="t"/>
              <a:pathLst>
                <a:path extrusionOk="0" h="293" w="225">
                  <a:moveTo>
                    <a:pt x="170" y="5"/>
                  </a:moveTo>
                  <a:lnTo>
                    <a:pt x="183" y="12"/>
                  </a:lnTo>
                  <a:lnTo>
                    <a:pt x="193" y="18"/>
                  </a:lnTo>
                  <a:lnTo>
                    <a:pt x="201" y="24"/>
                  </a:lnTo>
                  <a:lnTo>
                    <a:pt x="209" y="33"/>
                  </a:lnTo>
                  <a:lnTo>
                    <a:pt x="215" y="42"/>
                  </a:lnTo>
                  <a:lnTo>
                    <a:pt x="219" y="52"/>
                  </a:lnTo>
                  <a:lnTo>
                    <a:pt x="222" y="62"/>
                  </a:lnTo>
                  <a:lnTo>
                    <a:pt x="224" y="73"/>
                  </a:lnTo>
                  <a:lnTo>
                    <a:pt x="225" y="84"/>
                  </a:lnTo>
                  <a:lnTo>
                    <a:pt x="225" y="97"/>
                  </a:lnTo>
                  <a:lnTo>
                    <a:pt x="224" y="109"/>
                  </a:lnTo>
                  <a:lnTo>
                    <a:pt x="221" y="122"/>
                  </a:lnTo>
                  <a:lnTo>
                    <a:pt x="217" y="134"/>
                  </a:lnTo>
                  <a:lnTo>
                    <a:pt x="214" y="146"/>
                  </a:lnTo>
                  <a:lnTo>
                    <a:pt x="209" y="159"/>
                  </a:lnTo>
                  <a:lnTo>
                    <a:pt x="204" y="171"/>
                  </a:lnTo>
                  <a:lnTo>
                    <a:pt x="191" y="196"/>
                  </a:lnTo>
                  <a:lnTo>
                    <a:pt x="176" y="219"/>
                  </a:lnTo>
                  <a:lnTo>
                    <a:pt x="160" y="240"/>
                  </a:lnTo>
                  <a:lnTo>
                    <a:pt x="144" y="259"/>
                  </a:lnTo>
                  <a:lnTo>
                    <a:pt x="135" y="266"/>
                  </a:lnTo>
                  <a:lnTo>
                    <a:pt x="126" y="274"/>
                  </a:lnTo>
                  <a:lnTo>
                    <a:pt x="119" y="280"/>
                  </a:lnTo>
                  <a:lnTo>
                    <a:pt x="110" y="285"/>
                  </a:lnTo>
                  <a:lnTo>
                    <a:pt x="103" y="289"/>
                  </a:lnTo>
                  <a:lnTo>
                    <a:pt x="95" y="291"/>
                  </a:lnTo>
                  <a:lnTo>
                    <a:pt x="88" y="293"/>
                  </a:lnTo>
                  <a:lnTo>
                    <a:pt x="81" y="293"/>
                  </a:lnTo>
                  <a:lnTo>
                    <a:pt x="66" y="290"/>
                  </a:lnTo>
                  <a:lnTo>
                    <a:pt x="54" y="285"/>
                  </a:lnTo>
                  <a:lnTo>
                    <a:pt x="43" y="279"/>
                  </a:lnTo>
                  <a:lnTo>
                    <a:pt x="34" y="271"/>
                  </a:lnTo>
                  <a:lnTo>
                    <a:pt x="25" y="263"/>
                  </a:lnTo>
                  <a:lnTo>
                    <a:pt x="18" y="253"/>
                  </a:lnTo>
                  <a:lnTo>
                    <a:pt x="12" y="241"/>
                  </a:lnTo>
                  <a:lnTo>
                    <a:pt x="8" y="230"/>
                  </a:lnTo>
                  <a:lnTo>
                    <a:pt x="4" y="218"/>
                  </a:lnTo>
                  <a:lnTo>
                    <a:pt x="2" y="204"/>
                  </a:lnTo>
                  <a:lnTo>
                    <a:pt x="0" y="190"/>
                  </a:lnTo>
                  <a:lnTo>
                    <a:pt x="0" y="176"/>
                  </a:lnTo>
                  <a:lnTo>
                    <a:pt x="2" y="163"/>
                  </a:lnTo>
                  <a:lnTo>
                    <a:pt x="4" y="148"/>
                  </a:lnTo>
                  <a:lnTo>
                    <a:pt x="7" y="134"/>
                  </a:lnTo>
                  <a:lnTo>
                    <a:pt x="10" y="119"/>
                  </a:lnTo>
                  <a:lnTo>
                    <a:pt x="15" y="105"/>
                  </a:lnTo>
                  <a:lnTo>
                    <a:pt x="22" y="92"/>
                  </a:lnTo>
                  <a:lnTo>
                    <a:pt x="28" y="79"/>
                  </a:lnTo>
                  <a:lnTo>
                    <a:pt x="35" y="67"/>
                  </a:lnTo>
                  <a:lnTo>
                    <a:pt x="43" y="54"/>
                  </a:lnTo>
                  <a:lnTo>
                    <a:pt x="52" y="43"/>
                  </a:lnTo>
                  <a:lnTo>
                    <a:pt x="62" y="33"/>
                  </a:lnTo>
                  <a:lnTo>
                    <a:pt x="71" y="24"/>
                  </a:lnTo>
                  <a:lnTo>
                    <a:pt x="81" y="17"/>
                  </a:lnTo>
                  <a:lnTo>
                    <a:pt x="93" y="10"/>
                  </a:lnTo>
                  <a:lnTo>
                    <a:pt x="105" y="5"/>
                  </a:lnTo>
                  <a:lnTo>
                    <a:pt x="118" y="2"/>
                  </a:lnTo>
                  <a:lnTo>
                    <a:pt x="130" y="0"/>
                  </a:lnTo>
                  <a:lnTo>
                    <a:pt x="143" y="0"/>
                  </a:lnTo>
                  <a:lnTo>
                    <a:pt x="156" y="2"/>
                  </a:lnTo>
                  <a:lnTo>
                    <a:pt x="170" y="5"/>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90" name="Google Shape;890;p12"/>
            <p:cNvSpPr/>
            <p:nvPr/>
          </p:nvSpPr>
          <p:spPr>
            <a:xfrm>
              <a:off x="3081" y="1335"/>
              <a:ext cx="45" cy="59"/>
            </a:xfrm>
            <a:custGeom>
              <a:rect b="b" l="l" r="r" t="t"/>
              <a:pathLst>
                <a:path extrusionOk="0" h="293" w="225">
                  <a:moveTo>
                    <a:pt x="170" y="5"/>
                  </a:moveTo>
                  <a:lnTo>
                    <a:pt x="183" y="12"/>
                  </a:lnTo>
                  <a:lnTo>
                    <a:pt x="193" y="18"/>
                  </a:lnTo>
                  <a:lnTo>
                    <a:pt x="201" y="24"/>
                  </a:lnTo>
                  <a:lnTo>
                    <a:pt x="209" y="33"/>
                  </a:lnTo>
                  <a:lnTo>
                    <a:pt x="215" y="42"/>
                  </a:lnTo>
                  <a:lnTo>
                    <a:pt x="219" y="52"/>
                  </a:lnTo>
                  <a:lnTo>
                    <a:pt x="222" y="62"/>
                  </a:lnTo>
                  <a:lnTo>
                    <a:pt x="224" y="73"/>
                  </a:lnTo>
                  <a:lnTo>
                    <a:pt x="225" y="84"/>
                  </a:lnTo>
                  <a:lnTo>
                    <a:pt x="225" y="97"/>
                  </a:lnTo>
                  <a:lnTo>
                    <a:pt x="224" y="109"/>
                  </a:lnTo>
                  <a:lnTo>
                    <a:pt x="221" y="122"/>
                  </a:lnTo>
                  <a:lnTo>
                    <a:pt x="217" y="134"/>
                  </a:lnTo>
                  <a:lnTo>
                    <a:pt x="214" y="146"/>
                  </a:lnTo>
                  <a:lnTo>
                    <a:pt x="209" y="159"/>
                  </a:lnTo>
                  <a:lnTo>
                    <a:pt x="204" y="171"/>
                  </a:lnTo>
                  <a:lnTo>
                    <a:pt x="191" y="196"/>
                  </a:lnTo>
                  <a:lnTo>
                    <a:pt x="176" y="219"/>
                  </a:lnTo>
                  <a:lnTo>
                    <a:pt x="160" y="240"/>
                  </a:lnTo>
                  <a:lnTo>
                    <a:pt x="144" y="259"/>
                  </a:lnTo>
                  <a:lnTo>
                    <a:pt x="135" y="266"/>
                  </a:lnTo>
                  <a:lnTo>
                    <a:pt x="126" y="274"/>
                  </a:lnTo>
                  <a:lnTo>
                    <a:pt x="119" y="280"/>
                  </a:lnTo>
                  <a:lnTo>
                    <a:pt x="110" y="285"/>
                  </a:lnTo>
                  <a:lnTo>
                    <a:pt x="103" y="289"/>
                  </a:lnTo>
                  <a:lnTo>
                    <a:pt x="95" y="291"/>
                  </a:lnTo>
                  <a:lnTo>
                    <a:pt x="88" y="293"/>
                  </a:lnTo>
                  <a:lnTo>
                    <a:pt x="81" y="293"/>
                  </a:lnTo>
                  <a:lnTo>
                    <a:pt x="66" y="290"/>
                  </a:lnTo>
                  <a:lnTo>
                    <a:pt x="54" y="285"/>
                  </a:lnTo>
                  <a:lnTo>
                    <a:pt x="43" y="279"/>
                  </a:lnTo>
                  <a:lnTo>
                    <a:pt x="34" y="271"/>
                  </a:lnTo>
                  <a:lnTo>
                    <a:pt x="25" y="263"/>
                  </a:lnTo>
                  <a:lnTo>
                    <a:pt x="18" y="253"/>
                  </a:lnTo>
                  <a:lnTo>
                    <a:pt x="12" y="241"/>
                  </a:lnTo>
                  <a:lnTo>
                    <a:pt x="8" y="230"/>
                  </a:lnTo>
                  <a:lnTo>
                    <a:pt x="4" y="218"/>
                  </a:lnTo>
                  <a:lnTo>
                    <a:pt x="2" y="204"/>
                  </a:lnTo>
                  <a:lnTo>
                    <a:pt x="0" y="190"/>
                  </a:lnTo>
                  <a:lnTo>
                    <a:pt x="0" y="176"/>
                  </a:lnTo>
                  <a:lnTo>
                    <a:pt x="2" y="163"/>
                  </a:lnTo>
                  <a:lnTo>
                    <a:pt x="4" y="148"/>
                  </a:lnTo>
                  <a:lnTo>
                    <a:pt x="7" y="134"/>
                  </a:lnTo>
                  <a:lnTo>
                    <a:pt x="10" y="119"/>
                  </a:lnTo>
                  <a:lnTo>
                    <a:pt x="15" y="105"/>
                  </a:lnTo>
                  <a:lnTo>
                    <a:pt x="22" y="92"/>
                  </a:lnTo>
                  <a:lnTo>
                    <a:pt x="28" y="79"/>
                  </a:lnTo>
                  <a:lnTo>
                    <a:pt x="35" y="67"/>
                  </a:lnTo>
                  <a:lnTo>
                    <a:pt x="43" y="54"/>
                  </a:lnTo>
                  <a:lnTo>
                    <a:pt x="52" y="43"/>
                  </a:lnTo>
                  <a:lnTo>
                    <a:pt x="62" y="33"/>
                  </a:lnTo>
                  <a:lnTo>
                    <a:pt x="71" y="24"/>
                  </a:lnTo>
                  <a:lnTo>
                    <a:pt x="81" y="17"/>
                  </a:lnTo>
                  <a:lnTo>
                    <a:pt x="93" y="10"/>
                  </a:lnTo>
                  <a:lnTo>
                    <a:pt x="105" y="5"/>
                  </a:lnTo>
                  <a:lnTo>
                    <a:pt x="118" y="2"/>
                  </a:lnTo>
                  <a:lnTo>
                    <a:pt x="130" y="0"/>
                  </a:lnTo>
                  <a:lnTo>
                    <a:pt x="143" y="0"/>
                  </a:lnTo>
                  <a:lnTo>
                    <a:pt x="156" y="2"/>
                  </a:lnTo>
                  <a:lnTo>
                    <a:pt x="170" y="5"/>
                  </a:lnTo>
                  <a:close/>
                </a:path>
              </a:pathLst>
            </a:custGeom>
            <a:noFill/>
            <a:ln cap="flat" cmpd="sng" w="9525">
              <a:solidFill>
                <a:srgbClr val="F4AFCB"/>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91" name="Google Shape;891;p12"/>
            <p:cNvSpPr/>
            <p:nvPr/>
          </p:nvSpPr>
          <p:spPr>
            <a:xfrm>
              <a:off x="3510" y="1520"/>
              <a:ext cx="48" cy="57"/>
            </a:xfrm>
            <a:custGeom>
              <a:rect b="b" l="l" r="r" t="t"/>
              <a:pathLst>
                <a:path extrusionOk="0" h="283" w="239">
                  <a:moveTo>
                    <a:pt x="196" y="11"/>
                  </a:moveTo>
                  <a:lnTo>
                    <a:pt x="207" y="18"/>
                  </a:lnTo>
                  <a:lnTo>
                    <a:pt x="217" y="26"/>
                  </a:lnTo>
                  <a:lnTo>
                    <a:pt x="224" y="34"/>
                  </a:lnTo>
                  <a:lnTo>
                    <a:pt x="229" y="44"/>
                  </a:lnTo>
                  <a:lnTo>
                    <a:pt x="234" y="54"/>
                  </a:lnTo>
                  <a:lnTo>
                    <a:pt x="237" y="64"/>
                  </a:lnTo>
                  <a:lnTo>
                    <a:pt x="239" y="74"/>
                  </a:lnTo>
                  <a:lnTo>
                    <a:pt x="239" y="85"/>
                  </a:lnTo>
                  <a:lnTo>
                    <a:pt x="238" y="97"/>
                  </a:lnTo>
                  <a:lnTo>
                    <a:pt x="236" y="109"/>
                  </a:lnTo>
                  <a:lnTo>
                    <a:pt x="233" y="121"/>
                  </a:lnTo>
                  <a:lnTo>
                    <a:pt x="228" y="132"/>
                  </a:lnTo>
                  <a:lnTo>
                    <a:pt x="223" y="145"/>
                  </a:lnTo>
                  <a:lnTo>
                    <a:pt x="217" y="156"/>
                  </a:lnTo>
                  <a:lnTo>
                    <a:pt x="211" y="169"/>
                  </a:lnTo>
                  <a:lnTo>
                    <a:pt x="203" y="180"/>
                  </a:lnTo>
                  <a:lnTo>
                    <a:pt x="187" y="202"/>
                  </a:lnTo>
                  <a:lnTo>
                    <a:pt x="170" y="223"/>
                  </a:lnTo>
                  <a:lnTo>
                    <a:pt x="150" y="242"/>
                  </a:lnTo>
                  <a:lnTo>
                    <a:pt x="131" y="258"/>
                  </a:lnTo>
                  <a:lnTo>
                    <a:pt x="121" y="265"/>
                  </a:lnTo>
                  <a:lnTo>
                    <a:pt x="112" y="271"/>
                  </a:lnTo>
                  <a:lnTo>
                    <a:pt x="102" y="276"/>
                  </a:lnTo>
                  <a:lnTo>
                    <a:pt x="93" y="280"/>
                  </a:lnTo>
                  <a:lnTo>
                    <a:pt x="85" y="282"/>
                  </a:lnTo>
                  <a:lnTo>
                    <a:pt x="77" y="283"/>
                  </a:lnTo>
                  <a:lnTo>
                    <a:pt x="70" y="283"/>
                  </a:lnTo>
                  <a:lnTo>
                    <a:pt x="62" y="283"/>
                  </a:lnTo>
                  <a:lnTo>
                    <a:pt x="50" y="278"/>
                  </a:lnTo>
                  <a:lnTo>
                    <a:pt x="39" y="272"/>
                  </a:lnTo>
                  <a:lnTo>
                    <a:pt x="29" y="265"/>
                  </a:lnTo>
                  <a:lnTo>
                    <a:pt x="20" y="256"/>
                  </a:lnTo>
                  <a:lnTo>
                    <a:pt x="14" y="246"/>
                  </a:lnTo>
                  <a:lnTo>
                    <a:pt x="9" y="235"/>
                  </a:lnTo>
                  <a:lnTo>
                    <a:pt x="4" y="223"/>
                  </a:lnTo>
                  <a:lnTo>
                    <a:pt x="1" y="211"/>
                  </a:lnTo>
                  <a:lnTo>
                    <a:pt x="0" y="199"/>
                  </a:lnTo>
                  <a:lnTo>
                    <a:pt x="0" y="185"/>
                  </a:lnTo>
                  <a:lnTo>
                    <a:pt x="1" y="171"/>
                  </a:lnTo>
                  <a:lnTo>
                    <a:pt x="4" y="157"/>
                  </a:lnTo>
                  <a:lnTo>
                    <a:pt x="6" y="144"/>
                  </a:lnTo>
                  <a:lnTo>
                    <a:pt x="11" y="130"/>
                  </a:lnTo>
                  <a:lnTo>
                    <a:pt x="16" y="116"/>
                  </a:lnTo>
                  <a:lnTo>
                    <a:pt x="22" y="102"/>
                  </a:lnTo>
                  <a:lnTo>
                    <a:pt x="29" y="89"/>
                  </a:lnTo>
                  <a:lnTo>
                    <a:pt x="36" y="76"/>
                  </a:lnTo>
                  <a:lnTo>
                    <a:pt x="45" y="64"/>
                  </a:lnTo>
                  <a:lnTo>
                    <a:pt x="54" y="52"/>
                  </a:lnTo>
                  <a:lnTo>
                    <a:pt x="64" y="42"/>
                  </a:lnTo>
                  <a:lnTo>
                    <a:pt x="73" y="33"/>
                  </a:lnTo>
                  <a:lnTo>
                    <a:pt x="85" y="24"/>
                  </a:lnTo>
                  <a:lnTo>
                    <a:pt x="96" y="16"/>
                  </a:lnTo>
                  <a:lnTo>
                    <a:pt x="107" y="10"/>
                  </a:lnTo>
                  <a:lnTo>
                    <a:pt x="120" y="5"/>
                  </a:lnTo>
                  <a:lnTo>
                    <a:pt x="132" y="1"/>
                  </a:lnTo>
                  <a:lnTo>
                    <a:pt x="145" y="0"/>
                  </a:lnTo>
                  <a:lnTo>
                    <a:pt x="157" y="0"/>
                  </a:lnTo>
                  <a:lnTo>
                    <a:pt x="170" y="1"/>
                  </a:lnTo>
                  <a:lnTo>
                    <a:pt x="183" y="5"/>
                  </a:lnTo>
                  <a:lnTo>
                    <a:pt x="196" y="11"/>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92" name="Google Shape;892;p12"/>
            <p:cNvSpPr/>
            <p:nvPr/>
          </p:nvSpPr>
          <p:spPr>
            <a:xfrm>
              <a:off x="3510" y="1520"/>
              <a:ext cx="48" cy="57"/>
            </a:xfrm>
            <a:custGeom>
              <a:rect b="b" l="l" r="r" t="t"/>
              <a:pathLst>
                <a:path extrusionOk="0" h="283" w="239">
                  <a:moveTo>
                    <a:pt x="196" y="11"/>
                  </a:moveTo>
                  <a:lnTo>
                    <a:pt x="207" y="18"/>
                  </a:lnTo>
                  <a:lnTo>
                    <a:pt x="217" y="26"/>
                  </a:lnTo>
                  <a:lnTo>
                    <a:pt x="224" y="34"/>
                  </a:lnTo>
                  <a:lnTo>
                    <a:pt x="229" y="44"/>
                  </a:lnTo>
                  <a:lnTo>
                    <a:pt x="234" y="54"/>
                  </a:lnTo>
                  <a:lnTo>
                    <a:pt x="237" y="64"/>
                  </a:lnTo>
                  <a:lnTo>
                    <a:pt x="239" y="74"/>
                  </a:lnTo>
                  <a:lnTo>
                    <a:pt x="239" y="85"/>
                  </a:lnTo>
                  <a:lnTo>
                    <a:pt x="238" y="97"/>
                  </a:lnTo>
                  <a:lnTo>
                    <a:pt x="236" y="109"/>
                  </a:lnTo>
                  <a:lnTo>
                    <a:pt x="233" y="121"/>
                  </a:lnTo>
                  <a:lnTo>
                    <a:pt x="228" y="132"/>
                  </a:lnTo>
                  <a:lnTo>
                    <a:pt x="223" y="145"/>
                  </a:lnTo>
                  <a:lnTo>
                    <a:pt x="217" y="156"/>
                  </a:lnTo>
                  <a:lnTo>
                    <a:pt x="211" y="169"/>
                  </a:lnTo>
                  <a:lnTo>
                    <a:pt x="203" y="180"/>
                  </a:lnTo>
                  <a:lnTo>
                    <a:pt x="187" y="202"/>
                  </a:lnTo>
                  <a:lnTo>
                    <a:pt x="170" y="223"/>
                  </a:lnTo>
                  <a:lnTo>
                    <a:pt x="150" y="242"/>
                  </a:lnTo>
                  <a:lnTo>
                    <a:pt x="131" y="258"/>
                  </a:lnTo>
                  <a:lnTo>
                    <a:pt x="121" y="265"/>
                  </a:lnTo>
                  <a:lnTo>
                    <a:pt x="112" y="271"/>
                  </a:lnTo>
                  <a:lnTo>
                    <a:pt x="102" y="276"/>
                  </a:lnTo>
                  <a:lnTo>
                    <a:pt x="93" y="280"/>
                  </a:lnTo>
                  <a:lnTo>
                    <a:pt x="85" y="282"/>
                  </a:lnTo>
                  <a:lnTo>
                    <a:pt x="77" y="283"/>
                  </a:lnTo>
                  <a:lnTo>
                    <a:pt x="70" y="283"/>
                  </a:lnTo>
                  <a:lnTo>
                    <a:pt x="62" y="283"/>
                  </a:lnTo>
                  <a:lnTo>
                    <a:pt x="50" y="278"/>
                  </a:lnTo>
                  <a:lnTo>
                    <a:pt x="39" y="272"/>
                  </a:lnTo>
                  <a:lnTo>
                    <a:pt x="29" y="265"/>
                  </a:lnTo>
                  <a:lnTo>
                    <a:pt x="20" y="256"/>
                  </a:lnTo>
                  <a:lnTo>
                    <a:pt x="14" y="246"/>
                  </a:lnTo>
                  <a:lnTo>
                    <a:pt x="9" y="235"/>
                  </a:lnTo>
                  <a:lnTo>
                    <a:pt x="4" y="223"/>
                  </a:lnTo>
                  <a:lnTo>
                    <a:pt x="1" y="211"/>
                  </a:lnTo>
                  <a:lnTo>
                    <a:pt x="0" y="199"/>
                  </a:lnTo>
                  <a:lnTo>
                    <a:pt x="0" y="185"/>
                  </a:lnTo>
                  <a:lnTo>
                    <a:pt x="1" y="171"/>
                  </a:lnTo>
                  <a:lnTo>
                    <a:pt x="4" y="157"/>
                  </a:lnTo>
                  <a:lnTo>
                    <a:pt x="6" y="144"/>
                  </a:lnTo>
                  <a:lnTo>
                    <a:pt x="11" y="130"/>
                  </a:lnTo>
                  <a:lnTo>
                    <a:pt x="16" y="116"/>
                  </a:lnTo>
                  <a:lnTo>
                    <a:pt x="22" y="102"/>
                  </a:lnTo>
                  <a:lnTo>
                    <a:pt x="29" y="89"/>
                  </a:lnTo>
                  <a:lnTo>
                    <a:pt x="36" y="76"/>
                  </a:lnTo>
                  <a:lnTo>
                    <a:pt x="45" y="64"/>
                  </a:lnTo>
                  <a:lnTo>
                    <a:pt x="54" y="52"/>
                  </a:lnTo>
                  <a:lnTo>
                    <a:pt x="64" y="42"/>
                  </a:lnTo>
                  <a:lnTo>
                    <a:pt x="73" y="33"/>
                  </a:lnTo>
                  <a:lnTo>
                    <a:pt x="85" y="24"/>
                  </a:lnTo>
                  <a:lnTo>
                    <a:pt x="96" y="16"/>
                  </a:lnTo>
                  <a:lnTo>
                    <a:pt x="107" y="10"/>
                  </a:lnTo>
                  <a:lnTo>
                    <a:pt x="120" y="5"/>
                  </a:lnTo>
                  <a:lnTo>
                    <a:pt x="132" y="1"/>
                  </a:lnTo>
                  <a:lnTo>
                    <a:pt x="145" y="0"/>
                  </a:lnTo>
                  <a:lnTo>
                    <a:pt x="157" y="0"/>
                  </a:lnTo>
                  <a:lnTo>
                    <a:pt x="170" y="1"/>
                  </a:lnTo>
                  <a:lnTo>
                    <a:pt x="183" y="5"/>
                  </a:lnTo>
                  <a:lnTo>
                    <a:pt x="196" y="11"/>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93" name="Google Shape;893;p12"/>
            <p:cNvSpPr/>
            <p:nvPr/>
          </p:nvSpPr>
          <p:spPr>
            <a:xfrm>
              <a:off x="3544" y="1617"/>
              <a:ext cx="48" cy="57"/>
            </a:xfrm>
            <a:custGeom>
              <a:rect b="b" l="l" r="r" t="t"/>
              <a:pathLst>
                <a:path extrusionOk="0" h="285" w="239">
                  <a:moveTo>
                    <a:pt x="196" y="12"/>
                  </a:moveTo>
                  <a:lnTo>
                    <a:pt x="207" y="18"/>
                  </a:lnTo>
                  <a:lnTo>
                    <a:pt x="216" y="27"/>
                  </a:lnTo>
                  <a:lnTo>
                    <a:pt x="224" y="34"/>
                  </a:lnTo>
                  <a:lnTo>
                    <a:pt x="230" y="44"/>
                  </a:lnTo>
                  <a:lnTo>
                    <a:pt x="235" y="54"/>
                  </a:lnTo>
                  <a:lnTo>
                    <a:pt x="237" y="64"/>
                  </a:lnTo>
                  <a:lnTo>
                    <a:pt x="239" y="75"/>
                  </a:lnTo>
                  <a:lnTo>
                    <a:pt x="239" y="85"/>
                  </a:lnTo>
                  <a:lnTo>
                    <a:pt x="237" y="98"/>
                  </a:lnTo>
                  <a:lnTo>
                    <a:pt x="236" y="109"/>
                  </a:lnTo>
                  <a:lnTo>
                    <a:pt x="232" y="121"/>
                  </a:lnTo>
                  <a:lnTo>
                    <a:pt x="229" y="133"/>
                  </a:lnTo>
                  <a:lnTo>
                    <a:pt x="224" y="145"/>
                  </a:lnTo>
                  <a:lnTo>
                    <a:pt x="217" y="158"/>
                  </a:lnTo>
                  <a:lnTo>
                    <a:pt x="211" y="169"/>
                  </a:lnTo>
                  <a:lnTo>
                    <a:pt x="204" y="180"/>
                  </a:lnTo>
                  <a:lnTo>
                    <a:pt x="187" y="203"/>
                  </a:lnTo>
                  <a:lnTo>
                    <a:pt x="169" y="224"/>
                  </a:lnTo>
                  <a:lnTo>
                    <a:pt x="150" y="242"/>
                  </a:lnTo>
                  <a:lnTo>
                    <a:pt x="130" y="259"/>
                  </a:lnTo>
                  <a:lnTo>
                    <a:pt x="121" y="265"/>
                  </a:lnTo>
                  <a:lnTo>
                    <a:pt x="111" y="271"/>
                  </a:lnTo>
                  <a:lnTo>
                    <a:pt x="103" y="276"/>
                  </a:lnTo>
                  <a:lnTo>
                    <a:pt x="94" y="280"/>
                  </a:lnTo>
                  <a:lnTo>
                    <a:pt x="85" y="282"/>
                  </a:lnTo>
                  <a:lnTo>
                    <a:pt x="76" y="284"/>
                  </a:lnTo>
                  <a:lnTo>
                    <a:pt x="69" y="285"/>
                  </a:lnTo>
                  <a:lnTo>
                    <a:pt x="63" y="284"/>
                  </a:lnTo>
                  <a:lnTo>
                    <a:pt x="49" y="279"/>
                  </a:lnTo>
                  <a:lnTo>
                    <a:pt x="38" y="272"/>
                  </a:lnTo>
                  <a:lnTo>
                    <a:pt x="29" y="265"/>
                  </a:lnTo>
                  <a:lnTo>
                    <a:pt x="20" y="256"/>
                  </a:lnTo>
                  <a:lnTo>
                    <a:pt x="14" y="246"/>
                  </a:lnTo>
                  <a:lnTo>
                    <a:pt x="8" y="235"/>
                  </a:lnTo>
                  <a:lnTo>
                    <a:pt x="4" y="224"/>
                  </a:lnTo>
                  <a:lnTo>
                    <a:pt x="2" y="211"/>
                  </a:lnTo>
                  <a:lnTo>
                    <a:pt x="0" y="199"/>
                  </a:lnTo>
                  <a:lnTo>
                    <a:pt x="0" y="185"/>
                  </a:lnTo>
                  <a:lnTo>
                    <a:pt x="2" y="171"/>
                  </a:lnTo>
                  <a:lnTo>
                    <a:pt x="4" y="158"/>
                  </a:lnTo>
                  <a:lnTo>
                    <a:pt x="8" y="144"/>
                  </a:lnTo>
                  <a:lnTo>
                    <a:pt x="12" y="130"/>
                  </a:lnTo>
                  <a:lnTo>
                    <a:pt x="18" y="116"/>
                  </a:lnTo>
                  <a:lnTo>
                    <a:pt x="24" y="103"/>
                  </a:lnTo>
                  <a:lnTo>
                    <a:pt x="30" y="89"/>
                  </a:lnTo>
                  <a:lnTo>
                    <a:pt x="39" y="76"/>
                  </a:lnTo>
                  <a:lnTo>
                    <a:pt x="46" y="64"/>
                  </a:lnTo>
                  <a:lnTo>
                    <a:pt x="56" y="53"/>
                  </a:lnTo>
                  <a:lnTo>
                    <a:pt x="65" y="43"/>
                  </a:lnTo>
                  <a:lnTo>
                    <a:pt x="76" y="33"/>
                  </a:lnTo>
                  <a:lnTo>
                    <a:pt x="86" y="24"/>
                  </a:lnTo>
                  <a:lnTo>
                    <a:pt x="98" y="17"/>
                  </a:lnTo>
                  <a:lnTo>
                    <a:pt x="110" y="10"/>
                  </a:lnTo>
                  <a:lnTo>
                    <a:pt x="121" y="5"/>
                  </a:lnTo>
                  <a:lnTo>
                    <a:pt x="134" y="2"/>
                  </a:lnTo>
                  <a:lnTo>
                    <a:pt x="146" y="0"/>
                  </a:lnTo>
                  <a:lnTo>
                    <a:pt x="159" y="0"/>
                  </a:lnTo>
                  <a:lnTo>
                    <a:pt x="171" y="2"/>
                  </a:lnTo>
                  <a:lnTo>
                    <a:pt x="184" y="5"/>
                  </a:lnTo>
                  <a:lnTo>
                    <a:pt x="196" y="12"/>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94" name="Google Shape;894;p12"/>
            <p:cNvSpPr/>
            <p:nvPr/>
          </p:nvSpPr>
          <p:spPr>
            <a:xfrm>
              <a:off x="3544" y="1617"/>
              <a:ext cx="48" cy="57"/>
            </a:xfrm>
            <a:custGeom>
              <a:rect b="b" l="l" r="r" t="t"/>
              <a:pathLst>
                <a:path extrusionOk="0" h="285" w="239">
                  <a:moveTo>
                    <a:pt x="196" y="12"/>
                  </a:moveTo>
                  <a:lnTo>
                    <a:pt x="207" y="18"/>
                  </a:lnTo>
                  <a:lnTo>
                    <a:pt x="216" y="27"/>
                  </a:lnTo>
                  <a:lnTo>
                    <a:pt x="224" y="34"/>
                  </a:lnTo>
                  <a:lnTo>
                    <a:pt x="230" y="44"/>
                  </a:lnTo>
                  <a:lnTo>
                    <a:pt x="235" y="54"/>
                  </a:lnTo>
                  <a:lnTo>
                    <a:pt x="237" y="64"/>
                  </a:lnTo>
                  <a:lnTo>
                    <a:pt x="239" y="75"/>
                  </a:lnTo>
                  <a:lnTo>
                    <a:pt x="239" y="85"/>
                  </a:lnTo>
                  <a:lnTo>
                    <a:pt x="237" y="98"/>
                  </a:lnTo>
                  <a:lnTo>
                    <a:pt x="236" y="109"/>
                  </a:lnTo>
                  <a:lnTo>
                    <a:pt x="232" y="121"/>
                  </a:lnTo>
                  <a:lnTo>
                    <a:pt x="229" y="133"/>
                  </a:lnTo>
                  <a:lnTo>
                    <a:pt x="224" y="145"/>
                  </a:lnTo>
                  <a:lnTo>
                    <a:pt x="217" y="158"/>
                  </a:lnTo>
                  <a:lnTo>
                    <a:pt x="211" y="169"/>
                  </a:lnTo>
                  <a:lnTo>
                    <a:pt x="204" y="180"/>
                  </a:lnTo>
                  <a:lnTo>
                    <a:pt x="187" y="203"/>
                  </a:lnTo>
                  <a:lnTo>
                    <a:pt x="169" y="224"/>
                  </a:lnTo>
                  <a:lnTo>
                    <a:pt x="150" y="242"/>
                  </a:lnTo>
                  <a:lnTo>
                    <a:pt x="130" y="259"/>
                  </a:lnTo>
                  <a:lnTo>
                    <a:pt x="121" y="265"/>
                  </a:lnTo>
                  <a:lnTo>
                    <a:pt x="111" y="271"/>
                  </a:lnTo>
                  <a:lnTo>
                    <a:pt x="103" y="276"/>
                  </a:lnTo>
                  <a:lnTo>
                    <a:pt x="94" y="280"/>
                  </a:lnTo>
                  <a:lnTo>
                    <a:pt x="85" y="282"/>
                  </a:lnTo>
                  <a:lnTo>
                    <a:pt x="76" y="284"/>
                  </a:lnTo>
                  <a:lnTo>
                    <a:pt x="69" y="285"/>
                  </a:lnTo>
                  <a:lnTo>
                    <a:pt x="63" y="284"/>
                  </a:lnTo>
                  <a:lnTo>
                    <a:pt x="49" y="279"/>
                  </a:lnTo>
                  <a:lnTo>
                    <a:pt x="38" y="272"/>
                  </a:lnTo>
                  <a:lnTo>
                    <a:pt x="29" y="265"/>
                  </a:lnTo>
                  <a:lnTo>
                    <a:pt x="20" y="256"/>
                  </a:lnTo>
                  <a:lnTo>
                    <a:pt x="14" y="246"/>
                  </a:lnTo>
                  <a:lnTo>
                    <a:pt x="8" y="235"/>
                  </a:lnTo>
                  <a:lnTo>
                    <a:pt x="4" y="224"/>
                  </a:lnTo>
                  <a:lnTo>
                    <a:pt x="2" y="211"/>
                  </a:lnTo>
                  <a:lnTo>
                    <a:pt x="0" y="199"/>
                  </a:lnTo>
                  <a:lnTo>
                    <a:pt x="0" y="185"/>
                  </a:lnTo>
                  <a:lnTo>
                    <a:pt x="2" y="171"/>
                  </a:lnTo>
                  <a:lnTo>
                    <a:pt x="4" y="158"/>
                  </a:lnTo>
                  <a:lnTo>
                    <a:pt x="8" y="144"/>
                  </a:lnTo>
                  <a:lnTo>
                    <a:pt x="12" y="130"/>
                  </a:lnTo>
                  <a:lnTo>
                    <a:pt x="18" y="116"/>
                  </a:lnTo>
                  <a:lnTo>
                    <a:pt x="24" y="103"/>
                  </a:lnTo>
                  <a:lnTo>
                    <a:pt x="30" y="89"/>
                  </a:lnTo>
                  <a:lnTo>
                    <a:pt x="39" y="76"/>
                  </a:lnTo>
                  <a:lnTo>
                    <a:pt x="46" y="64"/>
                  </a:lnTo>
                  <a:lnTo>
                    <a:pt x="56" y="53"/>
                  </a:lnTo>
                  <a:lnTo>
                    <a:pt x="65" y="43"/>
                  </a:lnTo>
                  <a:lnTo>
                    <a:pt x="76" y="33"/>
                  </a:lnTo>
                  <a:lnTo>
                    <a:pt x="86" y="24"/>
                  </a:lnTo>
                  <a:lnTo>
                    <a:pt x="98" y="17"/>
                  </a:lnTo>
                  <a:lnTo>
                    <a:pt x="110" y="10"/>
                  </a:lnTo>
                  <a:lnTo>
                    <a:pt x="121" y="5"/>
                  </a:lnTo>
                  <a:lnTo>
                    <a:pt x="134" y="2"/>
                  </a:lnTo>
                  <a:lnTo>
                    <a:pt x="146" y="0"/>
                  </a:lnTo>
                  <a:lnTo>
                    <a:pt x="159" y="0"/>
                  </a:lnTo>
                  <a:lnTo>
                    <a:pt x="171" y="2"/>
                  </a:lnTo>
                  <a:lnTo>
                    <a:pt x="184" y="5"/>
                  </a:lnTo>
                  <a:lnTo>
                    <a:pt x="196" y="12"/>
                  </a:lnTo>
                  <a:close/>
                </a:path>
              </a:pathLst>
            </a:custGeom>
            <a:noFill/>
            <a:ln cap="flat" cmpd="sng" w="9525">
              <a:solidFill>
                <a:srgbClr val="F4AFCB"/>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95" name="Google Shape;895;p12"/>
            <p:cNvSpPr/>
            <p:nvPr/>
          </p:nvSpPr>
          <p:spPr>
            <a:xfrm>
              <a:off x="2200" y="1542"/>
              <a:ext cx="41" cy="60"/>
            </a:xfrm>
            <a:custGeom>
              <a:rect b="b" l="l" r="r" t="t"/>
              <a:pathLst>
                <a:path extrusionOk="0" h="299" w="206">
                  <a:moveTo>
                    <a:pt x="70" y="5"/>
                  </a:moveTo>
                  <a:lnTo>
                    <a:pt x="83" y="1"/>
                  </a:lnTo>
                  <a:lnTo>
                    <a:pt x="94" y="0"/>
                  </a:lnTo>
                  <a:lnTo>
                    <a:pt x="105" y="1"/>
                  </a:lnTo>
                  <a:lnTo>
                    <a:pt x="115" y="2"/>
                  </a:lnTo>
                  <a:lnTo>
                    <a:pt x="125" y="6"/>
                  </a:lnTo>
                  <a:lnTo>
                    <a:pt x="135" y="11"/>
                  </a:lnTo>
                  <a:lnTo>
                    <a:pt x="144" y="17"/>
                  </a:lnTo>
                  <a:lnTo>
                    <a:pt x="151" y="25"/>
                  </a:lnTo>
                  <a:lnTo>
                    <a:pt x="159" y="34"/>
                  </a:lnTo>
                  <a:lnTo>
                    <a:pt x="166" y="44"/>
                  </a:lnTo>
                  <a:lnTo>
                    <a:pt x="173" y="54"/>
                  </a:lnTo>
                  <a:lnTo>
                    <a:pt x="179" y="65"/>
                  </a:lnTo>
                  <a:lnTo>
                    <a:pt x="184" y="77"/>
                  </a:lnTo>
                  <a:lnTo>
                    <a:pt x="189" y="90"/>
                  </a:lnTo>
                  <a:lnTo>
                    <a:pt x="192" y="102"/>
                  </a:lnTo>
                  <a:lnTo>
                    <a:pt x="196" y="116"/>
                  </a:lnTo>
                  <a:lnTo>
                    <a:pt x="202" y="143"/>
                  </a:lnTo>
                  <a:lnTo>
                    <a:pt x="206" y="171"/>
                  </a:lnTo>
                  <a:lnTo>
                    <a:pt x="206" y="197"/>
                  </a:lnTo>
                  <a:lnTo>
                    <a:pt x="205" y="222"/>
                  </a:lnTo>
                  <a:lnTo>
                    <a:pt x="204" y="233"/>
                  </a:lnTo>
                  <a:lnTo>
                    <a:pt x="202" y="243"/>
                  </a:lnTo>
                  <a:lnTo>
                    <a:pt x="200" y="253"/>
                  </a:lnTo>
                  <a:lnTo>
                    <a:pt x="196" y="263"/>
                  </a:lnTo>
                  <a:lnTo>
                    <a:pt x="192" y="271"/>
                  </a:lnTo>
                  <a:lnTo>
                    <a:pt x="189" y="277"/>
                  </a:lnTo>
                  <a:lnTo>
                    <a:pt x="184" y="282"/>
                  </a:lnTo>
                  <a:lnTo>
                    <a:pt x="179" y="287"/>
                  </a:lnTo>
                  <a:lnTo>
                    <a:pt x="166" y="293"/>
                  </a:lnTo>
                  <a:lnTo>
                    <a:pt x="154" y="297"/>
                  </a:lnTo>
                  <a:lnTo>
                    <a:pt x="141" y="299"/>
                  </a:lnTo>
                  <a:lnTo>
                    <a:pt x="130" y="299"/>
                  </a:lnTo>
                  <a:lnTo>
                    <a:pt x="118" y="297"/>
                  </a:lnTo>
                  <a:lnTo>
                    <a:pt x="106" y="294"/>
                  </a:lnTo>
                  <a:lnTo>
                    <a:pt x="95" y="289"/>
                  </a:lnTo>
                  <a:lnTo>
                    <a:pt x="84" y="283"/>
                  </a:lnTo>
                  <a:lnTo>
                    <a:pt x="74" y="274"/>
                  </a:lnTo>
                  <a:lnTo>
                    <a:pt x="64" y="266"/>
                  </a:lnTo>
                  <a:lnTo>
                    <a:pt x="54" y="256"/>
                  </a:lnTo>
                  <a:lnTo>
                    <a:pt x="45" y="245"/>
                  </a:lnTo>
                  <a:lnTo>
                    <a:pt x="38" y="233"/>
                  </a:lnTo>
                  <a:lnTo>
                    <a:pt x="30" y="221"/>
                  </a:lnTo>
                  <a:lnTo>
                    <a:pt x="23" y="207"/>
                  </a:lnTo>
                  <a:lnTo>
                    <a:pt x="17" y="193"/>
                  </a:lnTo>
                  <a:lnTo>
                    <a:pt x="12" y="180"/>
                  </a:lnTo>
                  <a:lnTo>
                    <a:pt x="8" y="166"/>
                  </a:lnTo>
                  <a:lnTo>
                    <a:pt x="4" y="151"/>
                  </a:lnTo>
                  <a:lnTo>
                    <a:pt x="2" y="136"/>
                  </a:lnTo>
                  <a:lnTo>
                    <a:pt x="0" y="122"/>
                  </a:lnTo>
                  <a:lnTo>
                    <a:pt x="0" y="108"/>
                  </a:lnTo>
                  <a:lnTo>
                    <a:pt x="2" y="95"/>
                  </a:lnTo>
                  <a:lnTo>
                    <a:pt x="4" y="81"/>
                  </a:lnTo>
                  <a:lnTo>
                    <a:pt x="7" y="69"/>
                  </a:lnTo>
                  <a:lnTo>
                    <a:pt x="12" y="56"/>
                  </a:lnTo>
                  <a:lnTo>
                    <a:pt x="18" y="45"/>
                  </a:lnTo>
                  <a:lnTo>
                    <a:pt x="25" y="35"/>
                  </a:lnTo>
                  <a:lnTo>
                    <a:pt x="34" y="25"/>
                  </a:lnTo>
                  <a:lnTo>
                    <a:pt x="44" y="17"/>
                  </a:lnTo>
                  <a:lnTo>
                    <a:pt x="56" y="10"/>
                  </a:lnTo>
                  <a:lnTo>
                    <a:pt x="70" y="5"/>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96" name="Google Shape;896;p12"/>
            <p:cNvSpPr/>
            <p:nvPr/>
          </p:nvSpPr>
          <p:spPr>
            <a:xfrm>
              <a:off x="2200" y="1542"/>
              <a:ext cx="41" cy="60"/>
            </a:xfrm>
            <a:custGeom>
              <a:rect b="b" l="l" r="r" t="t"/>
              <a:pathLst>
                <a:path extrusionOk="0" h="299" w="206">
                  <a:moveTo>
                    <a:pt x="70" y="5"/>
                  </a:moveTo>
                  <a:lnTo>
                    <a:pt x="83" y="1"/>
                  </a:lnTo>
                  <a:lnTo>
                    <a:pt x="94" y="0"/>
                  </a:lnTo>
                  <a:lnTo>
                    <a:pt x="105" y="1"/>
                  </a:lnTo>
                  <a:lnTo>
                    <a:pt x="115" y="2"/>
                  </a:lnTo>
                  <a:lnTo>
                    <a:pt x="125" y="6"/>
                  </a:lnTo>
                  <a:lnTo>
                    <a:pt x="135" y="11"/>
                  </a:lnTo>
                  <a:lnTo>
                    <a:pt x="144" y="17"/>
                  </a:lnTo>
                  <a:lnTo>
                    <a:pt x="151" y="25"/>
                  </a:lnTo>
                  <a:lnTo>
                    <a:pt x="159" y="34"/>
                  </a:lnTo>
                  <a:lnTo>
                    <a:pt x="166" y="44"/>
                  </a:lnTo>
                  <a:lnTo>
                    <a:pt x="173" y="54"/>
                  </a:lnTo>
                  <a:lnTo>
                    <a:pt x="179" y="65"/>
                  </a:lnTo>
                  <a:lnTo>
                    <a:pt x="184" y="77"/>
                  </a:lnTo>
                  <a:lnTo>
                    <a:pt x="189" y="90"/>
                  </a:lnTo>
                  <a:lnTo>
                    <a:pt x="192" y="102"/>
                  </a:lnTo>
                  <a:lnTo>
                    <a:pt x="196" y="116"/>
                  </a:lnTo>
                  <a:lnTo>
                    <a:pt x="202" y="143"/>
                  </a:lnTo>
                  <a:lnTo>
                    <a:pt x="206" y="171"/>
                  </a:lnTo>
                  <a:lnTo>
                    <a:pt x="206" y="197"/>
                  </a:lnTo>
                  <a:lnTo>
                    <a:pt x="205" y="222"/>
                  </a:lnTo>
                  <a:lnTo>
                    <a:pt x="204" y="233"/>
                  </a:lnTo>
                  <a:lnTo>
                    <a:pt x="202" y="243"/>
                  </a:lnTo>
                  <a:lnTo>
                    <a:pt x="200" y="253"/>
                  </a:lnTo>
                  <a:lnTo>
                    <a:pt x="196" y="263"/>
                  </a:lnTo>
                  <a:lnTo>
                    <a:pt x="192" y="271"/>
                  </a:lnTo>
                  <a:lnTo>
                    <a:pt x="189" y="277"/>
                  </a:lnTo>
                  <a:lnTo>
                    <a:pt x="184" y="282"/>
                  </a:lnTo>
                  <a:lnTo>
                    <a:pt x="179" y="287"/>
                  </a:lnTo>
                  <a:lnTo>
                    <a:pt x="166" y="293"/>
                  </a:lnTo>
                  <a:lnTo>
                    <a:pt x="154" y="297"/>
                  </a:lnTo>
                  <a:lnTo>
                    <a:pt x="141" y="299"/>
                  </a:lnTo>
                  <a:lnTo>
                    <a:pt x="130" y="299"/>
                  </a:lnTo>
                  <a:lnTo>
                    <a:pt x="118" y="297"/>
                  </a:lnTo>
                  <a:lnTo>
                    <a:pt x="106" y="294"/>
                  </a:lnTo>
                  <a:lnTo>
                    <a:pt x="95" y="289"/>
                  </a:lnTo>
                  <a:lnTo>
                    <a:pt x="84" y="283"/>
                  </a:lnTo>
                  <a:lnTo>
                    <a:pt x="74" y="274"/>
                  </a:lnTo>
                  <a:lnTo>
                    <a:pt x="64" y="266"/>
                  </a:lnTo>
                  <a:lnTo>
                    <a:pt x="54" y="256"/>
                  </a:lnTo>
                  <a:lnTo>
                    <a:pt x="45" y="245"/>
                  </a:lnTo>
                  <a:lnTo>
                    <a:pt x="38" y="233"/>
                  </a:lnTo>
                  <a:lnTo>
                    <a:pt x="30" y="221"/>
                  </a:lnTo>
                  <a:lnTo>
                    <a:pt x="23" y="207"/>
                  </a:lnTo>
                  <a:lnTo>
                    <a:pt x="17" y="193"/>
                  </a:lnTo>
                  <a:lnTo>
                    <a:pt x="12" y="180"/>
                  </a:lnTo>
                  <a:lnTo>
                    <a:pt x="8" y="166"/>
                  </a:lnTo>
                  <a:lnTo>
                    <a:pt x="4" y="151"/>
                  </a:lnTo>
                  <a:lnTo>
                    <a:pt x="2" y="136"/>
                  </a:lnTo>
                  <a:lnTo>
                    <a:pt x="0" y="122"/>
                  </a:lnTo>
                  <a:lnTo>
                    <a:pt x="0" y="108"/>
                  </a:lnTo>
                  <a:lnTo>
                    <a:pt x="2" y="95"/>
                  </a:lnTo>
                  <a:lnTo>
                    <a:pt x="4" y="81"/>
                  </a:lnTo>
                  <a:lnTo>
                    <a:pt x="7" y="69"/>
                  </a:lnTo>
                  <a:lnTo>
                    <a:pt x="12" y="56"/>
                  </a:lnTo>
                  <a:lnTo>
                    <a:pt x="18" y="45"/>
                  </a:lnTo>
                  <a:lnTo>
                    <a:pt x="25" y="35"/>
                  </a:lnTo>
                  <a:lnTo>
                    <a:pt x="34" y="25"/>
                  </a:lnTo>
                  <a:lnTo>
                    <a:pt x="44" y="17"/>
                  </a:lnTo>
                  <a:lnTo>
                    <a:pt x="56" y="10"/>
                  </a:lnTo>
                  <a:lnTo>
                    <a:pt x="70" y="5"/>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97" name="Google Shape;897;p12"/>
            <p:cNvSpPr/>
            <p:nvPr/>
          </p:nvSpPr>
          <p:spPr>
            <a:xfrm>
              <a:off x="2123" y="1544"/>
              <a:ext cx="46" cy="58"/>
            </a:xfrm>
            <a:custGeom>
              <a:rect b="b" l="l" r="r" t="t"/>
              <a:pathLst>
                <a:path extrusionOk="0" h="286" w="228">
                  <a:moveTo>
                    <a:pt x="45" y="14"/>
                  </a:moveTo>
                  <a:lnTo>
                    <a:pt x="56" y="8"/>
                  </a:lnTo>
                  <a:lnTo>
                    <a:pt x="68" y="3"/>
                  </a:lnTo>
                  <a:lnTo>
                    <a:pt x="78" y="0"/>
                  </a:lnTo>
                  <a:lnTo>
                    <a:pt x="90" y="0"/>
                  </a:lnTo>
                  <a:lnTo>
                    <a:pt x="101" y="0"/>
                  </a:lnTo>
                  <a:lnTo>
                    <a:pt x="111" y="3"/>
                  </a:lnTo>
                  <a:lnTo>
                    <a:pt x="121" y="8"/>
                  </a:lnTo>
                  <a:lnTo>
                    <a:pt x="131" y="13"/>
                  </a:lnTo>
                  <a:lnTo>
                    <a:pt x="141" y="19"/>
                  </a:lnTo>
                  <a:lnTo>
                    <a:pt x="149" y="26"/>
                  </a:lnTo>
                  <a:lnTo>
                    <a:pt x="158" y="35"/>
                  </a:lnTo>
                  <a:lnTo>
                    <a:pt x="167" y="45"/>
                  </a:lnTo>
                  <a:lnTo>
                    <a:pt x="174" y="56"/>
                  </a:lnTo>
                  <a:lnTo>
                    <a:pt x="182" y="66"/>
                  </a:lnTo>
                  <a:lnTo>
                    <a:pt x="189" y="79"/>
                  </a:lnTo>
                  <a:lnTo>
                    <a:pt x="196" y="91"/>
                  </a:lnTo>
                  <a:lnTo>
                    <a:pt x="207" y="116"/>
                  </a:lnTo>
                  <a:lnTo>
                    <a:pt x="217" y="142"/>
                  </a:lnTo>
                  <a:lnTo>
                    <a:pt x="223" y="167"/>
                  </a:lnTo>
                  <a:lnTo>
                    <a:pt x="227" y="192"/>
                  </a:lnTo>
                  <a:lnTo>
                    <a:pt x="228" y="204"/>
                  </a:lnTo>
                  <a:lnTo>
                    <a:pt x="228" y="215"/>
                  </a:lnTo>
                  <a:lnTo>
                    <a:pt x="228" y="225"/>
                  </a:lnTo>
                  <a:lnTo>
                    <a:pt x="227" y="234"/>
                  </a:lnTo>
                  <a:lnTo>
                    <a:pt x="224" y="242"/>
                  </a:lnTo>
                  <a:lnTo>
                    <a:pt x="222" y="250"/>
                  </a:lnTo>
                  <a:lnTo>
                    <a:pt x="218" y="256"/>
                  </a:lnTo>
                  <a:lnTo>
                    <a:pt x="213" y="261"/>
                  </a:lnTo>
                  <a:lnTo>
                    <a:pt x="203" y="270"/>
                  </a:lnTo>
                  <a:lnTo>
                    <a:pt x="192" y="277"/>
                  </a:lnTo>
                  <a:lnTo>
                    <a:pt x="181" y="281"/>
                  </a:lnTo>
                  <a:lnTo>
                    <a:pt x="169" y="285"/>
                  </a:lnTo>
                  <a:lnTo>
                    <a:pt x="157" y="286"/>
                  </a:lnTo>
                  <a:lnTo>
                    <a:pt x="146" y="285"/>
                  </a:lnTo>
                  <a:lnTo>
                    <a:pt x="133" y="282"/>
                  </a:lnTo>
                  <a:lnTo>
                    <a:pt x="122" y="278"/>
                  </a:lnTo>
                  <a:lnTo>
                    <a:pt x="111" y="273"/>
                  </a:lnTo>
                  <a:lnTo>
                    <a:pt x="100" y="267"/>
                  </a:lnTo>
                  <a:lnTo>
                    <a:pt x="88" y="260"/>
                  </a:lnTo>
                  <a:lnTo>
                    <a:pt x="77" y="251"/>
                  </a:lnTo>
                  <a:lnTo>
                    <a:pt x="66" y="241"/>
                  </a:lnTo>
                  <a:lnTo>
                    <a:pt x="56" y="231"/>
                  </a:lnTo>
                  <a:lnTo>
                    <a:pt x="47" y="220"/>
                  </a:lnTo>
                  <a:lnTo>
                    <a:pt x="38" y="207"/>
                  </a:lnTo>
                  <a:lnTo>
                    <a:pt x="30" y="195"/>
                  </a:lnTo>
                  <a:lnTo>
                    <a:pt x="22" y="182"/>
                  </a:lnTo>
                  <a:lnTo>
                    <a:pt x="16" y="169"/>
                  </a:lnTo>
                  <a:lnTo>
                    <a:pt x="11" y="155"/>
                  </a:lnTo>
                  <a:lnTo>
                    <a:pt x="6" y="141"/>
                  </a:lnTo>
                  <a:lnTo>
                    <a:pt x="3" y="127"/>
                  </a:lnTo>
                  <a:lnTo>
                    <a:pt x="1" y="114"/>
                  </a:lnTo>
                  <a:lnTo>
                    <a:pt x="0" y="101"/>
                  </a:lnTo>
                  <a:lnTo>
                    <a:pt x="0" y="87"/>
                  </a:lnTo>
                  <a:lnTo>
                    <a:pt x="2" y="75"/>
                  </a:lnTo>
                  <a:lnTo>
                    <a:pt x="5" y="63"/>
                  </a:lnTo>
                  <a:lnTo>
                    <a:pt x="10" y="51"/>
                  </a:lnTo>
                  <a:lnTo>
                    <a:pt x="16" y="40"/>
                  </a:lnTo>
                  <a:lnTo>
                    <a:pt x="23" y="30"/>
                  </a:lnTo>
                  <a:lnTo>
                    <a:pt x="33" y="21"/>
                  </a:lnTo>
                  <a:lnTo>
                    <a:pt x="45" y="14"/>
                  </a:lnTo>
                  <a:close/>
                </a:path>
              </a:pathLst>
            </a:custGeom>
            <a:solidFill>
              <a:srgbClr val="E4529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898" name="Google Shape;898;p12"/>
            <p:cNvSpPr/>
            <p:nvPr/>
          </p:nvSpPr>
          <p:spPr>
            <a:xfrm>
              <a:off x="2123" y="1544"/>
              <a:ext cx="46" cy="58"/>
            </a:xfrm>
            <a:custGeom>
              <a:rect b="b" l="l" r="r" t="t"/>
              <a:pathLst>
                <a:path extrusionOk="0" h="286" w="228">
                  <a:moveTo>
                    <a:pt x="45" y="14"/>
                  </a:moveTo>
                  <a:lnTo>
                    <a:pt x="56" y="8"/>
                  </a:lnTo>
                  <a:lnTo>
                    <a:pt x="68" y="3"/>
                  </a:lnTo>
                  <a:lnTo>
                    <a:pt x="78" y="0"/>
                  </a:lnTo>
                  <a:lnTo>
                    <a:pt x="90" y="0"/>
                  </a:lnTo>
                  <a:lnTo>
                    <a:pt x="101" y="0"/>
                  </a:lnTo>
                  <a:lnTo>
                    <a:pt x="111" y="3"/>
                  </a:lnTo>
                  <a:lnTo>
                    <a:pt x="121" y="8"/>
                  </a:lnTo>
                  <a:lnTo>
                    <a:pt x="131" y="13"/>
                  </a:lnTo>
                  <a:lnTo>
                    <a:pt x="141" y="19"/>
                  </a:lnTo>
                  <a:lnTo>
                    <a:pt x="149" y="26"/>
                  </a:lnTo>
                  <a:lnTo>
                    <a:pt x="158" y="35"/>
                  </a:lnTo>
                  <a:lnTo>
                    <a:pt x="167" y="45"/>
                  </a:lnTo>
                  <a:lnTo>
                    <a:pt x="174" y="56"/>
                  </a:lnTo>
                  <a:lnTo>
                    <a:pt x="182" y="66"/>
                  </a:lnTo>
                  <a:lnTo>
                    <a:pt x="189" y="79"/>
                  </a:lnTo>
                  <a:lnTo>
                    <a:pt x="196" y="91"/>
                  </a:lnTo>
                  <a:lnTo>
                    <a:pt x="207" y="116"/>
                  </a:lnTo>
                  <a:lnTo>
                    <a:pt x="217" y="142"/>
                  </a:lnTo>
                  <a:lnTo>
                    <a:pt x="223" y="167"/>
                  </a:lnTo>
                  <a:lnTo>
                    <a:pt x="227" y="192"/>
                  </a:lnTo>
                  <a:lnTo>
                    <a:pt x="228" y="204"/>
                  </a:lnTo>
                  <a:lnTo>
                    <a:pt x="228" y="215"/>
                  </a:lnTo>
                  <a:lnTo>
                    <a:pt x="228" y="225"/>
                  </a:lnTo>
                  <a:lnTo>
                    <a:pt x="227" y="234"/>
                  </a:lnTo>
                  <a:lnTo>
                    <a:pt x="224" y="242"/>
                  </a:lnTo>
                  <a:lnTo>
                    <a:pt x="222" y="250"/>
                  </a:lnTo>
                  <a:lnTo>
                    <a:pt x="218" y="256"/>
                  </a:lnTo>
                  <a:lnTo>
                    <a:pt x="213" y="261"/>
                  </a:lnTo>
                  <a:lnTo>
                    <a:pt x="203" y="270"/>
                  </a:lnTo>
                  <a:lnTo>
                    <a:pt x="192" y="277"/>
                  </a:lnTo>
                  <a:lnTo>
                    <a:pt x="181" y="281"/>
                  </a:lnTo>
                  <a:lnTo>
                    <a:pt x="169" y="285"/>
                  </a:lnTo>
                  <a:lnTo>
                    <a:pt x="157" y="286"/>
                  </a:lnTo>
                  <a:lnTo>
                    <a:pt x="146" y="285"/>
                  </a:lnTo>
                  <a:lnTo>
                    <a:pt x="133" y="282"/>
                  </a:lnTo>
                  <a:lnTo>
                    <a:pt x="122" y="278"/>
                  </a:lnTo>
                  <a:lnTo>
                    <a:pt x="111" y="273"/>
                  </a:lnTo>
                  <a:lnTo>
                    <a:pt x="100" y="267"/>
                  </a:lnTo>
                  <a:lnTo>
                    <a:pt x="88" y="260"/>
                  </a:lnTo>
                  <a:lnTo>
                    <a:pt x="77" y="251"/>
                  </a:lnTo>
                  <a:lnTo>
                    <a:pt x="66" y="241"/>
                  </a:lnTo>
                  <a:lnTo>
                    <a:pt x="56" y="231"/>
                  </a:lnTo>
                  <a:lnTo>
                    <a:pt x="47" y="220"/>
                  </a:lnTo>
                  <a:lnTo>
                    <a:pt x="38" y="207"/>
                  </a:lnTo>
                  <a:lnTo>
                    <a:pt x="30" y="195"/>
                  </a:lnTo>
                  <a:lnTo>
                    <a:pt x="22" y="182"/>
                  </a:lnTo>
                  <a:lnTo>
                    <a:pt x="16" y="169"/>
                  </a:lnTo>
                  <a:lnTo>
                    <a:pt x="11" y="155"/>
                  </a:lnTo>
                  <a:lnTo>
                    <a:pt x="6" y="141"/>
                  </a:lnTo>
                  <a:lnTo>
                    <a:pt x="3" y="127"/>
                  </a:lnTo>
                  <a:lnTo>
                    <a:pt x="1" y="114"/>
                  </a:lnTo>
                  <a:lnTo>
                    <a:pt x="0" y="101"/>
                  </a:lnTo>
                  <a:lnTo>
                    <a:pt x="0" y="87"/>
                  </a:lnTo>
                  <a:lnTo>
                    <a:pt x="2" y="75"/>
                  </a:lnTo>
                  <a:lnTo>
                    <a:pt x="5" y="63"/>
                  </a:lnTo>
                  <a:lnTo>
                    <a:pt x="10" y="51"/>
                  </a:lnTo>
                  <a:lnTo>
                    <a:pt x="16" y="40"/>
                  </a:lnTo>
                  <a:lnTo>
                    <a:pt x="23" y="30"/>
                  </a:lnTo>
                  <a:lnTo>
                    <a:pt x="33" y="21"/>
                  </a:lnTo>
                  <a:lnTo>
                    <a:pt x="45" y="14"/>
                  </a:lnTo>
                </a:path>
              </a:pathLst>
            </a:custGeom>
            <a:noFill/>
            <a:ln cap="flat" cmpd="sng" w="9525">
              <a:solidFill>
                <a:srgbClr val="F4AFCB"/>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8"/>
                                        </p:tgtEl>
                                        <p:attrNameLst>
                                          <p:attrName>style.visibility</p:attrName>
                                        </p:attrNameLst>
                                      </p:cBhvr>
                                      <p:to>
                                        <p:strVal val="visible"/>
                                      </p:to>
                                    </p:set>
                                    <p:animEffect filter="fade" transition="in">
                                      <p:cBhvr>
                                        <p:cTn dur="500"/>
                                        <p:tgtEl>
                                          <p:spTgt spid="26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2" name="Shape 902"/>
        <p:cNvGrpSpPr/>
        <p:nvPr/>
      </p:nvGrpSpPr>
      <p:grpSpPr>
        <a:xfrm>
          <a:off x="0" y="0"/>
          <a:ext cx="0" cy="0"/>
          <a:chOff x="0" y="0"/>
          <a:chExt cx="0" cy="0"/>
        </a:xfrm>
      </p:grpSpPr>
      <p:sp>
        <p:nvSpPr>
          <p:cNvPr id="903" name="Google Shape;903;p13"/>
          <p:cNvSpPr txBox="1"/>
          <p:nvPr/>
        </p:nvSpPr>
        <p:spPr>
          <a:xfrm>
            <a:off x="685800" y="1600200"/>
            <a:ext cx="7848600" cy="3600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Times New Roman"/>
              <a:buNone/>
            </a:pPr>
            <a:r>
              <a:rPr b="0" i="0" lang="en-US" sz="1800" u="none">
                <a:solidFill>
                  <a:schemeClr val="dk1"/>
                </a:solidFill>
                <a:latin typeface="Times New Roman"/>
                <a:ea typeface="Times New Roman"/>
                <a:cs typeface="Times New Roman"/>
                <a:sym typeface="Times New Roman"/>
              </a:rPr>
              <a:t> </a:t>
            </a:r>
            <a:endParaRPr/>
          </a:p>
          <a:p>
            <a:pPr indent="0" lvl="0" marL="0" marR="0" rtl="0" algn="l">
              <a:lnSpc>
                <a:spcPct val="100000"/>
              </a:lnSpc>
              <a:spcBef>
                <a:spcPts val="1400"/>
              </a:spcBef>
              <a:spcAft>
                <a:spcPts val="0"/>
              </a:spcAft>
              <a:buClr>
                <a:schemeClr val="dk1"/>
              </a:buClr>
              <a:buSzPts val="2800"/>
              <a:buFont typeface="Times New Roman"/>
              <a:buNone/>
            </a:pPr>
            <a:r>
              <a:t/>
            </a:r>
            <a:endParaRPr b="0" i="0" sz="2800" u="none">
              <a:solidFill>
                <a:schemeClr val="dk1"/>
              </a:solidFill>
              <a:latin typeface="Times New Roman"/>
              <a:ea typeface="Times New Roman"/>
              <a:cs typeface="Times New Roman"/>
              <a:sym typeface="Times New Roman"/>
            </a:endParaRPr>
          </a:p>
          <a:p>
            <a:pPr indent="0" lvl="0" marL="0" marR="0" rtl="0" algn="l">
              <a:lnSpc>
                <a:spcPct val="100000"/>
              </a:lnSpc>
              <a:spcBef>
                <a:spcPts val="1400"/>
              </a:spcBef>
              <a:spcAft>
                <a:spcPts val="0"/>
              </a:spcAft>
              <a:buClr>
                <a:schemeClr val="dk1"/>
              </a:buClr>
              <a:buSzPts val="2800"/>
              <a:buFont typeface="Times New Roman"/>
              <a:buNone/>
            </a:pPr>
            <a:r>
              <a:t/>
            </a:r>
            <a:endParaRPr b="0" i="0" sz="2800" u="none">
              <a:solidFill>
                <a:schemeClr val="dk1"/>
              </a:solidFill>
              <a:latin typeface="Times New Roman"/>
              <a:ea typeface="Times New Roman"/>
              <a:cs typeface="Times New Roman"/>
              <a:sym typeface="Times New Roman"/>
            </a:endParaRPr>
          </a:p>
          <a:p>
            <a:pPr indent="0" lvl="0" marL="0" marR="0" rtl="0" algn="l">
              <a:lnSpc>
                <a:spcPct val="100000"/>
              </a:lnSpc>
              <a:spcBef>
                <a:spcPts val="1400"/>
              </a:spcBef>
              <a:spcAft>
                <a:spcPts val="0"/>
              </a:spcAft>
              <a:buClr>
                <a:schemeClr val="dk1"/>
              </a:buClr>
              <a:buSzPts val="2800"/>
              <a:buFont typeface="Times New Roman"/>
              <a:buNone/>
            </a:pPr>
            <a:r>
              <a:t/>
            </a:r>
            <a:endParaRPr b="0" i="0" sz="2800" u="none">
              <a:solidFill>
                <a:schemeClr val="dk1"/>
              </a:solidFill>
              <a:latin typeface="Times New Roman"/>
              <a:ea typeface="Times New Roman"/>
              <a:cs typeface="Times New Roman"/>
              <a:sym typeface="Times New Roman"/>
            </a:endParaRPr>
          </a:p>
          <a:p>
            <a:pPr indent="0" lvl="0" marL="0" marR="0" rtl="0" algn="l">
              <a:lnSpc>
                <a:spcPct val="100000"/>
              </a:lnSpc>
              <a:spcBef>
                <a:spcPts val="1400"/>
              </a:spcBef>
              <a:spcAft>
                <a:spcPts val="0"/>
              </a:spcAft>
              <a:buClr>
                <a:schemeClr val="dk1"/>
              </a:buClr>
              <a:buSzPts val="2800"/>
              <a:buFont typeface="Times New Roman"/>
              <a:buNone/>
            </a:pPr>
            <a:r>
              <a:t/>
            </a:r>
            <a:endParaRPr b="0" i="0" sz="28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b="0" i="0" sz="2800" u="none">
              <a:solidFill>
                <a:schemeClr val="dk1"/>
              </a:solidFill>
              <a:latin typeface="Times New Roman"/>
              <a:ea typeface="Times New Roman"/>
              <a:cs typeface="Times New Roman"/>
              <a:sym typeface="Times New Roman"/>
            </a:endParaRPr>
          </a:p>
        </p:txBody>
      </p:sp>
      <p:pic>
        <p:nvPicPr>
          <p:cNvPr descr="daon" id="904" name="Google Shape;904;p13"/>
          <p:cNvPicPr preferRelativeResize="0"/>
          <p:nvPr/>
        </p:nvPicPr>
        <p:blipFill rotWithShape="1">
          <a:blip r:embed="rId3">
            <a:alphaModFix/>
          </a:blip>
          <a:srcRect b="0" l="0" r="0" t="0"/>
          <a:stretch/>
        </p:blipFill>
        <p:spPr>
          <a:xfrm>
            <a:off x="5257800" y="1028700"/>
            <a:ext cx="3733800" cy="3486150"/>
          </a:xfrm>
          <a:prstGeom prst="rect">
            <a:avLst/>
          </a:prstGeom>
          <a:noFill/>
          <a:ln>
            <a:noFill/>
          </a:ln>
        </p:spPr>
      </p:pic>
      <p:sp>
        <p:nvSpPr>
          <p:cNvPr id="905" name="Google Shape;905;p13"/>
          <p:cNvSpPr txBox="1"/>
          <p:nvPr/>
        </p:nvSpPr>
        <p:spPr>
          <a:xfrm>
            <a:off x="228600" y="3287712"/>
            <a:ext cx="4876800" cy="16922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600"/>
              <a:buFont typeface="Times New Roman"/>
              <a:buNone/>
            </a:pPr>
            <a:r>
              <a:rPr b="0" i="0" lang="en-US" sz="2600" u="none">
                <a:solidFill>
                  <a:schemeClr val="dk1"/>
                </a:solidFill>
                <a:latin typeface="Times New Roman"/>
                <a:ea typeface="Times New Roman"/>
                <a:cs typeface="Times New Roman"/>
                <a:sym typeface="Times New Roman"/>
              </a:rPr>
              <a:t>Bác: Nguyễn Thị Doan (chuyên gia kinh tế) hiện là Phó Chủ tịch nước Cộng hoà Xã hội chủ nghĩa Việt Nam.</a:t>
            </a:r>
            <a:endParaRPr/>
          </a:p>
        </p:txBody>
      </p:sp>
      <p:sp>
        <p:nvSpPr>
          <p:cNvPr id="906" name="Google Shape;906;p13"/>
          <p:cNvSpPr txBox="1"/>
          <p:nvPr/>
        </p:nvSpPr>
        <p:spPr>
          <a:xfrm>
            <a:off x="1219200" y="228600"/>
            <a:ext cx="7010400" cy="646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3600"/>
              <a:buFont typeface="Times New Roman"/>
              <a:buNone/>
            </a:pPr>
            <a:r>
              <a:rPr b="0" i="0" lang="en-US" sz="3600" u="none">
                <a:solidFill>
                  <a:srgbClr val="FF0000"/>
                </a:solidFill>
                <a:latin typeface="Times New Roman"/>
                <a:ea typeface="Times New Roman"/>
                <a:cs typeface="Times New Roman"/>
                <a:sym typeface="Times New Roman"/>
              </a:rPr>
              <a:t>Trò chơi “Đoán nhanh: Đây là ai?”</a:t>
            </a:r>
            <a:endParaRPr/>
          </a:p>
        </p:txBody>
      </p:sp>
      <p:sp>
        <p:nvSpPr>
          <p:cNvPr id="907" name="Google Shape;907;p13"/>
          <p:cNvSpPr txBox="1"/>
          <p:nvPr/>
        </p:nvSpPr>
        <p:spPr>
          <a:xfrm>
            <a:off x="228600" y="1885950"/>
            <a:ext cx="2590800" cy="369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908" name="Google Shape;908;p13"/>
          <p:cNvSpPr txBox="1"/>
          <p:nvPr/>
        </p:nvSpPr>
        <p:spPr>
          <a:xfrm>
            <a:off x="228600" y="971550"/>
            <a:ext cx="4953000" cy="24923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660066"/>
              </a:buClr>
              <a:buSzPts val="2600"/>
              <a:buFont typeface="Times New Roman"/>
              <a:buNone/>
            </a:pPr>
            <a:r>
              <a:rPr b="0" i="1" lang="en-US" sz="2600" u="none">
                <a:solidFill>
                  <a:srgbClr val="660066"/>
                </a:solidFill>
                <a:latin typeface="Times New Roman"/>
                <a:ea typeface="Times New Roman"/>
                <a:cs typeface="Times New Roman"/>
                <a:sym typeface="Times New Roman"/>
              </a:rPr>
              <a:t>Gợi ý:</a:t>
            </a:r>
            <a:r>
              <a:rPr b="0" i="0" lang="en-US" sz="2600" u="none">
                <a:solidFill>
                  <a:schemeClr val="dk1"/>
                </a:solidFill>
                <a:latin typeface="Times New Roman"/>
                <a:ea typeface="Times New Roman"/>
                <a:cs typeface="Times New Roman"/>
                <a:sym typeface="Times New Roman"/>
              </a:rPr>
              <a:t> Bác là một nữ chuyên gia kinh tế thường xuất hiện trên truyền hình và được rất nhiều người kính trọng, hiện là Phó Chủ tịch nước Cộng hoà Xã hội chủ nghĩa Việt Nam.</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06"/>
                                        </p:tgtEl>
                                        <p:attrNameLst>
                                          <p:attrName>style.visibility</p:attrName>
                                        </p:attrNameLst>
                                      </p:cBhvr>
                                      <p:to>
                                        <p:strVal val="visible"/>
                                      </p:to>
                                    </p:set>
                                    <p:animEffect filter="fade" transition="in">
                                      <p:cBhvr>
                                        <p:cTn dur="500"/>
                                        <p:tgtEl>
                                          <p:spTgt spid="9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8"/>
                                        </p:tgtEl>
                                        <p:attrNameLst>
                                          <p:attrName>style.visibility</p:attrName>
                                        </p:attrNameLst>
                                      </p:cBhvr>
                                      <p:to>
                                        <p:strVal val="visible"/>
                                      </p:to>
                                    </p:set>
                                    <p:animEffect filter="fade" transition="in">
                                      <p:cBhvr>
                                        <p:cTn dur="500"/>
                                        <p:tgtEl>
                                          <p:spTgt spid="9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4"/>
                                        </p:tgtEl>
                                        <p:attrNameLst>
                                          <p:attrName>style.visibility</p:attrName>
                                        </p:attrNameLst>
                                      </p:cBhvr>
                                      <p:to>
                                        <p:strVal val="visible"/>
                                      </p:to>
                                    </p:set>
                                    <p:animEffect filter="fade" transition="in">
                                      <p:cBhvr>
                                        <p:cTn dur="500"/>
                                        <p:tgtEl>
                                          <p:spTgt spid="9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5"/>
                                        </p:tgtEl>
                                        <p:attrNameLst>
                                          <p:attrName>style.visibility</p:attrName>
                                        </p:attrNameLst>
                                      </p:cBhvr>
                                      <p:to>
                                        <p:strVal val="visible"/>
                                      </p:to>
                                    </p:set>
                                    <p:animEffect filter="fade" transition="in">
                                      <p:cBhvr>
                                        <p:cTn dur="500"/>
                                        <p:tgtEl>
                                          <p:spTgt spid="9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2" name="Shape 912"/>
        <p:cNvGrpSpPr/>
        <p:nvPr/>
      </p:nvGrpSpPr>
      <p:grpSpPr>
        <a:xfrm>
          <a:off x="0" y="0"/>
          <a:ext cx="0" cy="0"/>
          <a:chOff x="0" y="0"/>
          <a:chExt cx="0" cy="0"/>
        </a:xfrm>
      </p:grpSpPr>
      <p:sp>
        <p:nvSpPr>
          <p:cNvPr id="913" name="Google Shape;913;p14"/>
          <p:cNvSpPr txBox="1"/>
          <p:nvPr/>
        </p:nvSpPr>
        <p:spPr>
          <a:xfrm>
            <a:off x="457200" y="1657350"/>
            <a:ext cx="4343400" cy="34782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4400"/>
              <a:buFont typeface="Times New Roman"/>
              <a:buNone/>
            </a:pPr>
            <a:r>
              <a:rPr b="1" i="0" lang="en-US" sz="4400" u="none">
                <a:solidFill>
                  <a:srgbClr val="FF0000"/>
                </a:solidFill>
                <a:latin typeface="Times New Roman"/>
                <a:ea typeface="Times New Roman"/>
                <a:cs typeface="Times New Roman"/>
                <a:sym typeface="Times New Roman"/>
              </a:rPr>
              <a:t>Bà Trương Thị Mỹ Hoa</a:t>
            </a:r>
            <a:r>
              <a:rPr b="0" i="0" lang="en-US" sz="4400" u="none">
                <a:solidFill>
                  <a:srgbClr val="FF0000"/>
                </a:solidFill>
                <a:latin typeface="Times New Roman"/>
                <a:ea typeface="Times New Roman"/>
                <a:cs typeface="Times New Roman"/>
                <a:sym typeface="Times New Roman"/>
              </a:rPr>
              <a:t>,</a:t>
            </a:r>
            <a:r>
              <a:rPr b="0" i="0" lang="en-US" sz="4400" u="none">
                <a:solidFill>
                  <a:schemeClr val="dk1"/>
                </a:solidFill>
                <a:latin typeface="Times New Roman"/>
                <a:ea typeface="Times New Roman"/>
                <a:cs typeface="Times New Roman"/>
                <a:sym typeface="Times New Roman"/>
              </a:rPr>
              <a:t>  nguyên Phó Chủ Tịch Nước CHXHCN Việt Nam</a:t>
            </a:r>
            <a:endParaRPr/>
          </a:p>
        </p:txBody>
      </p:sp>
      <p:sp>
        <p:nvSpPr>
          <p:cNvPr id="914" name="Google Shape;914;p14"/>
          <p:cNvSpPr txBox="1"/>
          <p:nvPr/>
        </p:nvSpPr>
        <p:spPr>
          <a:xfrm>
            <a:off x="4572000" y="4619625"/>
            <a:ext cx="4267200" cy="4000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pic>
        <p:nvPicPr>
          <p:cNvPr id="915" name="Google Shape;915;p14"/>
          <p:cNvPicPr preferRelativeResize="0"/>
          <p:nvPr/>
        </p:nvPicPr>
        <p:blipFill rotWithShape="1">
          <a:blip r:embed="rId3">
            <a:alphaModFix/>
          </a:blip>
          <a:srcRect b="0" l="0" r="0" t="0"/>
          <a:stretch/>
        </p:blipFill>
        <p:spPr>
          <a:xfrm>
            <a:off x="5257800" y="1314450"/>
            <a:ext cx="3810000" cy="3657600"/>
          </a:xfrm>
          <a:prstGeom prst="rect">
            <a:avLst/>
          </a:prstGeom>
          <a:noFill/>
          <a:ln>
            <a:noFill/>
          </a:ln>
        </p:spPr>
      </p:pic>
      <p:sp>
        <p:nvSpPr>
          <p:cNvPr id="916" name="Google Shape;916;p14"/>
          <p:cNvSpPr txBox="1"/>
          <p:nvPr/>
        </p:nvSpPr>
        <p:spPr>
          <a:xfrm>
            <a:off x="1219200" y="228600"/>
            <a:ext cx="7010400" cy="646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3600"/>
              <a:buFont typeface="Times New Roman"/>
              <a:buNone/>
            </a:pPr>
            <a:r>
              <a:rPr b="0" i="0" lang="en-US" sz="3600" u="none">
                <a:solidFill>
                  <a:srgbClr val="FF0000"/>
                </a:solidFill>
                <a:latin typeface="Times New Roman"/>
                <a:ea typeface="Times New Roman"/>
                <a:cs typeface="Times New Roman"/>
                <a:sym typeface="Times New Roman"/>
              </a:rPr>
              <a:t>Trò chơi “Đoán nhanh: Đây là ai?”</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5"/>
                                        </p:tgtEl>
                                        <p:attrNameLst>
                                          <p:attrName>style.visibility</p:attrName>
                                        </p:attrNameLst>
                                      </p:cBhvr>
                                      <p:to>
                                        <p:strVal val="visible"/>
                                      </p:to>
                                    </p:set>
                                    <p:animEffect filter="fade" transition="in">
                                      <p:cBhvr>
                                        <p:cTn dur="1230"/>
                                        <p:tgtEl>
                                          <p:spTgt spid="9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3"/>
                                        </p:tgtEl>
                                        <p:attrNameLst>
                                          <p:attrName>style.visibility</p:attrName>
                                        </p:attrNameLst>
                                      </p:cBhvr>
                                      <p:to>
                                        <p:strVal val="visible"/>
                                      </p:to>
                                    </p:set>
                                    <p:animEffect filter="fade" transition="in">
                                      <p:cBhvr>
                                        <p:cTn dur="2000"/>
                                        <p:tgtEl>
                                          <p:spTgt spid="9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4"/>
                                        </p:tgtEl>
                                        <p:attrNameLst>
                                          <p:attrName>style.visibility</p:attrName>
                                        </p:attrNameLst>
                                      </p:cBhvr>
                                      <p:to>
                                        <p:strVal val="visible"/>
                                      </p:to>
                                    </p:set>
                                    <p:animEffect filter="fade" transition="in">
                                      <p:cBhvr>
                                        <p:cTn dur="1230"/>
                                        <p:tgtEl>
                                          <p:spTgt spid="9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0" name="Shape 920"/>
        <p:cNvGrpSpPr/>
        <p:nvPr/>
      </p:nvGrpSpPr>
      <p:grpSpPr>
        <a:xfrm>
          <a:off x="0" y="0"/>
          <a:ext cx="0" cy="0"/>
          <a:chOff x="0" y="0"/>
          <a:chExt cx="0" cy="0"/>
        </a:xfrm>
      </p:grpSpPr>
      <p:sp>
        <p:nvSpPr>
          <p:cNvPr id="921" name="Google Shape;921;p15"/>
          <p:cNvSpPr txBox="1"/>
          <p:nvPr>
            <p:ph idx="1" type="body"/>
          </p:nvPr>
        </p:nvSpPr>
        <p:spPr>
          <a:xfrm>
            <a:off x="304800" y="273050"/>
            <a:ext cx="8839200" cy="43561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800"/>
              <a:buFont typeface="Times New Roman"/>
              <a:buNone/>
            </a:pPr>
            <a:r>
              <a:rPr b="0" i="0" lang="en-US" sz="2800" u="none">
                <a:solidFill>
                  <a:schemeClr val="dk1"/>
                </a:solidFill>
                <a:latin typeface="Times New Roman"/>
                <a:ea typeface="Times New Roman"/>
                <a:cs typeface="Times New Roman"/>
                <a:sym typeface="Times New Roman"/>
              </a:rPr>
              <a:t>                          </a:t>
            </a:r>
            <a:r>
              <a:rPr b="0" i="0" lang="en-US" sz="3200" u="none">
                <a:solidFill>
                  <a:srgbClr val="CC0000"/>
                </a:solidFill>
                <a:latin typeface="Times New Roman"/>
                <a:ea typeface="Times New Roman"/>
                <a:cs typeface="Times New Roman"/>
                <a:sym typeface="Times New Roman"/>
              </a:rPr>
              <a:t>Trò chơi:  Ai nhanh ai đúng</a:t>
            </a:r>
            <a:endParaRPr/>
          </a:p>
          <a:p>
            <a:pPr indent="0" lvl="0" marL="0" rtl="0" algn="l">
              <a:lnSpc>
                <a:spcPct val="100000"/>
              </a:lnSpc>
              <a:spcBef>
                <a:spcPts val="560"/>
              </a:spcBef>
              <a:spcAft>
                <a:spcPts val="0"/>
              </a:spcAft>
              <a:buClr>
                <a:schemeClr val="dk1"/>
              </a:buClr>
              <a:buSzPts val="2800"/>
              <a:buFont typeface="Times New Roman"/>
              <a:buNone/>
            </a:pPr>
            <a:r>
              <a:rPr b="0" i="0" lang="en-US" sz="2800" u="none">
                <a:solidFill>
                  <a:schemeClr val="dk1"/>
                </a:solidFill>
                <a:latin typeface="Times New Roman"/>
                <a:ea typeface="Times New Roman"/>
                <a:cs typeface="Times New Roman"/>
                <a:sym typeface="Times New Roman"/>
              </a:rPr>
              <a:t>  </a:t>
            </a:r>
            <a:r>
              <a:rPr b="0" i="1" lang="en-US" sz="2400" u="none">
                <a:solidFill>
                  <a:srgbClr val="0000FF"/>
                </a:solidFill>
                <a:latin typeface="Times New Roman"/>
                <a:ea typeface="Times New Roman"/>
                <a:cs typeface="Times New Roman"/>
                <a:sym typeface="Times New Roman"/>
              </a:rPr>
              <a:t>Em hãy chọn các từ sau đây để điền vào chỗ chấm cho thích hợp:</a:t>
            </a:r>
            <a:r>
              <a:rPr b="0" i="0" lang="en-US" sz="2400" u="none">
                <a:solidFill>
                  <a:schemeClr val="dk1"/>
                </a:solidFill>
                <a:latin typeface="Times New Roman"/>
                <a:ea typeface="Times New Roman"/>
                <a:cs typeface="Times New Roman"/>
                <a:sym typeface="Times New Roman"/>
              </a:rPr>
              <a:t> </a:t>
            </a:r>
            <a:r>
              <a:rPr b="0" i="0" lang="en-US" sz="2400" u="none">
                <a:solidFill>
                  <a:srgbClr val="CC0000"/>
                </a:solidFill>
                <a:latin typeface="Times New Roman"/>
                <a:ea typeface="Times New Roman"/>
                <a:cs typeface="Times New Roman"/>
                <a:sym typeface="Times New Roman"/>
              </a:rPr>
              <a:t>(văn minh; bình đẳng; quan trọng; yêu quý; phụ nữ; lịch sự; tôn trọng)</a:t>
            </a:r>
            <a:r>
              <a:rPr b="0" i="0" lang="en-US" sz="2800" u="none">
                <a:solidFill>
                  <a:schemeClr val="dk1"/>
                </a:solidFill>
                <a:latin typeface="Times New Roman"/>
                <a:ea typeface="Times New Roman"/>
                <a:cs typeface="Times New Roman"/>
                <a:sym typeface="Times New Roman"/>
              </a:rPr>
              <a:t>  </a:t>
            </a:r>
            <a:endParaRPr/>
          </a:p>
          <a:p>
            <a:pPr indent="0" lvl="0" marL="0" rtl="0" algn="l">
              <a:lnSpc>
                <a:spcPct val="100000"/>
              </a:lnSpc>
              <a:spcBef>
                <a:spcPts val="560"/>
              </a:spcBef>
              <a:spcAft>
                <a:spcPts val="0"/>
              </a:spcAft>
              <a:buClr>
                <a:schemeClr val="dk1"/>
              </a:buClr>
              <a:buSzPts val="2800"/>
              <a:buFont typeface="Times New Roman"/>
              <a:buNone/>
            </a:pPr>
            <a:r>
              <a:rPr b="0" i="0" lang="en-US" sz="2800" u="none">
                <a:solidFill>
                  <a:schemeClr val="dk1"/>
                </a:solidFill>
                <a:latin typeface="Times New Roman"/>
                <a:ea typeface="Times New Roman"/>
                <a:cs typeface="Times New Roman"/>
                <a:sym typeface="Times New Roman"/>
              </a:rPr>
              <a:t>a) Bà, mẹ, chị em gái, cô giáo và các bạn gái là những người </a:t>
            </a:r>
            <a:r>
              <a:rPr b="1" i="0" lang="en-US" sz="2800" u="none">
                <a:solidFill>
                  <a:schemeClr val="dk1"/>
                </a:solidFill>
                <a:latin typeface="Times New Roman"/>
                <a:ea typeface="Times New Roman"/>
                <a:cs typeface="Times New Roman"/>
                <a:sym typeface="Times New Roman"/>
              </a:rPr>
              <a:t>……… </a:t>
            </a:r>
            <a:r>
              <a:rPr b="0" i="0" lang="en-US" sz="2800" u="none">
                <a:solidFill>
                  <a:schemeClr val="dk1"/>
                </a:solidFill>
                <a:latin typeface="Times New Roman"/>
                <a:ea typeface="Times New Roman"/>
                <a:cs typeface="Times New Roman"/>
                <a:sym typeface="Times New Roman"/>
              </a:rPr>
              <a:t>thân thiết xung quanh em.</a:t>
            </a:r>
            <a:endParaRPr/>
          </a:p>
          <a:p>
            <a:pPr indent="0" lvl="0" marL="0" rtl="0" algn="l">
              <a:lnSpc>
                <a:spcPct val="100000"/>
              </a:lnSpc>
              <a:spcBef>
                <a:spcPts val="560"/>
              </a:spcBef>
              <a:spcAft>
                <a:spcPts val="0"/>
              </a:spcAft>
              <a:buClr>
                <a:schemeClr val="dk1"/>
              </a:buClr>
              <a:buSzPts val="2800"/>
              <a:buFont typeface="Times New Roman"/>
              <a:buNone/>
            </a:pPr>
            <a:r>
              <a:rPr b="0" i="0" lang="en-US" sz="2800" u="none">
                <a:solidFill>
                  <a:schemeClr val="dk1"/>
                </a:solidFill>
                <a:latin typeface="Times New Roman"/>
                <a:ea typeface="Times New Roman"/>
                <a:cs typeface="Times New Roman"/>
                <a:sym typeface="Times New Roman"/>
              </a:rPr>
              <a:t>b) Người phụ nữ có vai trò  …………. trong gia đình và xã hội.  </a:t>
            </a:r>
            <a:endParaRPr/>
          </a:p>
          <a:p>
            <a:pPr indent="0" lvl="0" marL="0" rtl="0" algn="l">
              <a:lnSpc>
                <a:spcPct val="100000"/>
              </a:lnSpc>
              <a:spcBef>
                <a:spcPts val="560"/>
              </a:spcBef>
              <a:spcAft>
                <a:spcPts val="0"/>
              </a:spcAft>
              <a:buClr>
                <a:schemeClr val="dk1"/>
              </a:buClr>
              <a:buSzPts val="2800"/>
              <a:buFont typeface="Times New Roman"/>
              <a:buNone/>
            </a:pPr>
            <a:r>
              <a:rPr b="0" i="0" lang="en-US" sz="2800" u="none">
                <a:solidFill>
                  <a:schemeClr val="dk1"/>
                </a:solidFill>
                <a:latin typeface="Times New Roman"/>
                <a:ea typeface="Times New Roman"/>
                <a:cs typeface="Times New Roman"/>
                <a:sym typeface="Times New Roman"/>
              </a:rPr>
              <a:t>c) ……….... phụ nữ là biểu hiện của người ………….               </a:t>
            </a:r>
            <a:endParaRPr/>
          </a:p>
        </p:txBody>
      </p:sp>
      <p:sp>
        <p:nvSpPr>
          <p:cNvPr id="922" name="Google Shape;922;p15"/>
          <p:cNvSpPr txBox="1"/>
          <p:nvPr/>
        </p:nvSpPr>
        <p:spPr>
          <a:xfrm>
            <a:off x="307975" y="2201862"/>
            <a:ext cx="1219200" cy="52228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Times New Roman"/>
              <a:buNone/>
            </a:pPr>
            <a:r>
              <a:rPr b="0" i="0" lang="en-US" sz="2800" u="none">
                <a:solidFill>
                  <a:srgbClr val="FF0000"/>
                </a:solidFill>
                <a:latin typeface="Times New Roman"/>
                <a:ea typeface="Times New Roman"/>
                <a:cs typeface="Times New Roman"/>
                <a:sym typeface="Times New Roman"/>
              </a:rPr>
              <a:t>phụ nữ</a:t>
            </a:r>
            <a:r>
              <a:rPr b="1" i="0" lang="en-US" sz="2800" u="none">
                <a:solidFill>
                  <a:srgbClr val="FF0000"/>
                </a:solidFill>
                <a:latin typeface="Times New Roman"/>
                <a:ea typeface="Times New Roman"/>
                <a:cs typeface="Times New Roman"/>
                <a:sym typeface="Times New Roman"/>
              </a:rPr>
              <a:t> </a:t>
            </a:r>
            <a:endParaRPr/>
          </a:p>
        </p:txBody>
      </p:sp>
      <p:sp>
        <p:nvSpPr>
          <p:cNvPr id="923" name="Google Shape;923;p15"/>
          <p:cNvSpPr txBox="1"/>
          <p:nvPr/>
        </p:nvSpPr>
        <p:spPr>
          <a:xfrm>
            <a:off x="4203700" y="2714625"/>
            <a:ext cx="1752600" cy="52228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Times New Roman"/>
              <a:buNone/>
            </a:pPr>
            <a:r>
              <a:rPr b="0" i="0" lang="en-US" sz="2800" u="none">
                <a:solidFill>
                  <a:srgbClr val="FF0000"/>
                </a:solidFill>
                <a:latin typeface="Times New Roman"/>
                <a:ea typeface="Times New Roman"/>
                <a:cs typeface="Times New Roman"/>
                <a:sym typeface="Times New Roman"/>
              </a:rPr>
              <a:t>quan trọng</a:t>
            </a:r>
            <a:endParaRPr/>
          </a:p>
        </p:txBody>
      </p:sp>
      <p:sp>
        <p:nvSpPr>
          <p:cNvPr id="924" name="Google Shape;924;p15"/>
          <p:cNvSpPr txBox="1"/>
          <p:nvPr/>
        </p:nvSpPr>
        <p:spPr>
          <a:xfrm>
            <a:off x="679450" y="3649662"/>
            <a:ext cx="1600200" cy="52228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Times New Roman"/>
              <a:buNone/>
            </a:pPr>
            <a:r>
              <a:rPr b="0" i="0" lang="en-US" sz="2800" u="none">
                <a:solidFill>
                  <a:srgbClr val="FF0000"/>
                </a:solidFill>
                <a:latin typeface="Times New Roman"/>
                <a:ea typeface="Times New Roman"/>
                <a:cs typeface="Times New Roman"/>
                <a:sym typeface="Times New Roman"/>
              </a:rPr>
              <a:t>Tôn trọng</a:t>
            </a:r>
            <a:endParaRPr/>
          </a:p>
        </p:txBody>
      </p:sp>
      <p:sp>
        <p:nvSpPr>
          <p:cNvPr id="925" name="Google Shape;925;p15"/>
          <p:cNvSpPr txBox="1"/>
          <p:nvPr/>
        </p:nvSpPr>
        <p:spPr>
          <a:xfrm>
            <a:off x="6530975" y="3649662"/>
            <a:ext cx="1633537" cy="52228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Times New Roman"/>
              <a:buNone/>
            </a:pPr>
            <a:r>
              <a:rPr b="0" i="0" lang="en-US" sz="2800" u="none">
                <a:solidFill>
                  <a:srgbClr val="FF0000"/>
                </a:solidFill>
                <a:latin typeface="Times New Roman"/>
                <a:ea typeface="Times New Roman"/>
                <a:cs typeface="Times New Roman"/>
                <a:sym typeface="Times New Roman"/>
              </a:rPr>
              <a:t>văn minh.</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1">
                                            <p:txEl>
                                              <p:pRg end="0" st="0"/>
                                            </p:txEl>
                                          </p:spTgt>
                                        </p:tgtEl>
                                        <p:attrNameLst>
                                          <p:attrName>style.visibility</p:attrName>
                                        </p:attrNameLst>
                                      </p:cBhvr>
                                      <p:to>
                                        <p:strVal val="visible"/>
                                      </p:to>
                                    </p:set>
                                    <p:animEffect filter="fade" transition="in">
                                      <p:cBhvr>
                                        <p:cTn dur="500"/>
                                        <p:tgtEl>
                                          <p:spTgt spid="92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1">
                                            <p:txEl>
                                              <p:pRg end="1" st="1"/>
                                            </p:txEl>
                                          </p:spTgt>
                                        </p:tgtEl>
                                        <p:attrNameLst>
                                          <p:attrName>style.visibility</p:attrName>
                                        </p:attrNameLst>
                                      </p:cBhvr>
                                      <p:to>
                                        <p:strVal val="visible"/>
                                      </p:to>
                                    </p:set>
                                    <p:animEffect filter="fade" transition="in">
                                      <p:cBhvr>
                                        <p:cTn dur="500"/>
                                        <p:tgtEl>
                                          <p:spTgt spid="92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1">
                                            <p:txEl>
                                              <p:pRg end="2" st="2"/>
                                            </p:txEl>
                                          </p:spTgt>
                                        </p:tgtEl>
                                        <p:attrNameLst>
                                          <p:attrName>style.visibility</p:attrName>
                                        </p:attrNameLst>
                                      </p:cBhvr>
                                      <p:to>
                                        <p:strVal val="visible"/>
                                      </p:to>
                                    </p:set>
                                    <p:animEffect filter="fade" transition="in">
                                      <p:cBhvr>
                                        <p:cTn dur="500"/>
                                        <p:tgtEl>
                                          <p:spTgt spid="92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1">
                                            <p:txEl>
                                              <p:pRg end="3" st="3"/>
                                            </p:txEl>
                                          </p:spTgt>
                                        </p:tgtEl>
                                        <p:attrNameLst>
                                          <p:attrName>style.visibility</p:attrName>
                                        </p:attrNameLst>
                                      </p:cBhvr>
                                      <p:to>
                                        <p:strVal val="visible"/>
                                      </p:to>
                                    </p:set>
                                    <p:animEffect filter="fade" transition="in">
                                      <p:cBhvr>
                                        <p:cTn dur="500"/>
                                        <p:tgtEl>
                                          <p:spTgt spid="921">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1">
                                            <p:txEl>
                                              <p:pRg end="4" st="4"/>
                                            </p:txEl>
                                          </p:spTgt>
                                        </p:tgtEl>
                                        <p:attrNameLst>
                                          <p:attrName>style.visibility</p:attrName>
                                        </p:attrNameLst>
                                      </p:cBhvr>
                                      <p:to>
                                        <p:strVal val="visible"/>
                                      </p:to>
                                    </p:set>
                                    <p:animEffect filter="fade" transition="in">
                                      <p:cBhvr>
                                        <p:cTn dur="500"/>
                                        <p:tgtEl>
                                          <p:spTgt spid="921">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22"/>
                                        </p:tgtEl>
                                        <p:attrNameLst>
                                          <p:attrName>style.visibility</p:attrName>
                                        </p:attrNameLst>
                                      </p:cBhvr>
                                      <p:to>
                                        <p:strVal val="visible"/>
                                      </p:to>
                                    </p:set>
                                    <p:anim calcmode="lin" valueType="num">
                                      <p:cBhvr additive="base">
                                        <p:cTn dur="500"/>
                                        <p:tgtEl>
                                          <p:spTgt spid="922"/>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23"/>
                                        </p:tgtEl>
                                        <p:attrNameLst>
                                          <p:attrName>style.visibility</p:attrName>
                                        </p:attrNameLst>
                                      </p:cBhvr>
                                      <p:to>
                                        <p:strVal val="visible"/>
                                      </p:to>
                                    </p:set>
                                    <p:anim calcmode="lin" valueType="num">
                                      <p:cBhvr additive="base">
                                        <p:cTn dur="500"/>
                                        <p:tgtEl>
                                          <p:spTgt spid="92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24"/>
                                        </p:tgtEl>
                                        <p:attrNameLst>
                                          <p:attrName>style.visibility</p:attrName>
                                        </p:attrNameLst>
                                      </p:cBhvr>
                                      <p:to>
                                        <p:strVal val="visible"/>
                                      </p:to>
                                    </p:set>
                                    <p:anim calcmode="lin" valueType="num">
                                      <p:cBhvr additive="base">
                                        <p:cTn dur="500"/>
                                        <p:tgtEl>
                                          <p:spTgt spid="924"/>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25">
                                            <p:txEl>
                                              <p:pRg end="0" st="0"/>
                                            </p:txEl>
                                          </p:spTgt>
                                        </p:tgtEl>
                                        <p:attrNameLst>
                                          <p:attrName>style.visibility</p:attrName>
                                        </p:attrNameLst>
                                      </p:cBhvr>
                                      <p:to>
                                        <p:strVal val="visible"/>
                                      </p:to>
                                    </p:set>
                                    <p:anim calcmode="lin" valueType="num">
                                      <p:cBhvr additive="base">
                                        <p:cTn dur="500"/>
                                        <p:tgtEl>
                                          <p:spTgt spid="925">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9" name="Shape 929"/>
        <p:cNvGrpSpPr/>
        <p:nvPr/>
      </p:nvGrpSpPr>
      <p:grpSpPr>
        <a:xfrm>
          <a:off x="0" y="0"/>
          <a:ext cx="0" cy="0"/>
          <a:chOff x="0" y="0"/>
          <a:chExt cx="0" cy="0"/>
        </a:xfrm>
      </p:grpSpPr>
      <p:pic>
        <p:nvPicPr>
          <p:cNvPr descr="Book-03" id="930" name="Google Shape;930;p16"/>
          <p:cNvPicPr preferRelativeResize="0"/>
          <p:nvPr/>
        </p:nvPicPr>
        <p:blipFill rotWithShape="1">
          <a:blip r:embed="rId3">
            <a:alphaModFix/>
          </a:blip>
          <a:srcRect b="0" l="0" r="0" t="0"/>
          <a:stretch/>
        </p:blipFill>
        <p:spPr>
          <a:xfrm>
            <a:off x="7847012" y="652462"/>
            <a:ext cx="838200" cy="457200"/>
          </a:xfrm>
          <a:prstGeom prst="rect">
            <a:avLst/>
          </a:prstGeom>
          <a:noFill/>
          <a:ln>
            <a:noFill/>
          </a:ln>
        </p:spPr>
      </p:pic>
      <p:sp>
        <p:nvSpPr>
          <p:cNvPr id="931" name="Google Shape;931;p16"/>
          <p:cNvSpPr txBox="1"/>
          <p:nvPr/>
        </p:nvSpPr>
        <p:spPr>
          <a:xfrm>
            <a:off x="7977187" y="852487"/>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96</a:t>
            </a:r>
            <a:endParaRPr/>
          </a:p>
        </p:txBody>
      </p:sp>
      <p:sp>
        <p:nvSpPr>
          <p:cNvPr id="932" name="Google Shape;932;p16"/>
          <p:cNvSpPr txBox="1"/>
          <p:nvPr/>
        </p:nvSpPr>
        <p:spPr>
          <a:xfrm>
            <a:off x="8007350" y="836612"/>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96</a:t>
            </a:r>
            <a:endParaRPr/>
          </a:p>
        </p:txBody>
      </p:sp>
      <p:pic>
        <p:nvPicPr>
          <p:cNvPr descr="Book-03" id="933" name="Google Shape;933;p16"/>
          <p:cNvPicPr preferRelativeResize="0"/>
          <p:nvPr/>
        </p:nvPicPr>
        <p:blipFill rotWithShape="1">
          <a:blip r:embed="rId3">
            <a:alphaModFix/>
          </a:blip>
          <a:srcRect b="0" l="0" r="0" t="0"/>
          <a:stretch/>
        </p:blipFill>
        <p:spPr>
          <a:xfrm>
            <a:off x="7710487" y="614362"/>
            <a:ext cx="1143000" cy="514350"/>
          </a:xfrm>
          <a:prstGeom prst="rect">
            <a:avLst/>
          </a:prstGeom>
          <a:noFill/>
          <a:ln>
            <a:noFill/>
          </a:ln>
        </p:spPr>
      </p:pic>
      <p:sp>
        <p:nvSpPr>
          <p:cNvPr id="934" name="Google Shape;934;p16"/>
          <p:cNvSpPr txBox="1"/>
          <p:nvPr/>
        </p:nvSpPr>
        <p:spPr>
          <a:xfrm>
            <a:off x="7939087" y="825500"/>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23</a:t>
            </a:r>
            <a:endParaRPr/>
          </a:p>
        </p:txBody>
      </p:sp>
      <p:sp>
        <p:nvSpPr>
          <p:cNvPr id="935" name="Google Shape;935;p16"/>
          <p:cNvSpPr txBox="1"/>
          <p:nvPr/>
        </p:nvSpPr>
        <p:spPr>
          <a:xfrm>
            <a:off x="8305800" y="795337"/>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24</a:t>
            </a:r>
            <a:endParaRPr/>
          </a:p>
        </p:txBody>
      </p:sp>
      <p:sp>
        <p:nvSpPr>
          <p:cNvPr id="936" name="Google Shape;936;p16"/>
          <p:cNvSpPr txBox="1"/>
          <p:nvPr/>
        </p:nvSpPr>
        <p:spPr>
          <a:xfrm>
            <a:off x="215900" y="1341437"/>
            <a:ext cx="8089900" cy="584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Times New Roman"/>
              <a:buNone/>
            </a:pPr>
            <a:r>
              <a:rPr b="1" i="0" lang="en-US" sz="3200" u="none">
                <a:solidFill>
                  <a:srgbClr val="0000FF"/>
                </a:solidFill>
                <a:latin typeface="Times New Roman"/>
                <a:ea typeface="Times New Roman"/>
                <a:cs typeface="Times New Roman"/>
                <a:sym typeface="Times New Roman"/>
              </a:rPr>
              <a:t>Hoạt động 3</a:t>
            </a:r>
            <a:r>
              <a:rPr b="1" i="0" lang="en-US" sz="3200" u="none">
                <a:solidFill>
                  <a:srgbClr val="FF0000"/>
                </a:solidFill>
                <a:latin typeface="Times New Roman"/>
                <a:ea typeface="Times New Roman"/>
                <a:cs typeface="Times New Roman"/>
                <a:sym typeface="Times New Roman"/>
              </a:rPr>
              <a:t>: </a:t>
            </a:r>
            <a:r>
              <a:rPr b="1" i="0" lang="en-US" sz="2800" u="none">
                <a:solidFill>
                  <a:srgbClr val="FF0000"/>
                </a:solidFill>
                <a:latin typeface="Times New Roman"/>
                <a:ea typeface="Times New Roman"/>
                <a:cs typeface="Times New Roman"/>
                <a:sym typeface="Times New Roman"/>
              </a:rPr>
              <a:t>Ca ngợi người phụ nữ Việt Nam.</a:t>
            </a:r>
            <a:endParaRPr/>
          </a:p>
        </p:txBody>
      </p:sp>
      <p:sp>
        <p:nvSpPr>
          <p:cNvPr id="937" name="Google Shape;937;p16"/>
          <p:cNvSpPr txBox="1"/>
          <p:nvPr/>
        </p:nvSpPr>
        <p:spPr>
          <a:xfrm>
            <a:off x="712787" y="2428875"/>
            <a:ext cx="7696200" cy="1384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0000"/>
              </a:buClr>
              <a:buSzPts val="2800"/>
              <a:buFont typeface="Times New Roman"/>
              <a:buNone/>
            </a:pPr>
            <a:r>
              <a:rPr b="0" i="0" lang="en-US" sz="2800" u="none">
                <a:solidFill>
                  <a:srgbClr val="CC0000"/>
                </a:solidFill>
                <a:latin typeface="Times New Roman"/>
                <a:ea typeface="Times New Roman"/>
                <a:cs typeface="Times New Roman"/>
                <a:sym typeface="Times New Roman"/>
              </a:rPr>
              <a:t>     Hãy giới thiệu với các bạn trong lớp về một phụ nữ (bà, mẹ, cô giáo, bạn gái ……) mà em yêu mến, kính trọng.</a:t>
            </a:r>
            <a:endParaRPr/>
          </a:p>
        </p:txBody>
      </p:sp>
      <p:sp>
        <p:nvSpPr>
          <p:cNvPr id="938" name="Google Shape;938;p16"/>
          <p:cNvSpPr txBox="1"/>
          <p:nvPr/>
        </p:nvSpPr>
        <p:spPr>
          <a:xfrm>
            <a:off x="215900" y="1844675"/>
            <a:ext cx="2895600" cy="5857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660066"/>
              </a:buClr>
              <a:buSzPts val="3200"/>
              <a:buFont typeface="Times New Roman"/>
              <a:buNone/>
            </a:pPr>
            <a:r>
              <a:rPr b="1" i="0" lang="en-US" sz="3200" u="none">
                <a:solidFill>
                  <a:srgbClr val="660066"/>
                </a:solidFill>
                <a:latin typeface="Times New Roman"/>
                <a:ea typeface="Times New Roman"/>
                <a:cs typeface="Times New Roman"/>
                <a:sym typeface="Times New Roman"/>
              </a:rPr>
              <a:t>- </a:t>
            </a:r>
            <a:r>
              <a:rPr b="1" i="0" lang="en-US" sz="2800" u="none">
                <a:solidFill>
                  <a:srgbClr val="660066"/>
                </a:solidFill>
                <a:latin typeface="Times New Roman"/>
                <a:ea typeface="Times New Roman"/>
                <a:cs typeface="Times New Roman"/>
                <a:sym typeface="Times New Roman"/>
              </a:rPr>
              <a:t>Bài tập 5 (SGK)</a:t>
            </a:r>
            <a:r>
              <a:rPr b="1" i="0" lang="en-US" sz="3200" u="none">
                <a:solidFill>
                  <a:srgbClr val="660066"/>
                </a:solidFill>
                <a:latin typeface="Times New Roman"/>
                <a:ea typeface="Times New Roman"/>
                <a:cs typeface="Times New Roman"/>
                <a:sym typeface="Times New Roman"/>
              </a:rPr>
              <a:t>  </a:t>
            </a:r>
            <a:endParaRPr/>
          </a:p>
        </p:txBody>
      </p:sp>
      <p:sp>
        <p:nvSpPr>
          <p:cNvPr id="939" name="Google Shape;939;p16"/>
          <p:cNvSpPr txBox="1"/>
          <p:nvPr/>
        </p:nvSpPr>
        <p:spPr>
          <a:xfrm>
            <a:off x="712787" y="3867150"/>
            <a:ext cx="76962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0000"/>
              </a:buClr>
              <a:buSzPts val="2800"/>
              <a:buFont typeface="Times New Roman"/>
              <a:buNone/>
            </a:pPr>
            <a:r>
              <a:rPr b="0" i="0" lang="en-US" sz="2800" u="none">
                <a:solidFill>
                  <a:srgbClr val="CC0000"/>
                </a:solidFill>
                <a:latin typeface="Times New Roman"/>
                <a:ea typeface="Times New Roman"/>
                <a:cs typeface="Times New Roman"/>
                <a:sym typeface="Times New Roman"/>
              </a:rPr>
              <a:t>     </a:t>
            </a:r>
            <a:r>
              <a:rPr b="0" i="1" lang="en-US" sz="2400" u="none">
                <a:solidFill>
                  <a:srgbClr val="0000FF"/>
                </a:solidFill>
                <a:latin typeface="Times New Roman"/>
                <a:ea typeface="Times New Roman"/>
                <a:cs typeface="Times New Roman"/>
                <a:sym typeface="Times New Roman"/>
              </a:rPr>
              <a:t>Có thể hát, múa, đọc thơ,……</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8"/>
                                        </p:tgtEl>
                                        <p:attrNameLst>
                                          <p:attrName>style.visibility</p:attrName>
                                        </p:attrNameLst>
                                      </p:cBhvr>
                                      <p:to>
                                        <p:strVal val="visible"/>
                                      </p:to>
                                    </p:set>
                                    <p:animEffect filter="fade" transition="in">
                                      <p:cBhvr>
                                        <p:cTn dur="1000"/>
                                        <p:tgtEl>
                                          <p:spTgt spid="9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7"/>
                                        </p:tgtEl>
                                        <p:attrNameLst>
                                          <p:attrName>style.visibility</p:attrName>
                                        </p:attrNameLst>
                                      </p:cBhvr>
                                      <p:to>
                                        <p:strVal val="visible"/>
                                      </p:to>
                                    </p:set>
                                    <p:animEffect filter="fade" transition="in">
                                      <p:cBhvr>
                                        <p:cTn dur="1000"/>
                                        <p:tgtEl>
                                          <p:spTgt spid="93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9"/>
                                        </p:tgtEl>
                                        <p:attrNameLst>
                                          <p:attrName>style.visibility</p:attrName>
                                        </p:attrNameLst>
                                      </p:cBhvr>
                                      <p:to>
                                        <p:strVal val="visible"/>
                                      </p:to>
                                    </p:set>
                                    <p:animEffect filter="fade" transition="in">
                                      <p:cBhvr>
                                        <p:cTn dur="1000"/>
                                        <p:tgtEl>
                                          <p:spTgt spid="9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3" name="Shape 943"/>
        <p:cNvGrpSpPr/>
        <p:nvPr/>
      </p:nvGrpSpPr>
      <p:grpSpPr>
        <a:xfrm>
          <a:off x="0" y="0"/>
          <a:ext cx="0" cy="0"/>
          <a:chOff x="0" y="0"/>
          <a:chExt cx="0" cy="0"/>
        </a:xfrm>
      </p:grpSpPr>
      <p:sp>
        <p:nvSpPr>
          <p:cNvPr id="944" name="Google Shape;944;p17"/>
          <p:cNvSpPr txBox="1"/>
          <p:nvPr/>
        </p:nvSpPr>
        <p:spPr>
          <a:xfrm>
            <a:off x="2209800" y="3829050"/>
            <a:ext cx="4800600" cy="369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945" name="Google Shape;945;p17"/>
          <p:cNvSpPr txBox="1"/>
          <p:nvPr/>
        </p:nvSpPr>
        <p:spPr>
          <a:xfrm>
            <a:off x="228600" y="468312"/>
            <a:ext cx="1371600" cy="5222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pic>
        <p:nvPicPr>
          <p:cNvPr descr="Copy (3) of Picture2" id="946" name="Google Shape;946;p17"/>
          <p:cNvPicPr preferRelativeResize="0"/>
          <p:nvPr/>
        </p:nvPicPr>
        <p:blipFill rotWithShape="1">
          <a:blip r:embed="rId3">
            <a:alphaModFix/>
          </a:blip>
          <a:srcRect b="0" l="0" r="0" t="0"/>
          <a:stretch/>
        </p:blipFill>
        <p:spPr>
          <a:xfrm>
            <a:off x="0" y="0"/>
            <a:ext cx="9144000" cy="858837"/>
          </a:xfrm>
          <a:prstGeom prst="rect">
            <a:avLst/>
          </a:prstGeom>
          <a:noFill/>
          <a:ln>
            <a:noFill/>
          </a:ln>
        </p:spPr>
      </p:pic>
      <p:sp>
        <p:nvSpPr>
          <p:cNvPr id="947" name="Google Shape;947;p17"/>
          <p:cNvSpPr txBox="1"/>
          <p:nvPr/>
        </p:nvSpPr>
        <p:spPr>
          <a:xfrm>
            <a:off x="0" y="0"/>
            <a:ext cx="9144000" cy="5143500"/>
          </a:xfrm>
          <a:prstGeom prst="rect">
            <a:avLst/>
          </a:prstGeom>
          <a:solidFill>
            <a:srgbClr val="FFFFCC"/>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pic>
        <p:nvPicPr>
          <p:cNvPr descr="question" id="948" name="Google Shape;948;p17"/>
          <p:cNvPicPr preferRelativeResize="0"/>
          <p:nvPr/>
        </p:nvPicPr>
        <p:blipFill rotWithShape="1">
          <a:blip r:embed="rId4">
            <a:alphaModFix/>
          </a:blip>
          <a:srcRect b="0" l="0" r="0" t="0"/>
          <a:stretch/>
        </p:blipFill>
        <p:spPr>
          <a:xfrm>
            <a:off x="3429000" y="171450"/>
            <a:ext cx="1905000" cy="1200150"/>
          </a:xfrm>
          <a:prstGeom prst="rect">
            <a:avLst/>
          </a:prstGeom>
          <a:noFill/>
          <a:ln>
            <a:noFill/>
          </a:ln>
        </p:spPr>
      </p:pic>
      <p:sp>
        <p:nvSpPr>
          <p:cNvPr id="949" name="Google Shape;949;p17"/>
          <p:cNvSpPr txBox="1"/>
          <p:nvPr/>
        </p:nvSpPr>
        <p:spPr>
          <a:xfrm>
            <a:off x="2209800" y="3829050"/>
            <a:ext cx="4800600" cy="369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950" name="Google Shape;950;p17"/>
          <p:cNvSpPr txBox="1"/>
          <p:nvPr/>
        </p:nvSpPr>
        <p:spPr>
          <a:xfrm>
            <a:off x="533400" y="1485900"/>
            <a:ext cx="8458200" cy="332422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2"/>
              </a:buClr>
              <a:buSzPts val="2800"/>
              <a:buFont typeface="Times New Roman"/>
              <a:buNone/>
            </a:pPr>
            <a:r>
              <a:rPr b="0" i="0" lang="en-US" sz="2800" u="none">
                <a:solidFill>
                  <a:schemeClr val="dk2"/>
                </a:solidFill>
                <a:latin typeface="Times New Roman"/>
                <a:ea typeface="Times New Roman"/>
                <a:cs typeface="Times New Roman"/>
                <a:sym typeface="Times New Roman"/>
              </a:rPr>
              <a:t> - Qua bài học này em hãy nêu những suy nghĩ của em về người phụ nữ Việt Nam.</a:t>
            </a:r>
            <a:endParaRPr/>
          </a:p>
          <a:p>
            <a:pPr indent="0" lvl="0" marL="0" marR="0" rtl="0" algn="just">
              <a:lnSpc>
                <a:spcPct val="100000"/>
              </a:lnSpc>
              <a:spcBef>
                <a:spcPts val="1400"/>
              </a:spcBef>
              <a:spcAft>
                <a:spcPts val="0"/>
              </a:spcAft>
              <a:buClr>
                <a:schemeClr val="dk1"/>
              </a:buClr>
              <a:buSzPts val="2800"/>
              <a:buFont typeface="Times New Roman"/>
              <a:buNone/>
            </a:pPr>
            <a:r>
              <a:t/>
            </a:r>
            <a:endParaRPr b="0" i="0" sz="2800" u="none">
              <a:solidFill>
                <a:schemeClr val="dk2"/>
              </a:solidFill>
              <a:latin typeface="Times New Roman"/>
              <a:ea typeface="Times New Roman"/>
              <a:cs typeface="Times New Roman"/>
              <a:sym typeface="Times New Roman"/>
            </a:endParaRPr>
          </a:p>
          <a:p>
            <a:pPr indent="0" lvl="0" marL="0" marR="0" rtl="0" algn="just">
              <a:lnSpc>
                <a:spcPct val="100000"/>
              </a:lnSpc>
              <a:spcBef>
                <a:spcPts val="1400"/>
              </a:spcBef>
              <a:spcAft>
                <a:spcPts val="0"/>
              </a:spcAft>
              <a:buClr>
                <a:schemeClr val="dk2"/>
              </a:buClr>
              <a:buSzPts val="2800"/>
              <a:buFont typeface="Times New Roman"/>
              <a:buNone/>
            </a:pPr>
            <a:r>
              <a:rPr b="0" i="0" lang="en-US" sz="2800" u="none">
                <a:solidFill>
                  <a:schemeClr val="dk2"/>
                </a:solidFill>
                <a:latin typeface="Times New Roman"/>
                <a:ea typeface="Times New Roman"/>
                <a:cs typeface="Times New Roman"/>
                <a:sym typeface="Times New Roman"/>
              </a:rPr>
              <a:t>- Em đã có những việc làm nào thể hiện tôn trọng và bình đẳng phụ nữ chưa ?</a:t>
            </a:r>
            <a:endParaRPr/>
          </a:p>
          <a:p>
            <a:pPr indent="0" lvl="0" marL="0" marR="0" rtl="0" algn="just">
              <a:lnSpc>
                <a:spcPct val="100000"/>
              </a:lnSpc>
              <a:spcBef>
                <a:spcPts val="1400"/>
              </a:spcBef>
              <a:spcAft>
                <a:spcPts val="0"/>
              </a:spcAft>
              <a:buClr>
                <a:schemeClr val="dk2"/>
              </a:buClr>
              <a:buSzPts val="2800"/>
              <a:buFont typeface="Times New Roman"/>
              <a:buNone/>
            </a:pPr>
            <a:r>
              <a:rPr b="0" i="0" lang="en-US" sz="2800" u="none">
                <a:solidFill>
                  <a:schemeClr val="dk2"/>
                </a:solidFill>
                <a:latin typeface="Times New Roman"/>
                <a:ea typeface="Times New Roman"/>
                <a:cs typeface="Times New Roman"/>
                <a:sym typeface="Times New Roman"/>
              </a:rPr>
              <a:t> </a:t>
            </a:r>
            <a:endParaRPr/>
          </a:p>
        </p:txBody>
      </p:sp>
      <p:sp>
        <p:nvSpPr>
          <p:cNvPr id="951" name="Google Shape;951;p17"/>
          <p:cNvSpPr txBox="1"/>
          <p:nvPr/>
        </p:nvSpPr>
        <p:spPr>
          <a:xfrm>
            <a:off x="533400" y="4029075"/>
            <a:ext cx="7848600" cy="646112"/>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2"/>
              </a:buClr>
              <a:buSzPts val="3600"/>
              <a:buFont typeface="Times New Roman"/>
              <a:buNone/>
            </a:pPr>
            <a:r>
              <a:rPr b="1" i="0" lang="en-US" sz="3600" u="none">
                <a:solidFill>
                  <a:schemeClr val="dk2"/>
                </a:solidFill>
                <a:latin typeface="Times New Roman"/>
                <a:ea typeface="Times New Roman"/>
                <a:cs typeface="Times New Roman"/>
                <a:sym typeface="Times New Roman"/>
              </a:rPr>
              <a:t>- </a:t>
            </a:r>
            <a:r>
              <a:rPr b="0" i="0" lang="en-US" sz="2800" u="none">
                <a:solidFill>
                  <a:schemeClr val="dk2"/>
                </a:solidFill>
                <a:latin typeface="Times New Roman"/>
                <a:ea typeface="Times New Roman"/>
                <a:cs typeface="Times New Roman"/>
                <a:sym typeface="Times New Roman"/>
              </a:rPr>
              <a:t>Em cần làm gì để thể hiện tôn trọng phụ nữ ? </a:t>
            </a:r>
            <a:endParaRPr/>
          </a:p>
        </p:txBody>
      </p:sp>
      <p:sp>
        <p:nvSpPr>
          <p:cNvPr id="952" name="Google Shape;952;p17"/>
          <p:cNvSpPr txBox="1"/>
          <p:nvPr/>
        </p:nvSpPr>
        <p:spPr>
          <a:xfrm>
            <a:off x="533400" y="2312987"/>
            <a:ext cx="8458200" cy="95408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FF0000"/>
              </a:buClr>
              <a:buSzPts val="2800"/>
              <a:buFont typeface="Times New Roman"/>
              <a:buNone/>
            </a:pPr>
            <a:r>
              <a:rPr b="0" i="0" lang="en-US" sz="2800" u="none">
                <a:solidFill>
                  <a:srgbClr val="FF0000"/>
                </a:solidFill>
                <a:latin typeface="Times New Roman"/>
                <a:ea typeface="Times New Roman"/>
                <a:cs typeface="Times New Roman"/>
                <a:sym typeface="Times New Roman"/>
              </a:rPr>
              <a:t>+ Phụ nữ Việt Nam kiên cường, gan dạ, giàu nghị lực, giỏi việc nước, đảm việc nhà……</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0">
                                            <p:txEl>
                                              <p:pRg end="0" st="0"/>
                                            </p:txEl>
                                          </p:spTgt>
                                        </p:tgtEl>
                                        <p:attrNameLst>
                                          <p:attrName>style.visibility</p:attrName>
                                        </p:attrNameLst>
                                      </p:cBhvr>
                                      <p:to>
                                        <p:strVal val="visible"/>
                                      </p:to>
                                    </p:set>
                                    <p:animEffect filter="fade" transition="in">
                                      <p:cBhvr>
                                        <p:cTn dur="500"/>
                                        <p:tgtEl>
                                          <p:spTgt spid="95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0">
                                            <p:txEl>
                                              <p:pRg end="1" st="1"/>
                                            </p:txEl>
                                          </p:spTgt>
                                        </p:tgtEl>
                                        <p:attrNameLst>
                                          <p:attrName>style.visibility</p:attrName>
                                        </p:attrNameLst>
                                      </p:cBhvr>
                                      <p:to>
                                        <p:strVal val="visible"/>
                                      </p:to>
                                    </p:set>
                                    <p:animEffect filter="fade" transition="in">
                                      <p:cBhvr>
                                        <p:cTn dur="500"/>
                                        <p:tgtEl>
                                          <p:spTgt spid="95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0">
                                            <p:txEl>
                                              <p:pRg end="2" st="2"/>
                                            </p:txEl>
                                          </p:spTgt>
                                        </p:tgtEl>
                                        <p:attrNameLst>
                                          <p:attrName>style.visibility</p:attrName>
                                        </p:attrNameLst>
                                      </p:cBhvr>
                                      <p:to>
                                        <p:strVal val="visible"/>
                                      </p:to>
                                    </p:set>
                                    <p:animEffect filter="fade" transition="in">
                                      <p:cBhvr>
                                        <p:cTn dur="500"/>
                                        <p:tgtEl>
                                          <p:spTgt spid="950">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0">
                                            <p:txEl>
                                              <p:pRg end="3" st="3"/>
                                            </p:txEl>
                                          </p:spTgt>
                                        </p:tgtEl>
                                        <p:attrNameLst>
                                          <p:attrName>style.visibility</p:attrName>
                                        </p:attrNameLst>
                                      </p:cBhvr>
                                      <p:to>
                                        <p:strVal val="visible"/>
                                      </p:to>
                                    </p:set>
                                    <p:animEffect filter="fade" transition="in">
                                      <p:cBhvr>
                                        <p:cTn dur="500"/>
                                        <p:tgtEl>
                                          <p:spTgt spid="950">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2">
                                            <p:txEl>
                                              <p:pRg end="0" st="0"/>
                                            </p:txEl>
                                          </p:spTgt>
                                        </p:tgtEl>
                                        <p:attrNameLst>
                                          <p:attrName>style.visibility</p:attrName>
                                        </p:attrNameLst>
                                      </p:cBhvr>
                                      <p:to>
                                        <p:strVal val="visible"/>
                                      </p:to>
                                    </p:set>
                                    <p:animEffect filter="fade" transition="in">
                                      <p:cBhvr>
                                        <p:cTn dur="500"/>
                                        <p:tgtEl>
                                          <p:spTgt spid="95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1">
                                            <p:txEl>
                                              <p:pRg end="0" st="0"/>
                                            </p:txEl>
                                          </p:spTgt>
                                        </p:tgtEl>
                                        <p:attrNameLst>
                                          <p:attrName>style.visibility</p:attrName>
                                        </p:attrNameLst>
                                      </p:cBhvr>
                                      <p:to>
                                        <p:strVal val="visible"/>
                                      </p:to>
                                    </p:set>
                                    <p:animEffect filter="fade" transition="in">
                                      <p:cBhvr>
                                        <p:cTn dur="500"/>
                                        <p:tgtEl>
                                          <p:spTgt spid="951">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6" name="Shape 956"/>
        <p:cNvGrpSpPr/>
        <p:nvPr/>
      </p:nvGrpSpPr>
      <p:grpSpPr>
        <a:xfrm>
          <a:off x="0" y="0"/>
          <a:ext cx="0" cy="0"/>
          <a:chOff x="0" y="0"/>
          <a:chExt cx="0" cy="0"/>
        </a:xfrm>
      </p:grpSpPr>
      <p:pic>
        <p:nvPicPr>
          <p:cNvPr descr="Book-03" id="957" name="Google Shape;957;p18"/>
          <p:cNvPicPr preferRelativeResize="0"/>
          <p:nvPr/>
        </p:nvPicPr>
        <p:blipFill rotWithShape="1">
          <a:blip r:embed="rId3">
            <a:alphaModFix/>
          </a:blip>
          <a:srcRect b="0" l="0" r="0" t="0"/>
          <a:stretch/>
        </p:blipFill>
        <p:spPr>
          <a:xfrm>
            <a:off x="7772400" y="619125"/>
            <a:ext cx="838200" cy="457200"/>
          </a:xfrm>
          <a:prstGeom prst="rect">
            <a:avLst/>
          </a:prstGeom>
          <a:noFill/>
          <a:ln>
            <a:noFill/>
          </a:ln>
        </p:spPr>
      </p:pic>
      <p:sp>
        <p:nvSpPr>
          <p:cNvPr id="958" name="Google Shape;958;p18"/>
          <p:cNvSpPr txBox="1"/>
          <p:nvPr/>
        </p:nvSpPr>
        <p:spPr>
          <a:xfrm>
            <a:off x="7896225" y="752475"/>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96</a:t>
            </a:r>
            <a:endParaRPr/>
          </a:p>
        </p:txBody>
      </p:sp>
      <p:sp>
        <p:nvSpPr>
          <p:cNvPr id="959" name="Google Shape;959;p18"/>
          <p:cNvSpPr txBox="1"/>
          <p:nvPr/>
        </p:nvSpPr>
        <p:spPr>
          <a:xfrm>
            <a:off x="7913687" y="836612"/>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96</a:t>
            </a:r>
            <a:endParaRPr/>
          </a:p>
        </p:txBody>
      </p:sp>
      <p:pic>
        <p:nvPicPr>
          <p:cNvPr descr="Book-03" id="960" name="Google Shape;960;p18"/>
          <p:cNvPicPr preferRelativeResize="0"/>
          <p:nvPr/>
        </p:nvPicPr>
        <p:blipFill rotWithShape="1">
          <a:blip r:embed="rId3">
            <a:alphaModFix/>
          </a:blip>
          <a:srcRect b="0" l="0" r="0" t="0"/>
          <a:stretch/>
        </p:blipFill>
        <p:spPr>
          <a:xfrm>
            <a:off x="7620000" y="585787"/>
            <a:ext cx="1143000" cy="514350"/>
          </a:xfrm>
          <a:prstGeom prst="rect">
            <a:avLst/>
          </a:prstGeom>
          <a:noFill/>
          <a:ln>
            <a:noFill/>
          </a:ln>
        </p:spPr>
      </p:pic>
      <p:sp>
        <p:nvSpPr>
          <p:cNvPr id="961" name="Google Shape;961;p18"/>
          <p:cNvSpPr txBox="1"/>
          <p:nvPr/>
        </p:nvSpPr>
        <p:spPr>
          <a:xfrm>
            <a:off x="7858125" y="765175"/>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23</a:t>
            </a:r>
            <a:endParaRPr/>
          </a:p>
        </p:txBody>
      </p:sp>
      <p:sp>
        <p:nvSpPr>
          <p:cNvPr id="962" name="Google Shape;962;p18"/>
          <p:cNvSpPr txBox="1"/>
          <p:nvPr/>
        </p:nvSpPr>
        <p:spPr>
          <a:xfrm>
            <a:off x="8277225" y="784225"/>
            <a:ext cx="228600" cy="2286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1400"/>
              <a:buFont typeface="Times New Roman"/>
              <a:buNone/>
            </a:pPr>
            <a:r>
              <a:rPr b="1" i="0" lang="en-US" sz="1400" u="none">
                <a:solidFill>
                  <a:srgbClr val="0000FF"/>
                </a:solidFill>
                <a:latin typeface="Times New Roman"/>
                <a:ea typeface="Times New Roman"/>
                <a:cs typeface="Times New Roman"/>
                <a:sym typeface="Times New Roman"/>
              </a:rPr>
              <a:t>24</a:t>
            </a:r>
            <a:endParaRPr/>
          </a:p>
        </p:txBody>
      </p:sp>
      <p:sp>
        <p:nvSpPr>
          <p:cNvPr id="963" name="Google Shape;963;p18"/>
          <p:cNvSpPr/>
          <p:nvPr/>
        </p:nvSpPr>
        <p:spPr>
          <a:xfrm>
            <a:off x="228600" y="1028700"/>
            <a:ext cx="8610600" cy="3600450"/>
          </a:xfrm>
          <a:prstGeom prst="horizontalScroll">
            <a:avLst>
              <a:gd fmla="val 12500" name="adj"/>
            </a:avLst>
          </a:prstGeom>
          <a:solidFill>
            <a:srgbClr val="FFFF00"/>
          </a:solid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rgbClr val="0033CC"/>
              </a:buClr>
              <a:buSzPts val="4000"/>
              <a:buFont typeface="Times New Roman"/>
              <a:buNone/>
            </a:pPr>
            <a:r>
              <a:rPr b="0" i="0" lang="en-US" sz="4000" u="none">
                <a:solidFill>
                  <a:srgbClr val="0033CC"/>
                </a:solidFill>
                <a:latin typeface="Times New Roman"/>
                <a:ea typeface="Times New Roman"/>
                <a:cs typeface="Times New Roman"/>
                <a:sym typeface="Times New Roman"/>
              </a:rPr>
              <a:t>     </a:t>
            </a:r>
            <a:r>
              <a:rPr b="0" i="0" lang="en-US" sz="3200" u="none">
                <a:solidFill>
                  <a:srgbClr val="0033CC"/>
                </a:solidFill>
                <a:latin typeface="Times New Roman"/>
                <a:ea typeface="Times New Roman"/>
                <a:cs typeface="Times New Roman"/>
                <a:sym typeface="Times New Roman"/>
              </a:rPr>
              <a:t>Người phụ nữ có thể làm được nhiều công </a:t>
            </a:r>
            <a:endParaRPr/>
          </a:p>
          <a:p>
            <a:pPr indent="-342900" lvl="0" marL="342900" marR="0" rtl="0" algn="l">
              <a:lnSpc>
                <a:spcPct val="100000"/>
              </a:lnSpc>
              <a:spcBef>
                <a:spcPts val="640"/>
              </a:spcBef>
              <a:spcAft>
                <a:spcPts val="0"/>
              </a:spcAft>
              <a:buClr>
                <a:srgbClr val="0033CC"/>
              </a:buClr>
              <a:buSzPts val="3200"/>
              <a:buFont typeface="Times New Roman"/>
              <a:buNone/>
            </a:pPr>
            <a:r>
              <a:rPr b="0" i="0" lang="en-US" sz="3200" u="none">
                <a:solidFill>
                  <a:srgbClr val="0033CC"/>
                </a:solidFill>
                <a:latin typeface="Times New Roman"/>
                <a:ea typeface="Times New Roman"/>
                <a:cs typeface="Times New Roman"/>
                <a:sym typeface="Times New Roman"/>
              </a:rPr>
              <a:t>việc, đảm đương nhiều trách nhiệm và ngày </a:t>
            </a:r>
            <a:endParaRPr/>
          </a:p>
          <a:p>
            <a:pPr indent="-342900" lvl="0" marL="342900" marR="0" rtl="0" algn="l">
              <a:lnSpc>
                <a:spcPct val="100000"/>
              </a:lnSpc>
              <a:spcBef>
                <a:spcPts val="640"/>
              </a:spcBef>
              <a:spcAft>
                <a:spcPts val="0"/>
              </a:spcAft>
              <a:buClr>
                <a:srgbClr val="0033CC"/>
              </a:buClr>
              <a:buSzPts val="3200"/>
              <a:buFont typeface="Times New Roman"/>
              <a:buNone/>
            </a:pPr>
            <a:r>
              <a:rPr b="0" i="0" lang="en-US" sz="3200" u="none">
                <a:solidFill>
                  <a:srgbClr val="0033CC"/>
                </a:solidFill>
                <a:latin typeface="Times New Roman"/>
                <a:ea typeface="Times New Roman"/>
                <a:cs typeface="Times New Roman"/>
                <a:sym typeface="Times New Roman"/>
              </a:rPr>
              <a:t>càng giữ vai trò quan trọng trong gia đình và </a:t>
            </a:r>
            <a:endParaRPr/>
          </a:p>
          <a:p>
            <a:pPr indent="-342900" lvl="0" marL="342900" marR="0" rtl="0" algn="l">
              <a:lnSpc>
                <a:spcPct val="100000"/>
              </a:lnSpc>
              <a:spcBef>
                <a:spcPts val="640"/>
              </a:spcBef>
              <a:spcAft>
                <a:spcPts val="0"/>
              </a:spcAft>
              <a:buClr>
                <a:srgbClr val="0033CC"/>
              </a:buClr>
              <a:buSzPts val="3200"/>
              <a:buFont typeface="Times New Roman"/>
              <a:buNone/>
            </a:pPr>
            <a:r>
              <a:rPr b="0" i="0" lang="en-US" sz="3200" u="none">
                <a:solidFill>
                  <a:srgbClr val="0033CC"/>
                </a:solidFill>
                <a:latin typeface="Times New Roman"/>
                <a:ea typeface="Times New Roman"/>
                <a:cs typeface="Times New Roman"/>
                <a:sym typeface="Times New Roman"/>
              </a:rPr>
              <a:t>xã hội. Họ xứng đáng được mọi người tôn trọng.</a:t>
            </a:r>
            <a:endParaRPr/>
          </a:p>
        </p:txBody>
      </p:sp>
      <p:sp>
        <p:nvSpPr>
          <p:cNvPr id="964" name="Google Shape;964;p18"/>
          <p:cNvSpPr txBox="1"/>
          <p:nvPr/>
        </p:nvSpPr>
        <p:spPr>
          <a:xfrm>
            <a:off x="1905000" y="636719"/>
            <a:ext cx="5257800" cy="46166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folHlink"/>
              </a:buClr>
              <a:buSzPts val="1440"/>
              <a:buFont typeface="Noto Sans Symbols"/>
              <a:buNone/>
            </a:pPr>
            <a:r>
              <a:rPr b="1" i="0" lang="en-US" sz="2400" u="none" cap="none" strike="noStrike">
                <a:solidFill>
                  <a:srgbClr val="FF33CC"/>
                </a:solidFill>
                <a:latin typeface="Times New Roman"/>
                <a:ea typeface="Times New Roman"/>
                <a:cs typeface="Times New Roman"/>
                <a:sym typeface="Times New Roman"/>
              </a:rPr>
              <a:t>GHI NHỚ</a:t>
            </a:r>
            <a:endParaRPr b="1" i="0" sz="2400" u="none" cap="none" strike="noStrike">
              <a:solidFill>
                <a:srgbClr val="FF33CC"/>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963"/>
                                        </p:tgtEl>
                                        <p:attrNameLst>
                                          <p:attrName>style.visibility</p:attrName>
                                        </p:attrNameLst>
                                      </p:cBhvr>
                                      <p:to>
                                        <p:strVal val="visible"/>
                                      </p:to>
                                    </p:set>
                                    <p:anim calcmode="lin" valueType="num">
                                      <p:cBhvr additive="base">
                                        <p:cTn dur="500"/>
                                        <p:tgtEl>
                                          <p:spTgt spid="963"/>
                                        </p:tgtEl>
                                        <p:attrNameLst>
                                          <p:attrName>ppt_w</p:attrName>
                                        </p:attrNameLst>
                                      </p:cBhvr>
                                      <p:tavLst>
                                        <p:tav fmla="" tm="0">
                                          <p:val>
                                            <p:strVal val="0"/>
                                          </p:val>
                                        </p:tav>
                                        <p:tav fmla="" tm="100000">
                                          <p:val>
                                            <p:strVal val="#ppt_w"/>
                                          </p:val>
                                        </p:tav>
                                      </p:tavLst>
                                    </p:anim>
                                    <p:anim calcmode="lin" valueType="num">
                                      <p:cBhvr additive="base">
                                        <p:cTn dur="500"/>
                                        <p:tgtEl>
                                          <p:spTgt spid="963"/>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8" name="Shape 968"/>
        <p:cNvGrpSpPr/>
        <p:nvPr/>
      </p:nvGrpSpPr>
      <p:grpSpPr>
        <a:xfrm>
          <a:off x="0" y="0"/>
          <a:ext cx="0" cy="0"/>
          <a:chOff x="0" y="0"/>
          <a:chExt cx="0" cy="0"/>
        </a:xfrm>
      </p:grpSpPr>
      <p:sp>
        <p:nvSpPr>
          <p:cNvPr id="969" name="Google Shape;969;p19"/>
          <p:cNvSpPr txBox="1"/>
          <p:nvPr/>
        </p:nvSpPr>
        <p:spPr>
          <a:xfrm>
            <a:off x="0" y="0"/>
            <a:ext cx="9144000" cy="2286000"/>
          </a:xfrm>
          <a:prstGeom prst="rect">
            <a:avLst/>
          </a:prstGeom>
          <a:solidFill>
            <a:srgbClr val="FFFF66"/>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pic>
        <p:nvPicPr>
          <p:cNvPr descr="sun14[1]" id="970" name="Google Shape;970;p19"/>
          <p:cNvPicPr preferRelativeResize="0"/>
          <p:nvPr/>
        </p:nvPicPr>
        <p:blipFill rotWithShape="1">
          <a:blip r:embed="rId3">
            <a:alphaModFix/>
          </a:blip>
          <a:srcRect b="0" l="0" r="0" t="0"/>
          <a:stretch/>
        </p:blipFill>
        <p:spPr>
          <a:xfrm>
            <a:off x="7391400" y="114300"/>
            <a:ext cx="1428750" cy="928687"/>
          </a:xfrm>
          <a:prstGeom prst="rect">
            <a:avLst/>
          </a:prstGeom>
          <a:noFill/>
          <a:ln>
            <a:noFill/>
          </a:ln>
        </p:spPr>
      </p:pic>
      <p:pic>
        <p:nvPicPr>
          <p:cNvPr descr="TREE2" id="971" name="Google Shape;971;p19"/>
          <p:cNvPicPr preferRelativeResize="0"/>
          <p:nvPr/>
        </p:nvPicPr>
        <p:blipFill rotWithShape="1">
          <a:blip r:embed="rId4">
            <a:alphaModFix/>
          </a:blip>
          <a:srcRect b="0" l="0" r="0" t="0"/>
          <a:stretch/>
        </p:blipFill>
        <p:spPr>
          <a:xfrm>
            <a:off x="1371600" y="285750"/>
            <a:ext cx="2270125" cy="1819275"/>
          </a:xfrm>
          <a:prstGeom prst="rect">
            <a:avLst/>
          </a:prstGeom>
          <a:noFill/>
          <a:ln>
            <a:noFill/>
          </a:ln>
        </p:spPr>
      </p:pic>
      <p:grpSp>
        <p:nvGrpSpPr>
          <p:cNvPr id="972" name="Google Shape;972;p19"/>
          <p:cNvGrpSpPr/>
          <p:nvPr/>
        </p:nvGrpSpPr>
        <p:grpSpPr>
          <a:xfrm>
            <a:off x="0" y="1485900"/>
            <a:ext cx="9144000" cy="857250"/>
            <a:chOff x="0" y="1248"/>
            <a:chExt cx="4651" cy="763"/>
          </a:xfrm>
        </p:grpSpPr>
        <p:pic>
          <p:nvPicPr>
            <p:cNvPr descr="BHOMES4" id="973" name="Google Shape;973;p19"/>
            <p:cNvPicPr preferRelativeResize="0"/>
            <p:nvPr/>
          </p:nvPicPr>
          <p:blipFill rotWithShape="1">
            <a:blip r:embed="rId5">
              <a:alphaModFix/>
            </a:blip>
            <a:srcRect b="0" l="0" r="0" t="0"/>
            <a:stretch/>
          </p:blipFill>
          <p:spPr>
            <a:xfrm>
              <a:off x="0" y="1248"/>
              <a:ext cx="1174" cy="750"/>
            </a:xfrm>
            <a:prstGeom prst="rect">
              <a:avLst/>
            </a:prstGeom>
            <a:noFill/>
            <a:ln>
              <a:noFill/>
            </a:ln>
          </p:spPr>
        </p:pic>
        <p:pic>
          <p:nvPicPr>
            <p:cNvPr descr="BHOMES1" id="974" name="Google Shape;974;p19"/>
            <p:cNvPicPr preferRelativeResize="0"/>
            <p:nvPr/>
          </p:nvPicPr>
          <p:blipFill rotWithShape="1">
            <a:blip r:embed="rId6">
              <a:alphaModFix/>
            </a:blip>
            <a:srcRect b="0" l="0" r="0" t="0"/>
            <a:stretch/>
          </p:blipFill>
          <p:spPr>
            <a:xfrm>
              <a:off x="1164" y="1368"/>
              <a:ext cx="1183" cy="626"/>
            </a:xfrm>
            <a:prstGeom prst="rect">
              <a:avLst/>
            </a:prstGeom>
            <a:noFill/>
            <a:ln>
              <a:noFill/>
            </a:ln>
          </p:spPr>
        </p:pic>
        <p:pic>
          <p:nvPicPr>
            <p:cNvPr descr="BHOMES2" id="975" name="Google Shape;975;p19"/>
            <p:cNvPicPr preferRelativeResize="0"/>
            <p:nvPr/>
          </p:nvPicPr>
          <p:blipFill rotWithShape="1">
            <a:blip r:embed="rId7">
              <a:alphaModFix/>
            </a:blip>
            <a:srcRect b="0" l="0" r="0" t="0"/>
            <a:stretch/>
          </p:blipFill>
          <p:spPr>
            <a:xfrm>
              <a:off x="2328" y="1260"/>
              <a:ext cx="1171" cy="751"/>
            </a:xfrm>
            <a:prstGeom prst="rect">
              <a:avLst/>
            </a:prstGeom>
            <a:noFill/>
            <a:ln>
              <a:noFill/>
            </a:ln>
          </p:spPr>
        </p:pic>
        <p:pic>
          <p:nvPicPr>
            <p:cNvPr descr="BHOMES3" id="976" name="Google Shape;976;p19"/>
            <p:cNvPicPr preferRelativeResize="0"/>
            <p:nvPr/>
          </p:nvPicPr>
          <p:blipFill rotWithShape="1">
            <a:blip r:embed="rId8">
              <a:alphaModFix/>
            </a:blip>
            <a:srcRect b="0" l="0" r="0" t="0"/>
            <a:stretch/>
          </p:blipFill>
          <p:spPr>
            <a:xfrm>
              <a:off x="3480" y="1248"/>
              <a:ext cx="1171" cy="753"/>
            </a:xfrm>
            <a:prstGeom prst="rect">
              <a:avLst/>
            </a:prstGeom>
            <a:noFill/>
            <a:ln>
              <a:noFill/>
            </a:ln>
          </p:spPr>
        </p:pic>
      </p:grpSp>
      <p:sp>
        <p:nvSpPr>
          <p:cNvPr id="977" name="Google Shape;977;p19"/>
          <p:cNvSpPr txBox="1"/>
          <p:nvPr/>
        </p:nvSpPr>
        <p:spPr>
          <a:xfrm>
            <a:off x="0" y="2343150"/>
            <a:ext cx="9144000" cy="2571750"/>
          </a:xfrm>
          <a:prstGeom prst="rect">
            <a:avLst/>
          </a:prstGeom>
          <a:solidFill>
            <a:srgbClr val="000099"/>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978" name="Google Shape;978;p19"/>
          <p:cNvSpPr/>
          <p:nvPr/>
        </p:nvSpPr>
        <p:spPr>
          <a:xfrm>
            <a:off x="2382837" y="2420937"/>
            <a:ext cx="4572000" cy="581025"/>
          </a:xfrm>
          <a:prstGeom prst="rect">
            <a:avLst/>
          </a:prstGeom>
        </p:spPr>
        <p:txBody>
          <a:bodyPr>
            <a:prstTxWarp prst="textPlain"/>
          </a:bodyPr>
          <a:lstStyle/>
          <a:p>
            <a:pPr lvl="0" algn="l"/>
            <a:r>
              <a:rPr b="0" i="1">
                <a:ln cap="flat" cmpd="sng" w="12700">
                  <a:solidFill>
                    <a:srgbClr val="EAEAEA"/>
                  </a:solidFill>
                  <a:prstDash val="solid"/>
                  <a:miter lim="800000"/>
                  <a:headEnd len="sm" w="sm" type="none"/>
                  <a:tailEnd len="sm" w="sm" type="none"/>
                </a:ln>
                <a:gradFill>
                  <a:gsLst>
                    <a:gs pos="0">
                      <a:srgbClr val="A603AB"/>
                    </a:gs>
                    <a:gs pos="11999">
                      <a:srgbClr val="E81766"/>
                    </a:gs>
                    <a:gs pos="27000">
                      <a:srgbClr val="EE3F17"/>
                    </a:gs>
                    <a:gs pos="47999">
                      <a:srgbClr val="FFFF00"/>
                    </a:gs>
                    <a:gs pos="64999">
                      <a:srgbClr val="1A8D48"/>
                    </a:gs>
                    <a:gs pos="78999">
                      <a:srgbClr val="0819FB"/>
                    </a:gs>
                    <a:gs pos="100000">
                      <a:srgbClr val="A603AB"/>
                    </a:gs>
                  </a:gsLst>
                  <a:lin ang="0" scaled="0"/>
                </a:gradFill>
                <a:latin typeface="Times New Roman"/>
              </a:rPr>
              <a:t>DẶN DÒ </a:t>
            </a:r>
          </a:p>
        </p:txBody>
      </p:sp>
      <p:sp>
        <p:nvSpPr>
          <p:cNvPr id="979" name="Google Shape;979;p19"/>
          <p:cNvSpPr txBox="1"/>
          <p:nvPr/>
        </p:nvSpPr>
        <p:spPr>
          <a:xfrm>
            <a:off x="0" y="2874962"/>
            <a:ext cx="9144000" cy="1925637"/>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lt1"/>
              </a:buClr>
              <a:buSzPts val="2800"/>
              <a:buFont typeface="Times New Roman"/>
              <a:buNone/>
            </a:pPr>
            <a:r>
              <a:rPr b="1" i="0" lang="en-US" sz="2800" u="none">
                <a:solidFill>
                  <a:schemeClr val="lt1"/>
                </a:solidFill>
                <a:latin typeface="Times New Roman"/>
                <a:ea typeface="Times New Roman"/>
                <a:cs typeface="Times New Roman"/>
                <a:sym typeface="Times New Roman"/>
              </a:rPr>
              <a:t>   </a:t>
            </a:r>
            <a:r>
              <a:rPr b="1" i="1" lang="en-US" sz="3200" u="none">
                <a:solidFill>
                  <a:schemeClr val="lt1"/>
                </a:solidFill>
                <a:latin typeface="Times New Roman"/>
                <a:ea typeface="Times New Roman"/>
                <a:cs typeface="Times New Roman"/>
                <a:sym typeface="Times New Roman"/>
              </a:rPr>
              <a:t>- Vận dụng bài học.</a:t>
            </a:r>
            <a:endParaRPr/>
          </a:p>
          <a:p>
            <a:pPr indent="-228600" lvl="0" marL="0" marR="0" rtl="0" algn="ctr">
              <a:lnSpc>
                <a:spcPct val="100000"/>
              </a:lnSpc>
              <a:spcBef>
                <a:spcPts val="0"/>
              </a:spcBef>
              <a:spcAft>
                <a:spcPts val="0"/>
              </a:spcAft>
              <a:buClr>
                <a:schemeClr val="lt1"/>
              </a:buClr>
              <a:buSzPts val="3600"/>
              <a:buFont typeface="Times New Roman"/>
              <a:buChar char="-"/>
            </a:pPr>
            <a:r>
              <a:rPr b="1" i="1" lang="en-US" sz="3600" u="none">
                <a:solidFill>
                  <a:schemeClr val="lt1"/>
                </a:solidFill>
                <a:latin typeface="Times New Roman"/>
                <a:ea typeface="Times New Roman"/>
                <a:cs typeface="Times New Roman"/>
                <a:sym typeface="Times New Roman"/>
              </a:rPr>
              <a:t> </a:t>
            </a:r>
            <a:r>
              <a:rPr b="1" i="1" lang="en-US" sz="3200" u="none">
                <a:solidFill>
                  <a:schemeClr val="lt1"/>
                </a:solidFill>
                <a:latin typeface="Times New Roman"/>
                <a:ea typeface="Times New Roman"/>
                <a:cs typeface="Times New Roman"/>
                <a:sym typeface="Times New Roman"/>
              </a:rPr>
              <a:t>Chuẩn bị: Hợp tác với những người xung quanh</a:t>
            </a:r>
            <a:br>
              <a:rPr b="1" i="0" lang="en-US" sz="3200" u="none">
                <a:solidFill>
                  <a:schemeClr val="lt1"/>
                </a:solidFill>
                <a:latin typeface="Times New Roman"/>
                <a:ea typeface="Times New Roman"/>
                <a:cs typeface="Times New Roman"/>
                <a:sym typeface="Times New Roman"/>
              </a:rPr>
            </a:b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xit" presetID="2" presetSubtype="4">
                                  <p:stCondLst>
                                    <p:cond delay="0"/>
                                  </p:stCondLst>
                                  <p:childTnLst>
                                    <p:anim calcmode="lin" valueType="num">
                                      <p:cBhvr additive="base">
                                        <p:cTn dur="2000"/>
                                        <p:tgtEl>
                                          <p:spTgt spid="970"/>
                                        </p:tgtEl>
                                        <p:attrNameLst>
                                          <p:attrName>ppt_y</p:attrName>
                                        </p:attrNameLst>
                                      </p:cBhvr>
                                      <p:tavLst>
                                        <p:tav fmla="" tm="0">
                                          <p:val>
                                            <p:strVal val="#ppt_y"/>
                                          </p:val>
                                        </p:tav>
                                        <p:tav fmla="" tm="100000">
                                          <p:val>
                                            <p:strVal val="#ppt_y+1"/>
                                          </p:val>
                                        </p:tav>
                                      </p:tavLst>
                                    </p:anim>
                                    <p:set>
                                      <p:cBhvr>
                                        <p:cTn dur="1" fill="hold">
                                          <p:stCondLst>
                                            <p:cond delay="2000"/>
                                          </p:stCondLst>
                                        </p:cTn>
                                        <p:tgtEl>
                                          <p:spTgt spid="970"/>
                                        </p:tgtEl>
                                        <p:attrNameLst>
                                          <p:attrName>style.visibility</p:attrName>
                                        </p:attrNameLst>
                                      </p:cBhvr>
                                      <p:to>
                                        <p:strVal val="hidden"/>
                                      </p:to>
                                    </p:set>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978"/>
                                        </p:tgtEl>
                                        <p:attrNameLst>
                                          <p:attrName>style.visibility</p:attrName>
                                        </p:attrNameLst>
                                      </p:cBhvr>
                                      <p:to>
                                        <p:strVal val="visible"/>
                                      </p:to>
                                    </p:set>
                                    <p:anim calcmode="lin" valueType="num">
                                      <p:cBhvr additive="base">
                                        <p:cTn dur="500"/>
                                        <p:tgtEl>
                                          <p:spTgt spid="978"/>
                                        </p:tgtEl>
                                        <p:attrNameLst>
                                          <p:attrName>ppt_w</p:attrName>
                                        </p:attrNameLst>
                                      </p:cBhvr>
                                      <p:tavLst>
                                        <p:tav fmla="" tm="0">
                                          <p:val>
                                            <p:strVal val="0"/>
                                          </p:val>
                                        </p:tav>
                                        <p:tav fmla="" tm="100000">
                                          <p:val>
                                            <p:strVal val="#ppt_w"/>
                                          </p:val>
                                        </p:tav>
                                      </p:tavLst>
                                    </p:anim>
                                    <p:anim calcmode="lin" valueType="num">
                                      <p:cBhvr additive="base">
                                        <p:cTn dur="500"/>
                                        <p:tgtEl>
                                          <p:spTgt spid="978"/>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979"/>
                                        </p:tgtEl>
                                        <p:attrNameLst>
                                          <p:attrName>style.visibility</p:attrName>
                                        </p:attrNameLst>
                                      </p:cBhvr>
                                      <p:to>
                                        <p:strVal val="visible"/>
                                      </p:to>
                                    </p:set>
                                    <p:animEffect filter="fade" transition="in">
                                      <p:cBhvr>
                                        <p:cTn dur="500"/>
                                        <p:tgtEl>
                                          <p:spTgt spid="97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
          <p:cNvSpPr txBox="1"/>
          <p:nvPr/>
        </p:nvSpPr>
        <p:spPr>
          <a:xfrm>
            <a:off x="533400" y="1352550"/>
            <a:ext cx="7848600" cy="2246312"/>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 Nêu được vai trò của phụ nữ trong gia đình và ngoài xã hội.</a:t>
            </a:r>
            <a:endParaRPr b="0" i="0" sz="2000" u="none" cap="none" strike="noStrike">
              <a:solidFill>
                <a:schemeClr val="dk1"/>
              </a:solidFill>
              <a:latin typeface="Times New Roman"/>
              <a:ea typeface="Times New Roman"/>
              <a:cs typeface="Times New Roman"/>
              <a:sym typeface="Times New Roman"/>
            </a:endParaRPr>
          </a:p>
          <a:p>
            <a:pPr indent="0" lvl="0" marL="0" marR="0" rtl="0" algn="just">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 Nêu được những việc cần làm phù hợp với lứa tuổi thể hiện sự tôn trọng phụ nữ.</a:t>
            </a:r>
            <a:endParaRPr b="0" i="0" sz="2000" u="none" cap="none" strike="noStrike">
              <a:solidFill>
                <a:schemeClr val="dk1"/>
              </a:solidFill>
              <a:latin typeface="Times New Roman"/>
              <a:ea typeface="Times New Roman"/>
              <a:cs typeface="Times New Roman"/>
              <a:sym typeface="Times New Roman"/>
            </a:endParaRPr>
          </a:p>
          <a:p>
            <a:pPr indent="0" lvl="0" marL="0" marR="0" rtl="0" algn="just">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 Tôn trọng, quan tâm, không phân biệt đối xử với chị em gái, bạn gái và phụ nữ khác trong cuộc sống hằng ngày. </a:t>
            </a:r>
            <a:endParaRPr/>
          </a:p>
          <a:p>
            <a:pPr indent="0" lvl="0" marL="0" marR="0" rtl="0" algn="just">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 Trung thực trong học tập và cuộc sống. Tôn trọng người phụ nữ và các bạn gái.</a:t>
            </a:r>
            <a:endParaRPr/>
          </a:p>
        </p:txBody>
      </p:sp>
      <p:sp>
        <p:nvSpPr>
          <p:cNvPr id="172" name="Google Shape;172;p2"/>
          <p:cNvSpPr txBox="1"/>
          <p:nvPr/>
        </p:nvSpPr>
        <p:spPr>
          <a:xfrm>
            <a:off x="2254250" y="514350"/>
            <a:ext cx="4635500"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3200"/>
              <a:buFont typeface="Times New Roman"/>
              <a:buNone/>
            </a:pPr>
            <a:r>
              <a:rPr b="1" i="0" lang="en-US" sz="3200" u="none" cap="none" strike="noStrike">
                <a:solidFill>
                  <a:srgbClr val="FF0000"/>
                </a:solidFill>
                <a:latin typeface="Times New Roman"/>
                <a:ea typeface="Times New Roman"/>
                <a:cs typeface="Times New Roman"/>
                <a:sym typeface="Times New Roman"/>
              </a:rPr>
              <a:t>YÊU CẦU CẦN ĐẠT</a:t>
            </a:r>
            <a:endParaRPr/>
          </a:p>
        </p:txBody>
      </p:sp>
    </p:spTree>
  </p:cSld>
  <p:clrMapOvr>
    <a:masterClrMapping/>
  </p:clrMapOvr>
  <p:transition>
    <p:blinds dir="ver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1"/>
                                        </p:tgtEl>
                                        <p:attrNameLst>
                                          <p:attrName>style.visibility</p:attrName>
                                        </p:attrNameLst>
                                      </p:cBhvr>
                                      <p:to>
                                        <p:strVal val="visible"/>
                                      </p:to>
                                    </p:set>
                                    <p:animEffect filter="fade" transition="in">
                                      <p:cBhvr>
                                        <p:cTn dur="1000"/>
                                        <p:tgtEl>
                                          <p:spTgt spid="1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3"/>
          <p:cNvSpPr txBox="1"/>
          <p:nvPr/>
        </p:nvSpPr>
        <p:spPr>
          <a:xfrm>
            <a:off x="0" y="1195387"/>
            <a:ext cx="2119312" cy="461962"/>
          </a:xfrm>
          <a:prstGeom prst="rect">
            <a:avLst/>
          </a:prstGeom>
          <a:solidFill>
            <a:srgbClr val="FFFF00"/>
          </a:solidFill>
          <a:ln cap="flat" cmpd="sng" w="57150">
            <a:solidFill>
              <a:srgbClr val="0000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cap="none" strike="noStrike">
                <a:solidFill>
                  <a:srgbClr val="FF0000"/>
                </a:solidFill>
                <a:latin typeface="Times New Roman"/>
                <a:ea typeface="Times New Roman"/>
                <a:cs typeface="Times New Roman"/>
                <a:sym typeface="Times New Roman"/>
              </a:rPr>
              <a:t>KHỞI ĐỘNG</a:t>
            </a:r>
            <a:endParaRPr/>
          </a:p>
        </p:txBody>
      </p:sp>
      <p:grpSp>
        <p:nvGrpSpPr>
          <p:cNvPr id="178" name="Google Shape;178;p3"/>
          <p:cNvGrpSpPr/>
          <p:nvPr/>
        </p:nvGrpSpPr>
        <p:grpSpPr>
          <a:xfrm>
            <a:off x="685800" y="920750"/>
            <a:ext cx="7921625" cy="4248150"/>
            <a:chOff x="-751002" y="1354485"/>
            <a:chExt cx="8839200" cy="5936520"/>
          </a:xfrm>
        </p:grpSpPr>
        <p:pic>
          <p:nvPicPr>
            <p:cNvPr descr="bucthu.png" id="179" name="Google Shape;179;p3"/>
            <p:cNvPicPr preferRelativeResize="0"/>
            <p:nvPr/>
          </p:nvPicPr>
          <p:blipFill rotWithShape="1">
            <a:blip r:embed="rId3">
              <a:alphaModFix/>
            </a:blip>
            <a:srcRect b="0" l="0" r="0" t="0"/>
            <a:stretch/>
          </p:blipFill>
          <p:spPr>
            <a:xfrm>
              <a:off x="-751002" y="1354485"/>
              <a:ext cx="8839200" cy="5936520"/>
            </a:xfrm>
            <a:prstGeom prst="rect">
              <a:avLst/>
            </a:prstGeom>
            <a:noFill/>
            <a:ln>
              <a:noFill/>
            </a:ln>
          </p:spPr>
        </p:pic>
        <p:sp>
          <p:nvSpPr>
            <p:cNvPr id="180" name="Google Shape;180;p3"/>
            <p:cNvSpPr/>
            <p:nvPr/>
          </p:nvSpPr>
          <p:spPr>
            <a:xfrm>
              <a:off x="2798297" y="2424935"/>
              <a:ext cx="4978404" cy="3037912"/>
            </a:xfrm>
            <a:prstGeom prst="cloud">
              <a:avLst/>
            </a:prstGeom>
            <a:solidFill>
              <a:schemeClr val="lt1"/>
            </a:solidFill>
            <a:ln cap="flat" cmpd="sng" w="25400">
              <a:solidFill>
                <a:srgbClr val="88A3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5400"/>
                <a:buFont typeface="Times New Roman"/>
                <a:buNone/>
              </a:pPr>
              <a:r>
                <a:rPr b="1" i="0" lang="en-US" sz="5400" u="none" cap="none" strike="noStrike">
                  <a:solidFill>
                    <a:srgbClr val="FF0000"/>
                  </a:solidFill>
                  <a:latin typeface="Times New Roman"/>
                  <a:ea typeface="Times New Roman"/>
                  <a:cs typeface="Times New Roman"/>
                  <a:sym typeface="Times New Roman"/>
                </a:rPr>
                <a:t>Trả lời câu hỏi ?</a:t>
              </a:r>
              <a:endParaRPr/>
            </a:p>
          </p:txBody>
        </p:sp>
      </p:grpSp>
    </p:spTree>
  </p:cSld>
  <p:clrMapOvr>
    <a:masterClrMapping/>
  </p:clrMapOvr>
  <p:transition>
    <p:blinds dir="vert"/>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77"/>
                                        </p:tgtEl>
                                        <p:attrNameLst>
                                          <p:attrName>style.visibility</p:attrName>
                                        </p:attrNameLst>
                                      </p:cBhvr>
                                      <p:to>
                                        <p:strVal val="visible"/>
                                      </p:to>
                                    </p:set>
                                    <p:animEffect filter="fade" transition="in">
                                      <p:cBhvr>
                                        <p:cTn dur="80"/>
                                        <p:tgtEl>
                                          <p:spTgt spid="1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pic>
        <p:nvPicPr>
          <p:cNvPr descr="POINSET2" id="185" name="Google Shape;185;p4"/>
          <p:cNvPicPr preferRelativeResize="0"/>
          <p:nvPr/>
        </p:nvPicPr>
        <p:blipFill rotWithShape="1">
          <a:blip r:embed="rId3">
            <a:alphaModFix/>
          </a:blip>
          <a:srcRect b="0" l="0" r="0" t="0"/>
          <a:stretch/>
        </p:blipFill>
        <p:spPr>
          <a:xfrm rot="-5400000">
            <a:off x="160337" y="4029075"/>
            <a:ext cx="958850" cy="1273175"/>
          </a:xfrm>
          <a:prstGeom prst="rect">
            <a:avLst/>
          </a:prstGeom>
          <a:noFill/>
          <a:ln>
            <a:noFill/>
          </a:ln>
        </p:spPr>
      </p:pic>
      <p:pic>
        <p:nvPicPr>
          <p:cNvPr descr="POINSET2" id="186" name="Google Shape;186;p4"/>
          <p:cNvPicPr preferRelativeResize="0"/>
          <p:nvPr/>
        </p:nvPicPr>
        <p:blipFill rotWithShape="1">
          <a:blip r:embed="rId4">
            <a:alphaModFix/>
          </a:blip>
          <a:srcRect b="0" l="0" r="0" t="0"/>
          <a:stretch/>
        </p:blipFill>
        <p:spPr>
          <a:xfrm rot="10800000">
            <a:off x="7866062" y="4189412"/>
            <a:ext cx="1277937" cy="954087"/>
          </a:xfrm>
          <a:prstGeom prst="rect">
            <a:avLst/>
          </a:prstGeom>
          <a:noFill/>
          <a:ln>
            <a:noFill/>
          </a:ln>
        </p:spPr>
      </p:pic>
      <p:sp>
        <p:nvSpPr>
          <p:cNvPr id="187" name="Google Shape;187;p4"/>
          <p:cNvSpPr txBox="1"/>
          <p:nvPr/>
        </p:nvSpPr>
        <p:spPr>
          <a:xfrm>
            <a:off x="0" y="1123950"/>
            <a:ext cx="6096000" cy="646112"/>
          </a:xfrm>
          <a:prstGeom prst="rect">
            <a:avLst/>
          </a:prstGeom>
          <a:solidFill>
            <a:srgbClr val="FFFF99"/>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FF"/>
              </a:buClr>
              <a:buSzPts val="3600"/>
              <a:buFont typeface="Times New Roman"/>
              <a:buNone/>
            </a:pPr>
            <a:r>
              <a:rPr b="1" i="0" lang="en-US" sz="3600" u="none" cap="none" strike="noStrike">
                <a:solidFill>
                  <a:srgbClr val="0000FF"/>
                </a:solidFill>
                <a:latin typeface="Times New Roman"/>
                <a:ea typeface="Times New Roman"/>
                <a:cs typeface="Times New Roman"/>
                <a:sym typeface="Times New Roman"/>
              </a:rPr>
              <a:t>  </a:t>
            </a:r>
            <a:r>
              <a:rPr b="1" i="0" lang="en-US" sz="2000" u="none" cap="none" strike="noStrike">
                <a:solidFill>
                  <a:srgbClr val="FF0000"/>
                </a:solidFill>
                <a:latin typeface="Times New Roman"/>
                <a:ea typeface="Times New Roman"/>
                <a:cs typeface="Times New Roman"/>
                <a:sym typeface="Times New Roman"/>
              </a:rPr>
              <a:t>CHỌN ĐÁP ÁN ĐÚNG NHẤT</a:t>
            </a:r>
            <a:endParaRPr/>
          </a:p>
        </p:txBody>
      </p:sp>
      <p:sp>
        <p:nvSpPr>
          <p:cNvPr id="188" name="Google Shape;188;p4"/>
          <p:cNvSpPr txBox="1"/>
          <p:nvPr/>
        </p:nvSpPr>
        <p:spPr>
          <a:xfrm>
            <a:off x="533400" y="1828800"/>
            <a:ext cx="8305800" cy="523875"/>
          </a:xfrm>
          <a:prstGeom prst="rect">
            <a:avLst/>
          </a:prstGeom>
          <a:solidFill>
            <a:srgbClr val="FFCCFF"/>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2800"/>
              <a:buFont typeface="Times New Roman"/>
              <a:buNone/>
            </a:pPr>
            <a:r>
              <a:rPr b="0" i="0" lang="en-US" sz="2800" u="none" cap="none" strike="noStrike">
                <a:solidFill>
                  <a:srgbClr val="0000FF"/>
                </a:solidFill>
                <a:latin typeface="Times New Roman"/>
                <a:ea typeface="Times New Roman"/>
                <a:cs typeface="Times New Roman"/>
                <a:sym typeface="Times New Roman"/>
              </a:rPr>
              <a:t>1.  Phụ nữ là người đáng được tôn trọng vì:</a:t>
            </a:r>
            <a:endParaRPr/>
          </a:p>
        </p:txBody>
      </p:sp>
      <p:sp>
        <p:nvSpPr>
          <p:cNvPr id="189" name="Google Shape;189;p4"/>
          <p:cNvSpPr txBox="1"/>
          <p:nvPr/>
        </p:nvSpPr>
        <p:spPr>
          <a:xfrm>
            <a:off x="838200" y="3165475"/>
            <a:ext cx="7848600" cy="585787"/>
          </a:xfrm>
          <a:prstGeom prst="rect">
            <a:avLst/>
          </a:prstGeom>
          <a:solidFill>
            <a:srgbClr val="FF66CC"/>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3200"/>
              <a:buFont typeface="Times New Roman"/>
              <a:buNone/>
            </a:pPr>
            <a:r>
              <a:rPr b="1" i="1" lang="en-US" sz="3200" u="none" cap="none" strike="noStrike">
                <a:solidFill>
                  <a:srgbClr val="000099"/>
                </a:solidFill>
                <a:latin typeface="Times New Roman"/>
                <a:ea typeface="Times New Roman"/>
                <a:cs typeface="Times New Roman"/>
                <a:sym typeface="Times New Roman"/>
              </a:rPr>
              <a:t>B</a:t>
            </a:r>
            <a:r>
              <a:rPr b="1" i="1" lang="en-US" sz="2800" u="none" cap="none" strike="noStrike">
                <a:solidFill>
                  <a:srgbClr val="000099"/>
                </a:solidFill>
                <a:latin typeface="Times New Roman"/>
                <a:ea typeface="Times New Roman"/>
                <a:cs typeface="Times New Roman"/>
                <a:sym typeface="Times New Roman"/>
              </a:rPr>
              <a:t>. Vì họ xứng đáng được mọi người tôn trọng.</a:t>
            </a:r>
            <a:endParaRPr/>
          </a:p>
        </p:txBody>
      </p:sp>
      <p:sp>
        <p:nvSpPr>
          <p:cNvPr id="190" name="Google Shape;190;p4"/>
          <p:cNvSpPr txBox="1"/>
          <p:nvPr/>
        </p:nvSpPr>
        <p:spPr>
          <a:xfrm>
            <a:off x="838200" y="2376487"/>
            <a:ext cx="7848600" cy="954087"/>
          </a:xfrm>
          <a:prstGeom prst="rect">
            <a:avLst/>
          </a:prstGeom>
          <a:solidFill>
            <a:srgbClr val="FF66CC"/>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800"/>
              <a:buFont typeface="Times New Roman"/>
              <a:buNone/>
            </a:pPr>
            <a:r>
              <a:rPr b="1" i="1" lang="en-US" sz="2800" u="none" cap="none" strike="noStrike">
                <a:solidFill>
                  <a:srgbClr val="000099"/>
                </a:solidFill>
                <a:latin typeface="Times New Roman"/>
                <a:ea typeface="Times New Roman"/>
                <a:cs typeface="Times New Roman"/>
                <a:sym typeface="Times New Roman"/>
              </a:rPr>
              <a:t>A. Người phụ nữ có vai trò quan trọng trong gia đình và xã hội.</a:t>
            </a:r>
            <a:endParaRPr/>
          </a:p>
        </p:txBody>
      </p:sp>
      <p:sp>
        <p:nvSpPr>
          <p:cNvPr id="191" name="Google Shape;191;p4"/>
          <p:cNvSpPr txBox="1"/>
          <p:nvPr/>
        </p:nvSpPr>
        <p:spPr>
          <a:xfrm>
            <a:off x="762000" y="3736975"/>
            <a:ext cx="7924800" cy="585787"/>
          </a:xfrm>
          <a:prstGeom prst="rect">
            <a:avLst/>
          </a:prstGeom>
          <a:solidFill>
            <a:srgbClr val="FF66CC"/>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3200"/>
              <a:buFont typeface="Times New Roman"/>
              <a:buNone/>
            </a:pPr>
            <a:r>
              <a:rPr b="1" i="1" lang="en-US" sz="3200" u="none" cap="none" strike="noStrike">
                <a:solidFill>
                  <a:srgbClr val="000099"/>
                </a:solidFill>
                <a:latin typeface="Times New Roman"/>
                <a:ea typeface="Times New Roman"/>
                <a:cs typeface="Times New Roman"/>
                <a:sym typeface="Times New Roman"/>
              </a:rPr>
              <a:t>C. Cả 2 ý trên.</a:t>
            </a:r>
            <a:endParaRPr/>
          </a:p>
        </p:txBody>
      </p:sp>
      <p:sp>
        <p:nvSpPr>
          <p:cNvPr id="192" name="Google Shape;192;p4"/>
          <p:cNvSpPr/>
          <p:nvPr/>
        </p:nvSpPr>
        <p:spPr>
          <a:xfrm>
            <a:off x="609600" y="3714750"/>
            <a:ext cx="685800" cy="514350"/>
          </a:xfrm>
          <a:prstGeom prst="ellipse">
            <a:avLst/>
          </a:prstGeom>
          <a:solidFill>
            <a:schemeClr val="lt1"/>
          </a:solid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99"/>
              </a:buClr>
              <a:buSzPts val="3200"/>
              <a:buFont typeface="Times New Roman"/>
              <a:buNone/>
            </a:pPr>
            <a:r>
              <a:rPr b="1" i="1" lang="en-US" sz="3200" u="none" cap="none" strike="noStrike">
                <a:solidFill>
                  <a:srgbClr val="000099"/>
                </a:solidFill>
                <a:latin typeface="Times New Roman"/>
                <a:ea typeface="Times New Roman"/>
                <a:cs typeface="Times New Roman"/>
                <a:sym typeface="Times New Roman"/>
              </a:rPr>
              <a:t>C</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500"/>
                                        <p:tgtEl>
                                          <p:spTgt spid="18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gtEl>
                                        <p:attrNameLst>
                                          <p:attrName>style.visibility</p:attrName>
                                        </p:attrNameLst>
                                      </p:cBhvr>
                                      <p:to>
                                        <p:strVal val="visible"/>
                                      </p:to>
                                    </p:set>
                                    <p:animEffect filter="fade" transition="in">
                                      <p:cBhvr>
                                        <p:cTn dur="500"/>
                                        <p:tgtEl>
                                          <p:spTgt spid="188"/>
                                        </p:tgtEl>
                                      </p:cBhvr>
                                    </p:animEffect>
                                  </p:childTnLst>
                                </p:cTn>
                              </p:par>
                              <p:par>
                                <p:cTn fill="hold" nodeType="with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par>
                                <p:cTn fill="hold" nodeType="with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500"/>
                                        <p:tgtEl>
                                          <p:spTgt spid="190"/>
                                        </p:tgtEl>
                                      </p:cBhvr>
                                    </p:animEffect>
                                  </p:childTnLst>
                                </p:cTn>
                              </p:par>
                              <p:par>
                                <p:cTn fill="hold" nodeType="with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92"/>
                                        </p:tgtEl>
                                        <p:attrNameLst>
                                          <p:attrName>style.visibility</p:attrName>
                                        </p:attrNameLst>
                                      </p:cBhvr>
                                      <p:to>
                                        <p:strVal val="visible"/>
                                      </p:to>
                                    </p:set>
                                    <p:anim calcmode="lin" valueType="num">
                                      <p:cBhvr additive="base">
                                        <p:cTn dur="500"/>
                                        <p:tgtEl>
                                          <p:spTgt spid="192"/>
                                        </p:tgtEl>
                                        <p:attrNameLst>
                                          <p:attrName>ppt_w</p:attrName>
                                        </p:attrNameLst>
                                      </p:cBhvr>
                                      <p:tavLst>
                                        <p:tav fmla="" tm="0">
                                          <p:val>
                                            <p:strVal val="0"/>
                                          </p:val>
                                        </p:tav>
                                        <p:tav fmla="" tm="100000">
                                          <p:val>
                                            <p:strVal val="#ppt_w"/>
                                          </p:val>
                                        </p:tav>
                                      </p:tavLst>
                                    </p:anim>
                                    <p:anim calcmode="lin" valueType="num">
                                      <p:cBhvr additive="base">
                                        <p:cTn dur="500"/>
                                        <p:tgtEl>
                                          <p:spTgt spid="192"/>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5"/>
          <p:cNvSpPr txBox="1"/>
          <p:nvPr/>
        </p:nvSpPr>
        <p:spPr>
          <a:xfrm>
            <a:off x="228600" y="457200"/>
            <a:ext cx="8915400" cy="1446212"/>
          </a:xfrm>
          <a:prstGeom prst="rect">
            <a:avLst/>
          </a:prstGeom>
          <a:solidFill>
            <a:srgbClr val="FFFF99"/>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hlink"/>
              </a:buClr>
              <a:buSzPts val="3200"/>
              <a:buFont typeface="Times New Roman"/>
              <a:buNone/>
            </a:pPr>
            <a:r>
              <a:rPr b="1" i="0" lang="en-US" sz="3200" u="none" cap="none" strike="noStrike">
                <a:solidFill>
                  <a:schemeClr val="hlink"/>
                </a:solidFill>
                <a:latin typeface="Times New Roman"/>
                <a:ea typeface="Times New Roman"/>
                <a:cs typeface="Times New Roman"/>
                <a:sym typeface="Times New Roman"/>
              </a:rPr>
              <a:t>   </a:t>
            </a:r>
            <a:r>
              <a:rPr b="0" i="0" lang="en-US" sz="2800" u="none" cap="none" strike="noStrike">
                <a:solidFill>
                  <a:schemeClr val="hlink"/>
                </a:solidFill>
                <a:latin typeface="Times New Roman"/>
                <a:ea typeface="Times New Roman"/>
                <a:cs typeface="Times New Roman"/>
                <a:sym typeface="Times New Roman"/>
              </a:rPr>
              <a:t>Viết chữ </a:t>
            </a:r>
            <a:r>
              <a:rPr b="0" i="0" lang="en-US" sz="2800" u="none" cap="none" strike="noStrike">
                <a:solidFill>
                  <a:srgbClr val="CC0000"/>
                </a:solidFill>
                <a:latin typeface="Times New Roman"/>
                <a:ea typeface="Times New Roman"/>
                <a:cs typeface="Times New Roman"/>
                <a:sym typeface="Times New Roman"/>
              </a:rPr>
              <a:t>Đ</a:t>
            </a:r>
            <a:r>
              <a:rPr b="0" i="0" lang="en-US" sz="2800" u="none" cap="none" strike="noStrike">
                <a:solidFill>
                  <a:schemeClr val="hlink"/>
                </a:solidFill>
                <a:latin typeface="Times New Roman"/>
                <a:ea typeface="Times New Roman"/>
                <a:cs typeface="Times New Roman"/>
                <a:sym typeface="Times New Roman"/>
              </a:rPr>
              <a:t> trước ý kiến </a:t>
            </a:r>
            <a:r>
              <a:rPr b="0" i="0" lang="en-US" sz="2800" u="none" cap="none" strike="noStrike">
                <a:solidFill>
                  <a:srgbClr val="0000FF"/>
                </a:solidFill>
                <a:latin typeface="Times New Roman"/>
                <a:ea typeface="Times New Roman"/>
                <a:cs typeface="Times New Roman"/>
                <a:sym typeface="Times New Roman"/>
              </a:rPr>
              <a:t>thể hiện sự đối xử bình đẳng với phụ nữ</a:t>
            </a:r>
            <a:r>
              <a:rPr b="0" i="0" lang="en-US" sz="2800" u="none" cap="none" strike="noStrike">
                <a:solidFill>
                  <a:schemeClr val="hlink"/>
                </a:solidFill>
                <a:latin typeface="Times New Roman"/>
                <a:ea typeface="Times New Roman"/>
                <a:cs typeface="Times New Roman"/>
                <a:sym typeface="Times New Roman"/>
              </a:rPr>
              <a:t>, viết chữ </a:t>
            </a:r>
            <a:r>
              <a:rPr b="0" i="0" lang="en-US" sz="2800" u="none" cap="none" strike="noStrike">
                <a:solidFill>
                  <a:srgbClr val="CC0000"/>
                </a:solidFill>
                <a:latin typeface="Times New Roman"/>
                <a:ea typeface="Times New Roman"/>
                <a:cs typeface="Times New Roman"/>
                <a:sym typeface="Times New Roman"/>
              </a:rPr>
              <a:t>K</a:t>
            </a:r>
            <a:r>
              <a:rPr b="0" i="0" lang="en-US" sz="2800" u="none" cap="none" strike="noStrike">
                <a:solidFill>
                  <a:schemeClr val="hlink"/>
                </a:solidFill>
                <a:latin typeface="Times New Roman"/>
                <a:ea typeface="Times New Roman"/>
                <a:cs typeface="Times New Roman"/>
                <a:sym typeface="Times New Roman"/>
              </a:rPr>
              <a:t> vào trước ý kiến mà em cho là </a:t>
            </a:r>
            <a:r>
              <a:rPr b="0" i="0" lang="en-US" sz="2800" u="none" cap="none" strike="noStrike">
                <a:solidFill>
                  <a:srgbClr val="0000FF"/>
                </a:solidFill>
                <a:latin typeface="Times New Roman"/>
                <a:ea typeface="Times New Roman"/>
                <a:cs typeface="Times New Roman"/>
                <a:sym typeface="Times New Roman"/>
              </a:rPr>
              <a:t>chưa thể hiện sự đối xử bình đẳng với phụ nữ</a:t>
            </a:r>
            <a:r>
              <a:rPr b="0" i="0" lang="en-US" sz="2800" u="none" cap="none" strike="noStrike">
                <a:solidFill>
                  <a:schemeClr val="hlink"/>
                </a:solidFill>
                <a:latin typeface="Times New Roman"/>
                <a:ea typeface="Times New Roman"/>
                <a:cs typeface="Times New Roman"/>
                <a:sym typeface="Times New Roman"/>
              </a:rPr>
              <a:t>. </a:t>
            </a:r>
            <a:endParaRPr/>
          </a:p>
        </p:txBody>
      </p:sp>
      <p:sp>
        <p:nvSpPr>
          <p:cNvPr id="198" name="Google Shape;198;p5"/>
          <p:cNvSpPr txBox="1"/>
          <p:nvPr/>
        </p:nvSpPr>
        <p:spPr>
          <a:xfrm>
            <a:off x="228600" y="2678112"/>
            <a:ext cx="83820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1" lang="en-US" sz="2400" u="none" cap="none" strike="noStrike">
                <a:solidFill>
                  <a:srgbClr val="000099"/>
                </a:solidFill>
                <a:latin typeface="Times New Roman"/>
                <a:ea typeface="Times New Roman"/>
                <a:cs typeface="Times New Roman"/>
                <a:sym typeface="Times New Roman"/>
              </a:rPr>
              <a:t>B. Con trai bao giờ cũng giỏi hơn con gái.</a:t>
            </a:r>
            <a:endParaRPr/>
          </a:p>
        </p:txBody>
      </p:sp>
      <p:sp>
        <p:nvSpPr>
          <p:cNvPr id="199" name="Google Shape;199;p5"/>
          <p:cNvSpPr txBox="1"/>
          <p:nvPr/>
        </p:nvSpPr>
        <p:spPr>
          <a:xfrm>
            <a:off x="228600" y="2171700"/>
            <a:ext cx="89154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1" lang="en-US" sz="2400" u="none" cap="none" strike="noStrike">
                <a:solidFill>
                  <a:srgbClr val="000099"/>
                </a:solidFill>
                <a:latin typeface="Times New Roman"/>
                <a:ea typeface="Times New Roman"/>
                <a:cs typeface="Times New Roman"/>
                <a:sym typeface="Times New Roman"/>
              </a:rPr>
              <a:t>A. Trẻ em trai hay gái đều có quyền được đối xử bình đẳng.</a:t>
            </a:r>
            <a:endParaRPr/>
          </a:p>
        </p:txBody>
      </p:sp>
      <p:sp>
        <p:nvSpPr>
          <p:cNvPr id="200" name="Google Shape;200;p5"/>
          <p:cNvSpPr txBox="1"/>
          <p:nvPr/>
        </p:nvSpPr>
        <p:spPr>
          <a:xfrm>
            <a:off x="228600" y="3173412"/>
            <a:ext cx="89154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1" lang="en-US" sz="2400" u="none" cap="none" strike="noStrike">
                <a:solidFill>
                  <a:srgbClr val="000099"/>
                </a:solidFill>
                <a:latin typeface="Times New Roman"/>
                <a:ea typeface="Times New Roman"/>
                <a:cs typeface="Times New Roman"/>
                <a:sym typeface="Times New Roman"/>
              </a:rPr>
              <a:t>C. Làm việc nhà không chỉ là trách nhiệm của mẹ và chị, em gái.</a:t>
            </a:r>
            <a:endParaRPr/>
          </a:p>
        </p:txBody>
      </p:sp>
      <p:sp>
        <p:nvSpPr>
          <p:cNvPr id="201" name="Google Shape;201;p5"/>
          <p:cNvSpPr txBox="1"/>
          <p:nvPr/>
        </p:nvSpPr>
        <p:spPr>
          <a:xfrm>
            <a:off x="228600" y="4364037"/>
            <a:ext cx="80010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2400"/>
              <a:buFont typeface="Times New Roman"/>
              <a:buNone/>
            </a:pPr>
            <a:r>
              <a:rPr b="1" i="1" lang="en-US" sz="2400" u="none" cap="none" strike="noStrike">
                <a:solidFill>
                  <a:srgbClr val="000099"/>
                </a:solidFill>
                <a:latin typeface="Times New Roman"/>
                <a:ea typeface="Times New Roman"/>
                <a:cs typeface="Times New Roman"/>
                <a:sym typeface="Times New Roman"/>
              </a:rPr>
              <a:t>E. Mọi chức vụ trong xã hội chỉ nam giới mới được nắm giữ.</a:t>
            </a:r>
            <a:endParaRPr/>
          </a:p>
        </p:txBody>
      </p:sp>
      <p:sp>
        <p:nvSpPr>
          <p:cNvPr id="202" name="Google Shape;202;p5"/>
          <p:cNvSpPr txBox="1"/>
          <p:nvPr/>
        </p:nvSpPr>
        <p:spPr>
          <a:xfrm>
            <a:off x="1905000" y="3714750"/>
            <a:ext cx="3810000" cy="369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3200" u="none">
              <a:solidFill>
                <a:schemeClr val="dk1"/>
              </a:solidFill>
              <a:latin typeface="Times New Roman"/>
              <a:ea typeface="Times New Roman"/>
              <a:cs typeface="Times New Roman"/>
              <a:sym typeface="Times New Roman"/>
            </a:endParaRPr>
          </a:p>
        </p:txBody>
      </p:sp>
      <p:sp>
        <p:nvSpPr>
          <p:cNvPr id="203" name="Google Shape;203;p5"/>
          <p:cNvSpPr txBox="1"/>
          <p:nvPr/>
        </p:nvSpPr>
        <p:spPr>
          <a:xfrm>
            <a:off x="228600" y="3736975"/>
            <a:ext cx="8382000"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399"/>
              </a:buClr>
              <a:buSzPts val="2400"/>
              <a:buFont typeface="Times New Roman"/>
              <a:buNone/>
            </a:pPr>
            <a:r>
              <a:rPr b="1" i="1" lang="en-US" sz="2400" u="none">
                <a:solidFill>
                  <a:srgbClr val="003399"/>
                </a:solidFill>
                <a:latin typeface="Times New Roman"/>
                <a:ea typeface="Times New Roman"/>
                <a:cs typeface="Times New Roman"/>
                <a:sym typeface="Times New Roman"/>
              </a:rPr>
              <a:t>D. Nữ giới phải phục tùng nam giới.</a:t>
            </a:r>
            <a:endParaRPr/>
          </a:p>
        </p:txBody>
      </p:sp>
      <p:sp>
        <p:nvSpPr>
          <p:cNvPr id="204" name="Google Shape;204;p5"/>
          <p:cNvSpPr/>
          <p:nvPr/>
        </p:nvSpPr>
        <p:spPr>
          <a:xfrm>
            <a:off x="133350" y="2246312"/>
            <a:ext cx="533400" cy="400050"/>
          </a:xfrm>
          <a:prstGeom prst="ellipse">
            <a:avLst/>
          </a:prstGeom>
          <a:solidFill>
            <a:schemeClr val="lt1"/>
          </a:solid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99"/>
              </a:buClr>
              <a:buSzPts val="2400"/>
              <a:buFont typeface="Times New Roman"/>
              <a:buNone/>
            </a:pPr>
            <a:r>
              <a:rPr b="1" i="1" lang="en-US" sz="2400" u="none">
                <a:solidFill>
                  <a:srgbClr val="000099"/>
                </a:solidFill>
                <a:latin typeface="Times New Roman"/>
                <a:ea typeface="Times New Roman"/>
                <a:cs typeface="Times New Roman"/>
                <a:sym typeface="Times New Roman"/>
              </a:rPr>
              <a:t>Đ</a:t>
            </a:r>
            <a:endParaRPr/>
          </a:p>
        </p:txBody>
      </p:sp>
      <p:sp>
        <p:nvSpPr>
          <p:cNvPr id="205" name="Google Shape;205;p5"/>
          <p:cNvSpPr/>
          <p:nvPr/>
        </p:nvSpPr>
        <p:spPr>
          <a:xfrm>
            <a:off x="133350" y="2732087"/>
            <a:ext cx="533400" cy="400050"/>
          </a:xfrm>
          <a:prstGeom prst="ellipse">
            <a:avLst/>
          </a:prstGeom>
          <a:solidFill>
            <a:schemeClr val="lt1"/>
          </a:solid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99"/>
              </a:buClr>
              <a:buSzPts val="2400"/>
              <a:buFont typeface="Times New Roman"/>
              <a:buNone/>
            </a:pPr>
            <a:r>
              <a:rPr b="1" i="1" lang="en-US" sz="2400" u="none">
                <a:solidFill>
                  <a:srgbClr val="000099"/>
                </a:solidFill>
                <a:latin typeface="Times New Roman"/>
                <a:ea typeface="Times New Roman"/>
                <a:cs typeface="Times New Roman"/>
                <a:sym typeface="Times New Roman"/>
              </a:rPr>
              <a:t>K</a:t>
            </a:r>
            <a:endParaRPr/>
          </a:p>
        </p:txBody>
      </p:sp>
      <p:sp>
        <p:nvSpPr>
          <p:cNvPr id="206" name="Google Shape;206;p5"/>
          <p:cNvSpPr/>
          <p:nvPr/>
        </p:nvSpPr>
        <p:spPr>
          <a:xfrm>
            <a:off x="133350" y="3203575"/>
            <a:ext cx="533400" cy="400050"/>
          </a:xfrm>
          <a:prstGeom prst="ellipse">
            <a:avLst/>
          </a:prstGeom>
          <a:solidFill>
            <a:schemeClr val="lt1"/>
          </a:solid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99"/>
              </a:buClr>
              <a:buSzPts val="2400"/>
              <a:buFont typeface="Times New Roman"/>
              <a:buNone/>
            </a:pPr>
            <a:r>
              <a:rPr b="1" i="1" lang="en-US" sz="2400" u="none">
                <a:solidFill>
                  <a:srgbClr val="000099"/>
                </a:solidFill>
                <a:latin typeface="Times New Roman"/>
                <a:ea typeface="Times New Roman"/>
                <a:cs typeface="Times New Roman"/>
                <a:sym typeface="Times New Roman"/>
              </a:rPr>
              <a:t>Đ</a:t>
            </a:r>
            <a:endParaRPr/>
          </a:p>
        </p:txBody>
      </p:sp>
      <p:sp>
        <p:nvSpPr>
          <p:cNvPr id="207" name="Google Shape;207;p5"/>
          <p:cNvSpPr/>
          <p:nvPr/>
        </p:nvSpPr>
        <p:spPr>
          <a:xfrm>
            <a:off x="133350" y="3789362"/>
            <a:ext cx="533400" cy="400050"/>
          </a:xfrm>
          <a:prstGeom prst="ellipse">
            <a:avLst/>
          </a:prstGeom>
          <a:solidFill>
            <a:schemeClr val="lt1"/>
          </a:solid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99"/>
              </a:buClr>
              <a:buSzPts val="2400"/>
              <a:buFont typeface="Times New Roman"/>
              <a:buNone/>
            </a:pPr>
            <a:r>
              <a:rPr b="1" i="1" lang="en-US" sz="2400" u="none">
                <a:solidFill>
                  <a:srgbClr val="000099"/>
                </a:solidFill>
                <a:latin typeface="Times New Roman"/>
                <a:ea typeface="Times New Roman"/>
                <a:cs typeface="Times New Roman"/>
                <a:sym typeface="Times New Roman"/>
              </a:rPr>
              <a:t>K</a:t>
            </a:r>
            <a:endParaRPr/>
          </a:p>
        </p:txBody>
      </p:sp>
      <p:sp>
        <p:nvSpPr>
          <p:cNvPr id="208" name="Google Shape;208;p5"/>
          <p:cNvSpPr/>
          <p:nvPr/>
        </p:nvSpPr>
        <p:spPr>
          <a:xfrm>
            <a:off x="133350" y="4384675"/>
            <a:ext cx="533400" cy="400050"/>
          </a:xfrm>
          <a:prstGeom prst="ellipse">
            <a:avLst/>
          </a:prstGeom>
          <a:solidFill>
            <a:schemeClr val="lt1"/>
          </a:solidFill>
          <a:ln cap="flat" cmpd="sng" w="381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99"/>
              </a:buClr>
              <a:buSzPts val="2400"/>
              <a:buFont typeface="Times New Roman"/>
              <a:buNone/>
            </a:pPr>
            <a:r>
              <a:rPr b="1" i="1" lang="en-US" sz="2400" u="none">
                <a:solidFill>
                  <a:srgbClr val="000099"/>
                </a:solidFill>
                <a:latin typeface="Times New Roman"/>
                <a:ea typeface="Times New Roman"/>
                <a:cs typeface="Times New Roman"/>
                <a:sym typeface="Times New Roman"/>
              </a:rPr>
              <a:t>K</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9"/>
                                        </p:tgtEl>
                                        <p:attrNameLst>
                                          <p:attrName>style.visibility</p:attrName>
                                        </p:attrNameLst>
                                      </p:cBhvr>
                                      <p:to>
                                        <p:strVal val="visible"/>
                                      </p:to>
                                    </p:set>
                                    <p:animEffect filter="fade" transition="in">
                                      <p:cBhvr>
                                        <p:cTn dur="500"/>
                                        <p:tgtEl>
                                          <p:spTgt spid="1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04"/>
                                        </p:tgtEl>
                                        <p:attrNameLst>
                                          <p:attrName>style.visibility</p:attrName>
                                        </p:attrNameLst>
                                      </p:cBhvr>
                                      <p:to>
                                        <p:strVal val="visible"/>
                                      </p:to>
                                    </p:set>
                                    <p:anim calcmode="lin" valueType="num">
                                      <p:cBhvr additive="base">
                                        <p:cTn dur="500"/>
                                        <p:tgtEl>
                                          <p:spTgt spid="204"/>
                                        </p:tgtEl>
                                        <p:attrNameLst>
                                          <p:attrName>ppt_w</p:attrName>
                                        </p:attrNameLst>
                                      </p:cBhvr>
                                      <p:tavLst>
                                        <p:tav fmla="" tm="0">
                                          <p:val>
                                            <p:strVal val="0"/>
                                          </p:val>
                                        </p:tav>
                                        <p:tav fmla="" tm="100000">
                                          <p:val>
                                            <p:strVal val="#ppt_w"/>
                                          </p:val>
                                        </p:tav>
                                      </p:tavLst>
                                    </p:anim>
                                    <p:anim calcmode="lin" valueType="num">
                                      <p:cBhvr additive="base">
                                        <p:cTn dur="500"/>
                                        <p:tgtEl>
                                          <p:spTgt spid="20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gtEl>
                                        <p:attrNameLst>
                                          <p:attrName>style.visibility</p:attrName>
                                        </p:attrNameLst>
                                      </p:cBhvr>
                                      <p:to>
                                        <p:strVal val="visible"/>
                                      </p:to>
                                    </p:set>
                                    <p:animEffect filter="fade" transition="in">
                                      <p:cBhvr>
                                        <p:cTn dur="500"/>
                                        <p:tgtEl>
                                          <p:spTgt spid="1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05"/>
                                        </p:tgtEl>
                                        <p:attrNameLst>
                                          <p:attrName>style.visibility</p:attrName>
                                        </p:attrNameLst>
                                      </p:cBhvr>
                                      <p:to>
                                        <p:strVal val="visible"/>
                                      </p:to>
                                    </p:set>
                                    <p:anim calcmode="lin" valueType="num">
                                      <p:cBhvr additive="base">
                                        <p:cTn dur="500"/>
                                        <p:tgtEl>
                                          <p:spTgt spid="205"/>
                                        </p:tgtEl>
                                        <p:attrNameLst>
                                          <p:attrName>ppt_w</p:attrName>
                                        </p:attrNameLst>
                                      </p:cBhvr>
                                      <p:tavLst>
                                        <p:tav fmla="" tm="0">
                                          <p:val>
                                            <p:strVal val="0"/>
                                          </p:val>
                                        </p:tav>
                                        <p:tav fmla="" tm="100000">
                                          <p:val>
                                            <p:strVal val="#ppt_w"/>
                                          </p:val>
                                        </p:tav>
                                      </p:tavLst>
                                    </p:anim>
                                    <p:anim calcmode="lin" valueType="num">
                                      <p:cBhvr additive="base">
                                        <p:cTn dur="500"/>
                                        <p:tgtEl>
                                          <p:spTgt spid="20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0"/>
                                        </p:tgtEl>
                                        <p:attrNameLst>
                                          <p:attrName>style.visibility</p:attrName>
                                        </p:attrNameLst>
                                      </p:cBhvr>
                                      <p:to>
                                        <p:strVal val="visible"/>
                                      </p:to>
                                    </p:set>
                                    <p:animEffect filter="fade" transition="in">
                                      <p:cBhvr>
                                        <p:cTn dur="500"/>
                                        <p:tgtEl>
                                          <p:spTgt spid="2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06"/>
                                        </p:tgtEl>
                                        <p:attrNameLst>
                                          <p:attrName>style.visibility</p:attrName>
                                        </p:attrNameLst>
                                      </p:cBhvr>
                                      <p:to>
                                        <p:strVal val="visible"/>
                                      </p:to>
                                    </p:set>
                                    <p:anim calcmode="lin" valueType="num">
                                      <p:cBhvr additive="base">
                                        <p:cTn dur="500"/>
                                        <p:tgtEl>
                                          <p:spTgt spid="206"/>
                                        </p:tgtEl>
                                        <p:attrNameLst>
                                          <p:attrName>ppt_w</p:attrName>
                                        </p:attrNameLst>
                                      </p:cBhvr>
                                      <p:tavLst>
                                        <p:tav fmla="" tm="0">
                                          <p:val>
                                            <p:strVal val="0"/>
                                          </p:val>
                                        </p:tav>
                                        <p:tav fmla="" tm="100000">
                                          <p:val>
                                            <p:strVal val="#ppt_w"/>
                                          </p:val>
                                        </p:tav>
                                      </p:tavLst>
                                    </p:anim>
                                    <p:anim calcmode="lin" valueType="num">
                                      <p:cBhvr additive="base">
                                        <p:cTn dur="500"/>
                                        <p:tgtEl>
                                          <p:spTgt spid="20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2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07"/>
                                        </p:tgtEl>
                                        <p:attrNameLst>
                                          <p:attrName>style.visibility</p:attrName>
                                        </p:attrNameLst>
                                      </p:cBhvr>
                                      <p:to>
                                        <p:strVal val="visible"/>
                                      </p:to>
                                    </p:set>
                                    <p:anim calcmode="lin" valueType="num">
                                      <p:cBhvr additive="base">
                                        <p:cTn dur="500"/>
                                        <p:tgtEl>
                                          <p:spTgt spid="207"/>
                                        </p:tgtEl>
                                        <p:attrNameLst>
                                          <p:attrName>ppt_w</p:attrName>
                                        </p:attrNameLst>
                                      </p:cBhvr>
                                      <p:tavLst>
                                        <p:tav fmla="" tm="0">
                                          <p:val>
                                            <p:strVal val="0"/>
                                          </p:val>
                                        </p:tav>
                                        <p:tav fmla="" tm="100000">
                                          <p:val>
                                            <p:strVal val="#ppt_w"/>
                                          </p:val>
                                        </p:tav>
                                      </p:tavLst>
                                    </p:anim>
                                    <p:anim calcmode="lin" valueType="num">
                                      <p:cBhvr additive="base">
                                        <p:cTn dur="500"/>
                                        <p:tgtEl>
                                          <p:spTgt spid="207"/>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gtEl>
                                        <p:attrNameLst>
                                          <p:attrName>style.visibility</p:attrName>
                                        </p:attrNameLst>
                                      </p:cBhvr>
                                      <p:to>
                                        <p:strVal val="visible"/>
                                      </p:to>
                                    </p:set>
                                    <p:animEffect filter="fade" transition="in">
                                      <p:cBhvr>
                                        <p:cTn dur="80"/>
                                        <p:tgtEl>
                                          <p:spTgt spid="2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08"/>
                                        </p:tgtEl>
                                        <p:attrNameLst>
                                          <p:attrName>style.visibility</p:attrName>
                                        </p:attrNameLst>
                                      </p:cBhvr>
                                      <p:to>
                                        <p:strVal val="visible"/>
                                      </p:to>
                                    </p:set>
                                    <p:anim calcmode="lin" valueType="num">
                                      <p:cBhvr additive="base">
                                        <p:cTn dur="500"/>
                                        <p:tgtEl>
                                          <p:spTgt spid="208"/>
                                        </p:tgtEl>
                                        <p:attrNameLst>
                                          <p:attrName>ppt_w</p:attrName>
                                        </p:attrNameLst>
                                      </p:cBhvr>
                                      <p:tavLst>
                                        <p:tav fmla="" tm="0">
                                          <p:val>
                                            <p:strVal val="0"/>
                                          </p:val>
                                        </p:tav>
                                        <p:tav fmla="" tm="100000">
                                          <p:val>
                                            <p:strVal val="#ppt_w"/>
                                          </p:val>
                                        </p:tav>
                                      </p:tavLst>
                                    </p:anim>
                                    <p:anim calcmode="lin" valueType="num">
                                      <p:cBhvr additive="base">
                                        <p:cTn dur="500"/>
                                        <p:tgtEl>
                                          <p:spTgt spid="208"/>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6"/>
          <p:cNvSpPr txBox="1"/>
          <p:nvPr/>
        </p:nvSpPr>
        <p:spPr>
          <a:xfrm>
            <a:off x="0" y="1195387"/>
            <a:ext cx="2119312" cy="461962"/>
          </a:xfrm>
          <a:prstGeom prst="rect">
            <a:avLst/>
          </a:prstGeom>
          <a:solidFill>
            <a:srgbClr val="FFFF00"/>
          </a:solidFill>
          <a:ln cap="flat" cmpd="sng" w="57150">
            <a:solidFill>
              <a:srgbClr val="0000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a:solidFill>
                  <a:srgbClr val="FF0000"/>
                </a:solidFill>
                <a:latin typeface="Times New Roman"/>
                <a:ea typeface="Times New Roman"/>
                <a:cs typeface="Times New Roman"/>
                <a:sym typeface="Times New Roman"/>
              </a:rPr>
              <a:t>THỰC HÀNH</a:t>
            </a:r>
            <a:endParaRPr/>
          </a:p>
        </p:txBody>
      </p:sp>
      <p:sp>
        <p:nvSpPr>
          <p:cNvPr id="214" name="Google Shape;214;p6"/>
          <p:cNvSpPr txBox="1"/>
          <p:nvPr/>
        </p:nvSpPr>
        <p:spPr>
          <a:xfrm>
            <a:off x="1447800" y="1657350"/>
            <a:ext cx="48006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2800"/>
              <a:buFont typeface="Times New Roman"/>
              <a:buNone/>
            </a:pPr>
            <a:r>
              <a:rPr b="1" i="0" lang="en-US" sz="2800" u="none">
                <a:solidFill>
                  <a:srgbClr val="0000FF"/>
                </a:solidFill>
                <a:latin typeface="Times New Roman"/>
                <a:ea typeface="Times New Roman"/>
                <a:cs typeface="Times New Roman"/>
                <a:sym typeface="Times New Roman"/>
              </a:rPr>
              <a:t>Hoạt động 1</a:t>
            </a:r>
            <a:r>
              <a:rPr b="1" i="0" lang="en-US" sz="2800" u="none">
                <a:solidFill>
                  <a:srgbClr val="FF0000"/>
                </a:solidFill>
                <a:latin typeface="Times New Roman"/>
                <a:ea typeface="Times New Roman"/>
                <a:cs typeface="Times New Roman"/>
                <a:sym typeface="Times New Roman"/>
              </a:rPr>
              <a:t>: Xử lí tình huống</a:t>
            </a:r>
            <a:endParaRPr/>
          </a:p>
        </p:txBody>
      </p:sp>
      <p:sp>
        <p:nvSpPr>
          <p:cNvPr id="215" name="Google Shape;215;p6"/>
          <p:cNvSpPr txBox="1"/>
          <p:nvPr/>
        </p:nvSpPr>
        <p:spPr>
          <a:xfrm>
            <a:off x="6096000" y="1625600"/>
            <a:ext cx="2895600" cy="5857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660066"/>
              </a:buClr>
              <a:buSzPts val="3200"/>
              <a:buFont typeface="Times New Roman"/>
              <a:buNone/>
            </a:pPr>
            <a:r>
              <a:rPr b="1" i="0" lang="en-US" sz="3200" u="none">
                <a:solidFill>
                  <a:srgbClr val="660066"/>
                </a:solidFill>
                <a:latin typeface="Times New Roman"/>
                <a:ea typeface="Times New Roman"/>
                <a:cs typeface="Times New Roman"/>
                <a:sym typeface="Times New Roman"/>
              </a:rPr>
              <a:t>- </a:t>
            </a:r>
            <a:r>
              <a:rPr b="1" i="0" lang="en-US" sz="2800" u="none">
                <a:solidFill>
                  <a:srgbClr val="660066"/>
                </a:solidFill>
                <a:latin typeface="Times New Roman"/>
                <a:ea typeface="Times New Roman"/>
                <a:cs typeface="Times New Roman"/>
                <a:sym typeface="Times New Roman"/>
              </a:rPr>
              <a:t>Bài tập 3 (SGK)</a:t>
            </a:r>
            <a:r>
              <a:rPr b="1" i="0" lang="en-US" sz="3200" u="none">
                <a:solidFill>
                  <a:srgbClr val="660066"/>
                </a:solidFill>
                <a:latin typeface="Times New Roman"/>
                <a:ea typeface="Times New Roman"/>
                <a:cs typeface="Times New Roman"/>
                <a:sym typeface="Times New Roman"/>
              </a:rPr>
              <a:t>  </a:t>
            </a:r>
            <a:endParaRPr/>
          </a:p>
        </p:txBody>
      </p:sp>
      <p:sp>
        <p:nvSpPr>
          <p:cNvPr id="216" name="Google Shape;216;p6"/>
          <p:cNvSpPr txBox="1"/>
          <p:nvPr/>
        </p:nvSpPr>
        <p:spPr>
          <a:xfrm>
            <a:off x="0" y="2211387"/>
            <a:ext cx="9144000" cy="27860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500"/>
              <a:buFont typeface="Times New Roman"/>
              <a:buNone/>
            </a:pPr>
            <a:r>
              <a:rPr b="0" i="0" lang="en-US" sz="2500" u="none">
                <a:solidFill>
                  <a:srgbClr val="FF0000"/>
                </a:solidFill>
                <a:latin typeface="Times New Roman"/>
                <a:ea typeface="Times New Roman"/>
                <a:cs typeface="Times New Roman"/>
                <a:sym typeface="Times New Roman"/>
              </a:rPr>
              <a:t>a)</a:t>
            </a:r>
            <a:r>
              <a:rPr b="0" i="0" lang="en-US" sz="2500" u="none">
                <a:solidFill>
                  <a:schemeClr val="dk2"/>
                </a:solidFill>
                <a:latin typeface="Times New Roman"/>
                <a:ea typeface="Times New Roman"/>
                <a:cs typeface="Times New Roman"/>
                <a:sym typeface="Times New Roman"/>
              </a:rPr>
              <a:t>  Khi bỏ phiếu bầu trưởng nhóm phụ trách Sao, các bạn</a:t>
            </a:r>
            <a:r>
              <a:rPr b="0" i="0" lang="en-US" sz="2500" u="none">
                <a:solidFill>
                  <a:schemeClr val="dk1"/>
                </a:solidFill>
                <a:latin typeface="Times New Roman"/>
                <a:ea typeface="Times New Roman"/>
                <a:cs typeface="Times New Roman"/>
                <a:sym typeface="Times New Roman"/>
              </a:rPr>
              <a:t> nam </a:t>
            </a:r>
            <a:r>
              <a:rPr b="0" i="0" lang="en-US" sz="2500" u="none">
                <a:solidFill>
                  <a:schemeClr val="dk2"/>
                </a:solidFill>
                <a:latin typeface="Times New Roman"/>
                <a:ea typeface="Times New Roman"/>
                <a:cs typeface="Times New Roman"/>
                <a:sym typeface="Times New Roman"/>
              </a:rPr>
              <a:t>bàn nhau chỉ bỏ phiếu cho Tiến vì bạn ấy là con trai.</a:t>
            </a:r>
            <a:endParaRPr/>
          </a:p>
          <a:p>
            <a:pPr indent="0" lvl="0" marL="0" marR="0" rtl="0" algn="l">
              <a:lnSpc>
                <a:spcPct val="100000"/>
              </a:lnSpc>
              <a:spcBef>
                <a:spcPts val="0"/>
              </a:spcBef>
              <a:spcAft>
                <a:spcPts val="0"/>
              </a:spcAft>
              <a:buClr>
                <a:schemeClr val="dk2"/>
              </a:buClr>
              <a:buSzPts val="2500"/>
              <a:buFont typeface="Times New Roman"/>
              <a:buNone/>
            </a:pPr>
            <a:r>
              <a:rPr b="0" i="0" lang="en-US" sz="2500" u="none">
                <a:solidFill>
                  <a:schemeClr val="dk2"/>
                </a:solidFill>
                <a:latin typeface="Times New Roman"/>
                <a:ea typeface="Times New Roman"/>
                <a:cs typeface="Times New Roman"/>
                <a:sym typeface="Times New Roman"/>
              </a:rPr>
              <a:t>       </a:t>
            </a:r>
            <a:r>
              <a:rPr b="0" i="1" lang="en-US" sz="2500" u="none">
                <a:solidFill>
                  <a:srgbClr val="0000FF"/>
                </a:solidFill>
                <a:latin typeface="Times New Roman"/>
                <a:ea typeface="Times New Roman"/>
                <a:cs typeface="Times New Roman"/>
                <a:sym typeface="Times New Roman"/>
              </a:rPr>
              <a:t>Em sẽ ứng xử như thế nào nếu là một thành viên của nhóm ?</a:t>
            </a:r>
            <a:endParaRPr/>
          </a:p>
          <a:p>
            <a:pPr indent="0" lvl="0" marL="0" marR="0" rtl="0" algn="l">
              <a:lnSpc>
                <a:spcPct val="100000"/>
              </a:lnSpc>
              <a:spcBef>
                <a:spcPts val="0"/>
              </a:spcBef>
              <a:spcAft>
                <a:spcPts val="0"/>
              </a:spcAft>
              <a:buClr>
                <a:srgbClr val="FF0000"/>
              </a:buClr>
              <a:buSzPts val="2500"/>
              <a:buFont typeface="Times New Roman"/>
              <a:buNone/>
            </a:pPr>
            <a:r>
              <a:rPr b="0" i="0" lang="en-US" sz="2500" u="none">
                <a:solidFill>
                  <a:srgbClr val="FF0000"/>
                </a:solidFill>
                <a:latin typeface="Times New Roman"/>
                <a:ea typeface="Times New Roman"/>
                <a:cs typeface="Times New Roman"/>
                <a:sym typeface="Times New Roman"/>
              </a:rPr>
              <a:t>b)</a:t>
            </a:r>
            <a:r>
              <a:rPr b="0" i="0" lang="en-US" sz="2500" u="none">
                <a:solidFill>
                  <a:schemeClr val="dk2"/>
                </a:solidFill>
                <a:latin typeface="Times New Roman"/>
                <a:ea typeface="Times New Roman"/>
                <a:cs typeface="Times New Roman"/>
                <a:sym typeface="Times New Roman"/>
              </a:rPr>
              <a:t> Trong cuộc họp bàn về kế hoạch gây quỹ lớp, khi các bạn nữ phát biểu ý kiến, Tuấn nhún vai: “Ôi dào, bọn con gái biết gì mà phát biểu kia chứ!”</a:t>
            </a:r>
            <a:endParaRPr/>
          </a:p>
          <a:p>
            <a:pPr indent="0" lvl="0" marL="0" marR="0" rtl="0" algn="l">
              <a:lnSpc>
                <a:spcPct val="100000"/>
              </a:lnSpc>
              <a:spcBef>
                <a:spcPts val="0"/>
              </a:spcBef>
              <a:spcAft>
                <a:spcPts val="0"/>
              </a:spcAft>
              <a:buClr>
                <a:schemeClr val="dk2"/>
              </a:buClr>
              <a:buSzPts val="2500"/>
              <a:buFont typeface="Times New Roman"/>
              <a:buNone/>
            </a:pPr>
            <a:r>
              <a:rPr b="0" i="0" lang="en-US" sz="2500" u="none">
                <a:solidFill>
                  <a:schemeClr val="dk2"/>
                </a:solidFill>
                <a:latin typeface="Times New Roman"/>
                <a:ea typeface="Times New Roman"/>
                <a:cs typeface="Times New Roman"/>
                <a:sym typeface="Times New Roman"/>
              </a:rPr>
              <a:t>       </a:t>
            </a:r>
            <a:r>
              <a:rPr b="0" i="1" lang="en-US" sz="2500" u="none">
                <a:solidFill>
                  <a:srgbClr val="0000FF"/>
                </a:solidFill>
                <a:latin typeface="Times New Roman"/>
                <a:ea typeface="Times New Roman"/>
                <a:cs typeface="Times New Roman"/>
                <a:sym typeface="Times New Roman"/>
              </a:rPr>
              <a:t>Em sẽ làm gì nếu chứng kiến thái độ của Tuấn ?</a:t>
            </a:r>
            <a:endParaRPr/>
          </a:p>
        </p:txBody>
      </p:sp>
    </p:spTree>
  </p:cSld>
  <p:clrMapOvr>
    <a:masterClrMapping/>
  </p:clrMapOvr>
  <p:transition>
    <p:blinds dir="vert"/>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80"/>
                                        <p:tgtEl>
                                          <p:spTgt spid="2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500"/>
                                        <p:tgtEl>
                                          <p:spTgt spid="2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500"/>
                                        <p:tgtEl>
                                          <p:spTgt spid="2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500"/>
                                        <p:tgtEl>
                                          <p:spTgt spid="2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7"/>
          <p:cNvSpPr txBox="1"/>
          <p:nvPr/>
        </p:nvSpPr>
        <p:spPr>
          <a:xfrm>
            <a:off x="673100" y="57150"/>
            <a:ext cx="6248400" cy="584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Times New Roman"/>
              <a:buNone/>
            </a:pPr>
            <a:r>
              <a:rPr b="1" i="0" lang="en-US" sz="3200" u="none">
                <a:solidFill>
                  <a:srgbClr val="0000FF"/>
                </a:solidFill>
                <a:latin typeface="Times New Roman"/>
                <a:ea typeface="Times New Roman"/>
                <a:cs typeface="Times New Roman"/>
                <a:sym typeface="Times New Roman"/>
              </a:rPr>
              <a:t>Hoạt động 1</a:t>
            </a:r>
            <a:r>
              <a:rPr b="1" i="0" lang="en-US" sz="3200" u="none">
                <a:solidFill>
                  <a:srgbClr val="FF0000"/>
                </a:solidFill>
                <a:latin typeface="Times New Roman"/>
                <a:ea typeface="Times New Roman"/>
                <a:cs typeface="Times New Roman"/>
                <a:sym typeface="Times New Roman"/>
              </a:rPr>
              <a:t>: Xử lí tình huống</a:t>
            </a:r>
            <a:endParaRPr/>
          </a:p>
        </p:txBody>
      </p:sp>
      <p:sp>
        <p:nvSpPr>
          <p:cNvPr id="222" name="Google Shape;222;p7"/>
          <p:cNvSpPr txBox="1"/>
          <p:nvPr/>
        </p:nvSpPr>
        <p:spPr>
          <a:xfrm>
            <a:off x="228600" y="692150"/>
            <a:ext cx="8839200" cy="2032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Times New Roman"/>
              <a:buNone/>
            </a:pPr>
            <a:r>
              <a:rPr b="0" i="0" lang="en-US" sz="2800" u="none">
                <a:solidFill>
                  <a:srgbClr val="FF0000"/>
                </a:solidFill>
                <a:latin typeface="Times New Roman"/>
                <a:ea typeface="Times New Roman"/>
                <a:cs typeface="Times New Roman"/>
                <a:sym typeface="Times New Roman"/>
              </a:rPr>
              <a:t>a)</a:t>
            </a:r>
            <a:r>
              <a:rPr b="0" i="0" lang="en-US" sz="2800" u="none">
                <a:solidFill>
                  <a:schemeClr val="dk2"/>
                </a:solidFill>
                <a:latin typeface="Times New Roman"/>
                <a:ea typeface="Times New Roman"/>
                <a:cs typeface="Times New Roman"/>
                <a:sym typeface="Times New Roman"/>
              </a:rPr>
              <a:t>  Khi bỏ phiếu bầu trưởng nhóm phụ trách Sao, các bạn</a:t>
            </a:r>
            <a:r>
              <a:rPr b="0" i="0" lang="en-US" sz="2800" u="none">
                <a:solidFill>
                  <a:schemeClr val="dk1"/>
                </a:solidFill>
                <a:latin typeface="Times New Roman"/>
                <a:ea typeface="Times New Roman"/>
                <a:cs typeface="Times New Roman"/>
                <a:sym typeface="Times New Roman"/>
              </a:rPr>
              <a:t> nam </a:t>
            </a:r>
            <a:r>
              <a:rPr b="0" i="0" lang="en-US" sz="2800" u="none">
                <a:solidFill>
                  <a:schemeClr val="dk2"/>
                </a:solidFill>
                <a:latin typeface="Times New Roman"/>
                <a:ea typeface="Times New Roman"/>
                <a:cs typeface="Times New Roman"/>
                <a:sym typeface="Times New Roman"/>
              </a:rPr>
              <a:t>bàn nhau chỉ bỏ phiếu cho Tiến vì bạn ấy là con trai.</a:t>
            </a:r>
            <a:endParaRPr/>
          </a:p>
          <a:p>
            <a:pPr indent="0" lvl="0" marL="0" marR="0" rtl="0" algn="l">
              <a:lnSpc>
                <a:spcPct val="100000"/>
              </a:lnSpc>
              <a:spcBef>
                <a:spcPts val="1400"/>
              </a:spcBef>
              <a:spcAft>
                <a:spcPts val="0"/>
              </a:spcAft>
              <a:buClr>
                <a:schemeClr val="dk2"/>
              </a:buClr>
              <a:buSzPts val="2800"/>
              <a:buFont typeface="Times New Roman"/>
              <a:buNone/>
            </a:pPr>
            <a:r>
              <a:rPr b="0" i="0" lang="en-US" sz="2800" u="none">
                <a:solidFill>
                  <a:schemeClr val="dk2"/>
                </a:solidFill>
                <a:latin typeface="Times New Roman"/>
                <a:ea typeface="Times New Roman"/>
                <a:cs typeface="Times New Roman"/>
                <a:sym typeface="Times New Roman"/>
              </a:rPr>
              <a:t>       </a:t>
            </a:r>
            <a:r>
              <a:rPr b="0" i="1" lang="en-US" sz="2800" u="none">
                <a:solidFill>
                  <a:srgbClr val="0000FF"/>
                </a:solidFill>
                <a:latin typeface="Times New Roman"/>
                <a:ea typeface="Times New Roman"/>
                <a:cs typeface="Times New Roman"/>
                <a:sym typeface="Times New Roman"/>
              </a:rPr>
              <a:t>Em sẽ ứng xử như thế nào nếu là một thành viên của nhóm ?</a:t>
            </a:r>
            <a:endParaRPr/>
          </a:p>
        </p:txBody>
      </p:sp>
      <p:sp>
        <p:nvSpPr>
          <p:cNvPr id="223" name="Google Shape;223;p7"/>
          <p:cNvSpPr txBox="1"/>
          <p:nvPr/>
        </p:nvSpPr>
        <p:spPr>
          <a:xfrm>
            <a:off x="228600" y="2628900"/>
            <a:ext cx="8839200" cy="27384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Times New Roman"/>
              <a:buNone/>
            </a:pPr>
            <a:r>
              <a:rPr b="0" i="0" lang="en-US" sz="2800" u="none">
                <a:solidFill>
                  <a:schemeClr val="dk1"/>
                </a:solidFill>
                <a:latin typeface="Times New Roman"/>
                <a:ea typeface="Times New Roman"/>
                <a:cs typeface="Times New Roman"/>
                <a:sym typeface="Times New Roman"/>
              </a:rPr>
              <a:t>Kết luận: </a:t>
            </a:r>
            <a:endParaRPr/>
          </a:p>
          <a:p>
            <a:pPr indent="0" lvl="0" marL="0" marR="0" rtl="0" algn="l">
              <a:lnSpc>
                <a:spcPct val="100000"/>
              </a:lnSpc>
              <a:spcBef>
                <a:spcPts val="0"/>
              </a:spcBef>
              <a:spcAft>
                <a:spcPts val="0"/>
              </a:spcAft>
              <a:buClr>
                <a:schemeClr val="dk1"/>
              </a:buClr>
              <a:buSzPts val="2800"/>
              <a:buFont typeface="Times New Roman"/>
              <a:buNone/>
            </a:pPr>
            <a:r>
              <a:rPr b="0" i="0" lang="en-US" sz="2800" u="none">
                <a:solidFill>
                  <a:schemeClr val="dk1"/>
                </a:solidFill>
                <a:latin typeface="Times New Roman"/>
                <a:ea typeface="Times New Roman"/>
                <a:cs typeface="Times New Roman"/>
                <a:sym typeface="Times New Roman"/>
              </a:rPr>
              <a:t>    Chọn trưởng nhóm phụ trách Sao cần phải xem khả năng tổ chức công việc và khả năng hợp tác với bạn khác trong công việc. Nếu Tiến có khả năng thì có thể chọn bạn ấy. Không nên chọn Tiến chỉ vì lí do bạn là con trai.</a:t>
            </a:r>
            <a:endParaRPr/>
          </a:p>
          <a:p>
            <a:pPr indent="0" lvl="0" marL="0" marR="0" rtl="0" algn="l">
              <a:lnSpc>
                <a:spcPct val="100000"/>
              </a:lnSpc>
              <a:spcBef>
                <a:spcPts val="0"/>
              </a:spcBef>
              <a:spcAft>
                <a:spcPts val="0"/>
              </a:spcAft>
              <a:buNone/>
            </a:pPr>
            <a:r>
              <a:t/>
            </a:r>
            <a:endParaRPr b="0" i="0" sz="2800" u="none">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500"/>
                                        <p:tgtEl>
                                          <p:spTgt spid="2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2000"/>
                                        <p:tgtEl>
                                          <p:spTgt spid="22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8"/>
          <p:cNvSpPr txBox="1"/>
          <p:nvPr/>
        </p:nvSpPr>
        <p:spPr>
          <a:xfrm>
            <a:off x="304800" y="228600"/>
            <a:ext cx="8534400" cy="2032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Times New Roman"/>
              <a:buNone/>
            </a:pPr>
            <a:r>
              <a:rPr b="0" i="0" lang="en-US" sz="2800" u="none">
                <a:solidFill>
                  <a:srgbClr val="FF0000"/>
                </a:solidFill>
                <a:latin typeface="Times New Roman"/>
                <a:ea typeface="Times New Roman"/>
                <a:cs typeface="Times New Roman"/>
                <a:sym typeface="Times New Roman"/>
              </a:rPr>
              <a:t>b)</a:t>
            </a:r>
            <a:r>
              <a:rPr b="0" i="0" lang="en-US" sz="2800" u="none">
                <a:solidFill>
                  <a:schemeClr val="dk2"/>
                </a:solidFill>
                <a:latin typeface="Times New Roman"/>
                <a:ea typeface="Times New Roman"/>
                <a:cs typeface="Times New Roman"/>
                <a:sym typeface="Times New Roman"/>
              </a:rPr>
              <a:t> Trong cuộc họp bàn về kế hoạch gây quỹ lớp, khi các bạn nữ phát biểu ý kiến, Tuấn nhún vai: “Ôi dào, bọn con gái biết gì mà phát biểu kia chứ!”</a:t>
            </a:r>
            <a:endParaRPr/>
          </a:p>
          <a:p>
            <a:pPr indent="0" lvl="0" marL="0" marR="0" rtl="0" algn="l">
              <a:lnSpc>
                <a:spcPct val="100000"/>
              </a:lnSpc>
              <a:spcBef>
                <a:spcPts val="1400"/>
              </a:spcBef>
              <a:spcAft>
                <a:spcPts val="0"/>
              </a:spcAft>
              <a:buClr>
                <a:schemeClr val="dk2"/>
              </a:buClr>
              <a:buSzPts val="2800"/>
              <a:buFont typeface="Times New Roman"/>
              <a:buNone/>
            </a:pPr>
            <a:r>
              <a:rPr b="0" i="0" lang="en-US" sz="2800" u="none">
                <a:solidFill>
                  <a:schemeClr val="dk2"/>
                </a:solidFill>
                <a:latin typeface="Times New Roman"/>
                <a:ea typeface="Times New Roman"/>
                <a:cs typeface="Times New Roman"/>
                <a:sym typeface="Times New Roman"/>
              </a:rPr>
              <a:t>  </a:t>
            </a:r>
            <a:r>
              <a:rPr b="0" i="1" lang="en-US" sz="2800" u="none">
                <a:solidFill>
                  <a:srgbClr val="0000FF"/>
                </a:solidFill>
                <a:latin typeface="Times New Roman"/>
                <a:ea typeface="Times New Roman"/>
                <a:cs typeface="Times New Roman"/>
                <a:sym typeface="Times New Roman"/>
              </a:rPr>
              <a:t>Em sẽ làm gì nếu chứng kiến thái độ của Tuấn ?</a:t>
            </a:r>
            <a:endParaRPr/>
          </a:p>
        </p:txBody>
      </p:sp>
      <p:sp>
        <p:nvSpPr>
          <p:cNvPr id="229" name="Google Shape;229;p8"/>
          <p:cNvSpPr txBox="1"/>
          <p:nvPr/>
        </p:nvSpPr>
        <p:spPr>
          <a:xfrm>
            <a:off x="381000" y="2457450"/>
            <a:ext cx="8763000" cy="954087"/>
          </a:xfrm>
          <a:prstGeom prst="rect">
            <a:avLst/>
          </a:prstGeom>
          <a:noFill/>
          <a:ln cap="flat" cmpd="sng" w="9525">
            <a:solidFill>
              <a:schemeClr val="lt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C3399"/>
              </a:buClr>
              <a:buSzPts val="2800"/>
              <a:buFont typeface="Times New Roman"/>
              <a:buNone/>
            </a:pPr>
            <a:r>
              <a:rPr b="0" i="0" lang="en-US" sz="2800" u="none">
                <a:solidFill>
                  <a:srgbClr val="CC3399"/>
                </a:solidFill>
                <a:latin typeface="Times New Roman"/>
                <a:ea typeface="Times New Roman"/>
                <a:cs typeface="Times New Roman"/>
                <a:sym typeface="Times New Roman"/>
              </a:rPr>
              <a:t>Kết luận</a:t>
            </a:r>
            <a:r>
              <a:rPr b="0" i="0" lang="en-US" sz="2800" u="none">
                <a:solidFill>
                  <a:schemeClr val="dk1"/>
                </a:solidFill>
                <a:latin typeface="Times New Roman"/>
                <a:ea typeface="Times New Roman"/>
                <a:cs typeface="Times New Roman"/>
                <a:sym typeface="Times New Roman"/>
              </a:rPr>
              <a:t>: </a:t>
            </a:r>
            <a:r>
              <a:rPr b="0" i="0" lang="en-US" sz="2800" u="none">
                <a:solidFill>
                  <a:srgbClr val="0000FF"/>
                </a:solidFill>
                <a:latin typeface="Times New Roman"/>
                <a:ea typeface="Times New Roman"/>
                <a:cs typeface="Times New Roman"/>
                <a:sym typeface="Times New Roman"/>
              </a:rPr>
              <a:t>Mỗi người đều có quyền bày tỏ ý kiến của mình. Bạn Tuấn nên lắng nghe các bạn nữ phát biểu.</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500"/>
                                        <p:tgtEl>
                                          <p:spTgt spid="2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9"/>
                                        </p:tgtEl>
                                        <p:attrNameLst>
                                          <p:attrName>style.visibility</p:attrName>
                                        </p:attrNameLst>
                                      </p:cBhvr>
                                      <p:to>
                                        <p:strVal val="visible"/>
                                      </p:to>
                                    </p:set>
                                    <p:animEffect filter="fade" transition="in">
                                      <p:cBhvr>
                                        <p:cTn dur="500"/>
                                        <p:tgtEl>
                                          <p:spTgt spid="2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9"/>
          <p:cNvSpPr txBox="1"/>
          <p:nvPr/>
        </p:nvSpPr>
        <p:spPr>
          <a:xfrm>
            <a:off x="0" y="171450"/>
            <a:ext cx="8763000" cy="8921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2600"/>
              <a:buFont typeface="Times New Roman"/>
              <a:buNone/>
            </a:pPr>
            <a:r>
              <a:rPr b="1" i="0" lang="en-US" sz="2600" u="none">
                <a:solidFill>
                  <a:srgbClr val="0000FF"/>
                </a:solidFill>
                <a:latin typeface="Times New Roman"/>
                <a:ea typeface="Times New Roman"/>
                <a:cs typeface="Times New Roman"/>
                <a:sym typeface="Times New Roman"/>
              </a:rPr>
              <a:t>Hoạt động 2</a:t>
            </a:r>
            <a:r>
              <a:rPr b="1" i="0" lang="en-US" sz="2600" u="none">
                <a:solidFill>
                  <a:srgbClr val="FF0000"/>
                </a:solidFill>
                <a:latin typeface="Times New Roman"/>
                <a:ea typeface="Times New Roman"/>
                <a:cs typeface="Times New Roman"/>
                <a:sym typeface="Times New Roman"/>
              </a:rPr>
              <a:t>: Tìm hiểu về những ngày lễ và tổ chức dành riêng cho phụ nữ.</a:t>
            </a:r>
            <a:endParaRPr/>
          </a:p>
        </p:txBody>
      </p:sp>
      <p:sp>
        <p:nvSpPr>
          <p:cNvPr id="235" name="Google Shape;235;p9"/>
          <p:cNvSpPr txBox="1"/>
          <p:nvPr/>
        </p:nvSpPr>
        <p:spPr>
          <a:xfrm>
            <a:off x="2743200" y="571500"/>
            <a:ext cx="2895600" cy="4921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660066"/>
              </a:buClr>
              <a:buSzPts val="2600"/>
              <a:buFont typeface="Times New Roman"/>
              <a:buNone/>
            </a:pPr>
            <a:r>
              <a:rPr b="1" i="0" lang="en-US" sz="2600" u="none">
                <a:solidFill>
                  <a:srgbClr val="660066"/>
                </a:solidFill>
                <a:latin typeface="Times New Roman"/>
                <a:ea typeface="Times New Roman"/>
                <a:cs typeface="Times New Roman"/>
                <a:sym typeface="Times New Roman"/>
              </a:rPr>
              <a:t>- Bài tập 4 (SGK) </a:t>
            </a:r>
            <a:endParaRPr/>
          </a:p>
        </p:txBody>
      </p:sp>
      <p:sp>
        <p:nvSpPr>
          <p:cNvPr id="236" name="Google Shape;236;p9"/>
          <p:cNvSpPr txBox="1"/>
          <p:nvPr/>
        </p:nvSpPr>
        <p:spPr>
          <a:xfrm>
            <a:off x="0" y="1409700"/>
            <a:ext cx="9144000" cy="35242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Times New Roman"/>
              <a:buNone/>
            </a:pPr>
            <a:r>
              <a:rPr b="0" i="0" lang="en-US" sz="2800" u="none">
                <a:solidFill>
                  <a:schemeClr val="dk1"/>
                </a:solidFill>
                <a:latin typeface="Times New Roman"/>
                <a:ea typeface="Times New Roman"/>
                <a:cs typeface="Times New Roman"/>
                <a:sym typeface="Times New Roman"/>
              </a:rPr>
              <a:t> </a:t>
            </a:r>
            <a:r>
              <a:rPr b="0" i="0" lang="en-US" sz="2600" u="none">
                <a:solidFill>
                  <a:schemeClr val="dk1"/>
                </a:solidFill>
                <a:latin typeface="Times New Roman"/>
                <a:ea typeface="Times New Roman"/>
                <a:cs typeface="Times New Roman"/>
                <a:sym typeface="Times New Roman"/>
              </a:rPr>
              <a:t>- Những ngày nào dưới đây dành riêng cho phụ nữ ?</a:t>
            </a:r>
            <a:endParaRPr/>
          </a:p>
          <a:p>
            <a:pPr indent="0" lvl="0" marL="0" marR="0" rtl="0" algn="l">
              <a:lnSpc>
                <a:spcPct val="100000"/>
              </a:lnSpc>
              <a:spcBef>
                <a:spcPts val="1300"/>
              </a:spcBef>
              <a:spcAft>
                <a:spcPts val="0"/>
              </a:spcAft>
              <a:buClr>
                <a:schemeClr val="dk1"/>
              </a:buClr>
              <a:buSzPts val="2600"/>
              <a:buFont typeface="Times New Roman"/>
              <a:buNone/>
            </a:pPr>
            <a:r>
              <a:rPr b="0" i="0" lang="en-US" sz="2600" u="none">
                <a:solidFill>
                  <a:schemeClr val="dk1"/>
                </a:solidFill>
                <a:latin typeface="Times New Roman"/>
                <a:ea typeface="Times New Roman"/>
                <a:cs typeface="Times New Roman"/>
                <a:sym typeface="Times New Roman"/>
              </a:rPr>
              <a:t>   </a:t>
            </a:r>
            <a:r>
              <a:rPr b="0" i="0" lang="en-US" sz="2600" u="none">
                <a:solidFill>
                  <a:srgbClr val="CC0000"/>
                </a:solidFill>
                <a:latin typeface="Times New Roman"/>
                <a:ea typeface="Times New Roman"/>
                <a:cs typeface="Times New Roman"/>
                <a:sym typeface="Times New Roman"/>
              </a:rPr>
              <a:t>a) Ngày 8 tháng 3.                  b) Ngày 20 tháng 10.</a:t>
            </a:r>
            <a:endParaRPr/>
          </a:p>
          <a:p>
            <a:pPr indent="0" lvl="0" marL="0" marR="0" rtl="0" algn="l">
              <a:lnSpc>
                <a:spcPct val="100000"/>
              </a:lnSpc>
              <a:spcBef>
                <a:spcPts val="1300"/>
              </a:spcBef>
              <a:spcAft>
                <a:spcPts val="0"/>
              </a:spcAft>
              <a:buClr>
                <a:srgbClr val="CC0000"/>
              </a:buClr>
              <a:buSzPts val="2600"/>
              <a:buFont typeface="Times New Roman"/>
              <a:buNone/>
            </a:pPr>
            <a:r>
              <a:rPr b="0" i="0" lang="en-US" sz="2600" u="none">
                <a:solidFill>
                  <a:srgbClr val="CC0000"/>
                </a:solidFill>
                <a:latin typeface="Times New Roman"/>
                <a:ea typeface="Times New Roman"/>
                <a:cs typeface="Times New Roman"/>
                <a:sym typeface="Times New Roman"/>
              </a:rPr>
              <a:t>   c) Ngày 2 tháng 9.</a:t>
            </a:r>
            <a:endParaRPr/>
          </a:p>
          <a:p>
            <a:pPr indent="0" lvl="0" marL="0" marR="0" rtl="0" algn="l">
              <a:lnSpc>
                <a:spcPct val="100000"/>
              </a:lnSpc>
              <a:spcBef>
                <a:spcPts val="1300"/>
              </a:spcBef>
              <a:spcAft>
                <a:spcPts val="0"/>
              </a:spcAft>
              <a:buClr>
                <a:schemeClr val="dk1"/>
              </a:buClr>
              <a:buSzPts val="2600"/>
              <a:buFont typeface="Times New Roman"/>
              <a:buNone/>
            </a:pPr>
            <a:r>
              <a:rPr b="0" i="0" lang="en-US" sz="2600" u="none">
                <a:solidFill>
                  <a:schemeClr val="dk1"/>
                </a:solidFill>
                <a:latin typeface="Times New Roman"/>
                <a:ea typeface="Times New Roman"/>
                <a:cs typeface="Times New Roman"/>
                <a:sym typeface="Times New Roman"/>
              </a:rPr>
              <a:t> - Những tên tổ chức nào dưới đây dành riêng cho phụ nữ ?</a:t>
            </a:r>
            <a:endParaRPr/>
          </a:p>
          <a:p>
            <a:pPr indent="0" lvl="0" marL="0" marR="0" rtl="0" algn="l">
              <a:lnSpc>
                <a:spcPct val="100000"/>
              </a:lnSpc>
              <a:spcBef>
                <a:spcPts val="1300"/>
              </a:spcBef>
              <a:spcAft>
                <a:spcPts val="0"/>
              </a:spcAft>
              <a:buClr>
                <a:schemeClr val="hlink"/>
              </a:buClr>
              <a:buSzPts val="2600"/>
              <a:buFont typeface="Times New Roman"/>
              <a:buNone/>
            </a:pPr>
            <a:r>
              <a:rPr b="0" i="0" lang="en-US" sz="2600" u="none">
                <a:solidFill>
                  <a:schemeClr val="hlink"/>
                </a:solidFill>
                <a:latin typeface="Times New Roman"/>
                <a:ea typeface="Times New Roman"/>
                <a:cs typeface="Times New Roman"/>
                <a:sym typeface="Times New Roman"/>
              </a:rPr>
              <a:t>   </a:t>
            </a:r>
            <a:r>
              <a:rPr b="0" i="0" lang="en-US" sz="2600" u="none">
                <a:solidFill>
                  <a:srgbClr val="CC0000"/>
                </a:solidFill>
                <a:latin typeface="Times New Roman"/>
                <a:ea typeface="Times New Roman"/>
                <a:cs typeface="Times New Roman"/>
                <a:sym typeface="Times New Roman"/>
              </a:rPr>
              <a:t>a) Hội Phụ nữ.                  b) Câu lạc bộ các nữ doanh nhân.</a:t>
            </a:r>
            <a:endParaRPr/>
          </a:p>
          <a:p>
            <a:pPr indent="0" lvl="0" marL="0" marR="0" rtl="0" algn="l">
              <a:lnSpc>
                <a:spcPct val="100000"/>
              </a:lnSpc>
              <a:spcBef>
                <a:spcPts val="1300"/>
              </a:spcBef>
              <a:spcAft>
                <a:spcPts val="0"/>
              </a:spcAft>
              <a:buClr>
                <a:srgbClr val="CC0000"/>
              </a:buClr>
              <a:buSzPts val="2600"/>
              <a:buFont typeface="Times New Roman"/>
              <a:buNone/>
            </a:pPr>
            <a:r>
              <a:rPr b="0" i="0" lang="en-US" sz="2600" u="none">
                <a:solidFill>
                  <a:srgbClr val="CC0000"/>
                </a:solidFill>
                <a:latin typeface="Times New Roman"/>
                <a:ea typeface="Times New Roman"/>
                <a:cs typeface="Times New Roman"/>
                <a:sym typeface="Times New Roman"/>
              </a:rPr>
              <a:t>   c) Hội Sinh viên.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gtEl>
                                        <p:attrNameLst>
                                          <p:attrName>style.visibility</p:attrName>
                                        </p:attrNameLst>
                                      </p:cBhvr>
                                      <p:to>
                                        <p:strVal val="visible"/>
                                      </p:to>
                                    </p:set>
                                    <p:animEffect filter="fade" transition="in">
                                      <p:cBhvr>
                                        <p:cTn dur="500"/>
                                        <p:tgtEl>
                                          <p:spTgt spid="23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5"/>
                                        </p:tgtEl>
                                        <p:attrNameLst>
                                          <p:attrName>style.visibility</p:attrName>
                                        </p:attrNameLst>
                                      </p:cBhvr>
                                      <p:to>
                                        <p:strVal val="visible"/>
                                      </p:to>
                                    </p:set>
                                    <p:animEffect filter="fade" transition="in">
                                      <p:cBhvr>
                                        <p:cTn dur="500"/>
                                        <p:tgtEl>
                                          <p:spTgt spid="2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36"/>
                                        </p:tgtEl>
                                        <p:attrNameLst>
                                          <p:attrName>style.visibility</p:attrName>
                                        </p:attrNameLst>
                                      </p:cBhvr>
                                      <p:to>
                                        <p:strVal val="visible"/>
                                      </p:to>
                                    </p:set>
                                    <p:anim calcmode="lin" valueType="num">
                                      <p:cBhvr additive="base">
                                        <p:cTn dur="500"/>
                                        <p:tgtEl>
                                          <p:spTgt spid="236"/>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2010-11-08T09:46:31Z</dcterms:created>
  <dc:creator>lab02</dc:creator>
</cp:coreProperties>
</file>