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04" r:id="rId3"/>
    <p:sldId id="477" r:id="rId4"/>
    <p:sldId id="292" r:id="rId5"/>
    <p:sldId id="463" r:id="rId6"/>
    <p:sldId id="443" r:id="rId7"/>
    <p:sldId id="444" r:id="rId8"/>
    <p:sldId id="369" r:id="rId9"/>
    <p:sldId id="464" r:id="rId10"/>
    <p:sldId id="465" r:id="rId11"/>
    <p:sldId id="466" r:id="rId12"/>
    <p:sldId id="467" r:id="rId13"/>
    <p:sldId id="468" r:id="rId14"/>
    <p:sldId id="469" r:id="rId15"/>
    <p:sldId id="471" r:id="rId16"/>
    <p:sldId id="434" r:id="rId17"/>
    <p:sldId id="472" r:id="rId18"/>
    <p:sldId id="473" r:id="rId19"/>
    <p:sldId id="474" r:id="rId20"/>
    <p:sldId id="475" r:id="rId21"/>
    <p:sldId id="476" r:id="rId22"/>
    <p:sldId id="470" r:id="rId23"/>
    <p:sldId id="315" r:id="rId24"/>
    <p:sldId id="478" r:id="rId25"/>
    <p:sldId id="331" r:id="rId26"/>
    <p:sldId id="295" r:id="rId27"/>
    <p:sldId id="440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3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92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skirt?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035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boots?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14701" y="4816367"/>
            <a:ext cx="28245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they 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37" y="2004904"/>
            <a:ext cx="4962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7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hat?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36796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scarf?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1863617"/>
            <a:ext cx="4972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39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50258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289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760010"/>
            <a:ext cx="5019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0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T-shirt?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19287"/>
            <a:ext cx="4914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4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2384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29100" y="4468136"/>
            <a:ext cx="2253001" cy="649877"/>
          </a:xfrm>
          <a:prstGeom prst="wedgeRoundRectCallout">
            <a:avLst>
              <a:gd name="adj1" fmla="val 43421"/>
              <a:gd name="adj2" fmla="val -1192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dress?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0" y="2441516"/>
            <a:ext cx="2253002" cy="649877"/>
          </a:xfrm>
          <a:prstGeom prst="wedgeRoundRectCallout">
            <a:avLst>
              <a:gd name="adj1" fmla="val 45637"/>
              <a:gd name="adj2" fmla="val 996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1846154"/>
            <a:ext cx="4848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2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summer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85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winter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173" y="3739501"/>
            <a:ext cx="1550740" cy="1309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12" y="5278842"/>
            <a:ext cx="1562487" cy="134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584" y="1021977"/>
            <a:ext cx="1562487" cy="1368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27" y="3900814"/>
            <a:ext cx="1591857" cy="1327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67" y="2455146"/>
            <a:ext cx="1584395" cy="1228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95" y="5339896"/>
            <a:ext cx="1567717" cy="1223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433" y="2439376"/>
            <a:ext cx="1545480" cy="1261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899" y="3870532"/>
            <a:ext cx="1467650" cy="1250838"/>
          </a:xfrm>
          <a:prstGeom prst="rect">
            <a:avLst/>
          </a:prstGeom>
        </p:spPr>
      </p:pic>
      <p:pic>
        <p:nvPicPr>
          <p:cNvPr id="22" name="dress">
            <a:extLst>
              <a:ext uri="{FF2B5EF4-FFF2-40B4-BE49-F238E27FC236}">
                <a16:creationId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362" y="5234434"/>
            <a:ext cx="1609383" cy="1357533"/>
          </a:xfrm>
          <a:prstGeom prst="rect">
            <a:avLst/>
          </a:prstGeom>
        </p:spPr>
      </p:pic>
      <p:pic>
        <p:nvPicPr>
          <p:cNvPr id="24" name="shorts">
            <a:extLst>
              <a:ext uri="{FF2B5EF4-FFF2-40B4-BE49-F238E27FC236}">
                <a16:creationId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62" y="3799105"/>
            <a:ext cx="1603240" cy="1339105"/>
          </a:xfrm>
          <a:prstGeom prst="rect">
            <a:avLst/>
          </a:prstGeom>
        </p:spPr>
      </p:pic>
      <p:pic>
        <p:nvPicPr>
          <p:cNvPr id="25" name="socks">
            <a:extLst>
              <a:ext uri="{FF2B5EF4-FFF2-40B4-BE49-F238E27FC236}">
                <a16:creationId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915" y="5304676"/>
            <a:ext cx="1578669" cy="13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4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38985 0.1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53672 -0.0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188 -0.091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4323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4323 -0.0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48372 -0.08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2565 -0.09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1875 -0.2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37903 -0.02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9232 -0.04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9115 -0.069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78" y="1492062"/>
            <a:ext cx="3413422" cy="3100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3" name="Freeform 12"/>
          <p:cNvSpPr/>
          <p:nvPr/>
        </p:nvSpPr>
        <p:spPr>
          <a:xfrm>
            <a:off x="511115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589626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0560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Freeform 15"/>
          <p:cNvSpPr/>
          <p:nvPr/>
        </p:nvSpPr>
        <p:spPr>
          <a:xfrm>
            <a:off x="7504628" y="561875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9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22316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val="33204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22" y="1601303"/>
            <a:ext cx="3562755" cy="3322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66368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Freeform 7"/>
          <p:cNvSpPr/>
          <p:nvPr/>
        </p:nvSpPr>
        <p:spPr>
          <a:xfrm>
            <a:off x="544879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581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715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77569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38569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0288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04" y="1257300"/>
            <a:ext cx="3397754" cy="402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8" name="Freeform 7"/>
          <p:cNvSpPr/>
          <p:nvPr/>
        </p:nvSpPr>
        <p:spPr>
          <a:xfrm>
            <a:off x="50402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36713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93089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19597" y="156364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2705" y="257445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25814" y="44810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41367" y="447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88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44" y="1257300"/>
            <a:ext cx="4610911" cy="423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5037588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3427889" y="564504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10135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19" y="574236"/>
            <a:ext cx="4988161" cy="424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540297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" name="Freeform 7"/>
          <p:cNvSpPr/>
          <p:nvPr/>
        </p:nvSpPr>
        <p:spPr>
          <a:xfrm>
            <a:off x="618808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9" name="Freeform 8"/>
          <p:cNvSpPr/>
          <p:nvPr/>
        </p:nvSpPr>
        <p:spPr>
          <a:xfrm>
            <a:off x="6997432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id="{F988055A-0FC1-A336-18FE-CBAC45EA24A9}"/>
              </a:ext>
            </a:extLst>
          </p:cNvPr>
          <p:cNvSpPr/>
          <p:nvPr/>
        </p:nvSpPr>
        <p:spPr>
          <a:xfrm>
            <a:off x="4514991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val="3701218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3700"/>
            <a:ext cx="4076700" cy="84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62" y="1257300"/>
            <a:ext cx="9075738" cy="4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40428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3AC4D-A255-4DC8-DA87-F0658274BE2B}"/>
              </a:ext>
            </a:extLst>
          </p:cNvPr>
          <p:cNvSpPr txBox="1"/>
          <p:nvPr/>
        </p:nvSpPr>
        <p:spPr>
          <a:xfrm>
            <a:off x="1168923" y="3674891"/>
            <a:ext cx="10501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No, they aren’t.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                                 Is that your jacket?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                                 Yes, it is.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42).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         Revision (belt, scarf, sweater, pajamas, skiing).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No, they aren’t.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              Is that your jacket?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              Yes, it is.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8329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8132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11" y="505408"/>
            <a:ext cx="5858069" cy="5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val="420449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307" y="4102105"/>
            <a:ext cx="253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75" y="1985962"/>
            <a:ext cx="4972050" cy="288607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3527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pants?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7" y="3649662"/>
            <a:ext cx="3895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jacket?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933645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475</Words>
  <Application>Microsoft Office PowerPoint</Application>
  <PresentationFormat>Màn hình rộng</PresentationFormat>
  <Paragraphs>109</Paragraphs>
  <Slides>28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253</cp:revision>
  <dcterms:created xsi:type="dcterms:W3CDTF">2020-12-08T03:17:05Z</dcterms:created>
  <dcterms:modified xsi:type="dcterms:W3CDTF">2022-08-02T02:15:18Z</dcterms:modified>
</cp:coreProperties>
</file>