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0" r:id="rId3"/>
    <p:sldMasterId id="2147483694" r:id="rId4"/>
    <p:sldMasterId id="2147483706" r:id="rId5"/>
    <p:sldMasterId id="2147483710" r:id="rId6"/>
  </p:sldMasterIdLst>
  <p:notesMasterIdLst>
    <p:notesMasterId r:id="rId46"/>
  </p:notesMasterIdLst>
  <p:sldIdLst>
    <p:sldId id="300" r:id="rId7"/>
    <p:sldId id="348" r:id="rId8"/>
    <p:sldId id="395" r:id="rId9"/>
    <p:sldId id="292" r:id="rId10"/>
    <p:sldId id="464" r:id="rId11"/>
    <p:sldId id="453" r:id="rId12"/>
    <p:sldId id="454" r:id="rId13"/>
    <p:sldId id="455" r:id="rId14"/>
    <p:sldId id="456" r:id="rId15"/>
    <p:sldId id="457" r:id="rId16"/>
    <p:sldId id="402" r:id="rId17"/>
    <p:sldId id="338" r:id="rId18"/>
    <p:sldId id="404" r:id="rId19"/>
    <p:sldId id="405" r:id="rId20"/>
    <p:sldId id="403" r:id="rId21"/>
    <p:sldId id="442" r:id="rId22"/>
    <p:sldId id="443" r:id="rId23"/>
    <p:sldId id="444" r:id="rId24"/>
    <p:sldId id="336" r:id="rId25"/>
    <p:sldId id="423" r:id="rId26"/>
    <p:sldId id="465" r:id="rId27"/>
    <p:sldId id="466" r:id="rId28"/>
    <p:sldId id="467" r:id="rId29"/>
    <p:sldId id="468" r:id="rId30"/>
    <p:sldId id="469" r:id="rId31"/>
    <p:sldId id="470" r:id="rId32"/>
    <p:sldId id="315" r:id="rId33"/>
    <p:sldId id="445" r:id="rId34"/>
    <p:sldId id="331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295" r:id="rId43"/>
    <p:sldId id="401" r:id="rId44"/>
    <p:sldId id="33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00"/>
    <a:srgbClr val="E6971E"/>
    <a:srgbClr val="EF9A26"/>
    <a:srgbClr val="FFA60C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7"/>
    <p:restoredTop sz="94629"/>
  </p:normalViewPr>
  <p:slideViewPr>
    <p:cSldViewPr snapToGrid="0">
      <p:cViewPr varScale="1">
        <p:scale>
          <a:sx n="71" d="100"/>
          <a:sy n="71" d="100"/>
        </p:scale>
        <p:origin x="1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để</a:t>
            </a:r>
            <a:r>
              <a:rPr lang="en-US" baseline="0" dirty="0"/>
              <a:t> follow lyric 1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follow lyric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9851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6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1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541A-FAAA-41D8-B678-53445353D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8AA4D-257B-4B3E-A95E-2C2089C8F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373C7-A3F8-4091-99B6-B82C953C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07A5C-1F53-4C9E-A76C-7FF91273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99D78-3F9B-4050-BD88-B46C582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E562-795A-495F-BE07-58DF16FA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E67CC-23C0-4B2F-B3F4-5E3097D7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475FC-1D08-48D2-9F5A-6DBF4CE0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E17F0-1F5E-4FE4-9CE7-78DFBF10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AD4BE-8E77-4608-83AE-67CFC0E5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34C3F-FD62-4447-9E16-1AD44609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0A035-218D-4FD3-9F60-379D047A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7D1C-48B3-4C15-8125-6B5DBF5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FE453-4946-47F4-97EB-E044228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5845E-714B-4932-97E7-EC71E07F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F28FD-64C9-4655-A2A1-23DF84A8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39158-2C88-4DAD-9D7B-EE3F97B5E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2CAB34-BC4D-4262-94D5-13379D709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A64FC-66E8-44F1-BC1F-D3FAFC5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226BA-E2F0-44CD-B145-03AA8BE2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149D4-A647-480F-9A14-01A1F20B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0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133E-335D-49D6-8B6F-8D37C61C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76D58-E604-40A8-AEF0-123E46C1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DE0E9D-8253-44A8-B422-48FF42EC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D7E41-E488-4F0D-A741-616084432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5F9186-424D-40FA-9D28-88EC1661A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F5B094-87A9-4609-9DC8-826C6C7A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877F6-FB61-4D68-BA07-CDFE03F6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7ADCF-A827-4E0A-86C5-4FAA7CDF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55EB3-EE3D-4894-AEFB-FF33986C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D4FF0-404F-422A-AEAE-1DA138D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5218EC-2C14-47F4-A11D-F02F8563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B0202-3117-49FF-B574-BAA0C497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5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553E35-8D74-4331-B36C-CA2B77FB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EA1FDC-A580-499A-86EC-7EDC53F8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B113C-2B0D-4A32-B2A4-7F7E14E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4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4AAD0-9A09-46F3-B3CB-19D62D1D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B4758-47CC-43DD-99F3-EB29C459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31307-2F7D-48F4-A308-368C8F79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EFD6B-31CD-4639-8498-3B198E1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3F2DB2-5758-41C0-8E1C-E6D5722E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ACDAA-2E8B-49D0-B873-B3B64A75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22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79AF-68FF-4935-851D-FB1F90CE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114C5-8A83-42B0-8E78-82DEA34D7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4C8E8-4A4D-49B1-88D7-2E04A68F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73671-CC50-4E5F-9C89-E06E189B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BF3D08-14FF-42B3-A62E-292CA4C8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76E04-F825-45F9-96BE-D20B0962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92FF-A169-4A49-B59F-9C2661C1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E50AD-32D4-4271-B96D-3C9DE2619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3F8D6-15BC-4D54-858C-77B1B574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E4C49-4030-4696-9FA7-BE2D192F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CAC-038E-4882-A8BA-D6069BA9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54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649F73-7817-4716-8339-B0F470A3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A5AF1D-8E10-4794-9FA7-AD084EAC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C8A4D-88C9-42B9-A665-F2A8BDA2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92603-A7F3-4271-ACB6-83B5079C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C1346-6B88-4DE9-9088-C2FA768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68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4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4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A27C-383C-4F21-B9FB-58DECD6DBE7F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3AE1-D732-4BA4-ADCE-D9EC8977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59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31738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958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8F72C3-45E2-4439-951A-DFBA210543D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FD9C21-E4E0-4B28-9192-41D3D150DA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76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337655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1206E-6F87-47F1-86B3-9873EFC1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7950D-F570-4417-AC59-3A569AE9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0E3C5-B77F-4B59-AA41-7CDCF3F19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39D9D-4F4A-4E0E-8DA9-85110C26D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348F6-BDBE-4C8E-B687-C013B0CA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11054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1.3</a:t>
            </a:r>
          </a:p>
        </p:txBody>
      </p:sp>
    </p:spTree>
    <p:extLst>
      <p:ext uri="{BB962C8B-B14F-4D97-AF65-F5344CB8AC3E}">
        <p14:creationId xmlns:p14="http://schemas.microsoft.com/office/powerpoint/2010/main" val="9577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36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3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4.png"/><Relationship Id="rId5" Type="http://schemas.microsoft.com/office/2007/relationships/media" Target="../media/media10.mp3"/><Relationship Id="rId1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3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8.jpg"/><Relationship Id="rId11" Type="http://schemas.openxmlformats.org/officeDocument/2006/relationships/image" Target="../media/image54.png"/><Relationship Id="rId5" Type="http://schemas.openxmlformats.org/officeDocument/2006/relationships/audio" Target="../media/audio2.wav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8.jpg"/><Relationship Id="rId11" Type="http://schemas.openxmlformats.org/officeDocument/2006/relationships/image" Target="../media/image54.png"/><Relationship Id="rId5" Type="http://schemas.openxmlformats.org/officeDocument/2006/relationships/audio" Target="../media/audio2.wav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8.jpg"/><Relationship Id="rId11" Type="http://schemas.openxmlformats.org/officeDocument/2006/relationships/image" Target="../media/image54.png"/><Relationship Id="rId5" Type="http://schemas.openxmlformats.org/officeDocument/2006/relationships/audio" Target="../media/audio2.wav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6.png"/><Relationship Id="rId12" Type="http://schemas.openxmlformats.org/officeDocument/2006/relationships/image" Target="../media/image5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8.jpg"/><Relationship Id="rId11" Type="http://schemas.openxmlformats.org/officeDocument/2006/relationships/image" Target="../media/image54.png"/><Relationship Id="rId5" Type="http://schemas.openxmlformats.org/officeDocument/2006/relationships/audio" Target="../media/audio2.wav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6.png"/><Relationship Id="rId12" Type="http://schemas.openxmlformats.org/officeDocument/2006/relationships/image" Target="../media/image55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8.jpg"/><Relationship Id="rId11" Type="http://schemas.openxmlformats.org/officeDocument/2006/relationships/image" Target="../media/image54.png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00" y="42261"/>
            <a:ext cx="9112256" cy="6787162"/>
          </a:xfrm>
          <a:prstGeom prst="rect">
            <a:avLst/>
          </a:prstGeom>
        </p:spPr>
      </p:pic>
      <p:pic>
        <p:nvPicPr>
          <p:cNvPr id="23" name="art.mp3" descr="art.mp3">
            <a:hlinkClick r:id="" action="ppaction://media"/>
            <a:extLst>
              <a:ext uri="{FF2B5EF4-FFF2-40B4-BE49-F238E27FC236}">
                <a16:creationId xmlns:a16="http://schemas.microsoft.com/office/drawing/2014/main" id="{D19CCB37-5EEF-418E-6C9E-743D56D6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3768" y="154192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4915" y="1724024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2208" y="5102222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01845" y="349942"/>
            <a:ext cx="8337555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72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59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223136" y="3433990"/>
            <a:ext cx="157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/</a:t>
            </a:r>
            <a:r>
              <a:rPr lang="en-US" sz="7200" dirty="0" err="1">
                <a:solidFill>
                  <a:schemeClr val="bg1"/>
                </a:solidFill>
              </a:rPr>
              <a:t>tʃ</a:t>
            </a:r>
            <a:r>
              <a:rPr lang="en-US" sz="7200" dirty="0">
                <a:solidFill>
                  <a:schemeClr val="bg1"/>
                </a:solidFill>
              </a:rPr>
              <a:t>/</a:t>
            </a:r>
            <a:endParaRPr lang="x-non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tʃ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1996" y="3205124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</a:t>
            </a:r>
            <a:r>
              <a:rPr lang="en-US" sz="3600" u="sng" dirty="0">
                <a:solidFill>
                  <a:srgbClr val="0070C0"/>
                </a:solidFill>
              </a:rPr>
              <a:t>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536" y="3205123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cat</a:t>
            </a:r>
            <a:r>
              <a:rPr lang="en-US" sz="3600" u="sng" dirty="0">
                <a:solidFill>
                  <a:srgbClr val="0070C0"/>
                </a:solidFill>
              </a:rPr>
              <a:t>ch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05" y="384877"/>
            <a:ext cx="5463603" cy="1277667"/>
          </a:xfrm>
          <a:prstGeom prst="rect">
            <a:avLst/>
          </a:prstGeom>
        </p:spPr>
      </p:pic>
      <p:pic>
        <p:nvPicPr>
          <p:cNvPr id="7" name="CD2-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4774" y="4728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75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18" y="1626730"/>
            <a:ext cx="7212745" cy="3879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5122335" y="3431810"/>
            <a:ext cx="2321958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</a:t>
            </a:r>
            <a:b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tʃ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+mj-lt"/>
              </a:rPr>
              <a:t>tʃ</a:t>
            </a:r>
            <a:r>
              <a:rPr lang="en-US" sz="2800" i="1" dirty="0">
                <a:solidFill>
                  <a:srgbClr val="000000"/>
                </a:solidFill>
                <a:latin typeface="+mj-lt"/>
              </a:rPr>
              <a:t>/,</a:t>
            </a:r>
            <a:br>
              <a:rPr lang="en-US" sz="2800" i="1" dirty="0">
                <a:solidFill>
                  <a:srgbClr val="000000"/>
                </a:solidFill>
                <a:latin typeface="+mj-lt"/>
              </a:rPr>
            </a:br>
            <a:r>
              <a:rPr lang="en-US" sz="2800" i="1" dirty="0">
                <a:solidFill>
                  <a:srgbClr val="000000"/>
                </a:solidFill>
                <a:latin typeface="+mj-lt"/>
              </a:rPr>
              <a:t>watch, catch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,</a:t>
            </a:r>
            <a:b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 dirty="0">
                <a:solidFill>
                  <a:srgbClr val="000000"/>
                </a:solidFill>
                <a:latin typeface="MyriadPro-It" panose="020B0503030403090204" pitchFamily="34" charset="0"/>
              </a:rPr>
              <a:t>/, /</a:t>
            </a:r>
            <a:r>
              <a:rPr lang="en-US" sz="2800" i="1" dirty="0" err="1">
                <a:solidFill>
                  <a:srgbClr val="000000"/>
                </a:solidFill>
                <a:latin typeface="MyriadPro-It" panose="020B0503030403090204" pitchFamily="34" charset="0"/>
              </a:rPr>
              <a:t>t</a:t>
            </a:r>
            <a:r>
              <a:rPr lang="en-US" sz="2800" i="1" dirty="0" err="1">
                <a:solidFill>
                  <a:srgbClr val="000000"/>
                </a:solidFill>
                <a:latin typeface="Arial-ItalicMT"/>
              </a:rPr>
              <a:t>ʃ</a:t>
            </a:r>
            <a:r>
              <a:rPr lang="en-US" sz="2800" i="1">
                <a:solidFill>
                  <a:srgbClr val="000000"/>
                </a:solidFill>
                <a:latin typeface="MyriadPro-It" panose="020B0503030403090204" pitchFamily="34" charset="0"/>
              </a:rPr>
              <a:t>/.</a:t>
            </a:r>
            <a:r>
              <a:rPr lang="en-US" sz="2800"/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2334" y="1567293"/>
            <a:ext cx="242983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</a:t>
            </a:r>
          </a:p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</a:t>
            </a:r>
          </a:p>
          <a:p>
            <a:pPr lvl="0"/>
            <a:r>
              <a:rPr lang="en-US" sz="2800" i="1" dirty="0">
                <a:latin typeface="+mj-lt"/>
              </a:rPr>
              <a:t>watch, catch,</a:t>
            </a:r>
          </a:p>
          <a:p>
            <a:pPr lvl="0"/>
            <a:r>
              <a:rPr lang="en-US" sz="2800" i="1" dirty="0">
                <a:latin typeface="+mj-lt"/>
              </a:rPr>
              <a:t>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/, /</a:t>
            </a:r>
            <a:r>
              <a:rPr lang="en-US" sz="2800" i="1" dirty="0" err="1">
                <a:latin typeface="+mj-lt"/>
              </a:rPr>
              <a:t>tʃ</a:t>
            </a:r>
            <a:r>
              <a:rPr lang="en-US" sz="2800" i="1" dirty="0">
                <a:latin typeface="+mj-lt"/>
              </a:rPr>
              <a:t>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6864" y="5861975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636" y="409461"/>
            <a:ext cx="2140528" cy="861808"/>
          </a:xfrm>
          <a:prstGeom prst="rect">
            <a:avLst/>
          </a:prstGeom>
        </p:spPr>
      </p:pic>
      <p:pic>
        <p:nvPicPr>
          <p:cNvPr id="13" name="CD2-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8477" y="596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6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733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2602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3009" y="561109"/>
            <a:ext cx="56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4212" y="213948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4212" y="387371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5415" y="555809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" name="Pentagon 6"/>
          <p:cNvSpPr/>
          <p:nvPr/>
        </p:nvSpPr>
        <p:spPr>
          <a:xfrm>
            <a:off x="6532418" y="1432900"/>
            <a:ext cx="4520045" cy="70658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kids?</a:t>
            </a:r>
          </a:p>
        </p:txBody>
      </p:sp>
      <p:sp>
        <p:nvSpPr>
          <p:cNvPr id="8" name="Pentagon 7"/>
          <p:cNvSpPr/>
          <p:nvPr/>
        </p:nvSpPr>
        <p:spPr>
          <a:xfrm>
            <a:off x="6532417" y="3062017"/>
            <a:ext cx="4520045" cy="70658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00"/>
              </a:solidFill>
              <a:latin typeface="MyriadPro-Regular" panose="020B0503030403020204" pitchFamily="34" charset="0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 panose="020B0503030403020204" pitchFamily="34" charset="0"/>
              </a:rPr>
              <a:t>Who is with them?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532417" y="4597616"/>
            <a:ext cx="5489863" cy="70658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00"/>
              </a:solidFill>
              <a:latin typeface="MyriadPro-Regular" panose="020B0503030403020204" pitchFamily="34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Grandma doing?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273" y="-21902"/>
            <a:ext cx="5659583" cy="759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856" y="12761"/>
            <a:ext cx="2400298" cy="344997"/>
          </a:xfrm>
          <a:prstGeom prst="rect">
            <a:avLst/>
          </a:prstGeom>
        </p:spPr>
      </p:pic>
      <p:pic>
        <p:nvPicPr>
          <p:cNvPr id="13" name="CD2-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592" y="116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9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382491" cy="92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818910" cy="2524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09" y="-103909"/>
            <a:ext cx="6373091" cy="270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4991"/>
            <a:ext cx="5818910" cy="221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44" y="2452253"/>
            <a:ext cx="6373092" cy="229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7" y="5169211"/>
            <a:ext cx="3520745" cy="1257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17" y="5100624"/>
            <a:ext cx="2949196" cy="130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370" y="5077763"/>
            <a:ext cx="2019475" cy="1348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502" y="5077763"/>
            <a:ext cx="2591025" cy="127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77945" y="5627500"/>
            <a:ext cx="65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5156" y="5643908"/>
            <a:ext cx="65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340" y="5616197"/>
            <a:ext cx="65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6201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08" y="318057"/>
            <a:ext cx="8769927" cy="750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1046"/>
            <a:ext cx="3048264" cy="2949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457" y="1144390"/>
            <a:ext cx="2994920" cy="294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943" y="1068184"/>
            <a:ext cx="3063505" cy="2972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448" y="1014840"/>
            <a:ext cx="2956816" cy="30254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9555" y="4093586"/>
            <a:ext cx="509154" cy="45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349340" y="4093586"/>
            <a:ext cx="509154" cy="45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289148" y="4093586"/>
            <a:ext cx="509154" cy="45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0315279" y="4029851"/>
            <a:ext cx="509154" cy="45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705" y="4604562"/>
            <a:ext cx="271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I go </a:t>
            </a:r>
          </a:p>
          <a:p>
            <a:r>
              <a:rPr lang="en-US" sz="2800" dirty="0"/>
              <a:t>skateboarding?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617" y="482000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I go out?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6653" y="4777898"/>
            <a:ext cx="348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I go swimming?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67607" y="4724554"/>
            <a:ext cx="258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May I watch TV?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75105" y="5778699"/>
            <a:ext cx="698054" cy="519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220829" y="5778699"/>
            <a:ext cx="698054" cy="519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37859" y="5725657"/>
            <a:ext cx="698054" cy="519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54890" y="5841044"/>
            <a:ext cx="698054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9555" y="5792645"/>
            <a:ext cx="509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FF0000"/>
                </a:solidFill>
              </a:rPr>
              <a:t>❌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0" name="TRACK 29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04637" y="7029161"/>
            <a:ext cx="487363" cy="487363"/>
          </a:xfrm>
          <a:prstGeom prst="rect">
            <a:avLst/>
          </a:prstGeom>
        </p:spPr>
      </p:pic>
      <p:pic>
        <p:nvPicPr>
          <p:cNvPr id="24" name="TRACK 29 2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35360" y="7037601"/>
            <a:ext cx="487363" cy="487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84963" y="5806328"/>
            <a:ext cx="509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3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300" dirty="0">
              <a:solidFill>
                <a:srgbClr val="00B050"/>
              </a:solidFill>
            </a:endParaRPr>
          </a:p>
        </p:txBody>
      </p:sp>
      <p:pic>
        <p:nvPicPr>
          <p:cNvPr id="26" name="TRACK 29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50770" y="7516523"/>
            <a:ext cx="487363" cy="4873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891" y="358910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4621" y="5708430"/>
            <a:ext cx="5091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FF0000"/>
                </a:solidFill>
              </a:rPr>
              <a:t>❌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9" name="TRACK 29 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804582" y="7020720"/>
            <a:ext cx="487363" cy="4873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278930" y="5765043"/>
            <a:ext cx="509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3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5532" y="6416020"/>
            <a:ext cx="42725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4065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854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0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6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4" y="409694"/>
            <a:ext cx="7902625" cy="1465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28" y="1942877"/>
            <a:ext cx="11060076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8" y="4793673"/>
            <a:ext cx="1200348" cy="11268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3564" y="4322618"/>
            <a:ext cx="2969650" cy="471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i="1" dirty="0"/>
              <a:t>May I </a:t>
            </a:r>
            <a:r>
              <a:rPr lang="en-US" sz="3000" b="1" i="1" dirty="0">
                <a:solidFill>
                  <a:srgbClr val="FF0000"/>
                </a:solidFill>
              </a:rPr>
              <a:t>watch </a:t>
            </a:r>
            <a:r>
              <a:rPr lang="en-US" sz="2800" b="1" i="1" dirty="0">
                <a:solidFill>
                  <a:srgbClr val="FF0000"/>
                </a:solidFill>
              </a:rPr>
              <a:t>TV</a:t>
            </a:r>
            <a:r>
              <a:rPr lang="en-US" sz="2800" b="1" i="1" dirty="0"/>
              <a:t>?</a:t>
            </a:r>
            <a:endParaRPr lang="en-US" sz="2800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636" y="4793673"/>
            <a:ext cx="1278768" cy="12930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52138" y="4130567"/>
            <a:ext cx="2815498" cy="1087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  </a:t>
            </a:r>
            <a:r>
              <a:rPr lang="en-US" sz="2800" b="1" i="1" dirty="0"/>
              <a:t>Yes, you may/ No, you may not.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00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228192" y="2007476"/>
            <a:ext cx="8156029" cy="2175641"/>
          </a:xfrm>
          <a:prstGeom prst="flowChartPredefined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SLAP GAME  </a:t>
            </a:r>
            <a:r>
              <a:rPr lang="ko-KR" altLang="en-US" sz="6600" b="1" dirty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🙌🏽</a:t>
            </a:r>
            <a:endParaRPr lang="en-US" sz="6600" b="1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8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May I go out?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Yes, you may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Yes, I may</a:t>
            </a:r>
          </a:p>
        </p:txBody>
      </p:sp>
    </p:spTree>
    <p:extLst>
      <p:ext uri="{BB962C8B-B14F-4D97-AF65-F5344CB8AC3E}">
        <p14:creationId xmlns:p14="http://schemas.microsoft.com/office/powerpoint/2010/main" val="21682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6662" y="750626"/>
            <a:ext cx="9034819" cy="1651380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prstClr val="white"/>
                </a:solidFill>
              </a:rPr>
              <a:t>May I go skateboarding?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No, you may not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Yes, I may</a:t>
            </a:r>
          </a:p>
        </p:txBody>
      </p:sp>
    </p:spTree>
    <p:extLst>
      <p:ext uri="{BB962C8B-B14F-4D97-AF65-F5344CB8AC3E}">
        <p14:creationId xmlns:p14="http://schemas.microsoft.com/office/powerpoint/2010/main" val="29672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prstClr val="white"/>
                </a:solidFill>
              </a:rPr>
              <a:t>May I …TV?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28344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May I go …?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4" y="2661313"/>
            <a:ext cx="4954137" cy="2688609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swimming</a:t>
            </a:r>
          </a:p>
        </p:txBody>
      </p:sp>
      <p:sp>
        <p:nvSpPr>
          <p:cNvPr id="4" name="Hexagon 3"/>
          <p:cNvSpPr/>
          <p:nvPr/>
        </p:nvSpPr>
        <p:spPr>
          <a:xfrm>
            <a:off x="6701051" y="2661312"/>
            <a:ext cx="4697105" cy="268860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swiming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243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2758" y="818865"/>
            <a:ext cx="6605517" cy="818866"/>
          </a:xfrm>
          <a:prstGeom prst="roundRect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… go out? </a:t>
            </a:r>
          </a:p>
        </p:txBody>
      </p:sp>
      <p:sp>
        <p:nvSpPr>
          <p:cNvPr id="3" name="Hexagon 2"/>
          <p:cNvSpPr/>
          <p:nvPr/>
        </p:nvSpPr>
        <p:spPr>
          <a:xfrm>
            <a:off x="518615" y="2661313"/>
            <a:ext cx="4107976" cy="2688609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I may</a:t>
            </a:r>
          </a:p>
        </p:txBody>
      </p:sp>
      <p:sp>
        <p:nvSpPr>
          <p:cNvPr id="4" name="Hexagon 3"/>
          <p:cNvSpPr/>
          <p:nvPr/>
        </p:nvSpPr>
        <p:spPr>
          <a:xfrm>
            <a:off x="7290180" y="2661312"/>
            <a:ext cx="4107976" cy="2688609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May I</a:t>
            </a:r>
          </a:p>
        </p:txBody>
      </p:sp>
    </p:spTree>
    <p:extLst>
      <p:ext uri="{BB962C8B-B14F-4D97-AF65-F5344CB8AC3E}">
        <p14:creationId xmlns:p14="http://schemas.microsoft.com/office/powerpoint/2010/main" val="18390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LET’S PLAY!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150"/>
            <a:ext cx="12192000" cy="5017770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7595118" y="569167"/>
            <a:ext cx="3368351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308623834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pronounce the sound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en-US" sz="4000" dirty="0" err="1">
                <a:solidFill>
                  <a:srgbClr val="00B050"/>
                </a:solidFill>
              </a:rPr>
              <a:t>tʃ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x-none" sz="4000" dirty="0">
                <a:solidFill>
                  <a:srgbClr val="FF000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talk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r>
              <a:rPr lang="en-US" sz="4800" dirty="0" err="1">
                <a:solidFill>
                  <a:srgbClr val="00B050"/>
                </a:solidFill>
              </a:rPr>
              <a:t>tʃ</a:t>
            </a:r>
            <a:r>
              <a:rPr lang="en-US" sz="1200" dirty="0"/>
              <a:t>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endParaRPr lang="x-none" sz="48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- Yes, you may./No, you may not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6083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736301-482B-4EDA-91C4-07AEB8EF177E}"/>
              </a:ext>
            </a:extLst>
          </p:cNvPr>
          <p:cNvSpPr/>
          <p:nvPr/>
        </p:nvSpPr>
        <p:spPr>
          <a:xfrm>
            <a:off x="786808" y="2189413"/>
            <a:ext cx="8707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304800">
                    <a:prstClr val="white">
                      <a:alpha val="60000"/>
                    </a:prstClr>
                  </a:glow>
                </a:effectLst>
              </a:rPr>
              <a:t>Let’s play</a:t>
            </a:r>
            <a:endParaRPr lang="ru-RU" sz="8800" b="1" dirty="0">
              <a:ln w="222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3048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11023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3B1549-CD3E-4C89-8CA9-F1219995EE83}"/>
              </a:ext>
            </a:extLst>
          </p:cNvPr>
          <p:cNvGrpSpPr/>
          <p:nvPr/>
        </p:nvGrpSpPr>
        <p:grpSpPr>
          <a:xfrm>
            <a:off x="440675" y="1561836"/>
            <a:ext cx="7767510" cy="5172894"/>
            <a:chOff x="3298175" y="1549173"/>
            <a:chExt cx="7767510" cy="5172894"/>
          </a:xfrm>
        </p:grpSpPr>
        <p:pic>
          <p:nvPicPr>
            <p:cNvPr id="6" name="Picture 8" descr="Крепыш (Раббл) | Щенячий патруль Вики | Fandom">
              <a:extLst>
                <a:ext uri="{FF2B5EF4-FFF2-40B4-BE49-F238E27FC236}">
                  <a16:creationId xmlns:a16="http://schemas.microsoft.com/office/drawing/2014/main" id="{4C13D0B4-95DE-4F46-ABBE-C7E3AB85B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75" y="1549173"/>
              <a:ext cx="3674125" cy="517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5A2CD90-0DA3-457C-BD6E-C6F15F2CD3E1}"/>
                </a:ext>
              </a:extLst>
            </p:cNvPr>
            <p:cNvSpPr/>
            <p:nvPr/>
          </p:nvSpPr>
          <p:spPr>
            <a:xfrm>
              <a:off x="8640537" y="2562372"/>
              <a:ext cx="2425148" cy="940903"/>
            </a:xfrm>
            <a:prstGeom prst="roundRect">
              <a:avLst/>
            </a:prstGeom>
            <a:solidFill>
              <a:srgbClr val="EEE56F"/>
            </a:solidFill>
            <a:ln w="38100">
              <a:solidFill>
                <a:srgbClr val="DF8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How to play</a:t>
              </a:r>
              <a:endParaRPr lang="ru-RU" sz="30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98288D-F26A-96B4-00B3-10E1ED0FA624}"/>
              </a:ext>
            </a:extLst>
          </p:cNvPr>
          <p:cNvSpPr txBox="1"/>
          <p:nvPr/>
        </p:nvSpPr>
        <p:spPr>
          <a:xfrm>
            <a:off x="3699164" y="4529137"/>
            <a:ext cx="6592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Listen to a sound</a:t>
            </a:r>
          </a:p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Choose the correct </a:t>
            </a:r>
            <a:r>
              <a:rPr lang="en-US" sz="4400" dirty="0">
                <a:solidFill>
                  <a:prstClr val="black"/>
                </a:solidFill>
              </a:rPr>
              <a:t>answer</a:t>
            </a:r>
            <a:endParaRPr lang="x-non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9565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99" y="4354297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21" y="4354297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274" y="3374757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925" y="331645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2745885" y="1059769"/>
            <a:ext cx="201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Wat</a:t>
            </a:r>
            <a:r>
              <a:rPr lang="en-US" dirty="0">
                <a:solidFill>
                  <a:prstClr val="white"/>
                </a:solidFill>
              </a:rPr>
              <a:t> TV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53424" y="533733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</a:rPr>
              <a:t>Wach</a:t>
            </a:r>
            <a:r>
              <a:rPr lang="en-US" dirty="0">
                <a:solidFill>
                  <a:prstClr val="white"/>
                </a:solidFill>
              </a:rPr>
              <a:t> TV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208730" cy="48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Watch VT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15274" y="5603285"/>
            <a:ext cx="1216998" cy="556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Watch TV</a:t>
            </a:r>
          </a:p>
        </p:txBody>
      </p:sp>
      <p:pic>
        <p:nvPicPr>
          <p:cNvPr id="2" name="watching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04637" y="6968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53" y="4084150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837" y="4567786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301" y="3009841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6667" y="347630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59770"/>
            <a:ext cx="201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swim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7301" y="5337335"/>
            <a:ext cx="1456107" cy="677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swimming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0"/>
            <a:ext cx="1298506" cy="603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</a:t>
            </a:r>
            <a:r>
              <a:rPr lang="en-US" sz="2000" dirty="0" err="1">
                <a:solidFill>
                  <a:prstClr val="white"/>
                </a:solidFill>
              </a:rPr>
              <a:t>swiming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50122" y="5607419"/>
            <a:ext cx="1241519" cy="460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swimming</a:t>
            </a:r>
          </a:p>
        </p:txBody>
      </p:sp>
      <p:pic>
        <p:nvPicPr>
          <p:cNvPr id="3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43268" y="745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79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918" y="3885691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444" y="4247290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65" y="4755940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60" y="3760241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47770" y="-2809641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832" y="2799636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1738" y="3186964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0858" y="3577973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327" y="271745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59770"/>
            <a:ext cx="201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9553" y="4772872"/>
            <a:ext cx="1752818" cy="53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skateboarding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44170" y="5826954"/>
            <a:ext cx="1286630" cy="383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skate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98727" y="5156380"/>
            <a:ext cx="1771507" cy="611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prstClr val="white"/>
                </a:solidFill>
              </a:rPr>
              <a:t>go </a:t>
            </a:r>
          </a:p>
          <a:p>
            <a:pPr algn="ctr"/>
            <a:r>
              <a:rPr lang="en-US" sz="1900" dirty="0">
                <a:solidFill>
                  <a:prstClr val="white"/>
                </a:solidFill>
              </a:rPr>
              <a:t>skateboarding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11738" y="5311997"/>
            <a:ext cx="1660620" cy="63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go </a:t>
            </a:r>
            <a:r>
              <a:rPr lang="en-US" sz="2000" dirty="0" err="1">
                <a:solidFill>
                  <a:prstClr val="white"/>
                </a:solidFill>
              </a:rPr>
              <a:t>skateboading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3" name="go skateboa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820525" y="745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8" y="4473274"/>
            <a:ext cx="2030242" cy="2366885"/>
          </a:xfrm>
          <a:prstGeom prst="rect">
            <a:avLst/>
          </a:prstGeom>
        </p:spPr>
      </p:pic>
      <p:pic>
        <p:nvPicPr>
          <p:cNvPr id="11" name="tues">
            <a:extLst>
              <a:ext uri="{FF2B5EF4-FFF2-40B4-BE49-F238E27FC236}">
                <a16:creationId xmlns:a16="http://schemas.microsoft.com/office/drawing/2014/main" id="{B2EB2016-DAE5-43FE-835C-CA11B7B007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53" y="3513410"/>
            <a:ext cx="2393827" cy="2393827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97" y="4243863"/>
            <a:ext cx="1635197" cy="2221784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85" y="387244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30511" y="-2809232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67" y="3181448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2619" y="258048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wa4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7CAA8CF8-BFC2-4824-A91D-233A96504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045" y="317542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820" y="3513410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0009" y="1308337"/>
            <a:ext cx="120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5348" y="5569527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out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3018" y="4831773"/>
            <a:ext cx="1312877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going out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6582" y="4926951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out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62925" y="5450749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go </a:t>
            </a:r>
            <a:r>
              <a:rPr lang="en-US" sz="2000" dirty="0" err="1">
                <a:solidFill>
                  <a:prstClr val="white"/>
                </a:solidFill>
              </a:rPr>
              <a:t>ou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2" name="go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52225" y="77946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8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1" y="4475471"/>
            <a:ext cx="2030242" cy="2366885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447" y="3877886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14" y="4926951"/>
            <a:ext cx="1359735" cy="1915405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648" y="4491115"/>
            <a:ext cx="1635197" cy="2221784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308058" y="-2724653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5122" y="3436044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3294" y="312229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4877" y="421593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237" y="3539225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4350">
            <a:off x="3630167" y="1246190"/>
            <a:ext cx="146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94507" y="5735540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Yes, you may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95024" y="5602007"/>
            <a:ext cx="1444481" cy="50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Yes, I may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4966" y="6005018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Yes, you may not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1867" y="4926951"/>
            <a:ext cx="1653042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No, you may</a:t>
            </a:r>
          </a:p>
        </p:txBody>
      </p:sp>
      <p:pic>
        <p:nvPicPr>
          <p:cNvPr id="2" name="May I watch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87125" y="7604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9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068" y="1818408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B050"/>
                </a:solidFill>
              </a:rPr>
              <a:t>tʃ</a:t>
            </a:r>
            <a:r>
              <a:rPr lang="en-US" sz="3600" dirty="0">
                <a:solidFill>
                  <a:srgbClr val="0070C0"/>
                </a:solidFill>
              </a:rPr>
              <a:t>/ </a:t>
            </a:r>
            <a:endParaRPr lang="x-none" sz="3600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1311" y="1818408"/>
            <a:ext cx="605128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May I </a:t>
            </a:r>
            <a:r>
              <a:rPr lang="en-US" sz="3600" i="1" u="sng" dirty="0">
                <a:solidFill>
                  <a:srgbClr val="0070C0"/>
                </a:solidFill>
              </a:rPr>
              <a:t>watch TV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you may/ No, you may not…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vocabularies/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53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36.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76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65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1219200"/>
            <a:ext cx="3584589" cy="350520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6858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8763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029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3276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152400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6858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763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29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52400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54600" y="1219200"/>
            <a:ext cx="18034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52400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276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029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152400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5029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276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52400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4074" y="1765280"/>
            <a:ext cx="27671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Hidden 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Pictures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Guessing</a:t>
            </a:r>
          </a:p>
          <a:p>
            <a:pPr algn="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9374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055FD-BB51-045B-363A-D7330F9F945D}"/>
              </a:ext>
            </a:extLst>
          </p:cNvPr>
          <p:cNvSpPr txBox="1"/>
          <p:nvPr/>
        </p:nvSpPr>
        <p:spPr>
          <a:xfrm>
            <a:off x="821094" y="2827176"/>
            <a:ext cx="11017120" cy="284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A202C"/>
                </a:solidFill>
              </a:rPr>
              <a:t>-    </a:t>
            </a:r>
            <a:r>
              <a:rPr lang="en-US" sz="3600" b="1" dirty="0">
                <a:solidFill>
                  <a:srgbClr val="1A202C"/>
                </a:solidFill>
              </a:rPr>
              <a:t>Ask students to choose a color.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1A202C"/>
                </a:solidFill>
              </a:rPr>
              <a:t>Click on the colored shapes. This will reveal the hidden picture. 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1A202C"/>
                </a:solidFill>
              </a:rPr>
              <a:t>As the shapes disappear, students should try to guess the word.</a:t>
            </a:r>
            <a:endParaRPr lang="x-none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7AA3-AF7A-12C4-16C3-1EEFA35D4D51}"/>
              </a:ext>
            </a:extLst>
          </p:cNvPr>
          <p:cNvSpPr txBox="1"/>
          <p:nvPr/>
        </p:nvSpPr>
        <p:spPr>
          <a:xfrm>
            <a:off x="2269672" y="1763345"/>
            <a:ext cx="737643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A202C"/>
                </a:solidFill>
              </a:rPr>
              <a:t>Hidden Picture Games</a:t>
            </a:r>
            <a:endParaRPr lang="x-none" sz="4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4E21A-F3DF-49F8-9667-0ACD6A759EF8}"/>
              </a:ext>
            </a:extLst>
          </p:cNvPr>
          <p:cNvSpPr txBox="1"/>
          <p:nvPr/>
        </p:nvSpPr>
        <p:spPr>
          <a:xfrm>
            <a:off x="326572" y="555171"/>
            <a:ext cx="2512226" cy="584775"/>
          </a:xfrm>
          <a:prstGeom prst="rect">
            <a:avLst/>
          </a:prstGeom>
          <a:gradFill>
            <a:gsLst>
              <a:gs pos="88967">
                <a:srgbClr val="D8DDB1"/>
              </a:gs>
              <a:gs pos="83000">
                <a:schemeClr val="accent3">
                  <a:lumMod val="60000"/>
                  <a:lumOff val="40000"/>
                </a:schemeClr>
              </a:gs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3200" dirty="0">
                <a:solidFill>
                  <a:prstClr val="black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866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10" y="22226"/>
            <a:ext cx="9131290" cy="6964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math.mp3" descr="math.mp3">
            <a:hlinkClick r:id="" action="ppaction://media"/>
            <a:extLst>
              <a:ext uri="{FF2B5EF4-FFF2-40B4-BE49-F238E27FC236}">
                <a16:creationId xmlns:a16="http://schemas.microsoft.com/office/drawing/2014/main" id="{F1E470B8-C2C7-1CFB-0E9E-087DB2467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8400" y="241300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310" y="3406084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474" y="3406084"/>
            <a:ext cx="2333605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9662" y="5157553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87732" y="266921"/>
            <a:ext cx="5378445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1837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734" y="22225"/>
            <a:ext cx="9059866" cy="6683375"/>
          </a:xfrm>
          <a:prstGeom prst="rect">
            <a:avLst/>
          </a:prstGeom>
        </p:spPr>
      </p:pic>
      <p:pic>
        <p:nvPicPr>
          <p:cNvPr id="23" name="English.mp3" descr="English.mp3">
            <a:hlinkClick r:id="" action="ppaction://media"/>
            <a:extLst>
              <a:ext uri="{FF2B5EF4-FFF2-40B4-BE49-F238E27FC236}">
                <a16:creationId xmlns:a16="http://schemas.microsoft.com/office/drawing/2014/main" id="{977C5D0E-9C56-5D22-C246-B43B3A8D0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5126" y="32286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15" y="1722438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0660" y="3425824"/>
            <a:ext cx="2257430" cy="171376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8263" y="3390900"/>
            <a:ext cx="2336782" cy="17566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3945" y="16436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25236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0" y="69851"/>
            <a:ext cx="9086849" cy="6788149"/>
          </a:xfrm>
          <a:prstGeom prst="rect">
            <a:avLst/>
          </a:prstGeom>
        </p:spPr>
      </p:pic>
      <p:pic>
        <p:nvPicPr>
          <p:cNvPr id="23" name="PE.mp3" descr="PE.mp3">
            <a:hlinkClick r:id="" action="ppaction://media"/>
            <a:extLst>
              <a:ext uri="{FF2B5EF4-FFF2-40B4-BE49-F238E27FC236}">
                <a16:creationId xmlns:a16="http://schemas.microsoft.com/office/drawing/2014/main" id="{A76159B6-A638-E84C-77EF-265AE6584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24710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751" y="476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3412" y="1732449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4769" y="3467100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SHOW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8708" y="25876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go swimming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558</Words>
  <Application>Microsoft Office PowerPoint</Application>
  <PresentationFormat>Màn hình rộng</PresentationFormat>
  <Paragraphs>145</Paragraphs>
  <Slides>39</Slides>
  <Notes>1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39</vt:i4>
      </vt:variant>
    </vt:vector>
  </HeadingPairs>
  <TitlesOfParts>
    <vt:vector size="52" baseType="lpstr">
      <vt:lpstr>Arial</vt:lpstr>
      <vt:lpstr>Arial-ItalicMT</vt:lpstr>
      <vt:lpstr>Calibri</vt:lpstr>
      <vt:lpstr>Calibri Light</vt:lpstr>
      <vt:lpstr>Comic Sans MS</vt:lpstr>
      <vt:lpstr>MyriadPro-It</vt:lpstr>
      <vt:lpstr>MyriadPro-Regular</vt:lpstr>
      <vt:lpstr>Office Theme</vt:lpstr>
      <vt:lpstr>Custom Design</vt:lpstr>
      <vt:lpstr>1_Office Theme</vt:lpstr>
      <vt:lpstr>Тема Office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271</cp:revision>
  <dcterms:created xsi:type="dcterms:W3CDTF">2020-12-08T03:17:05Z</dcterms:created>
  <dcterms:modified xsi:type="dcterms:W3CDTF">2022-08-02T02:04:36Z</dcterms:modified>
</cp:coreProperties>
</file>