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1"/>
  </p:notesMasterIdLst>
  <p:sldIdLst>
    <p:sldId id="256" r:id="rId2"/>
    <p:sldId id="259" r:id="rId3"/>
    <p:sldId id="260" r:id="rId4"/>
    <p:sldId id="300" r:id="rId5"/>
    <p:sldId id="301" r:id="rId6"/>
    <p:sldId id="306" r:id="rId7"/>
    <p:sldId id="263" r:id="rId8"/>
    <p:sldId id="266" r:id="rId9"/>
    <p:sldId id="307" r:id="rId10"/>
    <p:sldId id="271" r:id="rId11"/>
    <p:sldId id="302" r:id="rId12"/>
    <p:sldId id="303" r:id="rId13"/>
    <p:sldId id="308" r:id="rId14"/>
    <p:sldId id="309" r:id="rId15"/>
    <p:sldId id="276" r:id="rId16"/>
    <p:sldId id="304" r:id="rId17"/>
    <p:sldId id="305" r:id="rId18"/>
    <p:sldId id="311" r:id="rId19"/>
    <p:sldId id="312" r:id="rId20"/>
    <p:sldId id="313" r:id="rId21"/>
    <p:sldId id="314" r:id="rId22"/>
    <p:sldId id="315" r:id="rId23"/>
    <p:sldId id="316" r:id="rId24"/>
    <p:sldId id="317" r:id="rId25"/>
    <p:sldId id="318" r:id="rId26"/>
    <p:sldId id="264" r:id="rId27"/>
    <p:sldId id="319" r:id="rId28"/>
    <p:sldId id="320" r:id="rId29"/>
    <p:sldId id="267" r:id="rId30"/>
  </p:sldIdLst>
  <p:sldSz cx="9144000" cy="5143500" type="screen16x9"/>
  <p:notesSz cx="6858000" cy="9144000"/>
  <p:embeddedFontLst>
    <p:embeddedFont>
      <p:font typeface="Aldrich" panose="020B0604020202020204" charset="0"/>
      <p:regular r:id="rId32"/>
    </p:embeddedFont>
    <p:embeddedFont>
      <p:font typeface="Calibri" panose="020F0502020204030204" pitchFamily="34" charset="0"/>
      <p:regular r:id="rId33"/>
      <p:bold r:id="rId34"/>
      <p:italic r:id="rId35"/>
      <p:boldItalic r:id="rId36"/>
    </p:embeddedFont>
    <p:embeddedFont>
      <p:font typeface="Didact Gothic" panose="020B0604020202020204" charset="0"/>
      <p:regular r:id="rId37"/>
    </p:embeddedFont>
    <p:embeddedFont>
      <p:font typeface="PT Sans" panose="020B05030202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416363-6E3A-4EB7-B1FE-7A250EF0F943}">
  <a:tblStyle styleId="{2C416363-6E3A-4EB7-B1FE-7A250EF0F9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4660"/>
  </p:normalViewPr>
  <p:slideViewPr>
    <p:cSldViewPr>
      <p:cViewPr varScale="1">
        <p:scale>
          <a:sx n="73" d="100"/>
          <a:sy n="73" d="100"/>
        </p:scale>
        <p:origin x="116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588762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a745d1862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a745d1862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be46318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be46318b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de4905136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de4905136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fd51b95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fd51b95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a75d6fd66_1_20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a75d6fd66_1_20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a75d6fd66_1_20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a75d6fd66_1_20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a75d6fd66_1_20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a75d6fd66_1_20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de4905136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de4905136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725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c0271b7a6d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c0271b7a6d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a76e8943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a76e8943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a76e8943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a76e8943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a76e8943d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a76e8943d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ba76e8943d_4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ba76e8943d_4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a71291a82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a71291a82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
        <p:cNvGrpSpPr/>
        <p:nvPr/>
      </p:nvGrpSpPr>
      <p:grpSpPr>
        <a:xfrm>
          <a:off x="0" y="0"/>
          <a:ext cx="0" cy="0"/>
          <a:chOff x="0" y="0"/>
          <a:chExt cx="0" cy="0"/>
        </a:xfrm>
      </p:grpSpPr>
      <p:sp>
        <p:nvSpPr>
          <p:cNvPr id="65" name="Google Shape;65;p13"/>
          <p:cNvSpPr/>
          <p:nvPr/>
        </p:nvSpPr>
        <p:spPr>
          <a:xfrm rot="5400000">
            <a:off x="574225" y="4157500"/>
            <a:ext cx="396900" cy="1575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3"/>
          <p:cNvSpPr txBox="1">
            <a:spLocks noGrp="1"/>
          </p:cNvSpPr>
          <p:nvPr>
            <p:ph type="title" idx="2"/>
          </p:nvPr>
        </p:nvSpPr>
        <p:spPr>
          <a:xfrm>
            <a:off x="720000" y="2642850"/>
            <a:ext cx="2275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68" name="Google Shape;68;p13"/>
          <p:cNvSpPr txBox="1">
            <a:spLocks noGrp="1"/>
          </p:cNvSpPr>
          <p:nvPr>
            <p:ph type="title" idx="3" hasCustomPrompt="1"/>
          </p:nvPr>
        </p:nvSpPr>
        <p:spPr>
          <a:xfrm>
            <a:off x="720000" y="1718550"/>
            <a:ext cx="903000" cy="79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1"/>
          </p:nvPr>
        </p:nvSpPr>
        <p:spPr>
          <a:xfrm>
            <a:off x="720000" y="3076975"/>
            <a:ext cx="2275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0" name="Google Shape;70;p13"/>
          <p:cNvSpPr txBox="1">
            <a:spLocks noGrp="1"/>
          </p:cNvSpPr>
          <p:nvPr>
            <p:ph type="title" idx="4"/>
          </p:nvPr>
        </p:nvSpPr>
        <p:spPr>
          <a:xfrm>
            <a:off x="3412685" y="2642850"/>
            <a:ext cx="2275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1" name="Google Shape;71;p13"/>
          <p:cNvSpPr txBox="1">
            <a:spLocks noGrp="1"/>
          </p:cNvSpPr>
          <p:nvPr>
            <p:ph type="title" idx="5" hasCustomPrompt="1"/>
          </p:nvPr>
        </p:nvSpPr>
        <p:spPr>
          <a:xfrm>
            <a:off x="3412685" y="1718550"/>
            <a:ext cx="903000" cy="79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6"/>
          </p:nvPr>
        </p:nvSpPr>
        <p:spPr>
          <a:xfrm>
            <a:off x="3412685" y="3076975"/>
            <a:ext cx="2275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3" name="Google Shape;73;p13"/>
          <p:cNvSpPr txBox="1">
            <a:spLocks noGrp="1"/>
          </p:cNvSpPr>
          <p:nvPr>
            <p:ph type="title" idx="7"/>
          </p:nvPr>
        </p:nvSpPr>
        <p:spPr>
          <a:xfrm>
            <a:off x="6079845" y="2642850"/>
            <a:ext cx="22758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4" name="Google Shape;74;p13"/>
          <p:cNvSpPr txBox="1">
            <a:spLocks noGrp="1"/>
          </p:cNvSpPr>
          <p:nvPr>
            <p:ph type="title" idx="8" hasCustomPrompt="1"/>
          </p:nvPr>
        </p:nvSpPr>
        <p:spPr>
          <a:xfrm>
            <a:off x="6079845" y="1718550"/>
            <a:ext cx="903000" cy="79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9"/>
          </p:nvPr>
        </p:nvSpPr>
        <p:spPr>
          <a:xfrm>
            <a:off x="6079845" y="3076975"/>
            <a:ext cx="2275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6" name="Google Shape;76;p13"/>
          <p:cNvSpPr/>
          <p:nvPr/>
        </p:nvSpPr>
        <p:spPr>
          <a:xfrm>
            <a:off x="8693351" y="392800"/>
            <a:ext cx="450600" cy="235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13"/>
          <p:cNvPicPr preferRelativeResize="0"/>
          <p:nvPr/>
        </p:nvPicPr>
        <p:blipFill>
          <a:blip r:embed="rId2">
            <a:alphaModFix/>
          </a:blip>
          <a:stretch>
            <a:fillRect/>
          </a:stretch>
        </p:blipFill>
        <p:spPr>
          <a:xfrm rot="2699987" flipH="1">
            <a:off x="7979198" y="637647"/>
            <a:ext cx="2149760" cy="1651029"/>
          </a:xfrm>
          <a:prstGeom prst="rect">
            <a:avLst/>
          </a:prstGeom>
          <a:noFill/>
          <a:ln>
            <a:noFill/>
          </a:ln>
        </p:spPr>
      </p:pic>
      <p:pic>
        <p:nvPicPr>
          <p:cNvPr id="78" name="Google Shape;78;p13"/>
          <p:cNvPicPr preferRelativeResize="0"/>
          <p:nvPr/>
        </p:nvPicPr>
        <p:blipFill>
          <a:blip r:embed="rId3">
            <a:alphaModFix/>
          </a:blip>
          <a:stretch>
            <a:fillRect/>
          </a:stretch>
        </p:blipFill>
        <p:spPr>
          <a:xfrm flipH="1">
            <a:off x="-469827" y="3749675"/>
            <a:ext cx="2073927" cy="2484052"/>
          </a:xfrm>
          <a:prstGeom prst="rect">
            <a:avLst/>
          </a:prstGeom>
          <a:noFill/>
          <a:ln>
            <a:noFill/>
          </a:ln>
        </p:spPr>
      </p:pic>
    </p:spTree>
    <p:extLst>
      <p:ext uri="{BB962C8B-B14F-4D97-AF65-F5344CB8AC3E}">
        <p14:creationId xmlns:p14="http://schemas.microsoft.com/office/powerpoint/2010/main" val="59304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434343"/>
              </a:buClr>
              <a:buSzPts val="1400"/>
              <a:buFont typeface="Anaheim"/>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26" name="Google Shape;26;p4"/>
          <p:cNvSpPr/>
          <p:nvPr/>
        </p:nvSpPr>
        <p:spPr>
          <a:xfrm>
            <a:off x="8719575" y="0"/>
            <a:ext cx="424500" cy="1590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 name="Google Shape;27;p4"/>
          <p:cNvPicPr preferRelativeResize="0"/>
          <p:nvPr/>
        </p:nvPicPr>
        <p:blipFill>
          <a:blip r:embed="rId2">
            <a:alphaModFix/>
          </a:blip>
          <a:stretch>
            <a:fillRect/>
          </a:stretch>
        </p:blipFill>
        <p:spPr>
          <a:xfrm>
            <a:off x="7800225" y="-631399"/>
            <a:ext cx="1647499" cy="2050000"/>
          </a:xfrm>
          <a:prstGeom prst="rect">
            <a:avLst/>
          </a:prstGeom>
          <a:noFill/>
          <a:ln>
            <a:noFill/>
          </a:ln>
        </p:spPr>
      </p:pic>
    </p:spTree>
    <p:extLst>
      <p:ext uri="{BB962C8B-B14F-4D97-AF65-F5344CB8AC3E}">
        <p14:creationId xmlns:p14="http://schemas.microsoft.com/office/powerpoint/2010/main" val="205020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 name="Google Shape;162;p25"/>
          <p:cNvPicPr preferRelativeResize="0"/>
          <p:nvPr/>
        </p:nvPicPr>
        <p:blipFill>
          <a:blip r:embed="rId2">
            <a:alphaModFix/>
          </a:blip>
          <a:stretch>
            <a:fillRect/>
          </a:stretch>
        </p:blipFill>
        <p:spPr>
          <a:xfrm rot="-2412462">
            <a:off x="7700492" y="2993684"/>
            <a:ext cx="2316865" cy="2775026"/>
          </a:xfrm>
          <a:prstGeom prst="rect">
            <a:avLst/>
          </a:prstGeom>
          <a:noFill/>
          <a:ln>
            <a:noFill/>
          </a:ln>
        </p:spPr>
      </p:pic>
    </p:spTree>
    <p:extLst>
      <p:ext uri="{BB962C8B-B14F-4D97-AF65-F5344CB8AC3E}">
        <p14:creationId xmlns:p14="http://schemas.microsoft.com/office/powerpoint/2010/main" val="324383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subTitle" idx="1"/>
          </p:nvPr>
        </p:nvSpPr>
        <p:spPr>
          <a:xfrm>
            <a:off x="1576463" y="2347522"/>
            <a:ext cx="2179200" cy="621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000"/>
              <a:buFont typeface="Bebas Neue"/>
              <a:buNone/>
              <a:defRPr sz="2400">
                <a:solidFill>
                  <a:schemeClr val="lt1"/>
                </a:solidFill>
                <a:latin typeface="Abril Fatface"/>
                <a:ea typeface="Abril Fatface"/>
                <a:cs typeface="Abril Fatface"/>
                <a:sym typeface="Abril Fatface"/>
              </a:defRPr>
            </a:lvl1pPr>
            <a:lvl2pPr lvl="1" algn="ctr">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30" name="Google Shape;30;p5"/>
          <p:cNvSpPr txBox="1">
            <a:spLocks noGrp="1"/>
          </p:cNvSpPr>
          <p:nvPr>
            <p:ph type="subTitle" idx="2"/>
          </p:nvPr>
        </p:nvSpPr>
        <p:spPr>
          <a:xfrm>
            <a:off x="5388338" y="2347222"/>
            <a:ext cx="2179200" cy="62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Bebas Neue"/>
              <a:buNone/>
              <a:defRPr sz="2400">
                <a:solidFill>
                  <a:schemeClr val="lt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31" name="Google Shape;31;p5"/>
          <p:cNvSpPr txBox="1">
            <a:spLocks noGrp="1"/>
          </p:cNvSpPr>
          <p:nvPr>
            <p:ph type="subTitle" idx="3"/>
          </p:nvPr>
        </p:nvSpPr>
        <p:spPr>
          <a:xfrm>
            <a:off x="1352063" y="2917150"/>
            <a:ext cx="2628000" cy="10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 name="Google Shape;32;p5"/>
          <p:cNvSpPr txBox="1">
            <a:spLocks noGrp="1"/>
          </p:cNvSpPr>
          <p:nvPr>
            <p:ph type="subTitle" idx="4"/>
          </p:nvPr>
        </p:nvSpPr>
        <p:spPr>
          <a:xfrm>
            <a:off x="5163938" y="2917150"/>
            <a:ext cx="2628000" cy="10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 name="Google Shape;33;p5"/>
          <p:cNvSpPr txBox="1">
            <a:spLocks noGrp="1"/>
          </p:cNvSpPr>
          <p:nvPr>
            <p:ph type="title"/>
          </p:nvPr>
        </p:nvSpPr>
        <p:spPr>
          <a:xfrm>
            <a:off x="720000" y="445025"/>
            <a:ext cx="72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4" name="Google Shape;34;p5"/>
          <p:cNvSpPr/>
          <p:nvPr/>
        </p:nvSpPr>
        <p:spPr>
          <a:xfrm>
            <a:off x="0" y="4761500"/>
            <a:ext cx="2094300" cy="38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5"/>
          <p:cNvPicPr preferRelativeResize="0"/>
          <p:nvPr/>
        </p:nvPicPr>
        <p:blipFill>
          <a:blip r:embed="rId2">
            <a:alphaModFix/>
          </a:blip>
          <a:stretch>
            <a:fillRect/>
          </a:stretch>
        </p:blipFill>
        <p:spPr>
          <a:xfrm>
            <a:off x="-4100" y="4254376"/>
            <a:ext cx="1808198" cy="1611750"/>
          </a:xfrm>
          <a:prstGeom prst="rect">
            <a:avLst/>
          </a:prstGeom>
          <a:noFill/>
          <a:ln>
            <a:noFill/>
          </a:ln>
        </p:spPr>
      </p:pic>
      <p:sp>
        <p:nvSpPr>
          <p:cNvPr id="36" name="Google Shape;36;p5"/>
          <p:cNvSpPr/>
          <p:nvPr/>
        </p:nvSpPr>
        <p:spPr>
          <a:xfrm>
            <a:off x="8719575" y="719900"/>
            <a:ext cx="500400" cy="172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5"/>
          <p:cNvPicPr preferRelativeResize="0"/>
          <p:nvPr/>
        </p:nvPicPr>
        <p:blipFill>
          <a:blip r:embed="rId2">
            <a:alphaModFix/>
          </a:blip>
          <a:stretch>
            <a:fillRect/>
          </a:stretch>
        </p:blipFill>
        <p:spPr>
          <a:xfrm flipH="1">
            <a:off x="8027125" y="719901"/>
            <a:ext cx="1808198" cy="1611750"/>
          </a:xfrm>
          <a:prstGeom prst="rect">
            <a:avLst/>
          </a:prstGeom>
          <a:noFill/>
          <a:ln>
            <a:noFill/>
          </a:ln>
        </p:spPr>
      </p:pic>
    </p:spTree>
    <p:extLst>
      <p:ext uri="{BB962C8B-B14F-4D97-AF65-F5344CB8AC3E}">
        <p14:creationId xmlns:p14="http://schemas.microsoft.com/office/powerpoint/2010/main" val="99578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82"/>
        <p:cNvGrpSpPr/>
        <p:nvPr/>
      </p:nvGrpSpPr>
      <p:grpSpPr>
        <a:xfrm>
          <a:off x="0" y="0"/>
          <a:ext cx="0" cy="0"/>
          <a:chOff x="0" y="0"/>
          <a:chExt cx="0" cy="0"/>
        </a:xfrm>
      </p:grpSpPr>
      <p:grpSp>
        <p:nvGrpSpPr>
          <p:cNvPr id="183" name="Google Shape;183;p8"/>
          <p:cNvGrpSpPr/>
          <p:nvPr/>
        </p:nvGrpSpPr>
        <p:grpSpPr>
          <a:xfrm>
            <a:off x="319043" y="283350"/>
            <a:ext cx="8505900" cy="4576800"/>
            <a:chOff x="319043" y="283350"/>
            <a:chExt cx="8505900" cy="4576800"/>
          </a:xfrm>
        </p:grpSpPr>
        <p:sp>
          <p:nvSpPr>
            <p:cNvPr id="184" name="Google Shape;184;p8"/>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8"/>
          <p:cNvGrpSpPr/>
          <p:nvPr/>
        </p:nvGrpSpPr>
        <p:grpSpPr>
          <a:xfrm>
            <a:off x="4281415" y="375214"/>
            <a:ext cx="581170" cy="125403"/>
            <a:chOff x="4685288" y="186288"/>
            <a:chExt cx="419375" cy="90485"/>
          </a:xfrm>
        </p:grpSpPr>
        <p:sp>
          <p:nvSpPr>
            <p:cNvPr id="189" name="Google Shape;189;p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8"/>
            <p:cNvGrpSpPr/>
            <p:nvPr/>
          </p:nvGrpSpPr>
          <p:grpSpPr>
            <a:xfrm>
              <a:off x="4685288" y="186300"/>
              <a:ext cx="419375" cy="90473"/>
              <a:chOff x="4390000" y="182175"/>
              <a:chExt cx="419375" cy="90473"/>
            </a:xfrm>
          </p:grpSpPr>
          <p:sp>
            <p:nvSpPr>
              <p:cNvPr id="191" name="Google Shape;191;p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3" name="Google Shape;193;p8"/>
          <p:cNvSpPr txBox="1">
            <a:spLocks noGrp="1"/>
          </p:cNvSpPr>
          <p:nvPr>
            <p:ph type="title"/>
          </p:nvPr>
        </p:nvSpPr>
        <p:spPr>
          <a:xfrm>
            <a:off x="2046600" y="1414500"/>
            <a:ext cx="5050800" cy="231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26"/>
        <p:cNvGrpSpPr/>
        <p:nvPr/>
      </p:nvGrpSpPr>
      <p:grpSpPr>
        <a:xfrm>
          <a:off x="0" y="0"/>
          <a:ext cx="0" cy="0"/>
          <a:chOff x="0" y="0"/>
          <a:chExt cx="0" cy="0"/>
        </a:xfrm>
      </p:grpSpPr>
      <p:grpSp>
        <p:nvGrpSpPr>
          <p:cNvPr id="327" name="Google Shape;327;p17"/>
          <p:cNvGrpSpPr/>
          <p:nvPr/>
        </p:nvGrpSpPr>
        <p:grpSpPr>
          <a:xfrm>
            <a:off x="-9513" y="2"/>
            <a:ext cx="9177947" cy="5143510"/>
            <a:chOff x="-9513" y="2"/>
            <a:chExt cx="9177947" cy="5143510"/>
          </a:xfrm>
        </p:grpSpPr>
        <p:sp>
          <p:nvSpPr>
            <p:cNvPr id="328" name="Google Shape;328;p17"/>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7"/>
          <p:cNvGrpSpPr/>
          <p:nvPr/>
        </p:nvGrpSpPr>
        <p:grpSpPr>
          <a:xfrm>
            <a:off x="4281415" y="75177"/>
            <a:ext cx="581170" cy="125403"/>
            <a:chOff x="4685288" y="186288"/>
            <a:chExt cx="419375" cy="90485"/>
          </a:xfrm>
        </p:grpSpPr>
        <p:sp>
          <p:nvSpPr>
            <p:cNvPr id="334" name="Google Shape;334;p17"/>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17"/>
            <p:cNvGrpSpPr/>
            <p:nvPr/>
          </p:nvGrpSpPr>
          <p:grpSpPr>
            <a:xfrm>
              <a:off x="4685288" y="186300"/>
              <a:ext cx="419375" cy="90473"/>
              <a:chOff x="4390000" y="182175"/>
              <a:chExt cx="419375" cy="90473"/>
            </a:xfrm>
          </p:grpSpPr>
          <p:sp>
            <p:nvSpPr>
              <p:cNvPr id="336" name="Google Shape;336;p17"/>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8" name="Google Shape;338;p17"/>
          <p:cNvSpPr txBox="1">
            <a:spLocks noGrp="1"/>
          </p:cNvSpPr>
          <p:nvPr>
            <p:ph type="subTitle" idx="1"/>
          </p:nvPr>
        </p:nvSpPr>
        <p:spPr>
          <a:xfrm>
            <a:off x="2117765" y="3228984"/>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39" name="Google Shape;339;p17"/>
          <p:cNvSpPr txBox="1">
            <a:spLocks noGrp="1"/>
          </p:cNvSpPr>
          <p:nvPr>
            <p:ph type="subTitle" idx="2"/>
          </p:nvPr>
        </p:nvSpPr>
        <p:spPr>
          <a:xfrm>
            <a:off x="5627635" y="3228984"/>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0" name="Google Shape;340;p17"/>
          <p:cNvSpPr txBox="1">
            <a:spLocks noGrp="1"/>
          </p:cNvSpPr>
          <p:nvPr>
            <p:ph type="subTitle" idx="3"/>
          </p:nvPr>
        </p:nvSpPr>
        <p:spPr>
          <a:xfrm>
            <a:off x="1297865" y="3645247"/>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1" name="Google Shape;341;p17"/>
          <p:cNvSpPr txBox="1">
            <a:spLocks noGrp="1"/>
          </p:cNvSpPr>
          <p:nvPr>
            <p:ph type="subTitle" idx="4"/>
          </p:nvPr>
        </p:nvSpPr>
        <p:spPr>
          <a:xfrm>
            <a:off x="5627635" y="3645247"/>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2" name="Google Shape;342;p17"/>
          <p:cNvSpPr txBox="1">
            <a:spLocks noGrp="1"/>
          </p:cNvSpPr>
          <p:nvPr>
            <p:ph type="subTitle" idx="5"/>
          </p:nvPr>
        </p:nvSpPr>
        <p:spPr>
          <a:xfrm>
            <a:off x="2117765" y="1709641"/>
            <a:ext cx="13986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algn="r" rtl="0">
              <a:lnSpc>
                <a:spcPct val="100000"/>
              </a:lnSpc>
              <a:spcBef>
                <a:spcPts val="0"/>
              </a:spcBef>
              <a:spcAft>
                <a:spcPts val="0"/>
              </a:spcAft>
              <a:buNone/>
              <a:defRPr b="1">
                <a:solidFill>
                  <a:schemeClr val="accent5"/>
                </a:solidFill>
                <a:latin typeface="Aldrich"/>
                <a:ea typeface="Aldrich"/>
                <a:cs typeface="Aldrich"/>
                <a:sym typeface="Aldrich"/>
              </a:defRPr>
            </a:lvl2pPr>
            <a:lvl3pPr lvl="2" algn="r" rtl="0">
              <a:lnSpc>
                <a:spcPct val="100000"/>
              </a:lnSpc>
              <a:spcBef>
                <a:spcPts val="0"/>
              </a:spcBef>
              <a:spcAft>
                <a:spcPts val="0"/>
              </a:spcAft>
              <a:buNone/>
              <a:defRPr b="1">
                <a:solidFill>
                  <a:schemeClr val="accent5"/>
                </a:solidFill>
                <a:latin typeface="Aldrich"/>
                <a:ea typeface="Aldrich"/>
                <a:cs typeface="Aldrich"/>
                <a:sym typeface="Aldrich"/>
              </a:defRPr>
            </a:lvl3pPr>
            <a:lvl4pPr lvl="3" algn="r" rtl="0">
              <a:lnSpc>
                <a:spcPct val="100000"/>
              </a:lnSpc>
              <a:spcBef>
                <a:spcPts val="0"/>
              </a:spcBef>
              <a:spcAft>
                <a:spcPts val="0"/>
              </a:spcAft>
              <a:buNone/>
              <a:defRPr b="1">
                <a:solidFill>
                  <a:schemeClr val="accent5"/>
                </a:solidFill>
                <a:latin typeface="Aldrich"/>
                <a:ea typeface="Aldrich"/>
                <a:cs typeface="Aldrich"/>
                <a:sym typeface="Aldrich"/>
              </a:defRPr>
            </a:lvl4pPr>
            <a:lvl5pPr lvl="4" algn="r" rtl="0">
              <a:lnSpc>
                <a:spcPct val="100000"/>
              </a:lnSpc>
              <a:spcBef>
                <a:spcPts val="0"/>
              </a:spcBef>
              <a:spcAft>
                <a:spcPts val="0"/>
              </a:spcAft>
              <a:buNone/>
              <a:defRPr b="1">
                <a:solidFill>
                  <a:schemeClr val="accent5"/>
                </a:solidFill>
                <a:latin typeface="Aldrich"/>
                <a:ea typeface="Aldrich"/>
                <a:cs typeface="Aldrich"/>
                <a:sym typeface="Aldrich"/>
              </a:defRPr>
            </a:lvl5pPr>
            <a:lvl6pPr lvl="5" algn="r" rtl="0">
              <a:lnSpc>
                <a:spcPct val="100000"/>
              </a:lnSpc>
              <a:spcBef>
                <a:spcPts val="0"/>
              </a:spcBef>
              <a:spcAft>
                <a:spcPts val="0"/>
              </a:spcAft>
              <a:buNone/>
              <a:defRPr b="1">
                <a:solidFill>
                  <a:schemeClr val="accent5"/>
                </a:solidFill>
                <a:latin typeface="Aldrich"/>
                <a:ea typeface="Aldrich"/>
                <a:cs typeface="Aldrich"/>
                <a:sym typeface="Aldrich"/>
              </a:defRPr>
            </a:lvl6pPr>
            <a:lvl7pPr lvl="6" algn="r" rtl="0">
              <a:lnSpc>
                <a:spcPct val="100000"/>
              </a:lnSpc>
              <a:spcBef>
                <a:spcPts val="0"/>
              </a:spcBef>
              <a:spcAft>
                <a:spcPts val="0"/>
              </a:spcAft>
              <a:buNone/>
              <a:defRPr b="1">
                <a:solidFill>
                  <a:schemeClr val="accent5"/>
                </a:solidFill>
                <a:latin typeface="Aldrich"/>
                <a:ea typeface="Aldrich"/>
                <a:cs typeface="Aldrich"/>
                <a:sym typeface="Aldrich"/>
              </a:defRPr>
            </a:lvl7pPr>
            <a:lvl8pPr lvl="7" algn="r" rtl="0">
              <a:lnSpc>
                <a:spcPct val="100000"/>
              </a:lnSpc>
              <a:spcBef>
                <a:spcPts val="0"/>
              </a:spcBef>
              <a:spcAft>
                <a:spcPts val="0"/>
              </a:spcAft>
              <a:buNone/>
              <a:defRPr b="1">
                <a:solidFill>
                  <a:schemeClr val="accent5"/>
                </a:solidFill>
                <a:latin typeface="Aldrich"/>
                <a:ea typeface="Aldrich"/>
                <a:cs typeface="Aldrich"/>
                <a:sym typeface="Aldrich"/>
              </a:defRPr>
            </a:lvl8pPr>
            <a:lvl9pPr lvl="8" algn="r"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3" name="Google Shape;343;p17"/>
          <p:cNvSpPr txBox="1">
            <a:spLocks noGrp="1"/>
          </p:cNvSpPr>
          <p:nvPr>
            <p:ph type="subTitle" idx="6"/>
          </p:nvPr>
        </p:nvSpPr>
        <p:spPr>
          <a:xfrm>
            <a:off x="5627635" y="1709641"/>
            <a:ext cx="1398600" cy="4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b="1">
                <a:solidFill>
                  <a:schemeClr val="accent5"/>
                </a:solidFill>
                <a:latin typeface="Aldrich"/>
                <a:ea typeface="Aldrich"/>
                <a:cs typeface="Aldrich"/>
                <a:sym typeface="Aldrich"/>
              </a:defRPr>
            </a:lvl1pPr>
            <a:lvl2pPr lvl="1" rtl="0">
              <a:lnSpc>
                <a:spcPct val="100000"/>
              </a:lnSpc>
              <a:spcBef>
                <a:spcPts val="0"/>
              </a:spcBef>
              <a:spcAft>
                <a:spcPts val="0"/>
              </a:spcAft>
              <a:buNone/>
              <a:defRPr b="1">
                <a:solidFill>
                  <a:schemeClr val="accent5"/>
                </a:solidFill>
                <a:latin typeface="Aldrich"/>
                <a:ea typeface="Aldrich"/>
                <a:cs typeface="Aldrich"/>
                <a:sym typeface="Aldrich"/>
              </a:defRPr>
            </a:lvl2pPr>
            <a:lvl3pPr lvl="2" rtl="0">
              <a:lnSpc>
                <a:spcPct val="100000"/>
              </a:lnSpc>
              <a:spcBef>
                <a:spcPts val="0"/>
              </a:spcBef>
              <a:spcAft>
                <a:spcPts val="0"/>
              </a:spcAft>
              <a:buNone/>
              <a:defRPr b="1">
                <a:solidFill>
                  <a:schemeClr val="accent5"/>
                </a:solidFill>
                <a:latin typeface="Aldrich"/>
                <a:ea typeface="Aldrich"/>
                <a:cs typeface="Aldrich"/>
                <a:sym typeface="Aldrich"/>
              </a:defRPr>
            </a:lvl3pPr>
            <a:lvl4pPr lvl="3" rtl="0">
              <a:lnSpc>
                <a:spcPct val="100000"/>
              </a:lnSpc>
              <a:spcBef>
                <a:spcPts val="0"/>
              </a:spcBef>
              <a:spcAft>
                <a:spcPts val="0"/>
              </a:spcAft>
              <a:buNone/>
              <a:defRPr b="1">
                <a:solidFill>
                  <a:schemeClr val="accent5"/>
                </a:solidFill>
                <a:latin typeface="Aldrich"/>
                <a:ea typeface="Aldrich"/>
                <a:cs typeface="Aldrich"/>
                <a:sym typeface="Aldrich"/>
              </a:defRPr>
            </a:lvl4pPr>
            <a:lvl5pPr lvl="4" rtl="0">
              <a:lnSpc>
                <a:spcPct val="100000"/>
              </a:lnSpc>
              <a:spcBef>
                <a:spcPts val="0"/>
              </a:spcBef>
              <a:spcAft>
                <a:spcPts val="0"/>
              </a:spcAft>
              <a:buNone/>
              <a:defRPr b="1">
                <a:solidFill>
                  <a:schemeClr val="accent5"/>
                </a:solidFill>
                <a:latin typeface="Aldrich"/>
                <a:ea typeface="Aldrich"/>
                <a:cs typeface="Aldrich"/>
                <a:sym typeface="Aldrich"/>
              </a:defRPr>
            </a:lvl5pPr>
            <a:lvl6pPr lvl="5" rtl="0">
              <a:lnSpc>
                <a:spcPct val="100000"/>
              </a:lnSpc>
              <a:spcBef>
                <a:spcPts val="0"/>
              </a:spcBef>
              <a:spcAft>
                <a:spcPts val="0"/>
              </a:spcAft>
              <a:buNone/>
              <a:defRPr b="1">
                <a:solidFill>
                  <a:schemeClr val="accent5"/>
                </a:solidFill>
                <a:latin typeface="Aldrich"/>
                <a:ea typeface="Aldrich"/>
                <a:cs typeface="Aldrich"/>
                <a:sym typeface="Aldrich"/>
              </a:defRPr>
            </a:lvl6pPr>
            <a:lvl7pPr lvl="6" rtl="0">
              <a:lnSpc>
                <a:spcPct val="100000"/>
              </a:lnSpc>
              <a:spcBef>
                <a:spcPts val="0"/>
              </a:spcBef>
              <a:spcAft>
                <a:spcPts val="0"/>
              </a:spcAft>
              <a:buNone/>
              <a:defRPr b="1">
                <a:solidFill>
                  <a:schemeClr val="accent5"/>
                </a:solidFill>
                <a:latin typeface="Aldrich"/>
                <a:ea typeface="Aldrich"/>
                <a:cs typeface="Aldrich"/>
                <a:sym typeface="Aldrich"/>
              </a:defRPr>
            </a:lvl7pPr>
            <a:lvl8pPr lvl="7" rtl="0">
              <a:lnSpc>
                <a:spcPct val="100000"/>
              </a:lnSpc>
              <a:spcBef>
                <a:spcPts val="0"/>
              </a:spcBef>
              <a:spcAft>
                <a:spcPts val="0"/>
              </a:spcAft>
              <a:buNone/>
              <a:defRPr b="1">
                <a:solidFill>
                  <a:schemeClr val="accent5"/>
                </a:solidFill>
                <a:latin typeface="Aldrich"/>
                <a:ea typeface="Aldrich"/>
                <a:cs typeface="Aldrich"/>
                <a:sym typeface="Aldrich"/>
              </a:defRPr>
            </a:lvl8pPr>
            <a:lvl9pPr lvl="8" rtl="0">
              <a:lnSpc>
                <a:spcPct val="100000"/>
              </a:lnSpc>
              <a:spcBef>
                <a:spcPts val="0"/>
              </a:spcBef>
              <a:spcAft>
                <a:spcPts val="0"/>
              </a:spcAft>
              <a:buNone/>
              <a:defRPr b="1">
                <a:solidFill>
                  <a:schemeClr val="accent5"/>
                </a:solidFill>
                <a:latin typeface="Aldrich"/>
                <a:ea typeface="Aldrich"/>
                <a:cs typeface="Aldrich"/>
                <a:sym typeface="Aldrich"/>
              </a:defRPr>
            </a:lvl9pPr>
          </a:lstStyle>
          <a:p>
            <a:endParaRPr/>
          </a:p>
        </p:txBody>
      </p:sp>
      <p:sp>
        <p:nvSpPr>
          <p:cNvPr id="344" name="Google Shape;344;p17"/>
          <p:cNvSpPr txBox="1">
            <a:spLocks noGrp="1"/>
          </p:cNvSpPr>
          <p:nvPr>
            <p:ph type="subTitle" idx="7"/>
          </p:nvPr>
        </p:nvSpPr>
        <p:spPr>
          <a:xfrm>
            <a:off x="1297865" y="2125989"/>
            <a:ext cx="2218500" cy="45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5" name="Google Shape;345;p17"/>
          <p:cNvSpPr txBox="1">
            <a:spLocks noGrp="1"/>
          </p:cNvSpPr>
          <p:nvPr>
            <p:ph type="subTitle" idx="8"/>
          </p:nvPr>
        </p:nvSpPr>
        <p:spPr>
          <a:xfrm>
            <a:off x="5627635" y="2125989"/>
            <a:ext cx="2218500" cy="45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5"/>
              </a:buClr>
              <a:buSzPts val="1600"/>
              <a:buNone/>
              <a:defRPr sz="1600">
                <a:solidFill>
                  <a:schemeClr val="accent5"/>
                </a:solidFill>
              </a:defRPr>
            </a:lvl1pPr>
            <a:lvl2pPr lvl="1" rtl="0">
              <a:spcBef>
                <a:spcPts val="0"/>
              </a:spcBef>
              <a:spcAft>
                <a:spcPts val="0"/>
              </a:spcAft>
              <a:buClr>
                <a:schemeClr val="accent5"/>
              </a:buClr>
              <a:buSzPts val="1400"/>
              <a:buNone/>
              <a:defRPr>
                <a:solidFill>
                  <a:schemeClr val="accent5"/>
                </a:solidFill>
              </a:defRPr>
            </a:lvl2pPr>
            <a:lvl3pPr lvl="2" rtl="0">
              <a:spcBef>
                <a:spcPts val="1600"/>
              </a:spcBef>
              <a:spcAft>
                <a:spcPts val="0"/>
              </a:spcAft>
              <a:buClr>
                <a:schemeClr val="accent5"/>
              </a:buClr>
              <a:buSzPts val="1400"/>
              <a:buNone/>
              <a:defRPr>
                <a:solidFill>
                  <a:schemeClr val="accent5"/>
                </a:solidFill>
              </a:defRPr>
            </a:lvl3pPr>
            <a:lvl4pPr lvl="3" rtl="0">
              <a:spcBef>
                <a:spcPts val="1600"/>
              </a:spcBef>
              <a:spcAft>
                <a:spcPts val="0"/>
              </a:spcAft>
              <a:buClr>
                <a:schemeClr val="accent5"/>
              </a:buClr>
              <a:buSzPts val="1400"/>
              <a:buNone/>
              <a:defRPr>
                <a:solidFill>
                  <a:schemeClr val="accent5"/>
                </a:solidFill>
              </a:defRPr>
            </a:lvl4pPr>
            <a:lvl5pPr lvl="4" rtl="0">
              <a:spcBef>
                <a:spcPts val="1600"/>
              </a:spcBef>
              <a:spcAft>
                <a:spcPts val="0"/>
              </a:spcAft>
              <a:buClr>
                <a:schemeClr val="accent5"/>
              </a:buClr>
              <a:buSzPts val="1400"/>
              <a:buNone/>
              <a:defRPr>
                <a:solidFill>
                  <a:schemeClr val="accent5"/>
                </a:solidFill>
              </a:defRPr>
            </a:lvl5pPr>
            <a:lvl6pPr lvl="5" rtl="0">
              <a:spcBef>
                <a:spcPts val="1600"/>
              </a:spcBef>
              <a:spcAft>
                <a:spcPts val="0"/>
              </a:spcAft>
              <a:buClr>
                <a:schemeClr val="accent5"/>
              </a:buClr>
              <a:buSzPts val="1400"/>
              <a:buNone/>
              <a:defRPr>
                <a:solidFill>
                  <a:schemeClr val="accent5"/>
                </a:solidFill>
              </a:defRPr>
            </a:lvl6pPr>
            <a:lvl7pPr lvl="6" rtl="0">
              <a:spcBef>
                <a:spcPts val="1600"/>
              </a:spcBef>
              <a:spcAft>
                <a:spcPts val="0"/>
              </a:spcAft>
              <a:buClr>
                <a:schemeClr val="accent5"/>
              </a:buClr>
              <a:buSzPts val="1400"/>
              <a:buNone/>
              <a:defRPr>
                <a:solidFill>
                  <a:schemeClr val="accent5"/>
                </a:solidFill>
              </a:defRPr>
            </a:lvl7pPr>
            <a:lvl8pPr lvl="7" rtl="0">
              <a:spcBef>
                <a:spcPts val="1600"/>
              </a:spcBef>
              <a:spcAft>
                <a:spcPts val="0"/>
              </a:spcAft>
              <a:buClr>
                <a:schemeClr val="accent5"/>
              </a:buClr>
              <a:buSzPts val="1400"/>
              <a:buNone/>
              <a:defRPr>
                <a:solidFill>
                  <a:schemeClr val="accent5"/>
                </a:solidFill>
              </a:defRPr>
            </a:lvl8pPr>
            <a:lvl9pPr lvl="8" rtl="0">
              <a:spcBef>
                <a:spcPts val="1600"/>
              </a:spcBef>
              <a:spcAft>
                <a:spcPts val="1600"/>
              </a:spcAft>
              <a:buClr>
                <a:schemeClr val="accent5"/>
              </a:buClr>
              <a:buSzPts val="1400"/>
              <a:buNone/>
              <a:defRPr>
                <a:solidFill>
                  <a:schemeClr val="accent5"/>
                </a:solidFill>
              </a:defRPr>
            </a:lvl9pPr>
          </a:lstStyle>
          <a:p>
            <a:endParaRPr/>
          </a:p>
        </p:txBody>
      </p:sp>
      <p:sp>
        <p:nvSpPr>
          <p:cNvPr id="346" name="Google Shape;346;p17"/>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47" name="Google Shape;347;p17"/>
          <p:cNvGrpSpPr/>
          <p:nvPr/>
        </p:nvGrpSpPr>
        <p:grpSpPr>
          <a:xfrm rot="10308110">
            <a:off x="7728626" y="741469"/>
            <a:ext cx="1385958" cy="2705306"/>
            <a:chOff x="409722" y="228600"/>
            <a:chExt cx="1385931" cy="2705253"/>
          </a:xfrm>
        </p:grpSpPr>
        <p:grpSp>
          <p:nvGrpSpPr>
            <p:cNvPr id="348" name="Google Shape;348;p17"/>
            <p:cNvGrpSpPr/>
            <p:nvPr/>
          </p:nvGrpSpPr>
          <p:grpSpPr>
            <a:xfrm rot="-617154" flipH="1">
              <a:off x="575967" y="402323"/>
              <a:ext cx="1053440" cy="2450002"/>
              <a:chOff x="3817855" y="1437512"/>
              <a:chExt cx="541146" cy="1128254"/>
            </a:xfrm>
          </p:grpSpPr>
          <p:sp>
            <p:nvSpPr>
              <p:cNvPr id="349" name="Google Shape;349;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7"/>
          <p:cNvGrpSpPr/>
          <p:nvPr/>
        </p:nvGrpSpPr>
        <p:grpSpPr>
          <a:xfrm rot="-2972274">
            <a:off x="538275" y="2810662"/>
            <a:ext cx="1386048" cy="2705483"/>
            <a:chOff x="409722" y="228600"/>
            <a:chExt cx="1385931" cy="2705253"/>
          </a:xfrm>
        </p:grpSpPr>
        <p:grpSp>
          <p:nvGrpSpPr>
            <p:cNvPr id="353" name="Google Shape;353;p17"/>
            <p:cNvGrpSpPr/>
            <p:nvPr/>
          </p:nvGrpSpPr>
          <p:grpSpPr>
            <a:xfrm rot="-617154" flipH="1">
              <a:off x="575967" y="402323"/>
              <a:ext cx="1053440" cy="2450002"/>
              <a:chOff x="3817855" y="1437512"/>
              <a:chExt cx="541146" cy="1128254"/>
            </a:xfrm>
          </p:grpSpPr>
          <p:sp>
            <p:nvSpPr>
              <p:cNvPr id="354" name="Google Shape;354;p17"/>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7"/>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13"/>
        <p:cNvGrpSpPr/>
        <p:nvPr/>
      </p:nvGrpSpPr>
      <p:grpSpPr>
        <a:xfrm>
          <a:off x="0" y="0"/>
          <a:ext cx="0" cy="0"/>
          <a:chOff x="0" y="0"/>
          <a:chExt cx="0" cy="0"/>
        </a:xfrm>
      </p:grpSpPr>
      <p:grpSp>
        <p:nvGrpSpPr>
          <p:cNvPr id="414" name="Google Shape;414;p20"/>
          <p:cNvGrpSpPr/>
          <p:nvPr/>
        </p:nvGrpSpPr>
        <p:grpSpPr>
          <a:xfrm>
            <a:off x="-9513" y="-6"/>
            <a:ext cx="9177947" cy="5143519"/>
            <a:chOff x="-9513" y="-6"/>
            <a:chExt cx="9177947" cy="5143519"/>
          </a:xfrm>
        </p:grpSpPr>
        <p:sp>
          <p:nvSpPr>
            <p:cNvPr id="415" name="Google Shape;415;p20"/>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0"/>
          <p:cNvGrpSpPr/>
          <p:nvPr/>
        </p:nvGrpSpPr>
        <p:grpSpPr>
          <a:xfrm>
            <a:off x="4281415" y="75177"/>
            <a:ext cx="581170" cy="125403"/>
            <a:chOff x="4685288" y="186288"/>
            <a:chExt cx="419375" cy="90485"/>
          </a:xfrm>
        </p:grpSpPr>
        <p:sp>
          <p:nvSpPr>
            <p:cNvPr id="423" name="Google Shape;423;p2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20"/>
            <p:cNvGrpSpPr/>
            <p:nvPr/>
          </p:nvGrpSpPr>
          <p:grpSpPr>
            <a:xfrm>
              <a:off x="4685288" y="186300"/>
              <a:ext cx="419375" cy="90473"/>
              <a:chOff x="4390000" y="182175"/>
              <a:chExt cx="419375" cy="90473"/>
            </a:xfrm>
          </p:grpSpPr>
          <p:sp>
            <p:nvSpPr>
              <p:cNvPr id="425" name="Google Shape;425;p2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7" name="Google Shape;427;p20"/>
          <p:cNvSpPr txBox="1">
            <a:spLocks noGrp="1"/>
          </p:cNvSpPr>
          <p:nvPr>
            <p:ph type="subTitle" idx="1"/>
          </p:nvPr>
        </p:nvSpPr>
        <p:spPr>
          <a:xfrm>
            <a:off x="1909800" y="1549776"/>
            <a:ext cx="5324400" cy="13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a:endParaRPr/>
          </a:p>
        </p:txBody>
      </p:sp>
      <p:sp>
        <p:nvSpPr>
          <p:cNvPr id="428" name="Google Shape;428;p20"/>
          <p:cNvSpPr txBox="1">
            <a:spLocks noGrp="1"/>
          </p:cNvSpPr>
          <p:nvPr>
            <p:ph type="title"/>
          </p:nvPr>
        </p:nvSpPr>
        <p:spPr>
          <a:xfrm>
            <a:off x="3327000" y="3134828"/>
            <a:ext cx="2490000" cy="3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b="1"/>
            </a:lvl1pPr>
            <a:lvl2pPr lvl="1" rtl="0">
              <a:spcBef>
                <a:spcPts val="0"/>
              </a:spcBef>
              <a:spcAft>
                <a:spcPts val="0"/>
              </a:spcAft>
              <a:buClr>
                <a:schemeClr val="accent5"/>
              </a:buClr>
              <a:buSzPts val="2800"/>
              <a:buNone/>
              <a:defRPr>
                <a:solidFill>
                  <a:schemeClr val="accent5"/>
                </a:solidFill>
                <a:latin typeface="PT Sans"/>
                <a:ea typeface="PT Sans"/>
                <a:cs typeface="PT Sans"/>
                <a:sym typeface="PT Sans"/>
              </a:defRPr>
            </a:lvl2pPr>
            <a:lvl3pPr lvl="2" rtl="0">
              <a:spcBef>
                <a:spcPts val="0"/>
              </a:spcBef>
              <a:spcAft>
                <a:spcPts val="0"/>
              </a:spcAft>
              <a:buClr>
                <a:schemeClr val="accent5"/>
              </a:buClr>
              <a:buSzPts val="2800"/>
              <a:buNone/>
              <a:defRPr>
                <a:solidFill>
                  <a:schemeClr val="accent5"/>
                </a:solidFill>
                <a:latin typeface="PT Sans"/>
                <a:ea typeface="PT Sans"/>
                <a:cs typeface="PT Sans"/>
                <a:sym typeface="PT Sans"/>
              </a:defRPr>
            </a:lvl3pPr>
            <a:lvl4pPr lvl="3" rtl="0">
              <a:spcBef>
                <a:spcPts val="0"/>
              </a:spcBef>
              <a:spcAft>
                <a:spcPts val="0"/>
              </a:spcAft>
              <a:buClr>
                <a:schemeClr val="accent5"/>
              </a:buClr>
              <a:buSzPts val="2800"/>
              <a:buNone/>
              <a:defRPr>
                <a:solidFill>
                  <a:schemeClr val="accent5"/>
                </a:solidFill>
                <a:latin typeface="PT Sans"/>
                <a:ea typeface="PT Sans"/>
                <a:cs typeface="PT Sans"/>
                <a:sym typeface="PT Sans"/>
              </a:defRPr>
            </a:lvl4pPr>
            <a:lvl5pPr lvl="4" rtl="0">
              <a:spcBef>
                <a:spcPts val="0"/>
              </a:spcBef>
              <a:spcAft>
                <a:spcPts val="0"/>
              </a:spcAft>
              <a:buClr>
                <a:schemeClr val="accent5"/>
              </a:buClr>
              <a:buSzPts val="2800"/>
              <a:buNone/>
              <a:defRPr>
                <a:solidFill>
                  <a:schemeClr val="accent5"/>
                </a:solidFill>
                <a:latin typeface="PT Sans"/>
                <a:ea typeface="PT Sans"/>
                <a:cs typeface="PT Sans"/>
                <a:sym typeface="PT Sans"/>
              </a:defRPr>
            </a:lvl5pPr>
            <a:lvl6pPr lvl="5" rtl="0">
              <a:spcBef>
                <a:spcPts val="0"/>
              </a:spcBef>
              <a:spcAft>
                <a:spcPts val="0"/>
              </a:spcAft>
              <a:buClr>
                <a:schemeClr val="accent5"/>
              </a:buClr>
              <a:buSzPts val="2800"/>
              <a:buNone/>
              <a:defRPr>
                <a:solidFill>
                  <a:schemeClr val="accent5"/>
                </a:solidFill>
                <a:latin typeface="PT Sans"/>
                <a:ea typeface="PT Sans"/>
                <a:cs typeface="PT Sans"/>
                <a:sym typeface="PT Sans"/>
              </a:defRPr>
            </a:lvl6pPr>
            <a:lvl7pPr lvl="6" rtl="0">
              <a:spcBef>
                <a:spcPts val="0"/>
              </a:spcBef>
              <a:spcAft>
                <a:spcPts val="0"/>
              </a:spcAft>
              <a:buClr>
                <a:schemeClr val="accent5"/>
              </a:buClr>
              <a:buSzPts val="2800"/>
              <a:buNone/>
              <a:defRPr>
                <a:solidFill>
                  <a:schemeClr val="accent5"/>
                </a:solidFill>
                <a:latin typeface="PT Sans"/>
                <a:ea typeface="PT Sans"/>
                <a:cs typeface="PT Sans"/>
                <a:sym typeface="PT Sans"/>
              </a:defRPr>
            </a:lvl7pPr>
            <a:lvl8pPr lvl="7" rtl="0">
              <a:spcBef>
                <a:spcPts val="0"/>
              </a:spcBef>
              <a:spcAft>
                <a:spcPts val="0"/>
              </a:spcAft>
              <a:buClr>
                <a:schemeClr val="accent5"/>
              </a:buClr>
              <a:buSzPts val="2800"/>
              <a:buNone/>
              <a:defRPr>
                <a:solidFill>
                  <a:schemeClr val="accent5"/>
                </a:solidFill>
                <a:latin typeface="PT Sans"/>
                <a:ea typeface="PT Sans"/>
                <a:cs typeface="PT Sans"/>
                <a:sym typeface="PT Sans"/>
              </a:defRPr>
            </a:lvl8pPr>
            <a:lvl9pPr lvl="8" rtl="0">
              <a:spcBef>
                <a:spcPts val="0"/>
              </a:spcBef>
              <a:spcAft>
                <a:spcPts val="0"/>
              </a:spcAft>
              <a:buClr>
                <a:schemeClr val="accent5"/>
              </a:buClr>
              <a:buSzPts val="2800"/>
              <a:buNone/>
              <a:defRPr>
                <a:solidFill>
                  <a:schemeClr val="accent5"/>
                </a:solidFill>
                <a:latin typeface="PT Sans"/>
                <a:ea typeface="PT Sans"/>
                <a:cs typeface="PT Sans"/>
                <a:sym typeface="PT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63" r:id="rId6"/>
    <p:sldLayoutId id="2147483666" r:id="rId7"/>
    <p:sldLayoutId id="2147483668" r:id="rId8"/>
    <p:sldLayoutId id="2147483669" r:id="rId9"/>
    <p:sldLayoutId id="2147483670"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8.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png"/><Relationship Id="rId4" Type="http://schemas.openxmlformats.org/officeDocument/2006/relationships/audio" Target="../media/audio2.wav"/><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audio" Target="../media/audio3.wav"/><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slide" Target="slide20.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1671897" y="1183682"/>
            <a:ext cx="5918825" cy="1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sz="2400" dirty="0">
              <a:solidFill>
                <a:schemeClr val="accent5"/>
              </a:solidFill>
              <a:latin typeface="Times New Roman" pitchFamily="18" charset="0"/>
              <a:ea typeface="Century Gothic"/>
              <a:cs typeface="Times New Roman" pitchFamily="18" charset="0"/>
              <a:sym typeface="Century Gothic"/>
            </a:endParaRPr>
          </a:p>
          <a:p>
            <a:pPr marL="0" lvl="0" indent="0" algn="ctr" rtl="0">
              <a:spcBef>
                <a:spcPts val="0"/>
              </a:spcBef>
              <a:spcAft>
                <a:spcPts val="0"/>
              </a:spcAft>
              <a:buNone/>
            </a:pPr>
            <a:r>
              <a:rPr lang="en" sz="2800" b="1" dirty="0">
                <a:solidFill>
                  <a:schemeClr val="accent5"/>
                </a:solidFill>
                <a:latin typeface="Times New Roman" pitchFamily="18" charset="0"/>
                <a:ea typeface="Century Gothic"/>
                <a:cs typeface="Times New Roman" pitchFamily="18" charset="0"/>
                <a:sym typeface="Century Gothic"/>
              </a:rPr>
              <a:t>BÀI 3: CHỌN KIỂU TRÌNH BÀY CÓ SẴN CHO ĐOẠN VĂN BẢN</a:t>
            </a:r>
            <a:endParaRPr sz="2800" b="1" dirty="0">
              <a:solidFill>
                <a:schemeClr val="accent5"/>
              </a:solidFill>
              <a:latin typeface="Times New Roman" pitchFamily="18" charset="0"/>
              <a:ea typeface="Century Gothic"/>
              <a:cs typeface="Times New Roman" pitchFamily="18" charset="0"/>
              <a:sym typeface="Century Gothic"/>
            </a:endParaRPr>
          </a:p>
        </p:txBody>
      </p:sp>
      <p:sp>
        <p:nvSpPr>
          <p:cNvPr id="498" name="Google Shape;498;p27"/>
          <p:cNvSpPr txBox="1">
            <a:spLocks noGrp="1"/>
          </p:cNvSpPr>
          <p:nvPr>
            <p:ph type="ctrTitle"/>
          </p:nvPr>
        </p:nvSpPr>
        <p:spPr>
          <a:xfrm>
            <a:off x="1955610" y="579677"/>
            <a:ext cx="5351400" cy="5827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400" b="1">
                <a:solidFill>
                  <a:srgbClr val="FFC000">
                    <a:alpha val="75000"/>
                  </a:srgbClr>
                </a:solidFill>
                <a:latin typeface="Calibri" pitchFamily="34" charset="0"/>
                <a:cs typeface="Calibri" pitchFamily="34" charset="0"/>
              </a:rPr>
              <a:t>CHỦ ĐỀ 2:</a:t>
            </a:r>
            <a:endParaRPr sz="3400" b="1">
              <a:solidFill>
                <a:srgbClr val="FFC000">
                  <a:alpha val="75000"/>
                </a:srgbClr>
              </a:solidFill>
              <a:latin typeface="Calibri" pitchFamily="34" charset="0"/>
              <a:cs typeface="Calibri" pitchFamily="34" charset="0"/>
            </a:endParaRPr>
          </a:p>
        </p:txBody>
      </p:sp>
      <p:grpSp>
        <p:nvGrpSpPr>
          <p:cNvPr id="499" name="Google Shape;499;p27"/>
          <p:cNvGrpSpPr/>
          <p:nvPr/>
        </p:nvGrpSpPr>
        <p:grpSpPr>
          <a:xfrm flipH="1">
            <a:off x="2606731" y="3064955"/>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7"/>
          <p:cNvGrpSpPr/>
          <p:nvPr/>
        </p:nvGrpSpPr>
        <p:grpSpPr>
          <a:xfrm>
            <a:off x="6687099" y="588724"/>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437467" y="3211414"/>
            <a:ext cx="3822709"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Yến</a:t>
            </a:r>
            <a:endParaRPr lang="en-US" sz="2000" dirty="0">
              <a:latin typeface="Times New Roman" pitchFamily="18" charset="0"/>
              <a:cs typeface="Times New Roman" pitchFamily="18" charset="0"/>
            </a:endParaRPr>
          </a:p>
        </p:txBody>
      </p:sp>
      <p:grpSp>
        <p:nvGrpSpPr>
          <p:cNvPr id="46" name="Google Shape;532;p27"/>
          <p:cNvGrpSpPr/>
          <p:nvPr/>
        </p:nvGrpSpPr>
        <p:grpSpPr>
          <a:xfrm>
            <a:off x="1794030" y="629234"/>
            <a:ext cx="587736" cy="781797"/>
            <a:chOff x="3600400" y="2783875"/>
            <a:chExt cx="402275" cy="535100"/>
          </a:xfrm>
        </p:grpSpPr>
        <p:sp>
          <p:nvSpPr>
            <p:cNvPr id="47"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75" fill="hold">
                                          <p:stCondLst>
                                            <p:cond delay="0"/>
                                          </p:stCondLst>
                                        </p:cTn>
                                        <p:tgtEl>
                                          <p:spTgt spid="46"/>
                                        </p:tgtEl>
                                        <p:attrNameLst>
                                          <p:attrName>r</p:attrName>
                                        </p:attrNameLst>
                                      </p:cBhvr>
                                    </p:animRot>
                                    <p:animRot by="-240000">
                                      <p:cBhvr>
                                        <p:cTn id="7" dur="150" fill="hold">
                                          <p:stCondLst>
                                            <p:cond delay="150"/>
                                          </p:stCondLst>
                                        </p:cTn>
                                        <p:tgtEl>
                                          <p:spTgt spid="46"/>
                                        </p:tgtEl>
                                        <p:attrNameLst>
                                          <p:attrName>r</p:attrName>
                                        </p:attrNameLst>
                                      </p:cBhvr>
                                    </p:animRot>
                                    <p:animRot by="240000">
                                      <p:cBhvr>
                                        <p:cTn id="8" dur="150" fill="hold">
                                          <p:stCondLst>
                                            <p:cond delay="300"/>
                                          </p:stCondLst>
                                        </p:cTn>
                                        <p:tgtEl>
                                          <p:spTgt spid="46"/>
                                        </p:tgtEl>
                                        <p:attrNameLst>
                                          <p:attrName>r</p:attrName>
                                        </p:attrNameLst>
                                      </p:cBhvr>
                                    </p:animRot>
                                    <p:animRot by="-240000">
                                      <p:cBhvr>
                                        <p:cTn id="9" dur="150" fill="hold">
                                          <p:stCondLst>
                                            <p:cond delay="450"/>
                                          </p:stCondLst>
                                        </p:cTn>
                                        <p:tgtEl>
                                          <p:spTgt spid="46"/>
                                        </p:tgtEl>
                                        <p:attrNameLst>
                                          <p:attrName>r</p:attrName>
                                        </p:attrNameLst>
                                      </p:cBhvr>
                                    </p:animRot>
                                    <p:animRot by="120000">
                                      <p:cBhvr>
                                        <p:cTn id="10" dur="150" fill="hold">
                                          <p:stCondLst>
                                            <p:cond delay="600"/>
                                          </p:stCondLst>
                                        </p:cTn>
                                        <p:tgtEl>
                                          <p:spTgt spid="4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75" fill="hold">
                                          <p:stCondLst>
                                            <p:cond delay="0"/>
                                          </p:stCondLst>
                                        </p:cTn>
                                        <p:tgtEl>
                                          <p:spTgt spid="532"/>
                                        </p:tgtEl>
                                        <p:attrNameLst>
                                          <p:attrName>r</p:attrName>
                                        </p:attrNameLst>
                                      </p:cBhvr>
                                    </p:animRot>
                                    <p:animRot by="-240000">
                                      <p:cBhvr>
                                        <p:cTn id="13" dur="150" fill="hold">
                                          <p:stCondLst>
                                            <p:cond delay="150"/>
                                          </p:stCondLst>
                                        </p:cTn>
                                        <p:tgtEl>
                                          <p:spTgt spid="532"/>
                                        </p:tgtEl>
                                        <p:attrNameLst>
                                          <p:attrName>r</p:attrName>
                                        </p:attrNameLst>
                                      </p:cBhvr>
                                    </p:animRot>
                                    <p:animRot by="240000">
                                      <p:cBhvr>
                                        <p:cTn id="14" dur="150" fill="hold">
                                          <p:stCondLst>
                                            <p:cond delay="300"/>
                                          </p:stCondLst>
                                        </p:cTn>
                                        <p:tgtEl>
                                          <p:spTgt spid="532"/>
                                        </p:tgtEl>
                                        <p:attrNameLst>
                                          <p:attrName>r</p:attrName>
                                        </p:attrNameLst>
                                      </p:cBhvr>
                                    </p:animRot>
                                    <p:animRot by="-240000">
                                      <p:cBhvr>
                                        <p:cTn id="15" dur="150" fill="hold">
                                          <p:stCondLst>
                                            <p:cond delay="450"/>
                                          </p:stCondLst>
                                        </p:cTn>
                                        <p:tgtEl>
                                          <p:spTgt spid="532"/>
                                        </p:tgtEl>
                                        <p:attrNameLst>
                                          <p:attrName>r</p:attrName>
                                        </p:attrNameLst>
                                      </p:cBhvr>
                                    </p:animRot>
                                    <p:animRot by="120000">
                                      <p:cBhvr>
                                        <p:cTn id="16" dur="150" fill="hold">
                                          <p:stCondLst>
                                            <p:cond delay="600"/>
                                          </p:stCondLst>
                                        </p:cTn>
                                        <p:tgtEl>
                                          <p:spTgt spid="532"/>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anim calcmode="lin" valueType="num">
                                      <p:cBhvr additive="base">
                                        <p:cTn id="19" dur="1000" fill="hold"/>
                                        <p:tgtEl>
                                          <p:spTgt spid="499"/>
                                        </p:tgtEl>
                                        <p:attrNameLst>
                                          <p:attrName>ppt_x</p:attrName>
                                        </p:attrNameLst>
                                      </p:cBhvr>
                                      <p:tavLst>
                                        <p:tav tm="0">
                                          <p:val>
                                            <p:strVal val="0-#ppt_w/2"/>
                                          </p:val>
                                        </p:tav>
                                        <p:tav tm="100000">
                                          <p:val>
                                            <p:strVal val="#ppt_x"/>
                                          </p:val>
                                        </p:tav>
                                      </p:tavLst>
                                    </p:anim>
                                    <p:anim calcmode="lin" valueType="num">
                                      <p:cBhvr additive="base">
                                        <p:cTn id="20" dur="1000" fill="hold"/>
                                        <p:tgtEl>
                                          <p:spTgt spid="49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
        <p:cNvGrpSpPr/>
        <p:nvPr/>
      </p:nvGrpSpPr>
      <p:grpSpPr>
        <a:xfrm>
          <a:off x="0" y="0"/>
          <a:ext cx="0" cy="0"/>
          <a:chOff x="0" y="0"/>
          <a:chExt cx="0" cy="0"/>
        </a:xfrm>
      </p:grpSpPr>
      <p:sp>
        <p:nvSpPr>
          <p:cNvPr id="1090" name="Google Shape;1090;p42"/>
          <p:cNvSpPr txBox="1">
            <a:spLocks noGrp="1"/>
          </p:cNvSpPr>
          <p:nvPr>
            <p:ph type="title"/>
          </p:nvPr>
        </p:nvSpPr>
        <p:spPr>
          <a:xfrm>
            <a:off x="1828800" y="685727"/>
            <a:ext cx="5725800" cy="700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THẢO LUẬN NHÓM</a:t>
            </a:r>
            <a:endParaRPr sz="3600" b="1">
              <a:latin typeface="+mj-lt"/>
            </a:endParaRPr>
          </a:p>
        </p:txBody>
      </p:sp>
      <p:grpSp>
        <p:nvGrpSpPr>
          <p:cNvPr id="1125" name="Google Shape;1125;p42"/>
          <p:cNvGrpSpPr/>
          <p:nvPr/>
        </p:nvGrpSpPr>
        <p:grpSpPr>
          <a:xfrm rot="8100000">
            <a:off x="7195587" y="-18775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2"/>
          <p:cNvGrpSpPr/>
          <p:nvPr/>
        </p:nvGrpSpPr>
        <p:grpSpPr>
          <a:xfrm rot="-2972274">
            <a:off x="444222" y="2790892"/>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544816" y="1469410"/>
            <a:ext cx="6532384" cy="3631763"/>
          </a:xfrm>
          <a:prstGeom prst="rect">
            <a:avLst/>
          </a:prstGeom>
          <a:noFill/>
        </p:spPr>
        <p:txBody>
          <a:bodyPr wrap="square" rtlCol="0">
            <a:spAutoFit/>
          </a:bodyPr>
          <a:lstStyle/>
          <a:p>
            <a:pPr algn="just"/>
            <a:r>
              <a:rPr lang="en-US" sz="2400"/>
              <a:t>Gõ một đoạn văn bản có nôi dung bất kì, đưa con trỏ đến đầu đoạn văn bản rồi nháy chuột chọn mẫu        để quy định kiểu trình bày đoạn văn bản. Quan sát và nhận xét rồi thảo luận với bạn về sự thay đổi của đoạn văn bản sau khi chọn Heading 1 so với các đoạn văn bản còn lại.</a:t>
            </a:r>
          </a:p>
          <a:p>
            <a:pPr algn="just"/>
            <a:endParaRPr lang="en-US" sz="2400"/>
          </a:p>
          <a:p>
            <a:pPr algn="just"/>
            <a:endParaRPr lang="en-US" sz="2400"/>
          </a:p>
          <a:p>
            <a:endParaRPr lang="en-US"/>
          </a:p>
        </p:txBody>
      </p:sp>
      <p:pic>
        <p:nvPicPr>
          <p:cNvPr id="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78630"/>
            <a:ext cx="723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orizontal Scroll 2"/>
          <p:cNvSpPr/>
          <p:nvPr/>
        </p:nvSpPr>
        <p:spPr>
          <a:xfrm>
            <a:off x="1530961" y="1102052"/>
            <a:ext cx="6723586" cy="33746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Kết luận: Phông chữ, kiểu chữ, cỡ chữ, màu chữ... Của đoạn văn bản sẽ thay đổi theo mẫu</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73" y="590550"/>
            <a:ext cx="1521690" cy="8906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42"/>
          <p:cNvSpPr txBox="1">
            <a:spLocks noGrp="1"/>
          </p:cNvSpPr>
          <p:nvPr>
            <p:ph type="title"/>
          </p:nvPr>
        </p:nvSpPr>
        <p:spPr>
          <a:xfrm>
            <a:off x="1828800" y="685727"/>
            <a:ext cx="5725800" cy="700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THẢO LUẬN NHÓM</a:t>
            </a:r>
            <a:endParaRPr sz="3600" b="1">
              <a:latin typeface="+mj-lt"/>
            </a:endParaRPr>
          </a:p>
        </p:txBody>
      </p:sp>
      <p:grpSp>
        <p:nvGrpSpPr>
          <p:cNvPr id="1125" name="Google Shape;1125;p42"/>
          <p:cNvGrpSpPr/>
          <p:nvPr/>
        </p:nvGrpSpPr>
        <p:grpSpPr>
          <a:xfrm rot="8100000">
            <a:off x="7195587" y="-18775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42"/>
          <p:cNvGrpSpPr/>
          <p:nvPr/>
        </p:nvGrpSpPr>
        <p:grpSpPr>
          <a:xfrm rot="-2972274">
            <a:off x="444222" y="2790892"/>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517824" y="1673501"/>
            <a:ext cx="6532384" cy="1785104"/>
          </a:xfrm>
          <a:prstGeom prst="rect">
            <a:avLst/>
          </a:prstGeom>
          <a:noFill/>
        </p:spPr>
        <p:txBody>
          <a:bodyPr wrap="square" rtlCol="0">
            <a:spAutoFit/>
          </a:bodyPr>
          <a:lstStyle/>
          <a:p>
            <a:pPr algn="just"/>
            <a:r>
              <a:rPr lang="en-US" sz="2400"/>
              <a:t>HS lần lượt thử chọn các Heading tiếp theo rồi nhận xét về việc thay đổi kiểu chữ của đoạn văn bản.</a:t>
            </a:r>
          </a:p>
          <a:p>
            <a:pPr algn="just"/>
            <a:endParaRPr lang="en-US" sz="2400"/>
          </a:p>
          <a:p>
            <a:endParaRPr lang="en-US"/>
          </a:p>
        </p:txBody>
      </p:sp>
      <p:sp>
        <p:nvSpPr>
          <p:cNvPr id="3" name="Horizontal Scroll 2"/>
          <p:cNvSpPr/>
          <p:nvPr/>
        </p:nvSpPr>
        <p:spPr>
          <a:xfrm>
            <a:off x="1422223" y="1035867"/>
            <a:ext cx="6723586" cy="3374698"/>
          </a:xfrm>
          <a:prstGeom prst="horizontalScroll">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rPr>
              <a:t>Kết luận: </a:t>
            </a:r>
            <a:r>
              <a:rPr lang="en-US" sz="2800">
                <a:solidFill>
                  <a:schemeClr val="tx1"/>
                </a:solidFill>
                <a:latin typeface="+mj-lt"/>
                <a:cs typeface="Times New Roman" pitchFamily="18" charset="0"/>
              </a:rPr>
              <a:t>Mỗi biểu tượng ứng với một kiểu trình bày đoạn văn bản, với phông chữ, cỡ chữ, kiểu chữ khác nhau.</a:t>
            </a:r>
          </a:p>
          <a:p>
            <a:pPr algn="ctr"/>
            <a:endParaRPr lang="en-US" sz="280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73" y="590550"/>
            <a:ext cx="1521690" cy="890634"/>
          </a:xfrm>
          <a:prstGeom prst="rect">
            <a:avLst/>
          </a:prstGeom>
        </p:spPr>
      </p:pic>
    </p:spTree>
    <p:extLst>
      <p:ext uri="{BB962C8B-B14F-4D97-AF65-F5344CB8AC3E}">
        <p14:creationId xmlns:p14="http://schemas.microsoft.com/office/powerpoint/2010/main" val="23031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387691" y="651358"/>
            <a:ext cx="8305800" cy="685799"/>
          </a:xfrm>
          <a:prstGeom prst="rect">
            <a:avLst/>
          </a:prstGeom>
        </p:spPr>
        <p:txBody>
          <a:bodyPr spcFirstLastPara="1" wrap="square" lIns="91425" tIns="91425" rIns="91425" bIns="91425" anchor="ctr" anchorCtr="0">
            <a:noAutofit/>
          </a:bodyPr>
          <a:lstStyle/>
          <a:p>
            <a:r>
              <a:rPr lang="en-US" sz="2800" b="1">
                <a:latin typeface="+mj-lt"/>
              </a:rPr>
              <a:t>Nêu cách chọn kiểu có sẵn cho đoạn văn bản?</a:t>
            </a:r>
            <a:endParaRPr lang="fr-FR" sz="2800" b="1">
              <a:latin typeface="+mj-lt"/>
            </a:endParaRP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964890" y="1544798"/>
            <a:ext cx="7553248" cy="2585323"/>
          </a:xfrm>
          <a:prstGeom prst="rect">
            <a:avLst/>
          </a:prstGeom>
          <a:noFill/>
        </p:spPr>
        <p:txBody>
          <a:bodyPr wrap="square" rtlCol="0">
            <a:spAutoFit/>
          </a:bodyPr>
          <a:lstStyle/>
          <a:p>
            <a:pPr>
              <a:lnSpc>
                <a:spcPct val="150000"/>
              </a:lnSpc>
            </a:pPr>
            <a:r>
              <a:rPr lang="en-US" sz="2800" dirty="0"/>
              <a:t> </a:t>
            </a:r>
            <a:r>
              <a:rPr lang="en-US" sz="2800" dirty="0" err="1"/>
              <a:t>Bước</a:t>
            </a:r>
            <a:r>
              <a:rPr lang="en-US" sz="2800" dirty="0"/>
              <a:t> 1: </a:t>
            </a:r>
            <a:r>
              <a:rPr lang="en-US" sz="2800" dirty="0" err="1"/>
              <a:t>Nháy</a:t>
            </a:r>
            <a:r>
              <a:rPr lang="en-US" sz="2800" dirty="0"/>
              <a:t> </a:t>
            </a:r>
            <a:r>
              <a:rPr lang="en-US" sz="2800" dirty="0" err="1"/>
              <a:t>chuột</a:t>
            </a:r>
            <a:r>
              <a:rPr lang="en-US" sz="2800" dirty="0"/>
              <a:t> </a:t>
            </a:r>
            <a:r>
              <a:rPr lang="en-US" sz="2800" dirty="0" err="1"/>
              <a:t>vào</a:t>
            </a:r>
            <a:r>
              <a:rPr lang="en-US" sz="2800" dirty="0"/>
              <a:t> </a:t>
            </a:r>
            <a:r>
              <a:rPr lang="en-US" sz="2800" dirty="0" err="1"/>
              <a:t>đoạn</a:t>
            </a:r>
            <a:r>
              <a:rPr lang="en-US" sz="2800" dirty="0"/>
              <a:t> </a:t>
            </a:r>
            <a:r>
              <a:rPr lang="en-US" sz="2800" dirty="0" err="1"/>
              <a:t>cần</a:t>
            </a:r>
            <a:r>
              <a:rPr lang="en-US" sz="2800" dirty="0"/>
              <a:t> </a:t>
            </a:r>
            <a:r>
              <a:rPr lang="en-US" sz="2800" dirty="0" err="1"/>
              <a:t>chọn</a:t>
            </a:r>
            <a:r>
              <a:rPr lang="en-US" sz="2800" dirty="0"/>
              <a:t> </a:t>
            </a:r>
            <a:r>
              <a:rPr lang="en-US" sz="2800" dirty="0" err="1"/>
              <a:t>kiểu</a:t>
            </a:r>
            <a:r>
              <a:rPr lang="en-US" sz="2800" dirty="0"/>
              <a:t> </a:t>
            </a:r>
            <a:r>
              <a:rPr lang="en-US" sz="2800" dirty="0" err="1"/>
              <a:t>trình</a:t>
            </a:r>
            <a:r>
              <a:rPr lang="en-US" sz="2800" dirty="0"/>
              <a:t> </a:t>
            </a:r>
            <a:r>
              <a:rPr lang="en-US" sz="2800" dirty="0" err="1"/>
              <a:t>bày</a:t>
            </a:r>
            <a:endParaRPr lang="en-US" sz="2800" dirty="0"/>
          </a:p>
          <a:p>
            <a:pPr>
              <a:lnSpc>
                <a:spcPct val="150000"/>
              </a:lnSpc>
            </a:pPr>
            <a:r>
              <a:rPr lang="en-US" sz="2800" dirty="0"/>
              <a:t> </a:t>
            </a:r>
            <a:r>
              <a:rPr lang="en-US" sz="2800" dirty="0" err="1"/>
              <a:t>Bước</a:t>
            </a:r>
            <a:r>
              <a:rPr lang="en-US" sz="2800" dirty="0"/>
              <a:t> 2: </a:t>
            </a:r>
            <a:r>
              <a:rPr lang="en-US" sz="2800" dirty="0" err="1"/>
              <a:t>Nháy</a:t>
            </a:r>
            <a:r>
              <a:rPr lang="en-US" sz="2800" dirty="0"/>
              <a:t> </a:t>
            </a:r>
            <a:r>
              <a:rPr lang="en-US" sz="2800" dirty="0" err="1"/>
              <a:t>chọn</a:t>
            </a:r>
            <a:r>
              <a:rPr lang="en-US" sz="2800" dirty="0"/>
              <a:t> </a:t>
            </a:r>
            <a:r>
              <a:rPr lang="en-US" sz="2800" dirty="0" err="1"/>
              <a:t>mẫu</a:t>
            </a:r>
            <a:r>
              <a:rPr lang="en-US" sz="2800" dirty="0"/>
              <a:t> </a:t>
            </a:r>
            <a:r>
              <a:rPr lang="en-US" sz="2800" dirty="0" err="1"/>
              <a:t>có</a:t>
            </a:r>
            <a:r>
              <a:rPr lang="en-US" sz="2800" dirty="0"/>
              <a:t> </a:t>
            </a:r>
            <a:r>
              <a:rPr lang="en-US" sz="2800" dirty="0" err="1"/>
              <a:t>sẵn</a:t>
            </a:r>
            <a:endParaRPr lang="en-US" sz="2800" dirty="0"/>
          </a:p>
          <a:p>
            <a:endParaRPr lang="en-US" sz="3600" dirty="0"/>
          </a:p>
        </p:txBody>
      </p:sp>
    </p:spTree>
    <p:extLst>
      <p:ext uri="{BB962C8B-B14F-4D97-AF65-F5344CB8AC3E}">
        <p14:creationId xmlns:p14="http://schemas.microsoft.com/office/powerpoint/2010/main" val="15399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B75451E-DC5F-4206-A187-AC672A87C83B}"/>
              </a:ext>
            </a:extLst>
          </p:cNvPr>
          <p:cNvSpPr>
            <a:spLocks noGrp="1"/>
          </p:cNvSpPr>
          <p:nvPr>
            <p:ph type="subTitle" idx="1"/>
          </p:nvPr>
        </p:nvSpPr>
        <p:spPr>
          <a:xfrm>
            <a:off x="1981200" y="590550"/>
            <a:ext cx="5324400" cy="609600"/>
          </a:xfrm>
        </p:spPr>
        <p:txBody>
          <a:bodyPr/>
          <a:lstStyle/>
          <a:p>
            <a:r>
              <a:rPr lang="en-US" b="1" dirty="0">
                <a:solidFill>
                  <a:srgbClr val="FF0000"/>
                </a:solidFill>
                <a:latin typeface="+mj-lt"/>
              </a:rPr>
              <a:t>THỰC HÀNH</a:t>
            </a:r>
          </a:p>
        </p:txBody>
      </p:sp>
      <p:sp>
        <p:nvSpPr>
          <p:cNvPr id="4" name="TextBox 3">
            <a:extLst>
              <a:ext uri="{FF2B5EF4-FFF2-40B4-BE49-F238E27FC236}">
                <a16:creationId xmlns:a16="http://schemas.microsoft.com/office/drawing/2014/main" id="{836B399B-4735-444B-B66B-797C5FD5787D}"/>
              </a:ext>
            </a:extLst>
          </p:cNvPr>
          <p:cNvSpPr txBox="1"/>
          <p:nvPr/>
        </p:nvSpPr>
        <p:spPr>
          <a:xfrm>
            <a:off x="609600" y="1276350"/>
            <a:ext cx="9296400" cy="1685846"/>
          </a:xfrm>
          <a:prstGeom prst="rect">
            <a:avLst/>
          </a:prstGeom>
          <a:noFill/>
        </p:spPr>
        <p:txBody>
          <a:bodyPr wrap="square" rtlCol="0">
            <a:spAutoFit/>
          </a:bodyPr>
          <a:lstStyle/>
          <a:p>
            <a:pPr>
              <a:lnSpc>
                <a:spcPct val="150000"/>
              </a:lnSpc>
            </a:pPr>
            <a:r>
              <a:rPr lang="en-US" sz="2400" dirty="0" err="1"/>
              <a:t>Mở</a:t>
            </a:r>
            <a:r>
              <a:rPr lang="en-US" sz="2400" dirty="0"/>
              <a:t> </a:t>
            </a:r>
            <a:r>
              <a:rPr lang="en-US" sz="2400" dirty="0" err="1"/>
              <a:t>đoạn</a:t>
            </a:r>
            <a:r>
              <a:rPr lang="en-US" sz="2400" dirty="0"/>
              <a:t> </a:t>
            </a:r>
            <a:r>
              <a:rPr lang="en-US" sz="2400" dirty="0" err="1"/>
              <a:t>văn</a:t>
            </a:r>
            <a:r>
              <a:rPr lang="en-US" sz="2400" dirty="0"/>
              <a:t> </a:t>
            </a:r>
            <a:r>
              <a:rPr lang="en-US" sz="2400" dirty="0" err="1"/>
              <a:t>bản</a:t>
            </a:r>
            <a:r>
              <a:rPr lang="en-US" sz="2400" dirty="0"/>
              <a:t> </a:t>
            </a:r>
            <a:r>
              <a:rPr lang="en-US" sz="2400" dirty="0" err="1"/>
              <a:t>Thiên</a:t>
            </a:r>
            <a:r>
              <a:rPr lang="en-US" sz="2400" dirty="0"/>
              <a:t> </a:t>
            </a:r>
            <a:r>
              <a:rPr lang="en-US" sz="2400" dirty="0" err="1"/>
              <a:t>nhiên</a:t>
            </a:r>
            <a:r>
              <a:rPr lang="en-US" sz="2400" dirty="0"/>
              <a:t> </a:t>
            </a:r>
            <a:r>
              <a:rPr lang="en-US" sz="2400" dirty="0" err="1"/>
              <a:t>kì</a:t>
            </a:r>
            <a:r>
              <a:rPr lang="en-US" sz="2400" dirty="0"/>
              <a:t> </a:t>
            </a:r>
            <a:r>
              <a:rPr lang="en-US" sz="2400" dirty="0" err="1"/>
              <a:t>thú</a:t>
            </a:r>
            <a:r>
              <a:rPr lang="en-US" sz="2400" dirty="0"/>
              <a:t> – Hang </a:t>
            </a:r>
            <a:r>
              <a:rPr lang="en-US" sz="2400" dirty="0" err="1"/>
              <a:t>Sơn</a:t>
            </a:r>
            <a:r>
              <a:rPr lang="en-US" sz="2400" dirty="0"/>
              <a:t> </a:t>
            </a:r>
            <a:r>
              <a:rPr lang="en-US" sz="2400" dirty="0" err="1"/>
              <a:t>Đoòng</a:t>
            </a:r>
            <a:r>
              <a:rPr lang="en-US" sz="2400" dirty="0"/>
              <a:t>. </a:t>
            </a:r>
          </a:p>
          <a:p>
            <a:pPr>
              <a:lnSpc>
                <a:spcPct val="150000"/>
              </a:lnSpc>
            </a:pPr>
            <a:r>
              <a:rPr lang="en-US" sz="2400" dirty="0"/>
              <a:t>+ </a:t>
            </a:r>
            <a:r>
              <a:rPr lang="en-US" sz="2400" dirty="0" err="1"/>
              <a:t>Chọn</a:t>
            </a:r>
            <a:r>
              <a:rPr lang="en-US" sz="2400" dirty="0"/>
              <a:t> </a:t>
            </a:r>
            <a:r>
              <a:rPr lang="en-US" sz="2400" dirty="0" err="1"/>
              <a:t>kiểu</a:t>
            </a:r>
            <a:r>
              <a:rPr lang="en-US" sz="2400" dirty="0"/>
              <a:t> </a:t>
            </a:r>
            <a:r>
              <a:rPr lang="en-US" sz="2400" dirty="0" err="1"/>
              <a:t>trình</a:t>
            </a:r>
            <a:r>
              <a:rPr lang="en-US" sz="2400" dirty="0"/>
              <a:t> </a:t>
            </a:r>
            <a:r>
              <a:rPr lang="en-US" sz="2400" dirty="0" err="1"/>
              <a:t>bày</a:t>
            </a:r>
            <a:r>
              <a:rPr lang="en-US" sz="2400" dirty="0"/>
              <a:t> </a:t>
            </a:r>
            <a:r>
              <a:rPr lang="en-US" sz="2400" dirty="0" err="1"/>
              <a:t>có</a:t>
            </a:r>
            <a:r>
              <a:rPr lang="en-US" sz="2400" dirty="0"/>
              <a:t> </a:t>
            </a:r>
            <a:r>
              <a:rPr lang="en-US" sz="2400" dirty="0" err="1"/>
              <a:t>sẵn</a:t>
            </a:r>
            <a:r>
              <a:rPr lang="en-US" sz="2400" dirty="0"/>
              <a:t> </a:t>
            </a:r>
            <a:r>
              <a:rPr lang="en-US" sz="2400" dirty="0" err="1"/>
              <a:t>cho</a:t>
            </a:r>
            <a:r>
              <a:rPr lang="en-US" sz="2400" dirty="0"/>
              <a:t> </a:t>
            </a:r>
            <a:r>
              <a:rPr lang="en-US" sz="2400" dirty="0" err="1"/>
              <a:t>mỗi</a:t>
            </a:r>
            <a:r>
              <a:rPr lang="en-US" sz="2400" dirty="0"/>
              <a:t> </a:t>
            </a:r>
            <a:r>
              <a:rPr lang="en-US" sz="2400" dirty="0" err="1"/>
              <a:t>đoạn</a:t>
            </a:r>
            <a:r>
              <a:rPr lang="en-US" sz="2400" dirty="0"/>
              <a:t> </a:t>
            </a:r>
            <a:r>
              <a:rPr lang="en-US" sz="2400" dirty="0" err="1"/>
              <a:t>văn</a:t>
            </a:r>
            <a:r>
              <a:rPr lang="en-US" sz="2400" dirty="0"/>
              <a:t> </a:t>
            </a:r>
            <a:r>
              <a:rPr lang="en-US" sz="2400" dirty="0" err="1"/>
              <a:t>bản</a:t>
            </a:r>
            <a:r>
              <a:rPr lang="en-US" sz="2400" dirty="0"/>
              <a:t>.</a:t>
            </a:r>
          </a:p>
          <a:p>
            <a:pPr>
              <a:lnSpc>
                <a:spcPct val="150000"/>
              </a:lnSpc>
            </a:pPr>
            <a:r>
              <a:rPr lang="en-US" sz="2400" dirty="0"/>
              <a:t>+ </a:t>
            </a:r>
            <a:r>
              <a:rPr lang="en-US" sz="2400" dirty="0" err="1"/>
              <a:t>Tìm</a:t>
            </a:r>
            <a:r>
              <a:rPr lang="en-US" sz="2400" dirty="0"/>
              <a:t> </a:t>
            </a:r>
            <a:r>
              <a:rPr lang="en-US" sz="2400" dirty="0" err="1"/>
              <a:t>hiểu</a:t>
            </a:r>
            <a:r>
              <a:rPr lang="en-US" sz="2400" dirty="0"/>
              <a:t> </a:t>
            </a:r>
            <a:r>
              <a:rPr lang="en-US" sz="2400" dirty="0" err="1"/>
              <a:t>các</a:t>
            </a:r>
            <a:r>
              <a:rPr lang="en-US" sz="2400" dirty="0"/>
              <a:t> </a:t>
            </a:r>
            <a:r>
              <a:rPr lang="en-US" sz="2400" dirty="0" err="1"/>
              <a:t>kiểu</a:t>
            </a:r>
            <a:r>
              <a:rPr lang="en-US" sz="2400" dirty="0"/>
              <a:t> </a:t>
            </a:r>
            <a:r>
              <a:rPr lang="en-US" sz="2400" dirty="0" err="1"/>
              <a:t>trình</a:t>
            </a:r>
            <a:r>
              <a:rPr lang="en-US" sz="2400" dirty="0"/>
              <a:t> </a:t>
            </a:r>
            <a:r>
              <a:rPr lang="en-US" sz="2400" dirty="0" err="1"/>
              <a:t>bày</a:t>
            </a:r>
            <a:r>
              <a:rPr lang="en-US" sz="2400" dirty="0"/>
              <a:t> </a:t>
            </a:r>
            <a:r>
              <a:rPr lang="en-US" sz="2400" dirty="0" err="1"/>
              <a:t>có</a:t>
            </a:r>
            <a:r>
              <a:rPr lang="en-US" sz="2400" dirty="0"/>
              <a:t> </a:t>
            </a:r>
            <a:r>
              <a:rPr lang="en-US" sz="2400" dirty="0" err="1"/>
              <a:t>sẵn</a:t>
            </a:r>
            <a:r>
              <a:rPr lang="en-US" sz="2400" dirty="0"/>
              <a:t> </a:t>
            </a:r>
          </a:p>
        </p:txBody>
      </p:sp>
    </p:spTree>
    <p:extLst>
      <p:ext uri="{BB962C8B-B14F-4D97-AF65-F5344CB8AC3E}">
        <p14:creationId xmlns:p14="http://schemas.microsoft.com/office/powerpoint/2010/main" val="155240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B75451E-DC5F-4206-A187-AC672A87C83B}"/>
              </a:ext>
            </a:extLst>
          </p:cNvPr>
          <p:cNvSpPr>
            <a:spLocks noGrp="1"/>
          </p:cNvSpPr>
          <p:nvPr>
            <p:ph type="subTitle" idx="1"/>
          </p:nvPr>
        </p:nvSpPr>
        <p:spPr>
          <a:xfrm>
            <a:off x="1981200" y="438150"/>
            <a:ext cx="5324400" cy="609600"/>
          </a:xfrm>
        </p:spPr>
        <p:txBody>
          <a:bodyPr/>
          <a:lstStyle/>
          <a:p>
            <a:r>
              <a:rPr lang="en-US" b="1" dirty="0">
                <a:latin typeface="+mj-lt"/>
              </a:rPr>
              <a:t>THỰC HÀNH</a:t>
            </a:r>
          </a:p>
        </p:txBody>
      </p:sp>
      <p:sp>
        <p:nvSpPr>
          <p:cNvPr id="4" name="TextBox 3">
            <a:extLst>
              <a:ext uri="{FF2B5EF4-FFF2-40B4-BE49-F238E27FC236}">
                <a16:creationId xmlns:a16="http://schemas.microsoft.com/office/drawing/2014/main" id="{836B399B-4735-444B-B66B-797C5FD5787D}"/>
              </a:ext>
            </a:extLst>
          </p:cNvPr>
          <p:cNvSpPr txBox="1"/>
          <p:nvPr/>
        </p:nvSpPr>
        <p:spPr>
          <a:xfrm>
            <a:off x="838200" y="1200150"/>
            <a:ext cx="3352800" cy="3416320"/>
          </a:xfrm>
          <a:prstGeom prst="rect">
            <a:avLst/>
          </a:prstGeom>
          <a:noFill/>
        </p:spPr>
        <p:txBody>
          <a:bodyPr wrap="square" rtlCol="0">
            <a:spAutoFit/>
          </a:bodyPr>
          <a:lstStyle/>
          <a:p>
            <a:pPr algn="just"/>
            <a:r>
              <a:rPr lang="en-US" sz="2400" dirty="0" err="1">
                <a:solidFill>
                  <a:srgbClr val="FF0000"/>
                </a:solidFill>
              </a:rPr>
              <a:t>Nhóm</a:t>
            </a:r>
            <a:r>
              <a:rPr lang="en-US" sz="2400" dirty="0">
                <a:solidFill>
                  <a:srgbClr val="FF0000"/>
                </a:solidFill>
              </a:rPr>
              <a:t> 1: </a:t>
            </a:r>
            <a:r>
              <a:rPr lang="en-US" sz="2400" dirty="0" err="1">
                <a:solidFill>
                  <a:srgbClr val="FF0000"/>
                </a:solidFill>
              </a:rPr>
              <a:t>Thực</a:t>
            </a:r>
            <a:r>
              <a:rPr lang="en-US" sz="2400" dirty="0">
                <a:solidFill>
                  <a:srgbClr val="FF0000"/>
                </a:solidFill>
              </a:rPr>
              <a:t> </a:t>
            </a:r>
            <a:r>
              <a:rPr lang="en-US" sz="2400" dirty="0" err="1">
                <a:solidFill>
                  <a:srgbClr val="FF0000"/>
                </a:solidFill>
              </a:rPr>
              <a:t>hành</a:t>
            </a:r>
            <a:r>
              <a:rPr lang="en-US" sz="2400" dirty="0">
                <a:solidFill>
                  <a:srgbClr val="FF0000"/>
                </a:solidFill>
              </a:rPr>
              <a:t> </a:t>
            </a:r>
            <a:r>
              <a:rPr lang="en-US" sz="2400" dirty="0" err="1">
                <a:solidFill>
                  <a:srgbClr val="FF0000"/>
                </a:solidFill>
              </a:rPr>
              <a:t>theo</a:t>
            </a:r>
            <a:r>
              <a:rPr lang="en-US" sz="2400" dirty="0">
                <a:solidFill>
                  <a:srgbClr val="FF0000"/>
                </a:solidFill>
              </a:rPr>
              <a:t> </a:t>
            </a:r>
            <a:r>
              <a:rPr lang="en-US" sz="2400" dirty="0" err="1">
                <a:solidFill>
                  <a:srgbClr val="FF0000"/>
                </a:solidFill>
              </a:rPr>
              <a:t>yêu</a:t>
            </a:r>
            <a:r>
              <a:rPr lang="en-US" sz="2400" dirty="0">
                <a:solidFill>
                  <a:srgbClr val="FF0000"/>
                </a:solidFill>
              </a:rPr>
              <a:t> </a:t>
            </a:r>
            <a:r>
              <a:rPr lang="en-US" sz="2400" dirty="0" err="1">
                <a:solidFill>
                  <a:srgbClr val="FF0000"/>
                </a:solidFill>
              </a:rPr>
              <a:t>cầu</a:t>
            </a:r>
            <a:endParaRPr lang="en-US" sz="2400" dirty="0">
              <a:solidFill>
                <a:srgbClr val="FF0000"/>
              </a:solidFill>
            </a:endParaRPr>
          </a:p>
          <a:p>
            <a:pPr algn="just"/>
            <a:r>
              <a:rPr lang="en-US" sz="2400" dirty="0" err="1">
                <a:solidFill>
                  <a:srgbClr val="4B4B4B"/>
                </a:solidFill>
              </a:rPr>
              <a:t>Mở</a:t>
            </a:r>
            <a:r>
              <a:rPr lang="en-US" sz="2400" dirty="0">
                <a:solidFill>
                  <a:srgbClr val="4B4B4B"/>
                </a:solidFill>
              </a:rPr>
              <a:t> </a:t>
            </a:r>
            <a:r>
              <a:rPr lang="en-US" sz="2400" dirty="0" err="1">
                <a:solidFill>
                  <a:srgbClr val="4B4B4B"/>
                </a:solidFill>
              </a:rPr>
              <a:t>đoạn</a:t>
            </a:r>
            <a:r>
              <a:rPr lang="en-US" sz="2400" dirty="0">
                <a:solidFill>
                  <a:srgbClr val="4B4B4B"/>
                </a:solidFill>
              </a:rPr>
              <a:t> </a:t>
            </a:r>
            <a:r>
              <a:rPr lang="en-US" sz="2400" dirty="0" err="1">
                <a:solidFill>
                  <a:srgbClr val="4B4B4B"/>
                </a:solidFill>
              </a:rPr>
              <a:t>văn</a:t>
            </a:r>
            <a:r>
              <a:rPr lang="en-US" sz="2400" dirty="0">
                <a:solidFill>
                  <a:srgbClr val="4B4B4B"/>
                </a:solidFill>
              </a:rPr>
              <a:t> </a:t>
            </a:r>
            <a:r>
              <a:rPr lang="en-US" sz="2400" dirty="0" err="1">
                <a:solidFill>
                  <a:srgbClr val="4B4B4B"/>
                </a:solidFill>
              </a:rPr>
              <a:t>bản</a:t>
            </a:r>
            <a:r>
              <a:rPr lang="en-US" sz="2400" dirty="0">
                <a:solidFill>
                  <a:srgbClr val="4B4B4B"/>
                </a:solidFill>
              </a:rPr>
              <a:t> </a:t>
            </a:r>
            <a:r>
              <a:rPr lang="en-US" sz="2400" dirty="0" err="1">
                <a:solidFill>
                  <a:srgbClr val="4B4B4B"/>
                </a:solidFill>
              </a:rPr>
              <a:t>Thiên</a:t>
            </a:r>
            <a:r>
              <a:rPr lang="en-US" sz="2400" dirty="0">
                <a:solidFill>
                  <a:srgbClr val="4B4B4B"/>
                </a:solidFill>
              </a:rPr>
              <a:t> </a:t>
            </a:r>
            <a:r>
              <a:rPr lang="en-US" sz="2400" dirty="0" err="1">
                <a:solidFill>
                  <a:srgbClr val="4B4B4B"/>
                </a:solidFill>
              </a:rPr>
              <a:t>nhiên</a:t>
            </a:r>
            <a:r>
              <a:rPr lang="en-US" sz="2400" dirty="0">
                <a:solidFill>
                  <a:srgbClr val="4B4B4B"/>
                </a:solidFill>
              </a:rPr>
              <a:t> </a:t>
            </a:r>
            <a:r>
              <a:rPr lang="en-US" sz="2400" dirty="0" err="1">
                <a:solidFill>
                  <a:srgbClr val="4B4B4B"/>
                </a:solidFill>
              </a:rPr>
              <a:t>kì</a:t>
            </a:r>
            <a:r>
              <a:rPr lang="en-US" sz="2400" dirty="0">
                <a:solidFill>
                  <a:srgbClr val="4B4B4B"/>
                </a:solidFill>
              </a:rPr>
              <a:t> </a:t>
            </a:r>
            <a:r>
              <a:rPr lang="en-US" sz="2400" dirty="0" err="1">
                <a:solidFill>
                  <a:srgbClr val="4B4B4B"/>
                </a:solidFill>
              </a:rPr>
              <a:t>thú</a:t>
            </a:r>
            <a:r>
              <a:rPr lang="en-US" sz="2400" dirty="0">
                <a:solidFill>
                  <a:srgbClr val="4B4B4B"/>
                </a:solidFill>
              </a:rPr>
              <a:t> – Hang </a:t>
            </a:r>
            <a:r>
              <a:rPr lang="en-US" sz="2400" dirty="0" err="1">
                <a:solidFill>
                  <a:srgbClr val="4B4B4B"/>
                </a:solidFill>
              </a:rPr>
              <a:t>Sơn</a:t>
            </a:r>
            <a:r>
              <a:rPr lang="en-US" sz="2400" dirty="0">
                <a:solidFill>
                  <a:srgbClr val="4B4B4B"/>
                </a:solidFill>
              </a:rPr>
              <a:t> </a:t>
            </a:r>
            <a:r>
              <a:rPr lang="en-US" sz="2400" dirty="0" err="1">
                <a:solidFill>
                  <a:srgbClr val="4B4B4B"/>
                </a:solidFill>
              </a:rPr>
              <a:t>Đoòng</a:t>
            </a:r>
            <a:r>
              <a:rPr lang="en-US" sz="2400" dirty="0">
                <a:solidFill>
                  <a:srgbClr val="4B4B4B"/>
                </a:solidFill>
              </a:rPr>
              <a:t>. </a:t>
            </a:r>
          </a:p>
          <a:p>
            <a:pPr algn="just"/>
            <a:r>
              <a:rPr lang="en-US" sz="2400" dirty="0">
                <a:solidFill>
                  <a:srgbClr val="4B4B4B"/>
                </a:solidFill>
              </a:rPr>
              <a:t>+ </a:t>
            </a:r>
            <a:r>
              <a:rPr lang="en-US" sz="2400" dirty="0" err="1">
                <a:solidFill>
                  <a:srgbClr val="4B4B4B"/>
                </a:solidFill>
              </a:rPr>
              <a:t>Chọn</a:t>
            </a:r>
            <a:r>
              <a:rPr lang="en-US" sz="2400" dirty="0">
                <a:solidFill>
                  <a:srgbClr val="4B4B4B"/>
                </a:solidFill>
              </a:rPr>
              <a:t> </a:t>
            </a:r>
            <a:r>
              <a:rPr lang="en-US" sz="2400" dirty="0" err="1">
                <a:solidFill>
                  <a:srgbClr val="4B4B4B"/>
                </a:solidFill>
              </a:rPr>
              <a:t>kiểu</a:t>
            </a:r>
            <a:r>
              <a:rPr lang="en-US" sz="2400" dirty="0">
                <a:solidFill>
                  <a:srgbClr val="4B4B4B"/>
                </a:solidFill>
              </a:rPr>
              <a:t> </a:t>
            </a:r>
            <a:r>
              <a:rPr lang="en-US" sz="2400" dirty="0" err="1">
                <a:solidFill>
                  <a:srgbClr val="4B4B4B"/>
                </a:solidFill>
              </a:rPr>
              <a:t>trình</a:t>
            </a:r>
            <a:r>
              <a:rPr lang="en-US" sz="2400" dirty="0">
                <a:solidFill>
                  <a:srgbClr val="4B4B4B"/>
                </a:solidFill>
              </a:rPr>
              <a:t> </a:t>
            </a:r>
            <a:r>
              <a:rPr lang="en-US" sz="2400" dirty="0" err="1">
                <a:solidFill>
                  <a:srgbClr val="4B4B4B"/>
                </a:solidFill>
              </a:rPr>
              <a:t>bày</a:t>
            </a:r>
            <a:r>
              <a:rPr lang="en-US" sz="2400" dirty="0">
                <a:solidFill>
                  <a:srgbClr val="4B4B4B"/>
                </a:solidFill>
              </a:rPr>
              <a:t> </a:t>
            </a:r>
            <a:r>
              <a:rPr lang="en-US" sz="2400" dirty="0" err="1">
                <a:solidFill>
                  <a:srgbClr val="4B4B4B"/>
                </a:solidFill>
              </a:rPr>
              <a:t>có</a:t>
            </a:r>
            <a:r>
              <a:rPr lang="en-US" sz="2400" dirty="0">
                <a:solidFill>
                  <a:srgbClr val="4B4B4B"/>
                </a:solidFill>
              </a:rPr>
              <a:t> </a:t>
            </a:r>
            <a:r>
              <a:rPr lang="en-US" sz="2400" dirty="0" err="1">
                <a:solidFill>
                  <a:srgbClr val="4B4B4B"/>
                </a:solidFill>
              </a:rPr>
              <a:t>sẵn</a:t>
            </a:r>
            <a:r>
              <a:rPr lang="en-US" sz="2400" dirty="0">
                <a:solidFill>
                  <a:srgbClr val="4B4B4B"/>
                </a:solidFill>
              </a:rPr>
              <a:t> </a:t>
            </a:r>
            <a:r>
              <a:rPr lang="en-US" sz="2400" dirty="0" err="1">
                <a:solidFill>
                  <a:srgbClr val="4B4B4B"/>
                </a:solidFill>
              </a:rPr>
              <a:t>cho</a:t>
            </a:r>
            <a:r>
              <a:rPr lang="en-US" sz="2400" dirty="0">
                <a:solidFill>
                  <a:srgbClr val="4B4B4B"/>
                </a:solidFill>
              </a:rPr>
              <a:t> </a:t>
            </a:r>
            <a:r>
              <a:rPr lang="en-US" sz="2400" dirty="0" err="1">
                <a:solidFill>
                  <a:srgbClr val="4B4B4B"/>
                </a:solidFill>
              </a:rPr>
              <a:t>mỗi</a:t>
            </a:r>
            <a:r>
              <a:rPr lang="en-US" sz="2400" dirty="0">
                <a:solidFill>
                  <a:srgbClr val="4B4B4B"/>
                </a:solidFill>
              </a:rPr>
              <a:t> </a:t>
            </a:r>
            <a:r>
              <a:rPr lang="en-US" sz="2400" dirty="0" err="1">
                <a:solidFill>
                  <a:srgbClr val="4B4B4B"/>
                </a:solidFill>
              </a:rPr>
              <a:t>đoạn</a:t>
            </a:r>
            <a:r>
              <a:rPr lang="en-US" sz="2400" dirty="0">
                <a:solidFill>
                  <a:srgbClr val="4B4B4B"/>
                </a:solidFill>
              </a:rPr>
              <a:t> </a:t>
            </a:r>
            <a:r>
              <a:rPr lang="en-US" sz="2400" dirty="0" err="1">
                <a:solidFill>
                  <a:srgbClr val="4B4B4B"/>
                </a:solidFill>
              </a:rPr>
              <a:t>văn</a:t>
            </a:r>
            <a:r>
              <a:rPr lang="en-US" sz="2400" dirty="0">
                <a:solidFill>
                  <a:srgbClr val="4B4B4B"/>
                </a:solidFill>
              </a:rPr>
              <a:t> </a:t>
            </a:r>
            <a:r>
              <a:rPr lang="en-US" sz="2400" dirty="0" err="1">
                <a:solidFill>
                  <a:srgbClr val="4B4B4B"/>
                </a:solidFill>
              </a:rPr>
              <a:t>bản</a:t>
            </a:r>
            <a:r>
              <a:rPr lang="en-US" sz="2400" dirty="0">
                <a:solidFill>
                  <a:srgbClr val="4B4B4B"/>
                </a:solidFill>
              </a:rPr>
              <a:t>.</a:t>
            </a:r>
          </a:p>
          <a:p>
            <a:pPr algn="just"/>
            <a:r>
              <a:rPr lang="en-US" sz="2400" dirty="0">
                <a:solidFill>
                  <a:srgbClr val="4B4B4B"/>
                </a:solidFill>
              </a:rPr>
              <a:t>+ </a:t>
            </a:r>
            <a:r>
              <a:rPr lang="en-US" sz="2400" dirty="0" err="1">
                <a:solidFill>
                  <a:srgbClr val="4B4B4B"/>
                </a:solidFill>
              </a:rPr>
              <a:t>Gửi</a:t>
            </a:r>
            <a:r>
              <a:rPr lang="en-US" sz="2400" dirty="0">
                <a:solidFill>
                  <a:srgbClr val="4B4B4B"/>
                </a:solidFill>
              </a:rPr>
              <a:t> </a:t>
            </a:r>
            <a:r>
              <a:rPr lang="en-US" sz="2400" dirty="0" err="1">
                <a:solidFill>
                  <a:srgbClr val="4B4B4B"/>
                </a:solidFill>
              </a:rPr>
              <a:t>bài</a:t>
            </a:r>
            <a:r>
              <a:rPr lang="en-US" sz="2400" dirty="0">
                <a:solidFill>
                  <a:srgbClr val="4B4B4B"/>
                </a:solidFill>
              </a:rPr>
              <a:t> </a:t>
            </a:r>
            <a:r>
              <a:rPr lang="en-US" sz="2400" dirty="0" err="1">
                <a:solidFill>
                  <a:srgbClr val="4B4B4B"/>
                </a:solidFill>
              </a:rPr>
              <a:t>lên</a:t>
            </a:r>
            <a:r>
              <a:rPr lang="en-US" sz="2400" dirty="0">
                <a:solidFill>
                  <a:srgbClr val="4B4B4B"/>
                </a:solidFill>
              </a:rPr>
              <a:t> </a:t>
            </a:r>
            <a:r>
              <a:rPr lang="en-US" sz="2400" dirty="0" err="1">
                <a:solidFill>
                  <a:srgbClr val="4B4B4B"/>
                </a:solidFill>
              </a:rPr>
              <a:t>padlet</a:t>
            </a:r>
            <a:endParaRPr lang="en-US" sz="2400" dirty="0">
              <a:solidFill>
                <a:srgbClr val="4B4B4B"/>
              </a:solidFill>
            </a:endParaRPr>
          </a:p>
        </p:txBody>
      </p:sp>
      <p:sp>
        <p:nvSpPr>
          <p:cNvPr id="5" name="TextBox 4">
            <a:extLst>
              <a:ext uri="{FF2B5EF4-FFF2-40B4-BE49-F238E27FC236}">
                <a16:creationId xmlns:a16="http://schemas.microsoft.com/office/drawing/2014/main" id="{CBB8EBCA-0400-4B75-A1AA-98FBD7EBE755}"/>
              </a:ext>
            </a:extLst>
          </p:cNvPr>
          <p:cNvSpPr txBox="1"/>
          <p:nvPr/>
        </p:nvSpPr>
        <p:spPr>
          <a:xfrm>
            <a:off x="4876800" y="1276350"/>
            <a:ext cx="3352800" cy="1938992"/>
          </a:xfrm>
          <a:prstGeom prst="rect">
            <a:avLst/>
          </a:prstGeom>
          <a:noFill/>
        </p:spPr>
        <p:txBody>
          <a:bodyPr wrap="square" rtlCol="0">
            <a:spAutoFit/>
          </a:bodyPr>
          <a:lstStyle/>
          <a:p>
            <a:pPr algn="just"/>
            <a:r>
              <a:rPr lang="en-US" sz="2400" dirty="0" err="1">
                <a:solidFill>
                  <a:srgbClr val="FF0000"/>
                </a:solidFill>
              </a:rPr>
              <a:t>Nhóm</a:t>
            </a:r>
            <a:r>
              <a:rPr lang="en-US" sz="2400" dirty="0">
                <a:solidFill>
                  <a:srgbClr val="FF0000"/>
                </a:solidFill>
              </a:rPr>
              <a:t> 2: </a:t>
            </a:r>
            <a:r>
              <a:rPr lang="en-US" sz="2400" dirty="0" err="1">
                <a:solidFill>
                  <a:srgbClr val="4B4B4B"/>
                </a:solidFill>
              </a:rPr>
              <a:t>Mở</a:t>
            </a:r>
            <a:r>
              <a:rPr lang="en-US" sz="2400" dirty="0">
                <a:solidFill>
                  <a:srgbClr val="4B4B4B"/>
                </a:solidFill>
              </a:rPr>
              <a:t> Padlet </a:t>
            </a:r>
            <a:r>
              <a:rPr lang="en-US" sz="2400" dirty="0" err="1">
                <a:solidFill>
                  <a:srgbClr val="4B4B4B"/>
                </a:solidFill>
              </a:rPr>
              <a:t>nêu</a:t>
            </a:r>
            <a:r>
              <a:rPr lang="en-US" sz="2400" dirty="0">
                <a:solidFill>
                  <a:srgbClr val="4B4B4B"/>
                </a:solidFill>
              </a:rPr>
              <a:t> </a:t>
            </a:r>
            <a:r>
              <a:rPr lang="en-US" sz="2400" dirty="0" err="1">
                <a:solidFill>
                  <a:srgbClr val="4B4B4B"/>
                </a:solidFill>
              </a:rPr>
              <a:t>cách</a:t>
            </a:r>
            <a:r>
              <a:rPr lang="en-US" sz="2400" dirty="0">
                <a:solidFill>
                  <a:srgbClr val="4B4B4B"/>
                </a:solidFill>
              </a:rPr>
              <a:t> </a:t>
            </a:r>
            <a:r>
              <a:rPr lang="en-US" sz="2400" dirty="0" err="1">
                <a:solidFill>
                  <a:srgbClr val="4B4B4B"/>
                </a:solidFill>
              </a:rPr>
              <a:t>chọn</a:t>
            </a:r>
            <a:r>
              <a:rPr lang="en-US" sz="2400" dirty="0">
                <a:solidFill>
                  <a:srgbClr val="4B4B4B"/>
                </a:solidFill>
              </a:rPr>
              <a:t> </a:t>
            </a:r>
            <a:r>
              <a:rPr lang="en-US" sz="2400" dirty="0" err="1">
                <a:solidFill>
                  <a:srgbClr val="4B4B4B"/>
                </a:solidFill>
              </a:rPr>
              <a:t>kiểu</a:t>
            </a:r>
            <a:r>
              <a:rPr lang="en-US" sz="2400" dirty="0">
                <a:solidFill>
                  <a:srgbClr val="4B4B4B"/>
                </a:solidFill>
              </a:rPr>
              <a:t> </a:t>
            </a:r>
            <a:r>
              <a:rPr lang="en-US" sz="2400" dirty="0" err="1">
                <a:solidFill>
                  <a:srgbClr val="4B4B4B"/>
                </a:solidFill>
              </a:rPr>
              <a:t>trình</a:t>
            </a:r>
            <a:r>
              <a:rPr lang="en-US" sz="2400" dirty="0">
                <a:solidFill>
                  <a:srgbClr val="4B4B4B"/>
                </a:solidFill>
              </a:rPr>
              <a:t> </a:t>
            </a:r>
            <a:r>
              <a:rPr lang="en-US" sz="2400" dirty="0" err="1">
                <a:solidFill>
                  <a:srgbClr val="4B4B4B"/>
                </a:solidFill>
              </a:rPr>
              <a:t>bày</a:t>
            </a:r>
            <a:r>
              <a:rPr lang="en-US" sz="2400" dirty="0">
                <a:solidFill>
                  <a:srgbClr val="4B4B4B"/>
                </a:solidFill>
              </a:rPr>
              <a:t> </a:t>
            </a:r>
            <a:r>
              <a:rPr lang="en-US" sz="2400" dirty="0" err="1">
                <a:solidFill>
                  <a:srgbClr val="4B4B4B"/>
                </a:solidFill>
              </a:rPr>
              <a:t>có</a:t>
            </a:r>
            <a:r>
              <a:rPr lang="en-US" sz="2400" dirty="0">
                <a:solidFill>
                  <a:srgbClr val="4B4B4B"/>
                </a:solidFill>
              </a:rPr>
              <a:t> </a:t>
            </a:r>
            <a:r>
              <a:rPr lang="en-US" sz="2400" dirty="0" err="1">
                <a:solidFill>
                  <a:srgbClr val="4B4B4B"/>
                </a:solidFill>
              </a:rPr>
              <a:t>sẵn</a:t>
            </a:r>
            <a:r>
              <a:rPr lang="en-US" sz="2400" dirty="0">
                <a:solidFill>
                  <a:srgbClr val="4B4B4B"/>
                </a:solidFill>
              </a:rPr>
              <a:t> </a:t>
            </a:r>
            <a:r>
              <a:rPr lang="en-US" sz="2400" dirty="0" err="1">
                <a:solidFill>
                  <a:srgbClr val="4B4B4B"/>
                </a:solidFill>
              </a:rPr>
              <a:t>cho</a:t>
            </a:r>
            <a:r>
              <a:rPr lang="en-US" sz="2400" dirty="0">
                <a:solidFill>
                  <a:srgbClr val="4B4B4B"/>
                </a:solidFill>
              </a:rPr>
              <a:t> </a:t>
            </a:r>
            <a:r>
              <a:rPr lang="en-US" sz="2400" dirty="0" err="1">
                <a:solidFill>
                  <a:srgbClr val="4B4B4B"/>
                </a:solidFill>
              </a:rPr>
              <a:t>đoạn</a:t>
            </a:r>
            <a:r>
              <a:rPr lang="en-US" sz="2400" dirty="0">
                <a:solidFill>
                  <a:srgbClr val="4B4B4B"/>
                </a:solidFill>
              </a:rPr>
              <a:t> </a:t>
            </a:r>
            <a:r>
              <a:rPr lang="en-US" sz="2400" dirty="0" err="1">
                <a:solidFill>
                  <a:srgbClr val="4B4B4B"/>
                </a:solidFill>
              </a:rPr>
              <a:t>văn</a:t>
            </a:r>
            <a:r>
              <a:rPr lang="en-US" sz="2400" dirty="0">
                <a:solidFill>
                  <a:srgbClr val="4B4B4B"/>
                </a:solidFill>
              </a:rPr>
              <a:t> </a:t>
            </a:r>
            <a:r>
              <a:rPr lang="en-US" sz="2400" dirty="0" err="1">
                <a:solidFill>
                  <a:srgbClr val="4B4B4B"/>
                </a:solidFill>
              </a:rPr>
              <a:t>bản</a:t>
            </a:r>
            <a:r>
              <a:rPr lang="en-US" sz="2400" dirty="0">
                <a:solidFill>
                  <a:srgbClr val="4B4B4B"/>
                </a:solidFill>
              </a:rPr>
              <a:t>.</a:t>
            </a:r>
          </a:p>
          <a:p>
            <a:pPr algn="just"/>
            <a:r>
              <a:rPr lang="en-US" sz="2400" dirty="0">
                <a:solidFill>
                  <a:srgbClr val="FF0000"/>
                </a:solidFill>
              </a:rPr>
              <a:t> </a:t>
            </a:r>
          </a:p>
        </p:txBody>
      </p:sp>
    </p:spTree>
    <p:extLst>
      <p:ext uri="{BB962C8B-B14F-4D97-AF65-F5344CB8AC3E}">
        <p14:creationId xmlns:p14="http://schemas.microsoft.com/office/powerpoint/2010/main" val="267379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25" name="Google Shape;1214;p46"/>
          <p:cNvSpPr txBox="1">
            <a:spLocks/>
          </p:cNvSpPr>
          <p:nvPr/>
        </p:nvSpPr>
        <p:spPr>
          <a:xfrm>
            <a:off x="1143000" y="412173"/>
            <a:ext cx="7029600" cy="4343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Aldrich"/>
              <a:buNone/>
              <a:defRPr sz="2800" b="0" i="0" u="none" strike="noStrike" cap="none">
                <a:solidFill>
                  <a:schemeClr val="accent5"/>
                </a:solidFill>
                <a:latin typeface="Aldrich"/>
                <a:ea typeface="Aldrich"/>
                <a:cs typeface="Aldrich"/>
                <a:sym typeface="Aldrich"/>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a:latin typeface="+mj-lt"/>
              </a:rPr>
              <a:t>HOẠT ĐỘNG THỰC HÀNH</a:t>
            </a:r>
          </a:p>
        </p:txBody>
      </p:sp>
      <p:sp>
        <p:nvSpPr>
          <p:cNvPr id="3" name="TextBox 2"/>
          <p:cNvSpPr txBox="1"/>
          <p:nvPr/>
        </p:nvSpPr>
        <p:spPr>
          <a:xfrm>
            <a:off x="685800" y="1047750"/>
            <a:ext cx="8077200" cy="2677656"/>
          </a:xfrm>
          <a:prstGeom prst="rect">
            <a:avLst/>
          </a:prstGeom>
          <a:noFill/>
        </p:spPr>
        <p:txBody>
          <a:bodyPr wrap="square" rtlCol="0">
            <a:spAutoFit/>
          </a:bodyPr>
          <a:lstStyle/>
          <a:p>
            <a:r>
              <a:rPr lang="en-US" sz="2800" b="1"/>
              <a:t>T1. </a:t>
            </a:r>
            <a:r>
              <a:rPr lang="en-US" sz="2800"/>
              <a:t>Em mở một văn bản có nhiều đoạn đã có sẵn, sau đó luyện tập các thao tác sau:</a:t>
            </a:r>
          </a:p>
          <a:p>
            <a:r>
              <a:rPr lang="en-US" sz="2800" b="1"/>
              <a:t>   a. </a:t>
            </a:r>
            <a:r>
              <a:rPr lang="en-US" sz="2800"/>
              <a:t>Chọn kiểu trình bày khác nhau cho mỗi đoạn văn bản.</a:t>
            </a:r>
          </a:p>
          <a:p>
            <a:r>
              <a:rPr lang="en-US" sz="2800" b="1"/>
              <a:t>   b. </a:t>
            </a:r>
            <a:r>
              <a:rPr lang="en-US" sz="2800"/>
              <a:t>Tìm hiểu các kiểu trình bày văn bản có sẵn khác.</a:t>
            </a:r>
          </a:p>
        </p:txBody>
      </p:sp>
      <p:sp>
        <p:nvSpPr>
          <p:cNvPr id="4" name="Explosion 1 3"/>
          <p:cNvSpPr/>
          <p:nvPr/>
        </p:nvSpPr>
        <p:spPr>
          <a:xfrm>
            <a:off x="457200" y="0"/>
            <a:ext cx="8305800" cy="5105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Làm thế nào để hiện thị tất cả các kiểu trình bày văn bản có sẵn?</a:t>
            </a:r>
          </a:p>
        </p:txBody>
      </p:sp>
      <p:grpSp>
        <p:nvGrpSpPr>
          <p:cNvPr id="18" name="Group 17"/>
          <p:cNvGrpSpPr/>
          <p:nvPr/>
        </p:nvGrpSpPr>
        <p:grpSpPr>
          <a:xfrm>
            <a:off x="190500" y="285750"/>
            <a:ext cx="8839200" cy="4667250"/>
            <a:chOff x="190500" y="285750"/>
            <a:chExt cx="8839200" cy="4667250"/>
          </a:xfrm>
        </p:grpSpPr>
        <p:grpSp>
          <p:nvGrpSpPr>
            <p:cNvPr id="17" name="Group 16"/>
            <p:cNvGrpSpPr/>
            <p:nvPr/>
          </p:nvGrpSpPr>
          <p:grpSpPr>
            <a:xfrm>
              <a:off x="190500" y="285750"/>
              <a:ext cx="8839200" cy="4667250"/>
              <a:chOff x="190500" y="285750"/>
              <a:chExt cx="8839200" cy="4667250"/>
            </a:xfrm>
          </p:grpSpPr>
          <p:sp>
            <p:nvSpPr>
              <p:cNvPr id="5" name="Rectangle 4"/>
              <p:cNvSpPr/>
              <p:nvPr/>
            </p:nvSpPr>
            <p:spPr>
              <a:xfrm>
                <a:off x="190500" y="285750"/>
                <a:ext cx="8839200" cy="466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381000" y="831925"/>
                <a:ext cx="7924800" cy="1816025"/>
                <a:chOff x="381000" y="831925"/>
                <a:chExt cx="7924800" cy="1816025"/>
              </a:xfrm>
            </p:grpSpPr>
            <p:graphicFrame>
              <p:nvGraphicFramePr>
                <p:cNvPr id="6" name="Object 5"/>
                <p:cNvGraphicFramePr>
                  <a:graphicFrameLocks noChangeAspect="1"/>
                </p:cNvGraphicFramePr>
                <p:nvPr>
                  <p:extLst>
                    <p:ext uri="{D42A27DB-BD31-4B8C-83A1-F6EECF244321}">
                      <p14:modId xmlns:p14="http://schemas.microsoft.com/office/powerpoint/2010/main" val="1257179678"/>
                    </p:ext>
                  </p:extLst>
                </p:nvPr>
              </p:nvGraphicFramePr>
              <p:xfrm>
                <a:off x="381000" y="831925"/>
                <a:ext cx="7924800" cy="1201738"/>
              </p:xfrm>
              <a:graphic>
                <a:graphicData uri="http://schemas.openxmlformats.org/presentationml/2006/ole">
                  <mc:AlternateContent xmlns:mc="http://schemas.openxmlformats.org/markup-compatibility/2006">
                    <mc:Choice xmlns:v="urn:schemas-microsoft-com:vml" Requires="v">
                      <p:oleObj spid="_x0000_s1040" name="Bitmap Image" r:id="rId4" imgW="2933333" imgH="600159" progId="PBrush">
                        <p:embed/>
                      </p:oleObj>
                    </mc:Choice>
                    <mc:Fallback>
                      <p:oleObj name="Bitmap Image" r:id="rId4" imgW="2933333" imgH="600159"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31925"/>
                              <a:ext cx="7924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1219200" y="1885950"/>
                  <a:ext cx="6858000" cy="76200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685800" y="2653145"/>
              <a:ext cx="8001000" cy="1569660"/>
            </a:xfrm>
            <a:prstGeom prst="rect">
              <a:avLst/>
            </a:prstGeom>
            <a:noFill/>
          </p:spPr>
          <p:txBody>
            <a:bodyPr wrap="square" rtlCol="0">
              <a:spAutoFit/>
            </a:bodyPr>
            <a:lstStyle/>
            <a:p>
              <a:pPr algn="just"/>
              <a:r>
                <a:rPr lang="en-US" sz="3200" dirty="0" err="1">
                  <a:solidFill>
                    <a:schemeClr val="bg1"/>
                  </a:solidFill>
                </a:rPr>
                <a:t>Nháy</a:t>
              </a:r>
              <a:r>
                <a:rPr lang="en-US" sz="3200" dirty="0">
                  <a:solidFill>
                    <a:schemeClr val="bg1"/>
                  </a:solidFill>
                </a:rPr>
                <a:t> </a:t>
              </a:r>
              <a:r>
                <a:rPr lang="en-US" sz="3200" dirty="0" err="1">
                  <a:solidFill>
                    <a:schemeClr val="bg1"/>
                  </a:solidFill>
                </a:rPr>
                <a:t>chuột</a:t>
              </a:r>
              <a:r>
                <a:rPr lang="en-US" sz="3200" dirty="0">
                  <a:solidFill>
                    <a:schemeClr val="bg1"/>
                  </a:solidFill>
                </a:rPr>
                <a:t> </a:t>
              </a:r>
              <a:r>
                <a:rPr lang="en-US" sz="3200" dirty="0" err="1">
                  <a:solidFill>
                    <a:schemeClr val="bg1"/>
                  </a:solidFill>
                </a:rPr>
                <a:t>vào</a:t>
              </a:r>
              <a:r>
                <a:rPr lang="en-US" sz="3200" dirty="0">
                  <a:solidFill>
                    <a:schemeClr val="bg1"/>
                  </a:solidFill>
                </a:rPr>
                <a:t> </a:t>
              </a:r>
              <a:r>
                <a:rPr lang="en-US" sz="3200" dirty="0" err="1">
                  <a:solidFill>
                    <a:schemeClr val="bg1"/>
                  </a:solidFill>
                </a:rPr>
                <a:t>đây</a:t>
              </a:r>
              <a:r>
                <a:rPr lang="en-US" sz="3200" dirty="0">
                  <a:solidFill>
                    <a:schemeClr val="bg1"/>
                  </a:solidFill>
                </a:rPr>
                <a:t> </a:t>
              </a:r>
              <a:r>
                <a:rPr lang="en-US" sz="3200" dirty="0" err="1">
                  <a:solidFill>
                    <a:schemeClr val="bg1"/>
                  </a:solidFill>
                </a:rPr>
                <a:t>để</a:t>
              </a:r>
              <a:r>
                <a:rPr lang="en-US" sz="3200" dirty="0">
                  <a:solidFill>
                    <a:schemeClr val="bg1"/>
                  </a:solidFill>
                </a:rPr>
                <a:t> </a:t>
              </a:r>
              <a:r>
                <a:rPr lang="en-US" sz="3200" dirty="0" err="1">
                  <a:solidFill>
                    <a:schemeClr val="bg1"/>
                  </a:solidFill>
                </a:rPr>
                <a:t>hiển</a:t>
              </a:r>
              <a:r>
                <a:rPr lang="en-US" sz="3200" dirty="0">
                  <a:solidFill>
                    <a:schemeClr val="bg1"/>
                  </a:solidFill>
                </a:rPr>
                <a:t> </a:t>
              </a:r>
              <a:r>
                <a:rPr lang="en-US" sz="3200" dirty="0" err="1">
                  <a:solidFill>
                    <a:schemeClr val="bg1"/>
                  </a:solidFill>
                </a:rPr>
                <a:t>thị</a:t>
              </a:r>
              <a:r>
                <a:rPr lang="en-US" sz="3200" dirty="0">
                  <a:solidFill>
                    <a:schemeClr val="bg1"/>
                  </a:solidFill>
                </a:rPr>
                <a:t> </a:t>
              </a:r>
              <a:r>
                <a:rPr lang="en-US" sz="3200" dirty="0" err="1">
                  <a:solidFill>
                    <a:schemeClr val="bg1"/>
                  </a:solidFill>
                </a:rPr>
                <a:t>tất</a:t>
              </a:r>
              <a:r>
                <a:rPr lang="en-US" sz="3200" dirty="0">
                  <a:solidFill>
                    <a:schemeClr val="bg1"/>
                  </a:solidFill>
                </a:rPr>
                <a:t> </a:t>
              </a:r>
              <a:r>
                <a:rPr lang="en-US" sz="3200" dirty="0" err="1">
                  <a:solidFill>
                    <a:schemeClr val="bg1"/>
                  </a:solidFill>
                </a:rPr>
                <a:t>cả</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kiểu</a:t>
              </a:r>
              <a:r>
                <a:rPr lang="en-US" sz="3200" dirty="0">
                  <a:solidFill>
                    <a:schemeClr val="bg1"/>
                  </a:solidFill>
                </a:rPr>
                <a:t> </a:t>
              </a:r>
              <a:r>
                <a:rPr lang="en-US" sz="3200" dirty="0" err="1">
                  <a:solidFill>
                    <a:schemeClr val="bg1"/>
                  </a:solidFill>
                </a:rPr>
                <a:t>trình</a:t>
              </a:r>
              <a:r>
                <a:rPr lang="en-US" sz="3200" dirty="0">
                  <a:solidFill>
                    <a:schemeClr val="bg1"/>
                  </a:solidFill>
                </a:rPr>
                <a:t> </a:t>
              </a:r>
              <a:r>
                <a:rPr lang="en-US" sz="3200" dirty="0" err="1">
                  <a:solidFill>
                    <a:schemeClr val="bg1"/>
                  </a:solidFill>
                </a:rPr>
                <a:t>bày</a:t>
              </a:r>
              <a:r>
                <a:rPr lang="en-US" sz="3200" dirty="0">
                  <a:solidFill>
                    <a:schemeClr val="bg1"/>
                  </a:solidFill>
                </a:rPr>
                <a:t> </a:t>
              </a:r>
              <a:r>
                <a:rPr lang="en-US" sz="3200" dirty="0" err="1">
                  <a:solidFill>
                    <a:schemeClr val="bg1"/>
                  </a:solidFill>
                </a:rPr>
                <a:t>văn</a:t>
              </a:r>
              <a:r>
                <a:rPr lang="en-US" sz="3200" dirty="0">
                  <a:solidFill>
                    <a:schemeClr val="bg1"/>
                  </a:solidFill>
                </a:rPr>
                <a:t> </a:t>
              </a:r>
              <a:r>
                <a:rPr lang="en-US" sz="3200" dirty="0" err="1">
                  <a:solidFill>
                    <a:schemeClr val="bg1"/>
                  </a:solidFill>
                </a:rPr>
                <a:t>bản</a:t>
              </a:r>
              <a:r>
                <a:rPr lang="en-US" sz="3200" dirty="0">
                  <a:solidFill>
                    <a:schemeClr val="bg1"/>
                  </a:solidFill>
                </a:rPr>
                <a:t> </a:t>
              </a:r>
              <a:r>
                <a:rPr lang="en-US" sz="3200" dirty="0" err="1">
                  <a:solidFill>
                    <a:schemeClr val="bg1"/>
                  </a:solidFill>
                </a:rPr>
                <a:t>có</a:t>
              </a:r>
              <a:r>
                <a:rPr lang="en-US" sz="3200" dirty="0">
                  <a:solidFill>
                    <a:schemeClr val="bg1"/>
                  </a:solidFill>
                </a:rPr>
                <a:t> </a:t>
              </a:r>
              <a:r>
                <a:rPr lang="en-US" sz="3200" dirty="0" err="1">
                  <a:solidFill>
                    <a:schemeClr val="bg1"/>
                  </a:solidFill>
                </a:rPr>
                <a:t>sẵn</a:t>
              </a:r>
              <a:r>
                <a:rPr lang="en-US" sz="3200" dirty="0">
                  <a:solidFill>
                    <a:schemeClr val="bg1"/>
                  </a:solidFill>
                </a:rPr>
                <a:t> </a:t>
              </a:r>
              <a:r>
                <a:rPr lang="en-US" sz="3200" dirty="0" err="1">
                  <a:solidFill>
                    <a:schemeClr val="bg1"/>
                  </a:solidFill>
                </a:rPr>
                <a:t>rồi</a:t>
              </a:r>
              <a:r>
                <a:rPr lang="en-US" sz="3200" dirty="0">
                  <a:solidFill>
                    <a:schemeClr val="bg1"/>
                  </a:solidFill>
                </a:rPr>
                <a:t> </a:t>
              </a:r>
              <a:r>
                <a:rPr lang="en-US" sz="3200" dirty="0" err="1">
                  <a:solidFill>
                    <a:schemeClr val="bg1"/>
                  </a:solidFill>
                </a:rPr>
                <a:t>chọn</a:t>
              </a:r>
              <a:r>
                <a:rPr lang="en-US" sz="3200" dirty="0">
                  <a:solidFill>
                    <a:schemeClr val="bg1"/>
                  </a:solidFill>
                </a:rPr>
                <a:t> </a:t>
              </a:r>
              <a:r>
                <a:rPr lang="en-US" sz="3200" dirty="0" err="1">
                  <a:solidFill>
                    <a:schemeClr val="bg1"/>
                  </a:solidFill>
                </a:rPr>
                <a:t>một</a:t>
              </a:r>
              <a:r>
                <a:rPr lang="en-US" sz="3200" dirty="0">
                  <a:solidFill>
                    <a:schemeClr val="bg1"/>
                  </a:solidFill>
                </a:rPr>
                <a:t> </a:t>
              </a:r>
              <a:r>
                <a:rPr lang="en-US" sz="3200" dirty="0" err="1">
                  <a:solidFill>
                    <a:schemeClr val="bg1"/>
                  </a:solidFill>
                </a:rPr>
                <a:t>kiểu</a:t>
              </a:r>
              <a:r>
                <a:rPr lang="en-US" sz="3200" dirty="0">
                  <a:solidFill>
                    <a:schemeClr val="bg1"/>
                  </a:solidFill>
                </a:rPr>
                <a:t> </a:t>
              </a:r>
              <a:r>
                <a:rPr lang="en-US" sz="3200" dirty="0" err="1">
                  <a:solidFill>
                    <a:schemeClr val="bg1"/>
                  </a:solidFill>
                </a:rPr>
                <a:t>trong</a:t>
              </a:r>
              <a:r>
                <a:rPr lang="en-US" sz="3200" dirty="0">
                  <a:solidFill>
                    <a:schemeClr val="bg1"/>
                  </a:solidFill>
                </a:rPr>
                <a:t> </a:t>
              </a:r>
              <a:r>
                <a:rPr lang="en-US" sz="3200" dirty="0" err="1">
                  <a:solidFill>
                    <a:schemeClr val="bg1"/>
                  </a:solidFill>
                </a:rPr>
                <a:t>danh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hiện</a:t>
              </a:r>
              <a:r>
                <a:rPr lang="en-US" sz="3200" dirty="0">
                  <a:solidFill>
                    <a:schemeClr val="bg1"/>
                  </a:solidFill>
                </a:rPr>
                <a:t> ra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228600" y="651358"/>
            <a:ext cx="8464891" cy="685799"/>
          </a:xfrm>
          <a:prstGeom prst="rect">
            <a:avLst/>
          </a:prstGeom>
        </p:spPr>
        <p:txBody>
          <a:bodyPr spcFirstLastPara="1" wrap="square" lIns="91425" tIns="91425" rIns="91425" bIns="91425" anchor="ctr" anchorCtr="0">
            <a:noAutofit/>
          </a:bodyPr>
          <a:lstStyle/>
          <a:p>
            <a:r>
              <a:rPr lang="en-US" sz="2800" b="1" dirty="0">
                <a:latin typeface="+mj-lt"/>
              </a:rPr>
              <a:t>? </a:t>
            </a:r>
            <a:r>
              <a:rPr lang="en-US" sz="2800" b="1" dirty="0" err="1">
                <a:latin typeface="+mj-lt"/>
              </a:rPr>
              <a:t>Nêu</a:t>
            </a:r>
            <a:r>
              <a:rPr lang="en-US" sz="2800" b="1" dirty="0">
                <a:latin typeface="+mj-lt"/>
              </a:rPr>
              <a:t> </a:t>
            </a:r>
            <a:r>
              <a:rPr lang="en-US" sz="2800" b="1" dirty="0" err="1">
                <a:latin typeface="+mj-lt"/>
              </a:rPr>
              <a:t>lợi</a:t>
            </a:r>
            <a:r>
              <a:rPr lang="en-US" sz="2800" b="1" dirty="0">
                <a:latin typeface="+mj-lt"/>
              </a:rPr>
              <a:t> </a:t>
            </a:r>
            <a:r>
              <a:rPr lang="en-US" sz="2800" b="1" dirty="0" err="1">
                <a:latin typeface="+mj-lt"/>
              </a:rPr>
              <a:t>ích</a:t>
            </a:r>
            <a:r>
              <a:rPr lang="en-US" sz="2800" b="1" dirty="0">
                <a:latin typeface="+mj-lt"/>
              </a:rPr>
              <a:t> </a:t>
            </a:r>
            <a:r>
              <a:rPr lang="en-US" sz="2800" b="1" dirty="0" err="1">
                <a:latin typeface="+mj-lt"/>
              </a:rPr>
              <a:t>của</a:t>
            </a:r>
            <a:r>
              <a:rPr lang="en-US" sz="2800" b="1" dirty="0">
                <a:latin typeface="+mj-lt"/>
              </a:rPr>
              <a:t> </a:t>
            </a:r>
            <a:r>
              <a:rPr lang="en-US" sz="2800" b="1" dirty="0" err="1">
                <a:latin typeface="+mj-lt"/>
              </a:rPr>
              <a:t>việc</a:t>
            </a:r>
            <a:r>
              <a:rPr lang="en-US" sz="2800" b="1" dirty="0">
                <a:latin typeface="+mj-lt"/>
              </a:rPr>
              <a:t> </a:t>
            </a:r>
            <a:r>
              <a:rPr lang="en-US" sz="2800" b="1" dirty="0" err="1">
                <a:latin typeface="+mj-lt"/>
              </a:rPr>
              <a:t>chọn</a:t>
            </a:r>
            <a:r>
              <a:rPr lang="en-US" sz="2800" b="1" dirty="0">
                <a:latin typeface="+mj-lt"/>
              </a:rPr>
              <a:t> </a:t>
            </a:r>
            <a:r>
              <a:rPr lang="en-US" sz="2800" b="1" dirty="0" err="1">
                <a:latin typeface="+mj-lt"/>
              </a:rPr>
              <a:t>kiểu</a:t>
            </a:r>
            <a:r>
              <a:rPr lang="en-US" sz="2800" b="1" dirty="0">
                <a:latin typeface="+mj-lt"/>
              </a:rPr>
              <a:t> </a:t>
            </a:r>
            <a:r>
              <a:rPr lang="en-US" sz="2800" b="1" dirty="0" err="1">
                <a:latin typeface="+mj-lt"/>
              </a:rPr>
              <a:t>trình</a:t>
            </a:r>
            <a:r>
              <a:rPr lang="en-US" sz="2800" b="1" dirty="0">
                <a:latin typeface="+mj-lt"/>
              </a:rPr>
              <a:t> </a:t>
            </a:r>
            <a:r>
              <a:rPr lang="en-US" sz="2800" b="1" dirty="0" err="1">
                <a:latin typeface="+mj-lt"/>
              </a:rPr>
              <a:t>bày</a:t>
            </a:r>
            <a:r>
              <a:rPr lang="en-US" sz="2800" b="1" dirty="0">
                <a:latin typeface="+mj-lt"/>
              </a:rPr>
              <a:t> </a:t>
            </a:r>
            <a:r>
              <a:rPr lang="en-US" sz="2800" b="1" dirty="0" err="1">
                <a:latin typeface="+mj-lt"/>
              </a:rPr>
              <a:t>có</a:t>
            </a:r>
            <a:r>
              <a:rPr lang="en-US" sz="2800" b="1" dirty="0">
                <a:latin typeface="+mj-lt"/>
              </a:rPr>
              <a:t> </a:t>
            </a:r>
            <a:r>
              <a:rPr lang="en-US" sz="2800" b="1" dirty="0" err="1">
                <a:latin typeface="+mj-lt"/>
              </a:rPr>
              <a:t>sẵn</a:t>
            </a:r>
            <a:r>
              <a:rPr lang="en-US" sz="2800" b="1" dirty="0">
                <a:latin typeface="+mj-lt"/>
              </a:rPr>
              <a:t> </a:t>
            </a:r>
            <a:r>
              <a:rPr lang="en-US" sz="2800" b="1" dirty="0" err="1">
                <a:latin typeface="+mj-lt"/>
              </a:rPr>
              <a:t>cho</a:t>
            </a:r>
            <a:r>
              <a:rPr lang="en-US" sz="2800" b="1" dirty="0">
                <a:latin typeface="+mj-lt"/>
              </a:rPr>
              <a:t> </a:t>
            </a:r>
            <a:r>
              <a:rPr lang="en-US" sz="2800" b="1" dirty="0" err="1">
                <a:latin typeface="+mj-lt"/>
              </a:rPr>
              <a:t>đoạn</a:t>
            </a:r>
            <a:r>
              <a:rPr lang="en-US" sz="2800" b="1" dirty="0">
                <a:latin typeface="+mj-lt"/>
              </a:rPr>
              <a:t> </a:t>
            </a:r>
            <a:r>
              <a:rPr lang="en-US" sz="2800" b="1" dirty="0" err="1">
                <a:latin typeface="+mj-lt"/>
              </a:rPr>
              <a:t>văn</a:t>
            </a:r>
            <a:r>
              <a:rPr lang="en-US" sz="2800" b="1" dirty="0">
                <a:latin typeface="+mj-lt"/>
              </a:rPr>
              <a:t> </a:t>
            </a:r>
            <a:r>
              <a:rPr lang="en-US" sz="2800" b="1" dirty="0" err="1">
                <a:latin typeface="+mj-lt"/>
              </a:rPr>
              <a:t>bản</a:t>
            </a:r>
            <a:r>
              <a:rPr lang="en-US" sz="2800" b="1" dirty="0">
                <a:latin typeface="+mj-lt"/>
              </a:rPr>
              <a:t>?</a:t>
            </a: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881037" y="1985502"/>
            <a:ext cx="7318464" cy="954107"/>
          </a:xfrm>
          <a:prstGeom prst="rect">
            <a:avLst/>
          </a:prstGeom>
          <a:noFill/>
        </p:spPr>
        <p:txBody>
          <a:bodyPr wrap="square" rtlCol="0">
            <a:spAutoFit/>
          </a:bodyPr>
          <a:lstStyle/>
          <a:p>
            <a:r>
              <a:rPr lang="en-US" sz="2800" dirty="0" err="1"/>
              <a:t>Lợi</a:t>
            </a:r>
            <a:r>
              <a:rPr lang="en-US" sz="2800" dirty="0"/>
              <a:t> </a:t>
            </a:r>
            <a:r>
              <a:rPr lang="en-US" sz="2800" dirty="0" err="1"/>
              <a:t>ích</a:t>
            </a:r>
            <a:r>
              <a:rPr lang="en-US" sz="2800" dirty="0"/>
              <a:t> </a:t>
            </a:r>
            <a:r>
              <a:rPr lang="en-US" sz="2800" dirty="0" err="1"/>
              <a:t>của</a:t>
            </a:r>
            <a:r>
              <a:rPr lang="en-US" sz="2800" dirty="0"/>
              <a:t> </a:t>
            </a:r>
            <a:r>
              <a:rPr lang="en-US" sz="2800" dirty="0" err="1"/>
              <a:t>việc</a:t>
            </a:r>
            <a:r>
              <a:rPr lang="en-US" sz="2800" dirty="0"/>
              <a:t> </a:t>
            </a:r>
            <a:r>
              <a:rPr lang="en-US" sz="2800" dirty="0" err="1"/>
              <a:t>chọn</a:t>
            </a:r>
            <a:r>
              <a:rPr lang="en-US" sz="2800" dirty="0"/>
              <a:t> </a:t>
            </a:r>
            <a:r>
              <a:rPr lang="en-US" sz="2800" dirty="0" err="1"/>
              <a:t>kiểu</a:t>
            </a:r>
            <a:r>
              <a:rPr lang="en-US" sz="2800" dirty="0"/>
              <a:t> </a:t>
            </a:r>
            <a:r>
              <a:rPr lang="en-US" sz="2800" dirty="0" err="1"/>
              <a:t>trình</a:t>
            </a:r>
            <a:r>
              <a:rPr lang="en-US" sz="2800" dirty="0"/>
              <a:t> </a:t>
            </a:r>
            <a:r>
              <a:rPr lang="en-US" sz="2800" dirty="0" err="1"/>
              <a:t>bày</a:t>
            </a:r>
            <a:r>
              <a:rPr lang="en-US" sz="2800" dirty="0"/>
              <a:t> </a:t>
            </a:r>
            <a:r>
              <a:rPr lang="en-US" sz="2800" dirty="0" err="1"/>
              <a:t>có</a:t>
            </a:r>
            <a:r>
              <a:rPr lang="en-US" sz="2800" dirty="0"/>
              <a:t> </a:t>
            </a:r>
            <a:r>
              <a:rPr lang="en-US" sz="2800" dirty="0" err="1"/>
              <a:t>sẵn</a:t>
            </a:r>
            <a:r>
              <a:rPr lang="en-US" sz="2800" dirty="0"/>
              <a:t> </a:t>
            </a:r>
            <a:r>
              <a:rPr lang="en-US" sz="2800" dirty="0" err="1"/>
              <a:t>cho</a:t>
            </a:r>
            <a:r>
              <a:rPr lang="en-US" sz="2800" dirty="0"/>
              <a:t> </a:t>
            </a:r>
            <a:r>
              <a:rPr lang="en-US" sz="2800" dirty="0" err="1"/>
              <a:t>đoạn</a:t>
            </a:r>
            <a:r>
              <a:rPr lang="en-US" sz="2800" dirty="0"/>
              <a:t> </a:t>
            </a:r>
            <a:r>
              <a:rPr lang="en-US" sz="2800" dirty="0" err="1"/>
              <a:t>văn</a:t>
            </a:r>
            <a:r>
              <a:rPr lang="en-US" sz="2800" dirty="0"/>
              <a:t> </a:t>
            </a:r>
            <a:r>
              <a:rPr lang="en-US" sz="2800" dirty="0" err="1"/>
              <a:t>bản</a:t>
            </a:r>
            <a:r>
              <a:rPr lang="en-US" sz="2800" dirty="0"/>
              <a:t> </a:t>
            </a:r>
            <a:r>
              <a:rPr lang="en-US" sz="2800" dirty="0" err="1"/>
              <a:t>là</a:t>
            </a:r>
            <a:r>
              <a:rPr lang="en-US" sz="2800" dirty="0"/>
              <a:t> </a:t>
            </a:r>
            <a:r>
              <a:rPr lang="en-US" sz="2800" dirty="0" err="1"/>
              <a:t>nhanh</a:t>
            </a:r>
            <a:r>
              <a:rPr lang="en-US" sz="2800" dirty="0"/>
              <a:t>, </a:t>
            </a:r>
            <a:r>
              <a:rPr lang="en-US" sz="2800" dirty="0" err="1"/>
              <a:t>tiện</a:t>
            </a:r>
            <a:r>
              <a:rPr lang="en-US" sz="2800" dirty="0"/>
              <a:t> </a:t>
            </a:r>
            <a:r>
              <a:rPr lang="en-US" sz="2800" dirty="0" err="1"/>
              <a:t>lợi</a:t>
            </a:r>
            <a:r>
              <a:rPr lang="en-US" sz="2800" dirty="0"/>
              <a:t> </a:t>
            </a:r>
            <a:endParaRPr lang="en-US" sz="3600" dirty="0"/>
          </a:p>
        </p:txBody>
      </p:sp>
    </p:spTree>
    <p:extLst>
      <p:ext uri="{BB962C8B-B14F-4D97-AF65-F5344CB8AC3E}">
        <p14:creationId xmlns:p14="http://schemas.microsoft.com/office/powerpoint/2010/main" val="5793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0" name="Google Shape;570;p30"/>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idx="2"/>
          </p:nvPr>
        </p:nvSpPr>
        <p:spPr>
          <a:xfrm>
            <a:off x="685800" y="1483385"/>
            <a:ext cx="7772400" cy="2065993"/>
          </a:xfrm>
        </p:spPr>
        <p:txBody>
          <a:bodyPr/>
          <a:lstStyle/>
          <a:p>
            <a:r>
              <a:rPr lang="en-US" sz="4800" b="1">
                <a:ln w="10541" cmpd="sng">
                  <a:solidFill>
                    <a:srgbClr val="7D7D7D">
                      <a:tint val="100000"/>
                      <a:shade val="100000"/>
                      <a:satMod val="110000"/>
                    </a:srgbClr>
                  </a:solidFill>
                  <a:prstDash val="solid"/>
                </a:ln>
                <a:solidFill>
                  <a:srgbClr val="FF6600"/>
                </a:solidFill>
                <a:latin typeface="+mj-lt"/>
              </a:rPr>
              <a:t>CHÂN THÀNH CẢM ƠN QUÝ THẦY CÔ VÀ CÁC EM!</a:t>
            </a:r>
          </a:p>
        </p:txBody>
      </p:sp>
    </p:spTree>
    <p:extLst>
      <p:ext uri="{BB962C8B-B14F-4D97-AF65-F5344CB8AC3E}">
        <p14:creationId xmlns:p14="http://schemas.microsoft.com/office/powerpoint/2010/main" val="76617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override="childStyle">
                                        <p:cTn id="6" dur="500" fill="hold"/>
                                        <p:tgtEl>
                                          <p:spTgt spid="3"/>
                                        </p:tgtEl>
                                        <p:attrNameLst>
                                          <p:attrName>style.color</p:attrName>
                                        </p:attrNameLst>
                                      </p:cBhvr>
                                      <p:to>
                                        <a:srgbClr val="59595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p:nvPr/>
        </p:nvSpPr>
        <p:spPr>
          <a:xfrm>
            <a:off x="1407533" y="810491"/>
            <a:ext cx="6324600" cy="3505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6"/>
          <p:cNvSpPr txBox="1">
            <a:spLocks noGrp="1"/>
          </p:cNvSpPr>
          <p:nvPr>
            <p:ph type="ctrTitle"/>
          </p:nvPr>
        </p:nvSpPr>
        <p:spPr>
          <a:xfrm>
            <a:off x="2362200" y="999271"/>
            <a:ext cx="4564800" cy="533100"/>
          </a:xfrm>
          <a:prstGeom prst="rect">
            <a:avLst/>
          </a:prstGeom>
        </p:spPr>
        <p:txBody>
          <a:bodyPr spcFirstLastPara="1" wrap="square" lIns="91425" tIns="91425" rIns="91425" bIns="91425" anchor="ctr" anchorCtr="0">
            <a:noAutofit/>
          </a:bodyPr>
          <a:lstStyle/>
          <a:p>
            <a:pPr lvl="0"/>
            <a:r>
              <a:rPr lang="en-US" sz="3200" b="1" dirty="0">
                <a:solidFill>
                  <a:srgbClr val="000000"/>
                </a:solidFill>
                <a:latin typeface="+mj-lt"/>
                <a:cs typeface="Calibri" pitchFamily="34" charset="0"/>
              </a:rPr>
              <a:t>CHỦ ĐỀ 2:</a:t>
            </a:r>
            <a:endParaRPr sz="3200" dirty="0">
              <a:solidFill>
                <a:srgbClr val="000000"/>
              </a:solidFill>
              <a:latin typeface="+mj-lt"/>
            </a:endParaRPr>
          </a:p>
        </p:txBody>
      </p:sp>
      <p:sp>
        <p:nvSpPr>
          <p:cNvPr id="219" name="Google Shape;219;p36"/>
          <p:cNvSpPr txBox="1">
            <a:spLocks noGrp="1"/>
          </p:cNvSpPr>
          <p:nvPr>
            <p:ph type="subTitle" idx="1"/>
          </p:nvPr>
        </p:nvSpPr>
        <p:spPr>
          <a:xfrm>
            <a:off x="1598033" y="1750028"/>
            <a:ext cx="5943600" cy="563100"/>
          </a:xfrm>
          <a:prstGeom prst="rect">
            <a:avLst/>
          </a:prstGeom>
        </p:spPr>
        <p:txBody>
          <a:bodyPr spcFirstLastPara="1" wrap="square" lIns="91425" tIns="91425" rIns="91425" bIns="91425" anchor="t" anchorCtr="0">
            <a:noAutofit/>
          </a:bodyPr>
          <a:lstStyle/>
          <a:p>
            <a:pPr marL="0" indent="0"/>
            <a:r>
              <a:rPr lang="en-US" sz="2800" b="1" dirty="0">
                <a:solidFill>
                  <a:srgbClr val="000000"/>
                </a:solidFill>
                <a:latin typeface="+mj-lt"/>
                <a:ea typeface="Century Gothic"/>
                <a:cs typeface="Times New Roman" pitchFamily="18" charset="0"/>
                <a:sym typeface="Century Gothic"/>
              </a:rPr>
              <a:t>BÀI 3: CHỌN KIỂU TRÌNH BÀY CÓ SẴN CHO ĐOẠN VĂN BẢN</a:t>
            </a:r>
            <a:endParaRPr sz="2800" dirty="0"/>
          </a:p>
        </p:txBody>
      </p:sp>
      <p:pic>
        <p:nvPicPr>
          <p:cNvPr id="220" name="Google Shape;220;p36"/>
          <p:cNvPicPr preferRelativeResize="0"/>
          <p:nvPr/>
        </p:nvPicPr>
        <p:blipFill>
          <a:blip r:embed="rId3">
            <a:alphaModFix/>
          </a:blip>
          <a:stretch>
            <a:fillRect/>
          </a:stretch>
        </p:blipFill>
        <p:spPr>
          <a:xfrm rot="-8999990" flipH="1">
            <a:off x="5906014" y="256779"/>
            <a:ext cx="2722722" cy="1493604"/>
          </a:xfrm>
          <a:prstGeom prst="rect">
            <a:avLst/>
          </a:prstGeom>
          <a:noFill/>
          <a:ln>
            <a:noFill/>
          </a:ln>
          <a:effectLst>
            <a:glow rad="127000">
              <a:srgbClr val="FFFCF7"/>
            </a:glow>
          </a:effectLst>
        </p:spPr>
      </p:pic>
      <p:pic>
        <p:nvPicPr>
          <p:cNvPr id="221" name="Google Shape;221;p36"/>
          <p:cNvPicPr preferRelativeResize="0"/>
          <p:nvPr/>
        </p:nvPicPr>
        <p:blipFill>
          <a:blip r:embed="rId3">
            <a:alphaModFix/>
          </a:blip>
          <a:stretch>
            <a:fillRect/>
          </a:stretch>
        </p:blipFill>
        <p:spPr>
          <a:xfrm rot="3643888">
            <a:off x="336662" y="3220291"/>
            <a:ext cx="2723591" cy="1494080"/>
          </a:xfrm>
          <a:prstGeom prst="rect">
            <a:avLst/>
          </a:prstGeom>
          <a:noFill/>
          <a:ln>
            <a:noFill/>
          </a:ln>
        </p:spPr>
      </p:pic>
      <p:sp>
        <p:nvSpPr>
          <p:cNvPr id="2" name="TextBox 1"/>
          <p:cNvSpPr txBox="1"/>
          <p:nvPr/>
        </p:nvSpPr>
        <p:spPr>
          <a:xfrm>
            <a:off x="4114800" y="3626584"/>
            <a:ext cx="3048000" cy="338554"/>
          </a:xfrm>
          <a:prstGeom prst="rect">
            <a:avLst/>
          </a:prstGeom>
          <a:noFill/>
        </p:spPr>
        <p:txBody>
          <a:bodyPr wrap="square" rtlCol="0">
            <a:spAutoFit/>
          </a:bodyPr>
          <a:lstStyle/>
          <a:p>
            <a:r>
              <a:rPr lang="en-US" sz="1600" b="1" dirty="0" err="1"/>
              <a:t>Giáo</a:t>
            </a:r>
            <a:r>
              <a:rPr lang="en-US" sz="1600" b="1" dirty="0"/>
              <a:t> </a:t>
            </a:r>
            <a:r>
              <a:rPr lang="en-US" sz="1600" b="1" dirty="0" err="1"/>
              <a:t>viên</a:t>
            </a:r>
            <a:r>
              <a:rPr lang="en-US" sz="1600" b="1" dirty="0"/>
              <a:t>: </a:t>
            </a:r>
            <a:r>
              <a:rPr lang="en-US" sz="1600" b="1" dirty="0" err="1"/>
              <a:t>Nguyễn</a:t>
            </a:r>
            <a:r>
              <a:rPr lang="en-US" sz="1600" b="1" dirty="0"/>
              <a:t> </a:t>
            </a:r>
            <a:r>
              <a:rPr lang="en-US" sz="1600" b="1" dirty="0" err="1"/>
              <a:t>Hải</a:t>
            </a:r>
            <a:r>
              <a:rPr lang="en-US" sz="1600" b="1" dirty="0"/>
              <a:t> </a:t>
            </a:r>
            <a:r>
              <a:rPr lang="en-US" sz="1600" b="1" dirty="0" err="1"/>
              <a:t>Yến</a:t>
            </a:r>
            <a:endParaRPr lang="en-US" sz="1600" b="1" dirty="0"/>
          </a:p>
        </p:txBody>
      </p:sp>
      <p:grpSp>
        <p:nvGrpSpPr>
          <p:cNvPr id="53" name="Google Shape;499;p27"/>
          <p:cNvGrpSpPr/>
          <p:nvPr/>
        </p:nvGrpSpPr>
        <p:grpSpPr>
          <a:xfrm flipH="1">
            <a:off x="3282272" y="3535287"/>
            <a:ext cx="864824" cy="693028"/>
            <a:chOff x="10049025" y="922900"/>
            <a:chExt cx="537625" cy="430800"/>
          </a:xfrm>
        </p:grpSpPr>
        <p:sp>
          <p:nvSpPr>
            <p:cNvPr id="54"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0-#ppt_w/2"/>
                                          </p:val>
                                        </p:tav>
                                        <p:tav tm="100000">
                                          <p:val>
                                            <p:strVal val="#ppt_x"/>
                                          </p:val>
                                        </p:tav>
                                      </p:tavLst>
                                    </p:anim>
                                    <p:anim calcmode="lin" valueType="num">
                                      <p:cBhvr additive="base">
                                        <p:cTn id="8" dur="1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0-#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par>
                                <p:cTn id="15" presetID="3" presetClass="emph" presetSubtype="2" repeatCount="indefinite" fill="hold" nodeType="withEffect">
                                  <p:stCondLst>
                                    <p:cond delay="0"/>
                                  </p:stCondLst>
                                  <p:childTnLst>
                                    <p:animClr clrSpc="rgb" dir="cw">
                                      <p:cBhvr override="childStyle">
                                        <p:cTn id="16" dur="500" fill="hold"/>
                                        <p:tgtEl>
                                          <p:spTgt spid="219">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50" name="Google Shape;250;p40">
            <a:hlinkClick r:id="rId3" action="ppaction://hlinksldjump"/>
          </p:cNvPr>
          <p:cNvSpPr/>
          <p:nvPr/>
        </p:nvSpPr>
        <p:spPr>
          <a:xfrm>
            <a:off x="3293700" y="1885950"/>
            <a:ext cx="2556600" cy="182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txBox="1">
            <a:spLocks noGrp="1"/>
          </p:cNvSpPr>
          <p:nvPr>
            <p:ph type="title" idx="2"/>
          </p:nvPr>
        </p:nvSpPr>
        <p:spPr>
          <a:xfrm>
            <a:off x="3299095" y="2536500"/>
            <a:ext cx="2275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latin typeface="+mj-lt"/>
              </a:rPr>
              <a:t>KHỞI ĐỘNG</a:t>
            </a:r>
            <a:endParaRPr sz="2800" b="1" dirty="0">
              <a:latin typeface="+mj-lt"/>
            </a:endParaRPr>
          </a:p>
        </p:txBody>
      </p:sp>
      <p:sp>
        <p:nvSpPr>
          <p:cNvPr id="252" name="Google Shape;252;p40"/>
          <p:cNvSpPr txBox="1">
            <a:spLocks noGrp="1"/>
          </p:cNvSpPr>
          <p:nvPr>
            <p:ph type="title" idx="3"/>
          </p:nvPr>
        </p:nvSpPr>
        <p:spPr>
          <a:xfrm>
            <a:off x="4038600" y="361950"/>
            <a:ext cx="1863961" cy="13042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dirty="0"/>
              <a:t>01</a:t>
            </a:r>
            <a:endParaRPr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override="childStyle">
                                        <p:cTn id="6" dur="6000" fill="hold"/>
                                        <p:tgtEl>
                                          <p:spTgt spid="252"/>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0"/>
          <p:cNvSpPr txBox="1">
            <a:spLocks noGrp="1"/>
          </p:cNvSpPr>
          <p:nvPr>
            <p:ph type="ctrTitle"/>
          </p:nvPr>
        </p:nvSpPr>
        <p:spPr>
          <a:xfrm>
            <a:off x="2492102" y="2124938"/>
            <a:ext cx="4159800" cy="1124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mj-lt"/>
              </a:rPr>
              <a:t>KHỞI ĐỘNG</a:t>
            </a:r>
            <a:endParaRPr>
              <a:latin typeface="+mj-lt"/>
            </a:endParaRPr>
          </a:p>
        </p:txBody>
      </p:sp>
      <p:sp>
        <p:nvSpPr>
          <p:cNvPr id="569" name="Google Shape;569;p30"/>
          <p:cNvSpPr txBox="1">
            <a:spLocks noGrp="1"/>
          </p:cNvSpPr>
          <p:nvPr>
            <p:ph type="title" idx="2"/>
          </p:nvPr>
        </p:nvSpPr>
        <p:spPr>
          <a:xfrm>
            <a:off x="2492102" y="1445105"/>
            <a:ext cx="415980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570" name="Google Shape;570;p30"/>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7"/>
                                        </p:tgtEl>
                                        <p:attrNameLst>
                                          <p:attrName>style.visibility</p:attrName>
                                        </p:attrNameLst>
                                      </p:cBhvr>
                                      <p:to>
                                        <p:strVal val="visible"/>
                                      </p:to>
                                    </p:set>
                                    <p:anim calcmode="lin" valueType="num">
                                      <p:cBhvr additive="base">
                                        <p:cTn id="7" dur="1000" fill="hold"/>
                                        <p:tgtEl>
                                          <p:spTgt spid="567"/>
                                        </p:tgtEl>
                                        <p:attrNameLst>
                                          <p:attrName>ppt_x</p:attrName>
                                        </p:attrNameLst>
                                      </p:cBhvr>
                                      <p:tavLst>
                                        <p:tav tm="0">
                                          <p:val>
                                            <p:strVal val="0-#ppt_w/2"/>
                                          </p:val>
                                        </p:tav>
                                        <p:tav tm="100000">
                                          <p:val>
                                            <p:strVal val="#ppt_x"/>
                                          </p:val>
                                        </p:tav>
                                      </p:tavLst>
                                    </p:anim>
                                    <p:anim calcmode="lin" valueType="num">
                                      <p:cBhvr additive="base">
                                        <p:cTn id="8" dur="1000" fill="hold"/>
                                        <p:tgtEl>
                                          <p:spTgt spid="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39"/>
          <p:cNvGrpSpPr/>
          <p:nvPr/>
        </p:nvGrpSpPr>
        <p:grpSpPr>
          <a:xfrm>
            <a:off x="838200" y="514350"/>
            <a:ext cx="7467600" cy="4267200"/>
            <a:chOff x="1070775" y="1143450"/>
            <a:chExt cx="7002600" cy="2856600"/>
          </a:xfrm>
        </p:grpSpPr>
        <p:sp>
          <p:nvSpPr>
            <p:cNvPr id="240" name="Google Shape;240;p39"/>
            <p:cNvSpPr/>
            <p:nvPr/>
          </p:nvSpPr>
          <p:spPr>
            <a:xfrm>
              <a:off x="1070775" y="1143450"/>
              <a:ext cx="7002600" cy="2856600"/>
            </a:xfrm>
            <a:prstGeom prst="rect">
              <a:avLst/>
            </a:prstGeom>
            <a:solidFill>
              <a:srgbClr val="FDDAA0">
                <a:alpha val="30730"/>
              </a:srgbClr>
            </a:solidFill>
            <a:ln>
              <a:noFill/>
            </a:ln>
            <a:effectLst>
              <a:outerShdw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9"/>
            <p:cNvSpPr/>
            <p:nvPr/>
          </p:nvSpPr>
          <p:spPr>
            <a:xfrm>
              <a:off x="1488348" y="1344050"/>
              <a:ext cx="6167400" cy="2468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39"/>
          <p:cNvSpPr txBox="1">
            <a:spLocks noGrp="1"/>
          </p:cNvSpPr>
          <p:nvPr>
            <p:ph type="title"/>
          </p:nvPr>
        </p:nvSpPr>
        <p:spPr>
          <a:xfrm>
            <a:off x="716973" y="2391485"/>
            <a:ext cx="76200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0000"/>
                </a:solidFill>
                <a:latin typeface="+mj-lt"/>
              </a:rPr>
              <a:t>TRÒ CHƠI</a:t>
            </a:r>
            <a:br>
              <a:rPr lang="en" sz="4800" b="1">
                <a:solidFill>
                  <a:srgbClr val="000000"/>
                </a:solidFill>
                <a:latin typeface="+mj-lt"/>
              </a:rPr>
            </a:br>
            <a:r>
              <a:rPr lang="en" sz="4800" b="1">
                <a:solidFill>
                  <a:srgbClr val="000000"/>
                </a:solidFill>
                <a:latin typeface="+mj-lt"/>
              </a:rPr>
              <a:t>“AI NHANH TAY HƠN”</a:t>
            </a:r>
            <a:endParaRPr sz="4800" b="1">
              <a:solidFill>
                <a:srgbClr val="000000"/>
              </a:solidFill>
              <a:latin typeface="+mj-lt"/>
            </a:endParaRPr>
          </a:p>
        </p:txBody>
      </p:sp>
      <p:sp>
        <p:nvSpPr>
          <p:cNvPr id="2" name="8-Point Star 1"/>
          <p:cNvSpPr/>
          <p:nvPr/>
        </p:nvSpPr>
        <p:spPr>
          <a:xfrm>
            <a:off x="1283501" y="814007"/>
            <a:ext cx="1307299" cy="843344"/>
          </a:xfrm>
          <a:prstGeom prst="star8">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0000"/>
                </a:solidFill>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eaLnBrk="1" hangingPunct="1"/>
            <a:r>
              <a:rPr lang="en" b="1">
                <a:solidFill>
                  <a:schemeClr val="bg1"/>
                </a:solidFill>
                <a:latin typeface="+mj-lt"/>
              </a:rPr>
              <a:t>Câu 1: </a:t>
            </a:r>
            <a:r>
              <a:rPr lang="en-US" sz="2800" b="1">
                <a:solidFill>
                  <a:schemeClr val="bg1"/>
                </a:solidFill>
                <a:latin typeface="+mj-lt"/>
                <a:cs typeface="Times New Roman" pitchFamily="18" charset="0"/>
              </a:rPr>
              <a:t>Muốn chọn một kiểu trình bày văn bản có sẵn em nháy chuột vào…..?</a:t>
            </a:r>
          </a:p>
        </p:txBody>
      </p:sp>
      <p:graphicFrame>
        <p:nvGraphicFramePr>
          <p:cNvPr id="4" name="Object 3"/>
          <p:cNvGraphicFramePr>
            <a:graphicFrameLocks noChangeAspect="1"/>
          </p:cNvGraphicFramePr>
          <p:nvPr/>
        </p:nvGraphicFramePr>
        <p:xfrm>
          <a:off x="3345632" y="1516816"/>
          <a:ext cx="3352800" cy="685800"/>
        </p:xfrm>
        <a:graphic>
          <a:graphicData uri="http://schemas.openxmlformats.org/presentationml/2006/ole">
            <mc:AlternateContent xmlns:mc="http://schemas.openxmlformats.org/markup-compatibility/2006">
              <mc:Choice xmlns:v="urn:schemas-microsoft-com:vml" Requires="v">
                <p:oleObj spid="_x0000_s2050" name="Bitmap Image" r:id="rId6" imgW="5495238" imgH="600159" progId="PBrush">
                  <p:embed/>
                </p:oleObj>
              </mc:Choice>
              <mc:Fallback>
                <p:oleObj name="Bitmap Image" r:id="rId6" imgW="5495238" imgH="600159" progId="PBrush">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5632" y="1516816"/>
                        <a:ext cx="3352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453" y="2789105"/>
            <a:ext cx="674738" cy="3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2453" y="3613401"/>
            <a:ext cx="866776" cy="78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580" y="1581150"/>
            <a:ext cx="914400" cy="646331"/>
          </a:xfrm>
          <a:prstGeom prst="rect">
            <a:avLst/>
          </a:prstGeom>
          <a:noFill/>
        </p:spPr>
        <p:txBody>
          <a:bodyPr wrap="square" rtlCol="0">
            <a:spAutoFit/>
          </a:bodyPr>
          <a:lstStyle/>
          <a:p>
            <a:r>
              <a:rPr lang="en-US" sz="3600" b="1">
                <a:latin typeface="+mj-lt"/>
              </a:rPr>
              <a:t>A.</a:t>
            </a:r>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20743" y="2202156"/>
            <a:ext cx="2143125" cy="2143125"/>
          </a:xfrm>
          <a:prstGeom prst="rect">
            <a:avLst/>
          </a:prstGeom>
        </p:spPr>
      </p:pic>
      <p:sp>
        <p:nvSpPr>
          <p:cNvPr id="20" name="TextBox 4"/>
          <p:cNvSpPr txBox="1">
            <a:spLocks noChangeArrowheads="1"/>
          </p:cNvSpPr>
          <p:nvPr/>
        </p:nvSpPr>
        <p:spPr bwMode="auto">
          <a:xfrm>
            <a:off x="2288216" y="2652471"/>
            <a:ext cx="919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a:solidFill>
                  <a:srgbClr val="000000"/>
                </a:solidFill>
                <a:latin typeface="+mj-lt"/>
                <a:cs typeface="Times New Roman" pitchFamily="18" charset="0"/>
              </a:rPr>
              <a:t>B.</a:t>
            </a:r>
            <a:r>
              <a:rPr lang="en-US" sz="3600" b="1">
                <a:solidFill>
                  <a:srgbClr val="0070C0"/>
                </a:solidFill>
                <a:latin typeface="+mj-lt"/>
                <a:cs typeface="Times New Roman" pitchFamily="18" charset="0"/>
              </a:rPr>
              <a:t> </a:t>
            </a:r>
          </a:p>
        </p:txBody>
      </p:sp>
      <p:sp>
        <p:nvSpPr>
          <p:cNvPr id="21" name="TextBox 5"/>
          <p:cNvSpPr txBox="1">
            <a:spLocks noChangeArrowheads="1"/>
          </p:cNvSpPr>
          <p:nvPr/>
        </p:nvSpPr>
        <p:spPr bwMode="auto">
          <a:xfrm>
            <a:off x="2288216" y="3634230"/>
            <a:ext cx="869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b="1">
                <a:solidFill>
                  <a:srgbClr val="000000"/>
                </a:solidFill>
                <a:latin typeface="+mj-lt"/>
                <a:cs typeface="Times New Roman" pitchFamily="18" charset="0"/>
              </a:rPr>
              <a:t>C.</a:t>
            </a:r>
            <a:r>
              <a:rPr lang="en-US" sz="4000" b="1">
                <a:solidFill>
                  <a:srgbClr val="0070C0"/>
                </a:solidFill>
                <a:latin typeface="+mj-lt"/>
                <a:cs typeface="Times New Roman" pitchFamily="18" charset="0"/>
              </a:rPr>
              <a:t> </a:t>
            </a: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3580" y="1019044"/>
            <a:ext cx="2143125" cy="2143125"/>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7191" y="1942639"/>
            <a:ext cx="3750153" cy="2615073"/>
          </a:xfrm>
          <a:prstGeom prst="rect">
            <a:avLst/>
          </a:prstGeom>
        </p:spPr>
      </p:pic>
      <p:sp>
        <p:nvSpPr>
          <p:cNvPr id="25" name="Horizontal Scroll 24"/>
          <p:cNvSpPr/>
          <p:nvPr/>
        </p:nvSpPr>
        <p:spPr>
          <a:xfrm>
            <a:off x="7077905" y="4033195"/>
            <a:ext cx="1828800" cy="1049034"/>
          </a:xfrm>
          <a:prstGeom prst="horizontalScrol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CF7"/>
                </a:solidFill>
              </a:rPr>
              <a:t>ĐÁP ÁN</a:t>
            </a:r>
          </a:p>
        </p:txBody>
      </p:sp>
      <p:sp>
        <p:nvSpPr>
          <p:cNvPr id="27" name="Oval 26"/>
          <p:cNvSpPr/>
          <p:nvPr/>
        </p:nvSpPr>
        <p:spPr>
          <a:xfrm>
            <a:off x="1981200" y="1428750"/>
            <a:ext cx="1066800" cy="106680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087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par>
                                <p:cTn id="7" presetID="1" presetClass="exit" presetSubtype="0" fill="hold" nodeType="withEffect">
                                  <p:stCondLst>
                                    <p:cond delay="0"/>
                                  </p:stCondLst>
                                  <p:childTnLst>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5" name="bomb.wav"/>
                                        </p:tgtEl>
                                      </p:cMediaNode>
                                    </p:audio>
                                  </p:sub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bomb.wav"/>
                                        </p:tgtEl>
                                      </p:cMediaNode>
                                    </p:audio>
                                  </p:sub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childTnLst>
                          </p:cTn>
                        </p:par>
                      </p:childTnLst>
                    </p:cTn>
                  </p:par>
                </p:childTnLst>
              </p:cTn>
              <p:nextCondLst>
                <p:cond evt="onClick" delay="0">
                  <p:tgtEl>
                    <p:spTgt spid="25"/>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r>
              <a:rPr lang="en" sz="2800" b="1">
                <a:solidFill>
                  <a:schemeClr val="bg1"/>
                </a:solidFill>
                <a:latin typeface="+mj-lt"/>
              </a:rPr>
              <a:t>Câu 2: </a:t>
            </a:r>
            <a:r>
              <a:rPr lang="en-US" sz="2400" b="1">
                <a:solidFill>
                  <a:schemeClr val="bg1"/>
                </a:solidFill>
                <a:latin typeface="+mj-lt"/>
                <a:cs typeface="Times New Roman" pitchFamily="18" charset="0"/>
              </a:rPr>
              <a:t>Để chọn nhiều đoạn văn bản có cùng 1 kiểu trình bày em thực hiện như thế nào?</a:t>
            </a:r>
            <a:br>
              <a:rPr lang="en-US" sz="2400" b="1">
                <a:solidFill>
                  <a:schemeClr val="bg1"/>
                </a:solidFill>
                <a:latin typeface="+mj-lt"/>
                <a:cs typeface="Times New Roman" pitchFamily="18" charset="0"/>
              </a:rPr>
            </a:br>
            <a:endParaRPr lang="en-US" sz="2400" b="1">
              <a:solidFill>
                <a:schemeClr val="bg1"/>
              </a:solidFill>
              <a:latin typeface="+mj-lt"/>
              <a:cs typeface="Times New Roman" pitchFamily="18" charset="0"/>
            </a:endParaRPr>
          </a:p>
        </p:txBody>
      </p:sp>
      <p:sp>
        <p:nvSpPr>
          <p:cNvPr id="2" name="TextBox 1"/>
          <p:cNvSpPr txBox="1"/>
          <p:nvPr/>
        </p:nvSpPr>
        <p:spPr>
          <a:xfrm>
            <a:off x="1046380" y="2468910"/>
            <a:ext cx="914400" cy="646331"/>
          </a:xfrm>
          <a:prstGeom prst="rect">
            <a:avLst/>
          </a:prstGeom>
          <a:noFill/>
        </p:spPr>
        <p:txBody>
          <a:bodyPr wrap="square" rtlCol="0">
            <a:spAutoFit/>
          </a:bodyPr>
          <a:lstStyle/>
          <a:p>
            <a:r>
              <a:rPr lang="en-US" sz="3600" b="1">
                <a:latin typeface="+mj-lt"/>
              </a:rPr>
              <a:t>B.</a:t>
            </a:r>
          </a:p>
        </p:txBody>
      </p:sp>
      <p:sp>
        <p:nvSpPr>
          <p:cNvPr id="20" name="TextBox 4"/>
          <p:cNvSpPr txBox="1">
            <a:spLocks noChangeArrowheads="1"/>
          </p:cNvSpPr>
          <p:nvPr/>
        </p:nvSpPr>
        <p:spPr bwMode="auto">
          <a:xfrm>
            <a:off x="1018788" y="1435911"/>
            <a:ext cx="919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a:solidFill>
                  <a:srgbClr val="000000"/>
                </a:solidFill>
                <a:latin typeface="+mj-lt"/>
                <a:cs typeface="Times New Roman" pitchFamily="18" charset="0"/>
              </a:rPr>
              <a:t>A. </a:t>
            </a:r>
          </a:p>
        </p:txBody>
      </p:sp>
      <p:sp>
        <p:nvSpPr>
          <p:cNvPr id="21" name="TextBox 5"/>
          <p:cNvSpPr txBox="1">
            <a:spLocks noChangeArrowheads="1"/>
          </p:cNvSpPr>
          <p:nvPr/>
        </p:nvSpPr>
        <p:spPr bwMode="auto">
          <a:xfrm>
            <a:off x="1069016" y="3450669"/>
            <a:ext cx="869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b="1">
                <a:solidFill>
                  <a:srgbClr val="000000"/>
                </a:solidFill>
                <a:latin typeface="+mj-lt"/>
                <a:cs typeface="Times New Roman" pitchFamily="18" charset="0"/>
              </a:rPr>
              <a:t>C. </a:t>
            </a:r>
          </a:p>
        </p:txBody>
      </p:sp>
      <p:sp>
        <p:nvSpPr>
          <p:cNvPr id="25" name="Horizontal Scroll 24"/>
          <p:cNvSpPr/>
          <p:nvPr/>
        </p:nvSpPr>
        <p:spPr>
          <a:xfrm>
            <a:off x="7077905" y="4033195"/>
            <a:ext cx="1828800" cy="1049034"/>
          </a:xfrm>
          <a:prstGeom prst="horizontalScrol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CF7"/>
                </a:solidFill>
              </a:rPr>
              <a:t>ĐÁP ÁN</a:t>
            </a:r>
          </a:p>
        </p:txBody>
      </p:sp>
      <p:sp>
        <p:nvSpPr>
          <p:cNvPr id="27" name="Oval 26"/>
          <p:cNvSpPr/>
          <p:nvPr/>
        </p:nvSpPr>
        <p:spPr>
          <a:xfrm>
            <a:off x="766482" y="2289453"/>
            <a:ext cx="986118" cy="986118"/>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38144" y="1497467"/>
            <a:ext cx="5715000" cy="830997"/>
          </a:xfrm>
          <a:prstGeom prst="rect">
            <a:avLst/>
          </a:prstGeom>
        </p:spPr>
        <p:txBody>
          <a:bodyPr wrap="square">
            <a:spAutoFit/>
          </a:bodyPr>
          <a:lstStyle/>
          <a:p>
            <a:pPr eaLnBrk="1" hangingPunct="1"/>
            <a:r>
              <a:rPr lang="en-US" sz="2400">
                <a:solidFill>
                  <a:schemeClr val="bg1"/>
                </a:solidFill>
                <a:latin typeface="Times New Roman" pitchFamily="18" charset="0"/>
                <a:cs typeface="Times New Roman" pitchFamily="18" charset="0"/>
              </a:rPr>
              <a:t>Nháy chuột lên đầu đoạn văn bản rồi chọn   </a:t>
            </a:r>
          </a:p>
          <a:p>
            <a:pPr eaLnBrk="1" hangingPunct="1"/>
            <a:r>
              <a:rPr lang="en-US" sz="2400">
                <a:solidFill>
                  <a:schemeClr val="bg1"/>
                </a:solidFill>
                <a:latin typeface="Times New Roman" pitchFamily="18" charset="0"/>
                <a:cs typeface="Times New Roman" pitchFamily="18" charset="0"/>
              </a:rPr>
              <a:t>     mẫu thích hợp</a:t>
            </a:r>
            <a:endParaRPr lang="en-US" sz="2400">
              <a:solidFill>
                <a:schemeClr val="bg1"/>
              </a:solidFill>
            </a:endParaRPr>
          </a:p>
        </p:txBody>
      </p:sp>
      <p:sp>
        <p:nvSpPr>
          <p:cNvPr id="5" name="Rectangle 4"/>
          <p:cNvSpPr/>
          <p:nvPr/>
        </p:nvSpPr>
        <p:spPr>
          <a:xfrm>
            <a:off x="1933662" y="2468910"/>
            <a:ext cx="5610138" cy="830997"/>
          </a:xfrm>
          <a:prstGeom prst="rect">
            <a:avLst/>
          </a:prstGeom>
        </p:spPr>
        <p:txBody>
          <a:bodyPr wrap="square">
            <a:spAutoFit/>
          </a:bodyPr>
          <a:lstStyle/>
          <a:p>
            <a:pPr eaLnBrk="1" hangingPunct="1"/>
            <a:r>
              <a:rPr lang="en-US" sz="2400">
                <a:solidFill>
                  <a:schemeClr val="bg1"/>
                </a:solidFill>
                <a:latin typeface="Times New Roman" pitchFamily="18" charset="0"/>
                <a:cs typeface="Times New Roman" pitchFamily="18" charset="0"/>
              </a:rPr>
              <a:t>Đánh dấu (bôi đen) các đoạn văn bản cần </a:t>
            </a:r>
          </a:p>
          <a:p>
            <a:pPr eaLnBrk="1" hangingPunct="1"/>
            <a:r>
              <a:rPr lang="en-US" sz="2400">
                <a:solidFill>
                  <a:schemeClr val="bg1"/>
                </a:solidFill>
                <a:latin typeface="Times New Roman" pitchFamily="18" charset="0"/>
                <a:cs typeface="Times New Roman" pitchFamily="18" charset="0"/>
              </a:rPr>
              <a:t>      thay đổi rồi chọn mẫu thích hợp.</a:t>
            </a:r>
          </a:p>
        </p:txBody>
      </p:sp>
      <p:sp>
        <p:nvSpPr>
          <p:cNvPr id="6" name="Rectangle 5"/>
          <p:cNvSpPr/>
          <p:nvPr/>
        </p:nvSpPr>
        <p:spPr>
          <a:xfrm>
            <a:off x="1960779" y="3505089"/>
            <a:ext cx="4017869" cy="523220"/>
          </a:xfrm>
          <a:prstGeom prst="rect">
            <a:avLst/>
          </a:prstGeom>
        </p:spPr>
        <p:txBody>
          <a:bodyPr wrap="square">
            <a:spAutoFit/>
          </a:bodyPr>
          <a:lstStyle/>
          <a:p>
            <a:pPr eaLnBrk="1" hangingPunct="1"/>
            <a:r>
              <a:rPr lang="en-US" sz="2800">
                <a:solidFill>
                  <a:schemeClr val="bg1"/>
                </a:solidFill>
                <a:latin typeface="Times New Roman" pitchFamily="18" charset="0"/>
                <a:cs typeface="Times New Roman" pitchFamily="18" charset="0"/>
              </a:rPr>
              <a:t>Đánh dấu cả văn bản đó</a:t>
            </a:r>
            <a:r>
              <a:rPr lang="en-US" sz="2000">
                <a:solidFill>
                  <a:schemeClr val="bg1"/>
                </a:solidFill>
                <a:latin typeface="Times New Roman" pitchFamily="18" charset="0"/>
                <a:cs typeface="Times New Roman" pitchFamily="18" charset="0"/>
              </a:rPr>
              <a:t>.</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474843"/>
            <a:ext cx="3750153" cy="2615073"/>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4229" y="767418"/>
            <a:ext cx="2143125" cy="214312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0019" y="767418"/>
            <a:ext cx="2143125" cy="2143125"/>
          </a:xfrm>
          <a:prstGeom prst="rect">
            <a:avLst/>
          </a:prstGeom>
        </p:spPr>
      </p:pic>
    </p:spTree>
    <p:extLst>
      <p:ext uri="{BB962C8B-B14F-4D97-AF65-F5344CB8AC3E}">
        <p14:creationId xmlns:p14="http://schemas.microsoft.com/office/powerpoint/2010/main" val="17412118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1" presetClass="exit" presetSubtype="0" fill="hold" nodeType="withEffect">
                                  <p:stCondLst>
                                    <p:cond delay="0"/>
                                  </p:stCondLst>
                                  <p:childTnLst>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omb.wav"/>
                                        </p:tgtEl>
                                      </p:cMediaNode>
                                    </p:audio>
                                  </p:sub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childTnLst>
                          </p:cTn>
                        </p:par>
                      </p:childTnLst>
                    </p:cTn>
                  </p:par>
                </p:childTnLst>
              </p:cTn>
              <p:nextCondLst>
                <p:cond evt="onClick" delay="0">
                  <p:tgtEl>
                    <p:spTgt spid="25"/>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eaLnBrk="1" hangingPunct="1"/>
            <a:r>
              <a:rPr lang="en" b="1">
                <a:solidFill>
                  <a:schemeClr val="bg1"/>
                </a:solidFill>
                <a:latin typeface="+mj-lt"/>
              </a:rPr>
              <a:t>Câu 3: </a:t>
            </a:r>
            <a:r>
              <a:rPr lang="en-US" sz="2800" b="1">
                <a:solidFill>
                  <a:schemeClr val="bg1"/>
                </a:solidFill>
                <a:latin typeface="+mj-lt"/>
                <a:cs typeface="Times New Roman" pitchFamily="18" charset="0"/>
              </a:rPr>
              <a:t>Để hiển thị tất cả các kiểu trình bày văn bản có sẵn em nháy vào….?</a:t>
            </a:r>
          </a:p>
        </p:txBody>
      </p:sp>
      <p:sp>
        <p:nvSpPr>
          <p:cNvPr id="2" name="TextBox 1"/>
          <p:cNvSpPr txBox="1"/>
          <p:nvPr/>
        </p:nvSpPr>
        <p:spPr>
          <a:xfrm>
            <a:off x="2265580" y="1581150"/>
            <a:ext cx="914400" cy="646331"/>
          </a:xfrm>
          <a:prstGeom prst="rect">
            <a:avLst/>
          </a:prstGeom>
          <a:noFill/>
        </p:spPr>
        <p:txBody>
          <a:bodyPr wrap="square" rtlCol="0">
            <a:spAutoFit/>
          </a:bodyPr>
          <a:lstStyle/>
          <a:p>
            <a:r>
              <a:rPr lang="en-US" sz="3600" b="1">
                <a:latin typeface="+mj-lt"/>
              </a:rPr>
              <a:t>A.</a:t>
            </a:r>
          </a:p>
        </p:txBody>
      </p:sp>
      <p:sp>
        <p:nvSpPr>
          <p:cNvPr id="20" name="TextBox 4"/>
          <p:cNvSpPr txBox="1">
            <a:spLocks noChangeArrowheads="1"/>
          </p:cNvSpPr>
          <p:nvPr/>
        </p:nvSpPr>
        <p:spPr bwMode="auto">
          <a:xfrm>
            <a:off x="2288216" y="2652471"/>
            <a:ext cx="919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a:solidFill>
                  <a:srgbClr val="000000"/>
                </a:solidFill>
                <a:latin typeface="+mj-lt"/>
                <a:cs typeface="Times New Roman" pitchFamily="18" charset="0"/>
              </a:rPr>
              <a:t>B.</a:t>
            </a:r>
            <a:r>
              <a:rPr lang="en-US" sz="3600" b="1">
                <a:solidFill>
                  <a:srgbClr val="0070C0"/>
                </a:solidFill>
                <a:latin typeface="+mj-lt"/>
                <a:cs typeface="Times New Roman" pitchFamily="18" charset="0"/>
              </a:rPr>
              <a:t> </a:t>
            </a:r>
          </a:p>
        </p:txBody>
      </p:sp>
      <p:sp>
        <p:nvSpPr>
          <p:cNvPr id="21" name="TextBox 5"/>
          <p:cNvSpPr txBox="1">
            <a:spLocks noChangeArrowheads="1"/>
          </p:cNvSpPr>
          <p:nvPr/>
        </p:nvSpPr>
        <p:spPr bwMode="auto">
          <a:xfrm>
            <a:off x="2288216" y="3634230"/>
            <a:ext cx="8691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b="1">
                <a:solidFill>
                  <a:srgbClr val="000000"/>
                </a:solidFill>
                <a:latin typeface="+mj-lt"/>
                <a:cs typeface="Times New Roman" pitchFamily="18" charset="0"/>
              </a:rPr>
              <a:t>C.</a:t>
            </a:r>
            <a:r>
              <a:rPr lang="en-US" sz="4000" b="1">
                <a:solidFill>
                  <a:srgbClr val="0070C0"/>
                </a:solidFill>
                <a:latin typeface="+mj-lt"/>
                <a:cs typeface="Times New Roman" pitchFamily="18" charset="0"/>
              </a:rPr>
              <a:t> </a:t>
            </a:r>
          </a:p>
        </p:txBody>
      </p:sp>
      <p:sp>
        <p:nvSpPr>
          <p:cNvPr id="25" name="Horizontal Scroll 24"/>
          <p:cNvSpPr/>
          <p:nvPr/>
        </p:nvSpPr>
        <p:spPr>
          <a:xfrm>
            <a:off x="7077905" y="4033195"/>
            <a:ext cx="1828800" cy="1049034"/>
          </a:xfrm>
          <a:prstGeom prst="horizontalScroll">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CF7"/>
                </a:solidFill>
              </a:rPr>
              <a:t>ĐÁP ÁN</a:t>
            </a:r>
          </a:p>
        </p:txBody>
      </p:sp>
      <p:sp>
        <p:nvSpPr>
          <p:cNvPr id="27" name="Oval 26"/>
          <p:cNvSpPr/>
          <p:nvPr/>
        </p:nvSpPr>
        <p:spPr>
          <a:xfrm>
            <a:off x="1981200" y="1428750"/>
            <a:ext cx="1066800" cy="1066800"/>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303" y="2510784"/>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4303" y="3597711"/>
            <a:ext cx="866776" cy="78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987" y="1428750"/>
            <a:ext cx="4093062" cy="9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p:cNvCxnSpPr/>
          <p:nvPr/>
        </p:nvCxnSpPr>
        <p:spPr>
          <a:xfrm flipH="1" flipV="1">
            <a:off x="7077905" y="2156771"/>
            <a:ext cx="6096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3091" y="1085209"/>
            <a:ext cx="2143125" cy="2143125"/>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7191" y="1942639"/>
            <a:ext cx="3750153" cy="2615073"/>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0743" y="2202156"/>
            <a:ext cx="2143125" cy="2143125"/>
          </a:xfrm>
          <a:prstGeom prst="rect">
            <a:avLst/>
          </a:prstGeom>
        </p:spPr>
      </p:pic>
    </p:spTree>
    <p:extLst>
      <p:ext uri="{BB962C8B-B14F-4D97-AF65-F5344CB8AC3E}">
        <p14:creationId xmlns:p14="http://schemas.microsoft.com/office/powerpoint/2010/main" val="3808473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1" presetClass="exit" presetSubtype="0" fill="hold" nodeType="withEffect">
                                  <p:stCondLst>
                                    <p:cond delay="0"/>
                                  </p:stCondLst>
                                  <p:childTnLst>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bomb.wav"/>
                                        </p:tgtEl>
                                      </p:cMediaNode>
                                    </p:audio>
                                  </p:subTnLst>
                                </p:cTn>
                              </p:par>
                              <p:par>
                                <p:cTn id="14" presetID="10" presetClass="exit" presetSubtype="0" fill="hold"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par>
                                <p:cTn id="22" presetID="10" presetClass="exit" presetSubtype="0" fill="hold"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childTnLst>
                          </p:cTn>
                        </p:par>
                      </p:childTnLst>
                    </p:cTn>
                  </p:par>
                </p:childTnLst>
              </p:cTn>
              <p:nextCondLst>
                <p:cond evt="onClick" delay="0">
                  <p:tgtEl>
                    <p:spTgt spid="25"/>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a:hlinkClick r:id="rId3" action="ppaction://hlinksldjump"/>
          </p:cNvPr>
          <p:cNvSpPr/>
          <p:nvPr/>
        </p:nvSpPr>
        <p:spPr>
          <a:xfrm>
            <a:off x="3394755" y="1962150"/>
            <a:ext cx="2607115" cy="182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a:hlinkClick r:id="rId4" action="ppaction://hlinksldjump"/>
          </p:cNvPr>
          <p:cNvSpPr/>
          <p:nvPr/>
        </p:nvSpPr>
        <p:spPr>
          <a:xfrm>
            <a:off x="6079843" y="1962150"/>
            <a:ext cx="2683155" cy="182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a:hlinkClick r:id="rId5" action="ppaction://hlinksldjump"/>
          </p:cNvPr>
          <p:cNvSpPr/>
          <p:nvPr/>
        </p:nvSpPr>
        <p:spPr>
          <a:xfrm>
            <a:off x="738893" y="1962150"/>
            <a:ext cx="2556600" cy="182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txBox="1">
            <a:spLocks noGrp="1"/>
          </p:cNvSpPr>
          <p:nvPr>
            <p:ph type="title" idx="2"/>
          </p:nvPr>
        </p:nvSpPr>
        <p:spPr>
          <a:xfrm>
            <a:off x="720000" y="2642850"/>
            <a:ext cx="2275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a:latin typeface="+mj-lt"/>
              </a:rPr>
              <a:t>KHỞI ĐỘNG</a:t>
            </a:r>
            <a:endParaRPr sz="2800" b="1">
              <a:latin typeface="+mj-lt"/>
            </a:endParaRPr>
          </a:p>
        </p:txBody>
      </p:sp>
      <p:sp>
        <p:nvSpPr>
          <p:cNvPr id="252" name="Google Shape;252;p40"/>
          <p:cNvSpPr txBox="1">
            <a:spLocks noGrp="1"/>
          </p:cNvSpPr>
          <p:nvPr>
            <p:ph type="title" idx="3"/>
          </p:nvPr>
        </p:nvSpPr>
        <p:spPr>
          <a:xfrm>
            <a:off x="1473368" y="611711"/>
            <a:ext cx="1863961" cy="13042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01</a:t>
            </a:r>
            <a:endParaRPr sz="4800"/>
          </a:p>
        </p:txBody>
      </p:sp>
      <p:sp>
        <p:nvSpPr>
          <p:cNvPr id="254" name="Google Shape;254;p40"/>
          <p:cNvSpPr txBox="1">
            <a:spLocks noGrp="1"/>
          </p:cNvSpPr>
          <p:nvPr>
            <p:ph type="title" idx="4"/>
          </p:nvPr>
        </p:nvSpPr>
        <p:spPr>
          <a:xfrm>
            <a:off x="3144620" y="2401053"/>
            <a:ext cx="2911915" cy="95099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mj-lt"/>
              </a:rPr>
              <a:t>THẢO LUẬN NHÓM</a:t>
            </a:r>
            <a:endParaRPr sz="2800" b="1" dirty="0">
              <a:latin typeface="+mj-lt"/>
            </a:endParaRPr>
          </a:p>
        </p:txBody>
      </p:sp>
      <p:sp>
        <p:nvSpPr>
          <p:cNvPr id="257" name="Google Shape;257;p40"/>
          <p:cNvSpPr txBox="1">
            <a:spLocks noGrp="1"/>
          </p:cNvSpPr>
          <p:nvPr>
            <p:ph type="title" idx="7"/>
          </p:nvPr>
        </p:nvSpPr>
        <p:spPr>
          <a:xfrm>
            <a:off x="6079843" y="2033191"/>
            <a:ext cx="2911756" cy="17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mj-lt"/>
              </a:rPr>
              <a:t>HOẠT ĐỘNG ỨNG DỤNG, MỞ RỘNG</a:t>
            </a:r>
            <a:endParaRPr sz="2800" b="1">
              <a:latin typeface="+mj-lt"/>
            </a:endParaRPr>
          </a:p>
        </p:txBody>
      </p:sp>
      <p:sp>
        <p:nvSpPr>
          <p:cNvPr id="258" name="Google Shape;258;p40"/>
          <p:cNvSpPr txBox="1">
            <a:spLocks noGrp="1"/>
          </p:cNvSpPr>
          <p:nvPr>
            <p:ph type="title" idx="5"/>
          </p:nvPr>
        </p:nvSpPr>
        <p:spPr>
          <a:xfrm>
            <a:off x="4137909" y="611711"/>
            <a:ext cx="1863961" cy="13042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02</a:t>
            </a:r>
            <a:endParaRPr sz="4800"/>
          </a:p>
        </p:txBody>
      </p:sp>
      <p:sp>
        <p:nvSpPr>
          <p:cNvPr id="259" name="Google Shape;259;p40"/>
          <p:cNvSpPr txBox="1">
            <a:spLocks noGrp="1"/>
          </p:cNvSpPr>
          <p:nvPr>
            <p:ph type="title" idx="8"/>
          </p:nvPr>
        </p:nvSpPr>
        <p:spPr>
          <a:xfrm>
            <a:off x="6843089" y="687911"/>
            <a:ext cx="1863961" cy="130423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03</a:t>
            </a:r>
            <a:endParaRPr sz="4800"/>
          </a:p>
        </p:txBody>
      </p:sp>
    </p:spTree>
    <p:extLst>
      <p:ext uri="{BB962C8B-B14F-4D97-AF65-F5344CB8AC3E}">
        <p14:creationId xmlns:p14="http://schemas.microsoft.com/office/powerpoint/2010/main" val="358685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override="childStyle">
                                        <p:cTn id="6" dur="6000" fill="hold"/>
                                        <p:tgtEl>
                                          <p:spTgt spid="252"/>
                                        </p:tgtEl>
                                        <p:attrNameLst>
                                          <p:attrName>style.color</p:attrName>
                                        </p:attrNameLst>
                                      </p:cBhvr>
                                      <p:to>
                                        <a:schemeClr val="folHlink"/>
                                      </p:to>
                                    </p:animClr>
                                  </p:childTnLst>
                                </p:cTn>
                              </p:par>
                              <p:par>
                                <p:cTn id="7" presetID="3" presetClass="emph" presetSubtype="2" repeatCount="indefinite" fill="hold" grpId="0" nodeType="withEffect">
                                  <p:stCondLst>
                                    <p:cond delay="0"/>
                                  </p:stCondLst>
                                  <p:childTnLst>
                                    <p:animClr clrSpc="rgb" dir="cw">
                                      <p:cBhvr override="childStyle">
                                        <p:cTn id="8" dur="6000" fill="hold"/>
                                        <p:tgtEl>
                                          <p:spTgt spid="258"/>
                                        </p:tgtEl>
                                        <p:attrNameLst>
                                          <p:attrName>style.color</p:attrName>
                                        </p:attrNameLst>
                                      </p:cBhvr>
                                      <p:to>
                                        <a:schemeClr val="folHlink"/>
                                      </p:to>
                                    </p:animClr>
                                  </p:childTnLst>
                                </p:cTn>
                              </p:par>
                              <p:par>
                                <p:cTn id="9" presetID="3" presetClass="emph" presetSubtype="2" repeatCount="indefinite" fill="hold" grpId="0" nodeType="withEffect">
                                  <p:stCondLst>
                                    <p:cond delay="0"/>
                                  </p:stCondLst>
                                  <p:childTnLst>
                                    <p:animClr clrSpc="rgb" dir="cw">
                                      <p:cBhvr override="childStyle">
                                        <p:cTn id="10" dur="6000" fill="hold"/>
                                        <p:tgtEl>
                                          <p:spTgt spid="259"/>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8" grpId="0"/>
      <p:bldP spid="2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7949"/>
            <a:ext cx="1521690" cy="890634"/>
          </a:xfrm>
          <a:prstGeom prst="rect">
            <a:avLst/>
          </a:prstGeom>
        </p:spPr>
      </p:pic>
      <p:sp>
        <p:nvSpPr>
          <p:cNvPr id="6" name="Google Shape;1090;p42"/>
          <p:cNvSpPr txBox="1">
            <a:spLocks noGrp="1"/>
          </p:cNvSpPr>
          <p:nvPr>
            <p:ph type="title"/>
          </p:nvPr>
        </p:nvSpPr>
        <p:spPr>
          <a:xfrm>
            <a:off x="1981200" y="36368"/>
            <a:ext cx="5725800" cy="7002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bg1"/>
                </a:solidFill>
                <a:latin typeface="+mj-lt"/>
              </a:rPr>
              <a:t>THẢO LUẬN NHÓM</a:t>
            </a:r>
            <a:endParaRPr sz="3600" b="1">
              <a:solidFill>
                <a:schemeClr val="bg1"/>
              </a:solidFill>
              <a:latin typeface="+mj-lt"/>
            </a:endParaRPr>
          </a:p>
        </p:txBody>
      </p:sp>
      <p:sp>
        <p:nvSpPr>
          <p:cNvPr id="3" name="TextBox 2"/>
          <p:cNvSpPr txBox="1"/>
          <p:nvPr/>
        </p:nvSpPr>
        <p:spPr>
          <a:xfrm>
            <a:off x="762000" y="918583"/>
            <a:ext cx="8482324" cy="830997"/>
          </a:xfrm>
          <a:prstGeom prst="rect">
            <a:avLst/>
          </a:prstGeom>
          <a:noFill/>
        </p:spPr>
        <p:txBody>
          <a:bodyPr wrap="square" rtlCol="0">
            <a:spAutoFit/>
          </a:bodyPr>
          <a:lstStyle/>
          <a:p>
            <a:r>
              <a:rPr lang="en-US" sz="2400">
                <a:solidFill>
                  <a:schemeClr val="bg1"/>
                </a:solidFill>
              </a:rPr>
              <a:t>Mỗi nhóm gồm 4 thành viên, nhiệm vụ của mỗi thành viên trong nhóm như sau:</a:t>
            </a:r>
          </a:p>
        </p:txBody>
      </p:sp>
      <p:sp>
        <p:nvSpPr>
          <p:cNvPr id="4" name="TextBox 3"/>
          <p:cNvSpPr txBox="1"/>
          <p:nvPr/>
        </p:nvSpPr>
        <p:spPr>
          <a:xfrm>
            <a:off x="1159136" y="1783113"/>
            <a:ext cx="7789312" cy="707886"/>
          </a:xfrm>
          <a:prstGeom prst="rect">
            <a:avLst/>
          </a:prstGeom>
          <a:noFill/>
        </p:spPr>
        <p:txBody>
          <a:bodyPr wrap="none" rtlCol="0" anchor="ctr">
            <a:spAutoFit/>
          </a:bodyPr>
          <a:lstStyle/>
          <a:p>
            <a:pPr marL="342900" indent="-342900">
              <a:buFontTx/>
              <a:buChar char="-"/>
            </a:pPr>
            <a:r>
              <a:rPr lang="en-US" sz="2000">
                <a:solidFill>
                  <a:schemeClr val="bg1"/>
                </a:solidFill>
              </a:rPr>
              <a:t>Bạn thứ nhất: Soạn thảo một văn bản với nội dung tự chọn gồm</a:t>
            </a:r>
          </a:p>
          <a:p>
            <a:r>
              <a:rPr lang="en-US" sz="2000">
                <a:solidFill>
                  <a:schemeClr val="bg1"/>
                </a:solidFill>
              </a:rPr>
              <a:t> 4 đoạn.</a:t>
            </a:r>
          </a:p>
        </p:txBody>
      </p:sp>
      <p:sp>
        <p:nvSpPr>
          <p:cNvPr id="9" name="TextBox 8"/>
          <p:cNvSpPr txBox="1"/>
          <p:nvPr/>
        </p:nvSpPr>
        <p:spPr>
          <a:xfrm>
            <a:off x="1159136" y="2571750"/>
            <a:ext cx="6763390" cy="400110"/>
          </a:xfrm>
          <a:prstGeom prst="rect">
            <a:avLst/>
          </a:prstGeom>
          <a:noFill/>
        </p:spPr>
        <p:txBody>
          <a:bodyPr wrap="none" rtlCol="0" anchor="ctr">
            <a:spAutoFit/>
          </a:bodyPr>
          <a:lstStyle/>
          <a:p>
            <a:r>
              <a:rPr lang="en-US" sz="2000">
                <a:solidFill>
                  <a:schemeClr val="bg1"/>
                </a:solidFill>
              </a:rPr>
              <a:t>- Bạn thứ hai: Thực hiện theo yêu cầu của bài 3a trang 45</a:t>
            </a:r>
          </a:p>
        </p:txBody>
      </p:sp>
      <p:sp>
        <p:nvSpPr>
          <p:cNvPr id="10" name="TextBox 9"/>
          <p:cNvSpPr txBox="1"/>
          <p:nvPr/>
        </p:nvSpPr>
        <p:spPr>
          <a:xfrm>
            <a:off x="1143000" y="3181350"/>
            <a:ext cx="6776214" cy="400110"/>
          </a:xfrm>
          <a:prstGeom prst="rect">
            <a:avLst/>
          </a:prstGeom>
          <a:noFill/>
        </p:spPr>
        <p:txBody>
          <a:bodyPr wrap="none" rtlCol="0" anchor="ctr">
            <a:spAutoFit/>
          </a:bodyPr>
          <a:lstStyle/>
          <a:p>
            <a:r>
              <a:rPr lang="en-US" sz="2000">
                <a:solidFill>
                  <a:schemeClr val="bg1"/>
                </a:solidFill>
              </a:rPr>
              <a:t>- Bạn thứ ba: Thực hiện theo yêu cầu của bài 3b trang 45.</a:t>
            </a:r>
          </a:p>
        </p:txBody>
      </p:sp>
      <p:sp>
        <p:nvSpPr>
          <p:cNvPr id="11" name="TextBox 10"/>
          <p:cNvSpPr txBox="1"/>
          <p:nvPr/>
        </p:nvSpPr>
        <p:spPr>
          <a:xfrm>
            <a:off x="1143000" y="3808797"/>
            <a:ext cx="6647974" cy="400110"/>
          </a:xfrm>
          <a:prstGeom prst="rect">
            <a:avLst/>
          </a:prstGeom>
          <a:noFill/>
        </p:spPr>
        <p:txBody>
          <a:bodyPr wrap="none" rtlCol="0" anchor="ctr">
            <a:spAutoFit/>
          </a:bodyPr>
          <a:lstStyle/>
          <a:p>
            <a:r>
              <a:rPr lang="en-US" sz="2000">
                <a:solidFill>
                  <a:schemeClr val="bg1"/>
                </a:solidFill>
              </a:rPr>
              <a:t>- Bạn thứ tư: Thực hiện theo yêu cầu của bài 3c trang 45</a:t>
            </a:r>
          </a:p>
        </p:txBody>
      </p:sp>
    </p:spTree>
    <p:extLst>
      <p:ext uri="{BB962C8B-B14F-4D97-AF65-F5344CB8AC3E}">
        <p14:creationId xmlns:p14="http://schemas.microsoft.com/office/powerpoint/2010/main" val="25709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0-#ppt_w/2"/>
                                          </p:val>
                                        </p:tav>
                                        <p:tav tm="100000">
                                          <p:val>
                                            <p:strVal val="#ppt_x"/>
                                          </p:val>
                                        </p:tav>
                                      </p:tavLst>
                                    </p:anim>
                                    <p:anim calcmode="lin" valueType="num">
                                      <p:cBhvr additive="base">
                                        <p:cTn id="1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0-#ppt_w/2"/>
                                          </p:val>
                                        </p:tav>
                                        <p:tav tm="100000">
                                          <p:val>
                                            <p:strVal val="#ppt_x"/>
                                          </p:val>
                                        </p:tav>
                                      </p:tavLst>
                                    </p:anim>
                                    <p:anim calcmode="lin" valueType="num">
                                      <p:cBhvr additive="base">
                                        <p:cTn id="3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000" fill="hold"/>
                                        <p:tgtEl>
                                          <p:spTgt spid="11"/>
                                        </p:tgtEl>
                                        <p:attrNameLst>
                                          <p:attrName>ppt_x</p:attrName>
                                        </p:attrNameLst>
                                      </p:cBhvr>
                                      <p:tavLst>
                                        <p:tav tm="0">
                                          <p:val>
                                            <p:strVal val="0-#ppt_w/2"/>
                                          </p:val>
                                        </p:tav>
                                        <p:tav tm="100000">
                                          <p:val>
                                            <p:strVal val="#ppt_x"/>
                                          </p:val>
                                        </p:tav>
                                      </p:tavLst>
                                    </p:anim>
                                    <p:anim calcmode="lin" valueType="num">
                                      <p:cBhvr additive="base">
                                        <p:cTn id="3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7" name="TextBox 6"/>
          <p:cNvSpPr txBox="1"/>
          <p:nvPr/>
        </p:nvSpPr>
        <p:spPr>
          <a:xfrm>
            <a:off x="2286000" y="209550"/>
            <a:ext cx="6019800" cy="461665"/>
          </a:xfrm>
          <a:prstGeom prst="rect">
            <a:avLst/>
          </a:prstGeom>
          <a:noFill/>
        </p:spPr>
        <p:txBody>
          <a:bodyPr wrap="square" rtlCol="0">
            <a:spAutoFit/>
          </a:bodyPr>
          <a:lstStyle/>
          <a:p>
            <a:r>
              <a:rPr lang="en-US" sz="2400" b="1">
                <a:solidFill>
                  <a:schemeClr val="bg1"/>
                </a:solidFill>
              </a:rPr>
              <a:t>THỰC HÀNH THEO NHÓM</a:t>
            </a:r>
          </a:p>
        </p:txBody>
      </p:sp>
      <p:sp>
        <p:nvSpPr>
          <p:cNvPr id="8" name="TextBox 7"/>
          <p:cNvSpPr txBox="1"/>
          <p:nvPr/>
        </p:nvSpPr>
        <p:spPr>
          <a:xfrm>
            <a:off x="457200" y="832812"/>
            <a:ext cx="8001000" cy="3477875"/>
          </a:xfrm>
          <a:prstGeom prst="rect">
            <a:avLst/>
          </a:prstGeom>
          <a:noFill/>
        </p:spPr>
        <p:txBody>
          <a:bodyPr wrap="square" rtlCol="0">
            <a:spAutoFit/>
          </a:bodyPr>
          <a:lstStyle/>
          <a:p>
            <a:r>
              <a:rPr lang="vi-VN" sz="2000" dirty="0">
                <a:solidFill>
                  <a:schemeClr val="bg1"/>
                </a:solidFill>
              </a:rPr>
              <a:t>- HS thực hành soạn thảo văn bản với tiêu đề “Quê hương em”. Nội dung</a:t>
            </a:r>
            <a:r>
              <a:rPr lang="en-US" sz="2000" dirty="0">
                <a:solidFill>
                  <a:schemeClr val="bg1"/>
                </a:solidFill>
              </a:rPr>
              <a:t> </a:t>
            </a:r>
            <a:r>
              <a:rPr lang="en-US" sz="2000" dirty="0" err="1">
                <a:solidFill>
                  <a:schemeClr val="bg1"/>
                </a:solidFill>
              </a:rPr>
              <a:t>văn</a:t>
            </a:r>
            <a:r>
              <a:rPr lang="en-US" sz="2000" dirty="0">
                <a:solidFill>
                  <a:schemeClr val="bg1"/>
                </a:solidFill>
              </a:rPr>
              <a:t> </a:t>
            </a:r>
            <a:r>
              <a:rPr lang="en-US" sz="2000" dirty="0" err="1">
                <a:solidFill>
                  <a:schemeClr val="bg1"/>
                </a:solidFill>
              </a:rPr>
              <a:t>bản</a:t>
            </a:r>
            <a:r>
              <a:rPr lang="vi-VN" sz="2000" dirty="0">
                <a:solidFill>
                  <a:schemeClr val="bg1"/>
                </a:solidFill>
              </a:rPr>
              <a:t>: Mô tả về</a:t>
            </a:r>
            <a:r>
              <a:rPr lang="en-US" sz="2000" dirty="0">
                <a:solidFill>
                  <a:schemeClr val="bg1"/>
                </a:solidFill>
              </a:rPr>
              <a:t> </a:t>
            </a:r>
            <a:r>
              <a:rPr lang="en-US" sz="2000" dirty="0" err="1">
                <a:solidFill>
                  <a:schemeClr val="bg1"/>
                </a:solidFill>
              </a:rPr>
              <a:t>xã</a:t>
            </a:r>
            <a:r>
              <a:rPr lang="en-US" sz="2000" dirty="0">
                <a:solidFill>
                  <a:schemeClr val="bg1"/>
                </a:solidFill>
              </a:rPr>
              <a:t> (</a:t>
            </a:r>
            <a:r>
              <a:rPr lang="en-US" sz="2000" dirty="0" err="1">
                <a:solidFill>
                  <a:schemeClr val="bg1"/>
                </a:solidFill>
              </a:rPr>
              <a:t>phường</a:t>
            </a:r>
            <a:r>
              <a:rPr lang="en-US" sz="2000" dirty="0">
                <a:solidFill>
                  <a:schemeClr val="bg1"/>
                </a:solidFill>
              </a:rPr>
              <a:t>)</a:t>
            </a:r>
            <a:r>
              <a:rPr lang="vi-VN" sz="2000" dirty="0">
                <a:solidFill>
                  <a:schemeClr val="bg1"/>
                </a:solidFill>
              </a:rPr>
              <a:t> nơi em và gia đình sinh sống</a:t>
            </a:r>
            <a:r>
              <a:rPr lang="en-US" sz="2000" dirty="0">
                <a:solidFill>
                  <a:schemeClr val="bg1"/>
                </a:solidFill>
              </a:rPr>
              <a:t> </a:t>
            </a:r>
            <a:r>
              <a:rPr lang="en-US" sz="2000" dirty="0" err="1">
                <a:solidFill>
                  <a:schemeClr val="bg1"/>
                </a:solidFill>
              </a:rPr>
              <a:t>theo</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gợi</a:t>
            </a:r>
            <a:r>
              <a:rPr lang="en-US" sz="2000" dirty="0">
                <a:solidFill>
                  <a:schemeClr val="bg1"/>
                </a:solidFill>
              </a:rPr>
              <a:t> ý </a:t>
            </a:r>
            <a:r>
              <a:rPr lang="en-US" sz="2000" dirty="0" err="1">
                <a:solidFill>
                  <a:schemeClr val="bg1"/>
                </a:solidFill>
              </a:rPr>
              <a:t>sau</a:t>
            </a:r>
            <a:r>
              <a:rPr lang="en-US" sz="2000" dirty="0">
                <a:solidFill>
                  <a:schemeClr val="bg1"/>
                </a:solidFill>
              </a:rPr>
              <a:t>:</a:t>
            </a:r>
          </a:p>
          <a:p>
            <a:r>
              <a:rPr lang="en-US" sz="2000" dirty="0">
                <a:solidFill>
                  <a:schemeClr val="bg1"/>
                </a:solidFill>
              </a:rPr>
              <a:t>  </a:t>
            </a:r>
            <a:r>
              <a:rPr lang="vi-VN" sz="2000" dirty="0">
                <a:solidFill>
                  <a:schemeClr val="bg1"/>
                </a:solidFill>
              </a:rPr>
              <a:t>+ Tên xã</a:t>
            </a:r>
            <a:r>
              <a:rPr lang="en-US" sz="2000" dirty="0">
                <a:solidFill>
                  <a:schemeClr val="bg1"/>
                </a:solidFill>
              </a:rPr>
              <a:t> (</a:t>
            </a:r>
            <a:r>
              <a:rPr lang="en-US" sz="2000" dirty="0" err="1">
                <a:solidFill>
                  <a:schemeClr val="bg1"/>
                </a:solidFill>
              </a:rPr>
              <a:t>phường</a:t>
            </a:r>
            <a:r>
              <a:rPr lang="en-US" sz="2000" dirty="0">
                <a:solidFill>
                  <a:schemeClr val="bg1"/>
                </a:solidFill>
              </a:rPr>
              <a:t>), </a:t>
            </a:r>
            <a:r>
              <a:rPr lang="en-US" sz="2000" dirty="0" err="1">
                <a:solidFill>
                  <a:schemeClr val="bg1"/>
                </a:solidFill>
              </a:rPr>
              <a:t>huyện</a:t>
            </a:r>
            <a:r>
              <a:rPr lang="en-US" sz="2000" dirty="0">
                <a:solidFill>
                  <a:schemeClr val="bg1"/>
                </a:solidFill>
              </a:rPr>
              <a:t> (</a:t>
            </a:r>
            <a:r>
              <a:rPr lang="en-US" sz="2000" dirty="0" err="1">
                <a:solidFill>
                  <a:schemeClr val="bg1"/>
                </a:solidFill>
              </a:rPr>
              <a:t>quận</a:t>
            </a:r>
            <a:r>
              <a:rPr lang="en-US" sz="2000" dirty="0">
                <a:solidFill>
                  <a:schemeClr val="bg1"/>
                </a:solidFill>
              </a:rPr>
              <a:t>), </a:t>
            </a:r>
            <a:r>
              <a:rPr lang="en-US" sz="2000" dirty="0" err="1">
                <a:solidFill>
                  <a:schemeClr val="bg1"/>
                </a:solidFill>
              </a:rPr>
              <a:t>tỉnh</a:t>
            </a:r>
            <a:r>
              <a:rPr lang="en-US" sz="2000" dirty="0">
                <a:solidFill>
                  <a:schemeClr val="bg1"/>
                </a:solidFill>
              </a:rPr>
              <a:t>(</a:t>
            </a:r>
            <a:r>
              <a:rPr lang="en-US" sz="2000" dirty="0" err="1">
                <a:solidFill>
                  <a:schemeClr val="bg1"/>
                </a:solidFill>
              </a:rPr>
              <a:t>thành</a:t>
            </a:r>
            <a:r>
              <a:rPr lang="en-US" sz="2000" dirty="0">
                <a:solidFill>
                  <a:schemeClr val="bg1"/>
                </a:solidFill>
              </a:rPr>
              <a:t> </a:t>
            </a:r>
            <a:r>
              <a:rPr lang="en-US" sz="2000" dirty="0" err="1">
                <a:solidFill>
                  <a:schemeClr val="bg1"/>
                </a:solidFill>
              </a:rPr>
              <a:t>phố</a:t>
            </a:r>
            <a:r>
              <a:rPr lang="en-US" sz="2000" dirty="0">
                <a:solidFill>
                  <a:schemeClr val="bg1"/>
                </a:solidFill>
              </a:rPr>
              <a:t>);</a:t>
            </a:r>
          </a:p>
          <a:p>
            <a:r>
              <a:rPr lang="en-US" sz="2000" dirty="0">
                <a:solidFill>
                  <a:schemeClr val="bg1"/>
                </a:solidFill>
              </a:rPr>
              <a:t>  </a:t>
            </a:r>
            <a:r>
              <a:rPr lang="vi-VN" sz="2000" dirty="0">
                <a:solidFill>
                  <a:schemeClr val="bg1"/>
                </a:solidFill>
              </a:rPr>
              <a:t>+ Mô tả đặc điểm về tự nhiên</a:t>
            </a:r>
            <a:r>
              <a:rPr lang="en-US" sz="2000" dirty="0">
                <a:solidFill>
                  <a:schemeClr val="bg1"/>
                </a:solidFill>
              </a:rPr>
              <a:t>(</a:t>
            </a:r>
            <a:r>
              <a:rPr lang="en-US" sz="2000" dirty="0" err="1">
                <a:solidFill>
                  <a:schemeClr val="bg1"/>
                </a:solidFill>
              </a:rPr>
              <a:t>khí</a:t>
            </a:r>
            <a:r>
              <a:rPr lang="en-US" sz="2000" dirty="0">
                <a:solidFill>
                  <a:schemeClr val="bg1"/>
                </a:solidFill>
              </a:rPr>
              <a:t> </a:t>
            </a:r>
            <a:r>
              <a:rPr lang="en-US" sz="2000" dirty="0" err="1">
                <a:solidFill>
                  <a:schemeClr val="bg1"/>
                </a:solidFill>
              </a:rPr>
              <a:t>hậu</a:t>
            </a:r>
            <a:r>
              <a:rPr lang="en-US" sz="2000" dirty="0">
                <a:solidFill>
                  <a:schemeClr val="bg1"/>
                </a:solidFill>
              </a:rPr>
              <a:t>, </a:t>
            </a:r>
            <a:r>
              <a:rPr lang="en-US" sz="2000" dirty="0" err="1">
                <a:solidFill>
                  <a:schemeClr val="bg1"/>
                </a:solidFill>
              </a:rPr>
              <a:t>sông</a:t>
            </a:r>
            <a:r>
              <a:rPr lang="en-US" sz="2000" dirty="0">
                <a:solidFill>
                  <a:schemeClr val="bg1"/>
                </a:solidFill>
              </a:rPr>
              <a:t> , </a:t>
            </a:r>
            <a:r>
              <a:rPr lang="en-US" sz="2000" dirty="0" err="1">
                <a:solidFill>
                  <a:schemeClr val="bg1"/>
                </a:solidFill>
              </a:rPr>
              <a:t>núi</a:t>
            </a:r>
            <a:r>
              <a:rPr lang="en-US" sz="2000" dirty="0">
                <a:solidFill>
                  <a:schemeClr val="bg1"/>
                </a:solidFill>
              </a:rPr>
              <a:t>,…)</a:t>
            </a:r>
            <a:r>
              <a:rPr lang="vi-VN" sz="2000" dirty="0">
                <a:solidFill>
                  <a:schemeClr val="bg1"/>
                </a:solidFill>
              </a:rPr>
              <a:t> văn hóa, kinh tế, xã hội;</a:t>
            </a:r>
            <a:endParaRPr lang="en-US" sz="2000" dirty="0">
              <a:solidFill>
                <a:schemeClr val="bg1"/>
              </a:solidFill>
            </a:endParaRPr>
          </a:p>
          <a:p>
            <a:r>
              <a:rPr lang="en-US" sz="2000" dirty="0">
                <a:solidFill>
                  <a:schemeClr val="bg1"/>
                </a:solidFill>
              </a:rPr>
              <a:t>  </a:t>
            </a:r>
            <a:r>
              <a:rPr lang="vi-VN" sz="2000" dirty="0">
                <a:solidFill>
                  <a:schemeClr val="bg1"/>
                </a:solidFill>
              </a:rPr>
              <a:t>+ Các nét nổi bật của quê hương em</a:t>
            </a:r>
            <a:r>
              <a:rPr lang="en-US" sz="2000" dirty="0">
                <a:solidFill>
                  <a:schemeClr val="bg1"/>
                </a:solidFill>
              </a:rPr>
              <a:t>, </a:t>
            </a:r>
            <a:r>
              <a:rPr lang="en-US" sz="2000" dirty="0" err="1">
                <a:solidFill>
                  <a:schemeClr val="bg1"/>
                </a:solidFill>
              </a:rPr>
              <a:t>chẳng</a:t>
            </a:r>
            <a:r>
              <a:rPr lang="en-US" sz="2000" dirty="0">
                <a:solidFill>
                  <a:schemeClr val="bg1"/>
                </a:solidFill>
              </a:rPr>
              <a:t> </a:t>
            </a:r>
            <a:r>
              <a:rPr lang="en-US" sz="2000" dirty="0" err="1">
                <a:solidFill>
                  <a:schemeClr val="bg1"/>
                </a:solidFill>
              </a:rPr>
              <a:t>hạn</a:t>
            </a:r>
            <a:r>
              <a:rPr lang="en-US" sz="2000" dirty="0">
                <a:solidFill>
                  <a:schemeClr val="bg1"/>
                </a:solidFill>
              </a:rPr>
              <a:t>: </a:t>
            </a:r>
            <a:r>
              <a:rPr lang="en-US" sz="2000" dirty="0" err="1">
                <a:solidFill>
                  <a:schemeClr val="bg1"/>
                </a:solidFill>
              </a:rPr>
              <a:t>về</a:t>
            </a:r>
            <a:r>
              <a:rPr lang="en-US" sz="2000" dirty="0">
                <a:solidFill>
                  <a:schemeClr val="bg1"/>
                </a:solidFill>
              </a:rPr>
              <a:t> du </a:t>
            </a:r>
            <a:r>
              <a:rPr lang="en-US" sz="2000" dirty="0" err="1">
                <a:solidFill>
                  <a:schemeClr val="bg1"/>
                </a:solidFill>
              </a:rPr>
              <a:t>lịch</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lễ</a:t>
            </a:r>
            <a:r>
              <a:rPr lang="en-US" sz="2000" dirty="0">
                <a:solidFill>
                  <a:schemeClr val="bg1"/>
                </a:solidFill>
              </a:rPr>
              <a:t> </a:t>
            </a:r>
            <a:r>
              <a:rPr lang="en-US" sz="2000" dirty="0" err="1">
                <a:solidFill>
                  <a:schemeClr val="bg1"/>
                </a:solidFill>
              </a:rPr>
              <a:t>hội</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làng</a:t>
            </a:r>
            <a:r>
              <a:rPr lang="en-US" sz="2000" dirty="0">
                <a:solidFill>
                  <a:schemeClr val="bg1"/>
                </a:solidFill>
              </a:rPr>
              <a:t> </a:t>
            </a:r>
            <a:r>
              <a:rPr lang="en-US" sz="2000" dirty="0" err="1">
                <a:solidFill>
                  <a:schemeClr val="bg1"/>
                </a:solidFill>
              </a:rPr>
              <a:t>nghề</a:t>
            </a:r>
            <a:r>
              <a:rPr lang="en-US" sz="2000" dirty="0">
                <a:solidFill>
                  <a:schemeClr val="bg1"/>
                </a:solidFill>
              </a:rPr>
              <a:t> </a:t>
            </a:r>
            <a:r>
              <a:rPr lang="en-US" sz="2000" dirty="0" err="1">
                <a:solidFill>
                  <a:schemeClr val="bg1"/>
                </a:solidFill>
              </a:rPr>
              <a:t>truyền</a:t>
            </a:r>
            <a:r>
              <a:rPr lang="en-US" sz="2000" dirty="0">
                <a:solidFill>
                  <a:schemeClr val="bg1"/>
                </a:solidFill>
              </a:rPr>
              <a:t> </a:t>
            </a:r>
            <a:r>
              <a:rPr lang="en-US" sz="2000" dirty="0" err="1">
                <a:solidFill>
                  <a:schemeClr val="bg1"/>
                </a:solidFill>
              </a:rPr>
              <a:t>thống</a:t>
            </a:r>
            <a:r>
              <a:rPr lang="en-US" sz="2000" dirty="0">
                <a:solidFill>
                  <a:schemeClr val="bg1"/>
                </a:solidFill>
              </a:rPr>
              <a:t>, </a:t>
            </a:r>
            <a:r>
              <a:rPr lang="en-US" sz="2000" dirty="0" err="1">
                <a:solidFill>
                  <a:schemeClr val="bg1"/>
                </a:solidFill>
              </a:rPr>
              <a:t>các</a:t>
            </a:r>
            <a:r>
              <a:rPr lang="en-US" sz="2000" dirty="0">
                <a:solidFill>
                  <a:schemeClr val="bg1"/>
                </a:solidFill>
              </a:rPr>
              <a:t> di </a:t>
            </a:r>
            <a:r>
              <a:rPr lang="en-US" sz="2000" dirty="0" err="1">
                <a:solidFill>
                  <a:schemeClr val="bg1"/>
                </a:solidFill>
              </a:rPr>
              <a:t>tích</a:t>
            </a:r>
            <a:r>
              <a:rPr lang="en-US" sz="2000" dirty="0">
                <a:solidFill>
                  <a:schemeClr val="bg1"/>
                </a:solidFill>
              </a:rPr>
              <a:t> </a:t>
            </a:r>
            <a:r>
              <a:rPr lang="en-US" sz="2000" dirty="0" err="1">
                <a:solidFill>
                  <a:schemeClr val="bg1"/>
                </a:solidFill>
              </a:rPr>
              <a:t>lịch</a:t>
            </a:r>
            <a:r>
              <a:rPr lang="en-US" sz="2000" dirty="0">
                <a:solidFill>
                  <a:schemeClr val="bg1"/>
                </a:solidFill>
              </a:rPr>
              <a:t> </a:t>
            </a:r>
            <a:r>
              <a:rPr lang="en-US" sz="2000" dirty="0" err="1">
                <a:solidFill>
                  <a:schemeClr val="bg1"/>
                </a:solidFill>
              </a:rPr>
              <a:t>sử</a:t>
            </a:r>
            <a:r>
              <a:rPr lang="en-US" sz="2000" dirty="0">
                <a:solidFill>
                  <a:schemeClr val="bg1"/>
                </a:solidFill>
              </a:rPr>
              <a:t>, </a:t>
            </a:r>
            <a:r>
              <a:rPr lang="en-US" sz="2000" dirty="0" err="1">
                <a:solidFill>
                  <a:schemeClr val="bg1"/>
                </a:solidFill>
              </a:rPr>
              <a:t>danh</a:t>
            </a:r>
            <a:r>
              <a:rPr lang="en-US" sz="2000" dirty="0">
                <a:solidFill>
                  <a:schemeClr val="bg1"/>
                </a:solidFill>
              </a:rPr>
              <a:t> </a:t>
            </a:r>
            <a:r>
              <a:rPr lang="en-US" sz="2000" dirty="0" err="1">
                <a:solidFill>
                  <a:schemeClr val="bg1"/>
                </a:solidFill>
              </a:rPr>
              <a:t>nhân</a:t>
            </a:r>
            <a:r>
              <a:rPr lang="en-US" sz="2000" dirty="0">
                <a:solidFill>
                  <a:schemeClr val="bg1"/>
                </a:solidFill>
              </a:rPr>
              <a:t>,…</a:t>
            </a:r>
          </a:p>
          <a:p>
            <a:r>
              <a:rPr lang="en-US" sz="2000" dirty="0">
                <a:solidFill>
                  <a:schemeClr val="bg1"/>
                </a:solidFill>
              </a:rPr>
              <a:t>  </a:t>
            </a:r>
            <a:r>
              <a:rPr lang="vi-VN" sz="2000" dirty="0">
                <a:solidFill>
                  <a:schemeClr val="bg1"/>
                </a:solidFill>
              </a:rPr>
              <a:t>+ Kết luận: Nêu cảm nghĩ của em về quê hương</a:t>
            </a:r>
            <a:r>
              <a:rPr lang="en-US" sz="2000" dirty="0">
                <a:solidFill>
                  <a:schemeClr val="bg1"/>
                </a:solidFill>
              </a:rPr>
              <a:t> </a:t>
            </a:r>
            <a:r>
              <a:rPr lang="en-US" sz="2000" dirty="0" err="1">
                <a:solidFill>
                  <a:schemeClr val="bg1"/>
                </a:solidFill>
              </a:rPr>
              <a:t>mình</a:t>
            </a:r>
            <a:r>
              <a:rPr lang="en-US" sz="2000" dirty="0">
                <a:solidFill>
                  <a:schemeClr val="bg1"/>
                </a:solidFill>
              </a:rPr>
              <a:t>.</a:t>
            </a:r>
          </a:p>
          <a:p>
            <a:r>
              <a:rPr lang="en-US" sz="2000" dirty="0">
                <a:solidFill>
                  <a:schemeClr val="bg1"/>
                </a:solidFill>
              </a:rPr>
              <a:t>  </a:t>
            </a:r>
            <a:r>
              <a:rPr lang="vi-VN" sz="2000" dirty="0">
                <a:solidFill>
                  <a:schemeClr val="bg1"/>
                </a:solidFill>
              </a:rPr>
              <a:t>+ Sau đó điều chỉnh kiểu trình bày các đoạn văn bản vừa soạn theo ý em (sử dụng các thao tác đã học). </a:t>
            </a:r>
            <a:endParaRPr lang="en-US" sz="2000" dirty="0">
              <a:solidFill>
                <a:schemeClr val="bg1"/>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144625"/>
            <a:ext cx="1521690" cy="8906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750" fill="hold"/>
                                        <p:tgtEl>
                                          <p:spTgt spid="7">
                                            <p:txEl>
                                              <p:pRg st="0" end="0"/>
                                            </p:txEl>
                                          </p:spTgt>
                                        </p:tgtEl>
                                        <p:attrNameLst>
                                          <p:attrName>style.color</p:attrName>
                                        </p:attrNameLst>
                                      </p:cBhvr>
                                      <p:to>
                                        <a:srgbClr val="FF0000"/>
                                      </p:to>
                                    </p:animClr>
                                  </p:childTnLst>
                                </p:cTn>
                              </p:par>
                              <p:par>
                                <p:cTn id="7" presetID="45" presetClass="entr" presetSubtype="0" repeatCount="indefinite"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2000"/>
                                        <p:tgtEl>
                                          <p:spTgt spid="32"/>
                                        </p:tgtEl>
                                      </p:cBhvr>
                                    </p:animEffect>
                                    <p:anim calcmode="lin" valueType="num">
                                      <p:cBhvr>
                                        <p:cTn id="10" dur="2000" fill="hold"/>
                                        <p:tgtEl>
                                          <p:spTgt spid="32"/>
                                        </p:tgtEl>
                                        <p:attrNameLst>
                                          <p:attrName>ppt_w</p:attrName>
                                        </p:attrNameLst>
                                      </p:cBhvr>
                                      <p:tavLst>
                                        <p:tav tm="0" fmla="#ppt_w*sin(2.5*pi*$)">
                                          <p:val>
                                            <p:fltVal val="0"/>
                                          </p:val>
                                        </p:tav>
                                        <p:tav tm="100000">
                                          <p:val>
                                            <p:fltVal val="1"/>
                                          </p:val>
                                        </p:tav>
                                      </p:tavLst>
                                    </p:anim>
                                    <p:anim calcmode="lin" valueType="num">
                                      <p:cBhvr>
                                        <p:cTn id="11"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7" name="TextBox 6"/>
          <p:cNvSpPr txBox="1"/>
          <p:nvPr/>
        </p:nvSpPr>
        <p:spPr>
          <a:xfrm>
            <a:off x="2286000" y="202734"/>
            <a:ext cx="6019800" cy="523220"/>
          </a:xfrm>
          <a:prstGeom prst="rect">
            <a:avLst/>
          </a:prstGeom>
          <a:noFill/>
        </p:spPr>
        <p:txBody>
          <a:bodyPr wrap="square" rtlCol="0">
            <a:spAutoFit/>
          </a:bodyPr>
          <a:lstStyle/>
          <a:p>
            <a:r>
              <a:rPr lang="en-US" sz="2800" b="1">
                <a:solidFill>
                  <a:schemeClr val="bg1"/>
                </a:solidFill>
              </a:rPr>
              <a:t>THỰC HÀNH THEO NHÓM</a:t>
            </a:r>
          </a:p>
        </p:txBody>
      </p:sp>
      <p:sp>
        <p:nvSpPr>
          <p:cNvPr id="8" name="TextBox 7"/>
          <p:cNvSpPr txBox="1"/>
          <p:nvPr/>
        </p:nvSpPr>
        <p:spPr>
          <a:xfrm>
            <a:off x="457200" y="1352550"/>
            <a:ext cx="8001000" cy="2062103"/>
          </a:xfrm>
          <a:prstGeom prst="rect">
            <a:avLst/>
          </a:prstGeom>
          <a:noFill/>
        </p:spPr>
        <p:txBody>
          <a:bodyPr wrap="square" rtlCol="0">
            <a:spAutoFit/>
          </a:bodyPr>
          <a:lstStyle/>
          <a:p>
            <a:r>
              <a:rPr lang="en-US" sz="3200">
                <a:solidFill>
                  <a:schemeClr val="bg1"/>
                </a:solidFill>
              </a:rPr>
              <a:t>Điều chỉnh kiểu trình bày các đoạn văn bản vừa được soạn thảo theo ý mình ( sử dụng các thao tác đã học)</a:t>
            </a:r>
          </a:p>
          <a:p>
            <a:endParaRPr lang="en-US" sz="320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144625"/>
            <a:ext cx="1521690" cy="890634"/>
          </a:xfrm>
          <a:prstGeom prst="rect">
            <a:avLst/>
          </a:prstGeom>
        </p:spPr>
      </p:pic>
    </p:spTree>
    <p:extLst>
      <p:ext uri="{BB962C8B-B14F-4D97-AF65-F5344CB8AC3E}">
        <p14:creationId xmlns:p14="http://schemas.microsoft.com/office/powerpoint/2010/main" val="37582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750" fill="hold"/>
                                        <p:tgtEl>
                                          <p:spTgt spid="7">
                                            <p:txEl>
                                              <p:pRg st="0" end="0"/>
                                            </p:txEl>
                                          </p:spTgt>
                                        </p:tgtEl>
                                        <p:attrNameLst>
                                          <p:attrName>style.color</p:attrName>
                                        </p:attrNameLst>
                                      </p:cBhvr>
                                      <p:to>
                                        <a:srgbClr val="FF0000"/>
                                      </p:to>
                                    </p:animClr>
                                  </p:childTnLst>
                                </p:cTn>
                              </p:par>
                              <p:par>
                                <p:cTn id="7" presetID="45" presetClass="entr" presetSubtype="0" repeatCount="indefinite"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ppt_w</p:attrName>
                                        </p:attrNameLst>
                                      </p:cBhvr>
                                      <p:tavLst>
                                        <p:tav tm="0" fmla="#ppt_w*sin(2.5*pi*$)">
                                          <p:val>
                                            <p:fltVal val="0"/>
                                          </p:val>
                                        </p:tav>
                                        <p:tav tm="100000">
                                          <p:val>
                                            <p:fltVal val="1"/>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7" name="TextBox 6"/>
          <p:cNvSpPr txBox="1"/>
          <p:nvPr/>
        </p:nvSpPr>
        <p:spPr>
          <a:xfrm>
            <a:off x="2286000" y="337117"/>
            <a:ext cx="6019800" cy="523220"/>
          </a:xfrm>
          <a:prstGeom prst="rect">
            <a:avLst/>
          </a:prstGeom>
          <a:noFill/>
        </p:spPr>
        <p:txBody>
          <a:bodyPr wrap="square" rtlCol="0">
            <a:spAutoFit/>
          </a:bodyPr>
          <a:lstStyle/>
          <a:p>
            <a:r>
              <a:rPr lang="en-US" sz="2800" b="1">
                <a:solidFill>
                  <a:schemeClr val="bg1"/>
                </a:solidFill>
              </a:rPr>
              <a:t>THỰC HÀNH THEO NHÓM</a:t>
            </a:r>
          </a:p>
        </p:txBody>
      </p:sp>
      <p:sp>
        <p:nvSpPr>
          <p:cNvPr id="8" name="TextBox 7"/>
          <p:cNvSpPr txBox="1"/>
          <p:nvPr/>
        </p:nvSpPr>
        <p:spPr>
          <a:xfrm>
            <a:off x="457200" y="1352550"/>
            <a:ext cx="8001000" cy="1754326"/>
          </a:xfrm>
          <a:prstGeom prst="rect">
            <a:avLst/>
          </a:prstGeom>
          <a:noFill/>
        </p:spPr>
        <p:txBody>
          <a:bodyPr wrap="square" rtlCol="0">
            <a:spAutoFit/>
          </a:bodyPr>
          <a:lstStyle/>
          <a:p>
            <a:pPr algn="just"/>
            <a:r>
              <a:rPr lang="en-US" sz="3600" dirty="0" err="1">
                <a:solidFill>
                  <a:schemeClr val="bg1"/>
                </a:solidFill>
              </a:rPr>
              <a:t>Cùng</a:t>
            </a:r>
            <a:r>
              <a:rPr lang="en-US" sz="3600" dirty="0">
                <a:solidFill>
                  <a:schemeClr val="bg1"/>
                </a:solidFill>
              </a:rPr>
              <a:t> </a:t>
            </a:r>
            <a:r>
              <a:rPr lang="en-US" sz="3600" dirty="0" err="1">
                <a:solidFill>
                  <a:schemeClr val="bg1"/>
                </a:solidFill>
              </a:rPr>
              <a:t>xem</a:t>
            </a:r>
            <a:r>
              <a:rPr lang="en-US" sz="3600" dirty="0">
                <a:solidFill>
                  <a:schemeClr val="bg1"/>
                </a:solidFill>
              </a:rPr>
              <a:t> </a:t>
            </a:r>
            <a:r>
              <a:rPr lang="en-US" sz="3600" dirty="0" err="1">
                <a:solidFill>
                  <a:schemeClr val="bg1"/>
                </a:solidFill>
              </a:rPr>
              <a:t>bài</a:t>
            </a:r>
            <a:r>
              <a:rPr lang="en-US" sz="3600" dirty="0">
                <a:solidFill>
                  <a:schemeClr val="bg1"/>
                </a:solidFill>
              </a:rPr>
              <a:t> </a:t>
            </a:r>
            <a:r>
              <a:rPr lang="en-US" sz="3600" dirty="0" err="1">
                <a:solidFill>
                  <a:schemeClr val="bg1"/>
                </a:solidFill>
              </a:rPr>
              <a:t>của</a:t>
            </a:r>
            <a:r>
              <a:rPr lang="en-US" sz="3600" dirty="0">
                <a:solidFill>
                  <a:schemeClr val="bg1"/>
                </a:solidFill>
              </a:rPr>
              <a:t> </a:t>
            </a:r>
            <a:r>
              <a:rPr lang="en-US" sz="3600" dirty="0" err="1">
                <a:solidFill>
                  <a:schemeClr val="bg1"/>
                </a:solidFill>
              </a:rPr>
              <a:t>nhau</a:t>
            </a:r>
            <a:r>
              <a:rPr lang="en-US" sz="3600" dirty="0">
                <a:solidFill>
                  <a:schemeClr val="bg1"/>
                </a:solidFill>
              </a:rPr>
              <a:t> </a:t>
            </a:r>
            <a:r>
              <a:rPr lang="en-US" sz="3600" dirty="0" err="1">
                <a:solidFill>
                  <a:schemeClr val="bg1"/>
                </a:solidFill>
              </a:rPr>
              <a:t>rồi</a:t>
            </a:r>
            <a:r>
              <a:rPr lang="en-US" sz="3600" dirty="0">
                <a:solidFill>
                  <a:schemeClr val="bg1"/>
                </a:solidFill>
              </a:rPr>
              <a:t> </a:t>
            </a:r>
            <a:r>
              <a:rPr lang="en-US" sz="3600" dirty="0" err="1">
                <a:solidFill>
                  <a:schemeClr val="bg1"/>
                </a:solidFill>
              </a:rPr>
              <a:t>nhận</a:t>
            </a:r>
            <a:r>
              <a:rPr lang="en-US" sz="3600" dirty="0">
                <a:solidFill>
                  <a:schemeClr val="bg1"/>
                </a:solidFill>
              </a:rPr>
              <a:t> </a:t>
            </a:r>
            <a:r>
              <a:rPr lang="en-US" sz="3600" dirty="0" err="1">
                <a:solidFill>
                  <a:schemeClr val="bg1"/>
                </a:solidFill>
              </a:rPr>
              <a:t>xét</a:t>
            </a:r>
            <a:r>
              <a:rPr lang="en-US" sz="3600" dirty="0">
                <a:solidFill>
                  <a:schemeClr val="bg1"/>
                </a:solidFill>
              </a:rPr>
              <a:t> </a:t>
            </a:r>
            <a:r>
              <a:rPr lang="en-US" sz="3600" dirty="0" err="1">
                <a:solidFill>
                  <a:schemeClr val="bg1"/>
                </a:solidFill>
              </a:rPr>
              <a:t>bài</a:t>
            </a:r>
            <a:r>
              <a:rPr lang="en-US" sz="3600" dirty="0">
                <a:solidFill>
                  <a:schemeClr val="bg1"/>
                </a:solidFill>
              </a:rPr>
              <a:t> </a:t>
            </a:r>
            <a:r>
              <a:rPr lang="en-US" sz="3600" dirty="0" err="1">
                <a:solidFill>
                  <a:schemeClr val="bg1"/>
                </a:solidFill>
              </a:rPr>
              <a:t>nào</a:t>
            </a:r>
            <a:r>
              <a:rPr lang="en-US" sz="3600" dirty="0">
                <a:solidFill>
                  <a:schemeClr val="bg1"/>
                </a:solidFill>
              </a:rPr>
              <a:t> </a:t>
            </a:r>
            <a:r>
              <a:rPr lang="en-US" sz="3600" dirty="0" err="1">
                <a:solidFill>
                  <a:schemeClr val="bg1"/>
                </a:solidFill>
              </a:rPr>
              <a:t>trình</a:t>
            </a:r>
            <a:r>
              <a:rPr lang="en-US" sz="3600" dirty="0">
                <a:solidFill>
                  <a:schemeClr val="bg1"/>
                </a:solidFill>
              </a:rPr>
              <a:t> </a:t>
            </a:r>
            <a:r>
              <a:rPr lang="en-US" sz="3600" dirty="0" err="1">
                <a:solidFill>
                  <a:schemeClr val="bg1"/>
                </a:solidFill>
              </a:rPr>
              <a:t>bày</a:t>
            </a:r>
            <a:r>
              <a:rPr lang="en-US" sz="3600" dirty="0">
                <a:solidFill>
                  <a:schemeClr val="bg1"/>
                </a:solidFill>
              </a:rPr>
              <a:t> </a:t>
            </a:r>
            <a:r>
              <a:rPr lang="en-US" sz="3600" dirty="0" err="1">
                <a:solidFill>
                  <a:schemeClr val="bg1"/>
                </a:solidFill>
              </a:rPr>
              <a:t>rõ</a:t>
            </a:r>
            <a:r>
              <a:rPr lang="en-US" sz="3600" dirty="0">
                <a:solidFill>
                  <a:schemeClr val="bg1"/>
                </a:solidFill>
              </a:rPr>
              <a:t> </a:t>
            </a:r>
            <a:r>
              <a:rPr lang="en-US" sz="3600" dirty="0" err="1">
                <a:solidFill>
                  <a:schemeClr val="bg1"/>
                </a:solidFill>
              </a:rPr>
              <a:t>ràng</a:t>
            </a:r>
            <a:r>
              <a:rPr lang="en-US" sz="3600" dirty="0">
                <a:solidFill>
                  <a:schemeClr val="bg1"/>
                </a:solidFill>
              </a:rPr>
              <a:t>, </a:t>
            </a:r>
            <a:r>
              <a:rPr lang="en-US" sz="3600" dirty="0" err="1">
                <a:solidFill>
                  <a:schemeClr val="bg1"/>
                </a:solidFill>
              </a:rPr>
              <a:t>đẹp</a:t>
            </a:r>
            <a:r>
              <a:rPr lang="en-US" sz="3600" dirty="0">
                <a:solidFill>
                  <a:schemeClr val="bg1"/>
                </a:solidFill>
              </a:rPr>
              <a:t> </a:t>
            </a:r>
            <a:r>
              <a:rPr lang="en-US" sz="3600" dirty="0" err="1">
                <a:solidFill>
                  <a:schemeClr val="bg1"/>
                </a:solidFill>
              </a:rPr>
              <a:t>mắt</a:t>
            </a:r>
            <a:r>
              <a:rPr lang="en-US" sz="3600" dirty="0">
                <a:solidFill>
                  <a:schemeClr val="bg1"/>
                </a:solidFill>
              </a:rPr>
              <a:t> </a:t>
            </a:r>
            <a:r>
              <a:rPr lang="en-US" sz="3600" dirty="0" err="1">
                <a:solidFill>
                  <a:schemeClr val="bg1"/>
                </a:solidFill>
              </a:rPr>
              <a:t>hơn</a:t>
            </a:r>
            <a:r>
              <a:rPr lang="en-US" sz="3600" dirty="0">
                <a:solidFill>
                  <a:schemeClr val="bg1"/>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144625"/>
            <a:ext cx="1521690" cy="890634"/>
          </a:xfrm>
          <a:prstGeom prst="rect">
            <a:avLst/>
          </a:prstGeom>
        </p:spPr>
      </p:pic>
    </p:spTree>
    <p:extLst>
      <p:ext uri="{BB962C8B-B14F-4D97-AF65-F5344CB8AC3E}">
        <p14:creationId xmlns:p14="http://schemas.microsoft.com/office/powerpoint/2010/main" val="4764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nodeType="withEffect">
                                  <p:stCondLst>
                                    <p:cond delay="0"/>
                                  </p:stCondLst>
                                  <p:childTnLst>
                                    <p:animClr clrSpc="rgb" dir="cw">
                                      <p:cBhvr override="childStyle">
                                        <p:cTn id="6" dur="750" fill="hold"/>
                                        <p:tgtEl>
                                          <p:spTgt spid="7">
                                            <p:txEl>
                                              <p:pRg st="0" end="0"/>
                                            </p:txEl>
                                          </p:spTgt>
                                        </p:tgtEl>
                                        <p:attrNameLst>
                                          <p:attrName>style.color</p:attrName>
                                        </p:attrNameLst>
                                      </p:cBhvr>
                                      <p:to>
                                        <a:srgbClr val="FF0000"/>
                                      </p:to>
                                    </p:animClr>
                                  </p:childTnLst>
                                </p:cTn>
                              </p:par>
                              <p:par>
                                <p:cTn id="7" presetID="45" presetClass="entr" presetSubtype="0" repeatCount="indefinite"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ppt_w</p:attrName>
                                        </p:attrNameLst>
                                      </p:cBhvr>
                                      <p:tavLst>
                                        <p:tav tm="0" fmla="#ppt_w*sin(2.5*pi*$)">
                                          <p:val>
                                            <p:fltVal val="0"/>
                                          </p:val>
                                        </p:tav>
                                        <p:tav tm="100000">
                                          <p:val>
                                            <p:fltVal val="1"/>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47"/>
          <p:cNvSpPr txBox="1">
            <a:spLocks noGrp="1"/>
          </p:cNvSpPr>
          <p:nvPr>
            <p:ph type="title"/>
          </p:nvPr>
        </p:nvSpPr>
        <p:spPr>
          <a:xfrm>
            <a:off x="1143000" y="2038350"/>
            <a:ext cx="7298700" cy="1081800"/>
          </a:xfrm>
          <a:prstGeom prst="rect">
            <a:avLst/>
          </a:prstGeom>
        </p:spPr>
        <p:txBody>
          <a:bodyPr spcFirstLastPara="1" wrap="square" lIns="91425" tIns="91425" rIns="91425" bIns="91425" anchor="ctr" anchorCtr="0">
            <a:noAutofit/>
          </a:bodyPr>
          <a:lstStyle/>
          <a:p>
            <a:pPr lvl="0"/>
            <a:r>
              <a:rPr lang="en-US" b="1">
                <a:ln w="10541" cmpd="sng">
                  <a:solidFill>
                    <a:srgbClr val="7D7D7D">
                      <a:tint val="100000"/>
                      <a:shade val="100000"/>
                      <a:satMod val="110000"/>
                    </a:srgbClr>
                  </a:solidFill>
                  <a:prstDash val="solid"/>
                </a:ln>
                <a:solidFill>
                  <a:srgbClr val="FF6600"/>
                </a:solidFill>
              </a:rPr>
              <a:t>CHÂN THÀNH CẢM ƠN QUÝ THẦY CÔ VÀ CÁC EM!</a:t>
            </a:r>
            <a:endParaRPr>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override="childStyle">
                                        <p:cTn id="6" dur="750" fill="hold"/>
                                        <p:tgtEl>
                                          <p:spTgt spid="38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457200" y="209550"/>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mj-lt"/>
              </a:rPr>
              <a:t>Câu 1: Chọn nút lệnh để tăng kích thước thụt lề</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a:t>A</a:t>
            </a:r>
            <a:r>
              <a:rPr lang="en-US" sz="1800" b="1"/>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493878" y="2187332"/>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1000" fill="hold"/>
                                        <p:tgtEl>
                                          <p:spTgt spid="1026"/>
                                        </p:tgtEl>
                                        <p:attrNameLst>
                                          <p:attrName>ppt_x</p:attrName>
                                        </p:attrNameLst>
                                      </p:cBhvr>
                                      <p:tavLst>
                                        <p:tav tm="0">
                                          <p:val>
                                            <p:strVal val="0-#ppt_w/2"/>
                                          </p:val>
                                        </p:tav>
                                        <p:tav tm="100000">
                                          <p:val>
                                            <p:strVal val="#ppt_x"/>
                                          </p:val>
                                        </p:tav>
                                      </p:tavLst>
                                    </p:anim>
                                    <p:anim calcmode="lin" valueType="num">
                                      <p:cBhvr additive="base">
                                        <p:cTn id="17" dur="1000" fill="hold"/>
                                        <p:tgtEl>
                                          <p:spTgt spid="102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1000" fill="hold"/>
                                        <p:tgtEl>
                                          <p:spTgt spid="101"/>
                                        </p:tgtEl>
                                        <p:attrNameLst>
                                          <p:attrName>ppt_x</p:attrName>
                                        </p:attrNameLst>
                                      </p:cBhvr>
                                      <p:tavLst>
                                        <p:tav tm="0">
                                          <p:val>
                                            <p:strVal val="0-#ppt_w/2"/>
                                          </p:val>
                                        </p:tav>
                                        <p:tav tm="100000">
                                          <p:val>
                                            <p:strVal val="#ppt_x"/>
                                          </p:val>
                                        </p:tav>
                                      </p:tavLst>
                                    </p:anim>
                                    <p:anim calcmode="lin" valueType="num">
                                      <p:cBhvr additive="base">
                                        <p:cTn id="21" dur="1000" fill="hold"/>
                                        <p:tgtEl>
                                          <p:spTgt spid="10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additive="base">
                                        <p:cTn id="24" dur="1000" fill="hold"/>
                                        <p:tgtEl>
                                          <p:spTgt spid="102"/>
                                        </p:tgtEl>
                                        <p:attrNameLst>
                                          <p:attrName>ppt_x</p:attrName>
                                        </p:attrNameLst>
                                      </p:cBhvr>
                                      <p:tavLst>
                                        <p:tav tm="0">
                                          <p:val>
                                            <p:strVal val="0-#ppt_w/2"/>
                                          </p:val>
                                        </p:tav>
                                        <p:tav tm="100000">
                                          <p:val>
                                            <p:strVal val="#ppt_x"/>
                                          </p:val>
                                        </p:tav>
                                      </p:tavLst>
                                    </p:anim>
                                    <p:anim calcmode="lin" valueType="num">
                                      <p:cBhvr additive="base">
                                        <p:cTn id="25" dur="1000" fill="hold"/>
                                        <p:tgtEl>
                                          <p:spTgt spid="10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1000" fill="hold"/>
                                        <p:tgtEl>
                                          <p:spTgt spid="1027"/>
                                        </p:tgtEl>
                                        <p:attrNameLst>
                                          <p:attrName>ppt_x</p:attrName>
                                        </p:attrNameLst>
                                      </p:cBhvr>
                                      <p:tavLst>
                                        <p:tav tm="0">
                                          <p:val>
                                            <p:strVal val="0-#ppt_w/2"/>
                                          </p:val>
                                        </p:tav>
                                        <p:tav tm="100000">
                                          <p:val>
                                            <p:strVal val="#ppt_x"/>
                                          </p:val>
                                        </p:tav>
                                      </p:tavLst>
                                    </p:anim>
                                    <p:anim calcmode="lin" valueType="num">
                                      <p:cBhvr additive="base">
                                        <p:cTn id="29" dur="1000" fill="hold"/>
                                        <p:tgtEl>
                                          <p:spTgt spid="102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1000" fill="hold"/>
                                        <p:tgtEl>
                                          <p:spTgt spid="1028"/>
                                        </p:tgtEl>
                                        <p:attrNameLst>
                                          <p:attrName>ppt_x</p:attrName>
                                        </p:attrNameLst>
                                      </p:cBhvr>
                                      <p:tavLst>
                                        <p:tav tm="0">
                                          <p:val>
                                            <p:strVal val="0-#ppt_w/2"/>
                                          </p:val>
                                        </p:tav>
                                        <p:tav tm="100000">
                                          <p:val>
                                            <p:strVal val="#ppt_x"/>
                                          </p:val>
                                        </p:tav>
                                      </p:tavLst>
                                    </p:anim>
                                    <p:anim calcmode="lin" valueType="num">
                                      <p:cBhvr additive="base">
                                        <p:cTn id="33"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500"/>
                                        <p:tgtEl>
                                          <p:spTgt spid="5"/>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422754" y="285750"/>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mj-lt"/>
              </a:rPr>
              <a:t>Câu 2: Chọn nút lệnh để giảm kích thước thụt lề</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a:t>A</a:t>
            </a:r>
            <a:r>
              <a:rPr lang="en-US" sz="1800" b="1"/>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429000" y="1373841"/>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5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000" fill="hold"/>
                                        <p:tgtEl>
                                          <p:spTgt spid="1026"/>
                                        </p:tgtEl>
                                        <p:attrNameLst>
                                          <p:attrName>ppt_x</p:attrName>
                                        </p:attrNameLst>
                                      </p:cBhvr>
                                      <p:tavLst>
                                        <p:tav tm="0">
                                          <p:val>
                                            <p:strVal val="0-#ppt_w/2"/>
                                          </p:val>
                                        </p:tav>
                                        <p:tav tm="100000">
                                          <p:val>
                                            <p:strVal val="#ppt_x"/>
                                          </p:val>
                                        </p:tav>
                                      </p:tavLst>
                                    </p:anim>
                                    <p:anim calcmode="lin" valueType="num">
                                      <p:cBhvr additive="base">
                                        <p:cTn id="16" dur="10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0-#ppt_w/2"/>
                                          </p:val>
                                        </p:tav>
                                        <p:tav tm="100000">
                                          <p:val>
                                            <p:strVal val="#ppt_x"/>
                                          </p:val>
                                        </p:tav>
                                      </p:tavLst>
                                    </p:anim>
                                    <p:anim calcmode="lin" valueType="num">
                                      <p:cBhvr additive="base">
                                        <p:cTn id="20" dur="10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25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1000" fill="hold"/>
                                        <p:tgtEl>
                                          <p:spTgt spid="102"/>
                                        </p:tgtEl>
                                        <p:attrNameLst>
                                          <p:attrName>ppt_x</p:attrName>
                                        </p:attrNameLst>
                                      </p:cBhvr>
                                      <p:tavLst>
                                        <p:tav tm="0">
                                          <p:val>
                                            <p:strVal val="0-#ppt_w/2"/>
                                          </p:val>
                                        </p:tav>
                                        <p:tav tm="100000">
                                          <p:val>
                                            <p:strVal val="#ppt_x"/>
                                          </p:val>
                                        </p:tav>
                                      </p:tavLst>
                                    </p:anim>
                                    <p:anim calcmode="lin" valueType="num">
                                      <p:cBhvr additive="base">
                                        <p:cTn id="24" dur="10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1000" fill="hold"/>
                                        <p:tgtEl>
                                          <p:spTgt spid="1027"/>
                                        </p:tgtEl>
                                        <p:attrNameLst>
                                          <p:attrName>ppt_x</p:attrName>
                                        </p:attrNameLst>
                                      </p:cBhvr>
                                      <p:tavLst>
                                        <p:tav tm="0">
                                          <p:val>
                                            <p:strVal val="0-#ppt_w/2"/>
                                          </p:val>
                                        </p:tav>
                                        <p:tav tm="100000">
                                          <p:val>
                                            <p:strVal val="#ppt_x"/>
                                          </p:val>
                                        </p:tav>
                                      </p:tavLst>
                                    </p:anim>
                                    <p:anim calcmode="lin" valueType="num">
                                      <p:cBhvr additive="base">
                                        <p:cTn id="28" dur="1000" fill="hold"/>
                                        <p:tgtEl>
                                          <p:spTgt spid="10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25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1000" fill="hold"/>
                                        <p:tgtEl>
                                          <p:spTgt spid="1028"/>
                                        </p:tgtEl>
                                        <p:attrNameLst>
                                          <p:attrName>ppt_x</p:attrName>
                                        </p:attrNameLst>
                                      </p:cBhvr>
                                      <p:tavLst>
                                        <p:tav tm="0">
                                          <p:val>
                                            <p:strVal val="0-#ppt_w/2"/>
                                          </p:val>
                                        </p:tav>
                                        <p:tav tm="100000">
                                          <p:val>
                                            <p:strVal val="#ppt_x"/>
                                          </p:val>
                                        </p:tav>
                                      </p:tavLst>
                                    </p:anim>
                                    <p:anim calcmode="lin" valueType="num">
                                      <p:cBhvr additive="base">
                                        <p:cTn id="32"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1"/>
          <p:cNvSpPr txBox="1">
            <a:spLocks noGrp="1"/>
          </p:cNvSpPr>
          <p:nvPr>
            <p:ph type="ctrTitle"/>
          </p:nvPr>
        </p:nvSpPr>
        <p:spPr>
          <a:xfrm>
            <a:off x="533400" y="541537"/>
            <a:ext cx="8382000" cy="762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mj-lt"/>
              </a:rPr>
              <a:t>Câu 3 : Chọn nút lệnh để điều chỉnh khoảng cách giữa các dòng</a:t>
            </a:r>
            <a:endParaRPr>
              <a:latin typeface="+mj-lt"/>
            </a:endParaRPr>
          </a:p>
        </p:txBody>
      </p:sp>
      <p:sp>
        <p:nvSpPr>
          <p:cNvPr id="3" name="TextBox 2"/>
          <p:cNvSpPr txBox="1"/>
          <p:nvPr/>
        </p:nvSpPr>
        <p:spPr>
          <a:xfrm>
            <a:off x="2895600" y="1428749"/>
            <a:ext cx="3962400" cy="307777"/>
          </a:xfrm>
          <a:prstGeom prst="rect">
            <a:avLst/>
          </a:prstGeom>
          <a:noFill/>
        </p:spPr>
        <p:txBody>
          <a:bodyPr wrap="square" rtlCol="0">
            <a:spAutoFit/>
          </a:bodyPr>
          <a:lstStyle/>
          <a:p>
            <a:endParaRPr lang="en-US"/>
          </a:p>
        </p:txBody>
      </p:sp>
      <p:sp>
        <p:nvSpPr>
          <p:cNvPr id="4" name="TextBox 3"/>
          <p:cNvSpPr txBox="1"/>
          <p:nvPr/>
        </p:nvSpPr>
        <p:spPr>
          <a:xfrm>
            <a:off x="3581400" y="1428749"/>
            <a:ext cx="609600" cy="584775"/>
          </a:xfrm>
          <a:prstGeom prst="rect">
            <a:avLst/>
          </a:prstGeom>
          <a:noFill/>
        </p:spPr>
        <p:txBody>
          <a:bodyPr wrap="square" rtlCol="0">
            <a:spAutoFit/>
          </a:bodyPr>
          <a:lstStyle/>
          <a:p>
            <a:r>
              <a:rPr lang="en-US" sz="3200" b="1"/>
              <a:t>A</a:t>
            </a:r>
            <a:r>
              <a:rPr lang="en-US" sz="1800" b="1"/>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05269"/>
            <a:ext cx="685800" cy="71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3581400" y="2270346"/>
            <a:ext cx="609600" cy="523220"/>
          </a:xfrm>
          <a:prstGeom prst="rect">
            <a:avLst/>
          </a:prstGeom>
          <a:noFill/>
        </p:spPr>
        <p:txBody>
          <a:bodyPr wrap="square" rtlCol="0">
            <a:spAutoFit/>
          </a:bodyPr>
          <a:lstStyle/>
          <a:p>
            <a:r>
              <a:rPr lang="en-US" sz="2800" b="1"/>
              <a:t>B.</a:t>
            </a:r>
            <a:endParaRPr lang="en-US" sz="2000" b="1"/>
          </a:p>
        </p:txBody>
      </p:sp>
      <p:sp>
        <p:nvSpPr>
          <p:cNvPr id="102" name="TextBox 101"/>
          <p:cNvSpPr txBox="1"/>
          <p:nvPr/>
        </p:nvSpPr>
        <p:spPr>
          <a:xfrm>
            <a:off x="3581400" y="3185907"/>
            <a:ext cx="609600" cy="523220"/>
          </a:xfrm>
          <a:prstGeom prst="rect">
            <a:avLst/>
          </a:prstGeom>
          <a:noFill/>
        </p:spPr>
        <p:txBody>
          <a:bodyPr wrap="square" rtlCol="0">
            <a:spAutoFit/>
          </a:bodyPr>
          <a:lstStyle>
            <a:defPPr marR="0" lvl="0" algn="l" rtl="0">
              <a:lnSpc>
                <a:spcPct val="100000"/>
              </a:lnSpc>
              <a:spcBef>
                <a:spcPts val="0"/>
              </a:spcBef>
              <a:spcAft>
                <a:spcPts val="0"/>
              </a:spcAft>
            </a:defPPr>
            <a:lvl1pPr>
              <a:defRPr sz="2800" b="1"/>
            </a:lvl1pPr>
          </a:lstStyle>
          <a:p>
            <a:r>
              <a:rPr lang="en-US"/>
              <a:t>C.</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126" y="2187332"/>
            <a:ext cx="678873" cy="69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4126" y="3113398"/>
            <a:ext cx="679256" cy="67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429000" y="3091164"/>
            <a:ext cx="694590" cy="694590"/>
          </a:xfrm>
          <a:prstGeom prst="ellipse">
            <a:avLst/>
          </a:prstGeom>
          <a:noFill/>
          <a:ln w="476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rizontal Scroll 1">
            <a:hlinkClick r:id="rId7" action="ppaction://hlinksldjump"/>
          </p:cNvPr>
          <p:cNvSpPr/>
          <p:nvPr/>
        </p:nvSpPr>
        <p:spPr>
          <a:xfrm>
            <a:off x="6705600" y="3867150"/>
            <a:ext cx="2133600" cy="1066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CÁC HOẠT ĐỘNG</a:t>
            </a:r>
          </a:p>
        </p:txBody>
      </p:sp>
    </p:spTree>
    <p:extLst>
      <p:ext uri="{BB962C8B-B14F-4D97-AF65-F5344CB8AC3E}">
        <p14:creationId xmlns:p14="http://schemas.microsoft.com/office/powerpoint/2010/main" val="2881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1000" fill="hold"/>
                                        <p:tgtEl>
                                          <p:spTgt spid="585"/>
                                        </p:tgtEl>
                                        <p:attrNameLst>
                                          <p:attrName>ppt_x</p:attrName>
                                        </p:attrNameLst>
                                      </p:cBhvr>
                                      <p:tavLst>
                                        <p:tav tm="0">
                                          <p:val>
                                            <p:strVal val="0-#ppt_w/2"/>
                                          </p:val>
                                        </p:tav>
                                        <p:tav tm="100000">
                                          <p:val>
                                            <p:strVal val="#ppt_x"/>
                                          </p:val>
                                        </p:tav>
                                      </p:tavLst>
                                    </p:anim>
                                    <p:anim calcmode="lin" valueType="num">
                                      <p:cBhvr additive="base">
                                        <p:cTn id="8" dur="1000" fill="hold"/>
                                        <p:tgtEl>
                                          <p:spTgt spid="58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5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1000" fill="hold"/>
                                        <p:tgtEl>
                                          <p:spTgt spid="1026"/>
                                        </p:tgtEl>
                                        <p:attrNameLst>
                                          <p:attrName>ppt_x</p:attrName>
                                        </p:attrNameLst>
                                      </p:cBhvr>
                                      <p:tavLst>
                                        <p:tav tm="0">
                                          <p:val>
                                            <p:strVal val="0-#ppt_w/2"/>
                                          </p:val>
                                        </p:tav>
                                        <p:tav tm="100000">
                                          <p:val>
                                            <p:strVal val="#ppt_x"/>
                                          </p:val>
                                        </p:tav>
                                      </p:tavLst>
                                    </p:anim>
                                    <p:anim calcmode="lin" valueType="num">
                                      <p:cBhvr additive="base">
                                        <p:cTn id="16" dur="1000" fill="hold"/>
                                        <p:tgtEl>
                                          <p:spTgt spid="10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1000" fill="hold"/>
                                        <p:tgtEl>
                                          <p:spTgt spid="101"/>
                                        </p:tgtEl>
                                        <p:attrNameLst>
                                          <p:attrName>ppt_x</p:attrName>
                                        </p:attrNameLst>
                                      </p:cBhvr>
                                      <p:tavLst>
                                        <p:tav tm="0">
                                          <p:val>
                                            <p:strVal val="0-#ppt_w/2"/>
                                          </p:val>
                                        </p:tav>
                                        <p:tav tm="100000">
                                          <p:val>
                                            <p:strVal val="#ppt_x"/>
                                          </p:val>
                                        </p:tav>
                                      </p:tavLst>
                                    </p:anim>
                                    <p:anim calcmode="lin" valueType="num">
                                      <p:cBhvr additive="base">
                                        <p:cTn id="20" dur="1000" fill="hold"/>
                                        <p:tgtEl>
                                          <p:spTgt spid="10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250"/>
                                  </p:stCondLst>
                                  <p:childTnLst>
                                    <p:set>
                                      <p:cBhvr>
                                        <p:cTn id="22" dur="1" fill="hold">
                                          <p:stCondLst>
                                            <p:cond delay="0"/>
                                          </p:stCondLst>
                                        </p:cTn>
                                        <p:tgtEl>
                                          <p:spTgt spid="102"/>
                                        </p:tgtEl>
                                        <p:attrNameLst>
                                          <p:attrName>style.visibility</p:attrName>
                                        </p:attrNameLst>
                                      </p:cBhvr>
                                      <p:to>
                                        <p:strVal val="visible"/>
                                      </p:to>
                                    </p:set>
                                    <p:anim calcmode="lin" valueType="num">
                                      <p:cBhvr additive="base">
                                        <p:cTn id="23" dur="1000" fill="hold"/>
                                        <p:tgtEl>
                                          <p:spTgt spid="102"/>
                                        </p:tgtEl>
                                        <p:attrNameLst>
                                          <p:attrName>ppt_x</p:attrName>
                                        </p:attrNameLst>
                                      </p:cBhvr>
                                      <p:tavLst>
                                        <p:tav tm="0">
                                          <p:val>
                                            <p:strVal val="0-#ppt_w/2"/>
                                          </p:val>
                                        </p:tav>
                                        <p:tav tm="100000">
                                          <p:val>
                                            <p:strVal val="#ppt_x"/>
                                          </p:val>
                                        </p:tav>
                                      </p:tavLst>
                                    </p:anim>
                                    <p:anim calcmode="lin" valueType="num">
                                      <p:cBhvr additive="base">
                                        <p:cTn id="24" dur="1000" fill="hold"/>
                                        <p:tgtEl>
                                          <p:spTgt spid="10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25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1000" fill="hold"/>
                                        <p:tgtEl>
                                          <p:spTgt spid="1027"/>
                                        </p:tgtEl>
                                        <p:attrNameLst>
                                          <p:attrName>ppt_x</p:attrName>
                                        </p:attrNameLst>
                                      </p:cBhvr>
                                      <p:tavLst>
                                        <p:tav tm="0">
                                          <p:val>
                                            <p:strVal val="0-#ppt_w/2"/>
                                          </p:val>
                                        </p:tav>
                                        <p:tav tm="100000">
                                          <p:val>
                                            <p:strVal val="#ppt_x"/>
                                          </p:val>
                                        </p:tav>
                                      </p:tavLst>
                                    </p:anim>
                                    <p:anim calcmode="lin" valueType="num">
                                      <p:cBhvr additive="base">
                                        <p:cTn id="28" dur="1000" fill="hold"/>
                                        <p:tgtEl>
                                          <p:spTgt spid="102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25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1000" fill="hold"/>
                                        <p:tgtEl>
                                          <p:spTgt spid="1028"/>
                                        </p:tgtEl>
                                        <p:attrNameLst>
                                          <p:attrName>ppt_x</p:attrName>
                                        </p:attrNameLst>
                                      </p:cBhvr>
                                      <p:tavLst>
                                        <p:tav tm="0">
                                          <p:val>
                                            <p:strVal val="0-#ppt_w/2"/>
                                          </p:val>
                                        </p:tav>
                                        <p:tav tm="100000">
                                          <p:val>
                                            <p:strVal val="#ppt_x"/>
                                          </p:val>
                                        </p:tav>
                                      </p:tavLst>
                                    </p:anim>
                                    <p:anim calcmode="lin" valueType="num">
                                      <p:cBhvr additive="base">
                                        <p:cTn id="32"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500"/>
                                        <p:tgtEl>
                                          <p:spTgt spid="1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p:bldP spid="4" grpId="0"/>
      <p:bldP spid="101" grpId="0"/>
      <p:bldP spid="10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1671897" y="1183682"/>
            <a:ext cx="5918825" cy="1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sz="2400" dirty="0">
              <a:solidFill>
                <a:schemeClr val="accent5"/>
              </a:solidFill>
              <a:latin typeface="Times New Roman" pitchFamily="18" charset="0"/>
              <a:ea typeface="Century Gothic"/>
              <a:cs typeface="Times New Roman" pitchFamily="18" charset="0"/>
              <a:sym typeface="Century Gothic"/>
            </a:endParaRPr>
          </a:p>
          <a:p>
            <a:pPr marL="0" lvl="0" indent="0" algn="ctr" rtl="0">
              <a:spcBef>
                <a:spcPts val="0"/>
              </a:spcBef>
              <a:spcAft>
                <a:spcPts val="0"/>
              </a:spcAft>
              <a:buNone/>
            </a:pPr>
            <a:r>
              <a:rPr lang="en" sz="2800" b="1" dirty="0">
                <a:solidFill>
                  <a:schemeClr val="accent5"/>
                </a:solidFill>
                <a:latin typeface="Times New Roman" pitchFamily="18" charset="0"/>
                <a:ea typeface="Century Gothic"/>
                <a:cs typeface="Times New Roman" pitchFamily="18" charset="0"/>
                <a:sym typeface="Century Gothic"/>
              </a:rPr>
              <a:t>BÀI 3: CHỌN KIỂU TRÌNH BÀY CÓ SẴN CHO ĐOẠN VĂN BẢN</a:t>
            </a:r>
            <a:endParaRPr sz="2800" b="1" dirty="0">
              <a:solidFill>
                <a:schemeClr val="accent5"/>
              </a:solidFill>
              <a:latin typeface="Times New Roman" pitchFamily="18" charset="0"/>
              <a:ea typeface="Century Gothic"/>
              <a:cs typeface="Times New Roman" pitchFamily="18" charset="0"/>
              <a:sym typeface="Century Gothic"/>
            </a:endParaRPr>
          </a:p>
        </p:txBody>
      </p:sp>
      <p:sp>
        <p:nvSpPr>
          <p:cNvPr id="498" name="Google Shape;498;p27"/>
          <p:cNvSpPr txBox="1">
            <a:spLocks noGrp="1"/>
          </p:cNvSpPr>
          <p:nvPr>
            <p:ph type="ctrTitle"/>
          </p:nvPr>
        </p:nvSpPr>
        <p:spPr>
          <a:xfrm>
            <a:off x="1955610" y="579677"/>
            <a:ext cx="5351400" cy="5827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400" b="1">
                <a:solidFill>
                  <a:srgbClr val="FFC000">
                    <a:alpha val="75000"/>
                  </a:srgbClr>
                </a:solidFill>
                <a:latin typeface="Calibri" pitchFamily="34" charset="0"/>
                <a:cs typeface="Calibri" pitchFamily="34" charset="0"/>
              </a:rPr>
              <a:t>CHỦ ĐỀ 2:</a:t>
            </a:r>
            <a:endParaRPr sz="3400" b="1">
              <a:solidFill>
                <a:srgbClr val="FFC000">
                  <a:alpha val="75000"/>
                </a:srgbClr>
              </a:solidFill>
              <a:latin typeface="Calibri" pitchFamily="34" charset="0"/>
              <a:cs typeface="Calibri" pitchFamily="34" charset="0"/>
            </a:endParaRPr>
          </a:p>
        </p:txBody>
      </p:sp>
      <p:grpSp>
        <p:nvGrpSpPr>
          <p:cNvPr id="499" name="Google Shape;499;p27"/>
          <p:cNvGrpSpPr/>
          <p:nvPr/>
        </p:nvGrpSpPr>
        <p:grpSpPr>
          <a:xfrm flipH="1">
            <a:off x="2606731" y="3064955"/>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7"/>
          <p:cNvGrpSpPr/>
          <p:nvPr/>
        </p:nvGrpSpPr>
        <p:grpSpPr>
          <a:xfrm>
            <a:off x="6687099" y="588724"/>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3437467" y="3211414"/>
            <a:ext cx="3822709"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Yến</a:t>
            </a:r>
            <a:endParaRPr lang="en-US" sz="2000" dirty="0">
              <a:latin typeface="Times New Roman" pitchFamily="18" charset="0"/>
              <a:cs typeface="Times New Roman" pitchFamily="18" charset="0"/>
            </a:endParaRPr>
          </a:p>
        </p:txBody>
      </p:sp>
      <p:grpSp>
        <p:nvGrpSpPr>
          <p:cNvPr id="46" name="Google Shape;532;p27"/>
          <p:cNvGrpSpPr/>
          <p:nvPr/>
        </p:nvGrpSpPr>
        <p:grpSpPr>
          <a:xfrm>
            <a:off x="1794030" y="629234"/>
            <a:ext cx="587736" cy="781797"/>
            <a:chOff x="3600400" y="2783875"/>
            <a:chExt cx="402275" cy="535100"/>
          </a:xfrm>
        </p:grpSpPr>
        <p:sp>
          <p:nvSpPr>
            <p:cNvPr id="47"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3254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75" fill="hold">
                                          <p:stCondLst>
                                            <p:cond delay="0"/>
                                          </p:stCondLst>
                                        </p:cTn>
                                        <p:tgtEl>
                                          <p:spTgt spid="46"/>
                                        </p:tgtEl>
                                        <p:attrNameLst>
                                          <p:attrName>r</p:attrName>
                                        </p:attrNameLst>
                                      </p:cBhvr>
                                    </p:animRot>
                                    <p:animRot by="-240000">
                                      <p:cBhvr>
                                        <p:cTn id="7" dur="150" fill="hold">
                                          <p:stCondLst>
                                            <p:cond delay="150"/>
                                          </p:stCondLst>
                                        </p:cTn>
                                        <p:tgtEl>
                                          <p:spTgt spid="46"/>
                                        </p:tgtEl>
                                        <p:attrNameLst>
                                          <p:attrName>r</p:attrName>
                                        </p:attrNameLst>
                                      </p:cBhvr>
                                    </p:animRot>
                                    <p:animRot by="240000">
                                      <p:cBhvr>
                                        <p:cTn id="8" dur="150" fill="hold">
                                          <p:stCondLst>
                                            <p:cond delay="300"/>
                                          </p:stCondLst>
                                        </p:cTn>
                                        <p:tgtEl>
                                          <p:spTgt spid="46"/>
                                        </p:tgtEl>
                                        <p:attrNameLst>
                                          <p:attrName>r</p:attrName>
                                        </p:attrNameLst>
                                      </p:cBhvr>
                                    </p:animRot>
                                    <p:animRot by="-240000">
                                      <p:cBhvr>
                                        <p:cTn id="9" dur="150" fill="hold">
                                          <p:stCondLst>
                                            <p:cond delay="450"/>
                                          </p:stCondLst>
                                        </p:cTn>
                                        <p:tgtEl>
                                          <p:spTgt spid="46"/>
                                        </p:tgtEl>
                                        <p:attrNameLst>
                                          <p:attrName>r</p:attrName>
                                        </p:attrNameLst>
                                      </p:cBhvr>
                                    </p:animRot>
                                    <p:animRot by="120000">
                                      <p:cBhvr>
                                        <p:cTn id="10" dur="150" fill="hold">
                                          <p:stCondLst>
                                            <p:cond delay="600"/>
                                          </p:stCondLst>
                                        </p:cTn>
                                        <p:tgtEl>
                                          <p:spTgt spid="4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75" fill="hold">
                                          <p:stCondLst>
                                            <p:cond delay="0"/>
                                          </p:stCondLst>
                                        </p:cTn>
                                        <p:tgtEl>
                                          <p:spTgt spid="532"/>
                                        </p:tgtEl>
                                        <p:attrNameLst>
                                          <p:attrName>r</p:attrName>
                                        </p:attrNameLst>
                                      </p:cBhvr>
                                    </p:animRot>
                                    <p:animRot by="-240000">
                                      <p:cBhvr>
                                        <p:cTn id="13" dur="150" fill="hold">
                                          <p:stCondLst>
                                            <p:cond delay="150"/>
                                          </p:stCondLst>
                                        </p:cTn>
                                        <p:tgtEl>
                                          <p:spTgt spid="532"/>
                                        </p:tgtEl>
                                        <p:attrNameLst>
                                          <p:attrName>r</p:attrName>
                                        </p:attrNameLst>
                                      </p:cBhvr>
                                    </p:animRot>
                                    <p:animRot by="240000">
                                      <p:cBhvr>
                                        <p:cTn id="14" dur="150" fill="hold">
                                          <p:stCondLst>
                                            <p:cond delay="300"/>
                                          </p:stCondLst>
                                        </p:cTn>
                                        <p:tgtEl>
                                          <p:spTgt spid="532"/>
                                        </p:tgtEl>
                                        <p:attrNameLst>
                                          <p:attrName>r</p:attrName>
                                        </p:attrNameLst>
                                      </p:cBhvr>
                                    </p:animRot>
                                    <p:animRot by="-240000">
                                      <p:cBhvr>
                                        <p:cTn id="15" dur="150" fill="hold">
                                          <p:stCondLst>
                                            <p:cond delay="450"/>
                                          </p:stCondLst>
                                        </p:cTn>
                                        <p:tgtEl>
                                          <p:spTgt spid="532"/>
                                        </p:tgtEl>
                                        <p:attrNameLst>
                                          <p:attrName>r</p:attrName>
                                        </p:attrNameLst>
                                      </p:cBhvr>
                                    </p:animRot>
                                    <p:animRot by="120000">
                                      <p:cBhvr>
                                        <p:cTn id="16" dur="150" fill="hold">
                                          <p:stCondLst>
                                            <p:cond delay="600"/>
                                          </p:stCondLst>
                                        </p:cTn>
                                        <p:tgtEl>
                                          <p:spTgt spid="532"/>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499"/>
                                        </p:tgtEl>
                                        <p:attrNameLst>
                                          <p:attrName>style.visibility</p:attrName>
                                        </p:attrNameLst>
                                      </p:cBhvr>
                                      <p:to>
                                        <p:strVal val="visible"/>
                                      </p:to>
                                    </p:set>
                                    <p:anim calcmode="lin" valueType="num">
                                      <p:cBhvr additive="base">
                                        <p:cTn id="19" dur="1000" fill="hold"/>
                                        <p:tgtEl>
                                          <p:spTgt spid="499"/>
                                        </p:tgtEl>
                                        <p:attrNameLst>
                                          <p:attrName>ppt_x</p:attrName>
                                        </p:attrNameLst>
                                      </p:cBhvr>
                                      <p:tavLst>
                                        <p:tav tm="0">
                                          <p:val>
                                            <p:strVal val="0-#ppt_w/2"/>
                                          </p:val>
                                        </p:tav>
                                        <p:tav tm="100000">
                                          <p:val>
                                            <p:strVal val="#ppt_x"/>
                                          </p:val>
                                        </p:tav>
                                      </p:tavLst>
                                    </p:anim>
                                    <p:anim calcmode="lin" valueType="num">
                                      <p:cBhvr additive="base">
                                        <p:cTn id="20" dur="1000" fill="hold"/>
                                        <p:tgtEl>
                                          <p:spTgt spid="49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txBox="1">
            <a:spLocks noGrp="1"/>
          </p:cNvSpPr>
          <p:nvPr>
            <p:ph type="subTitle" idx="1"/>
          </p:nvPr>
        </p:nvSpPr>
        <p:spPr>
          <a:xfrm>
            <a:off x="505494" y="514351"/>
            <a:ext cx="8181306" cy="685799"/>
          </a:xfrm>
          <a:prstGeom prst="rect">
            <a:avLst/>
          </a:prstGeom>
        </p:spPr>
        <p:txBody>
          <a:bodyPr spcFirstLastPara="1" wrap="square" lIns="91425" tIns="91425" rIns="91425" bIns="91425" anchor="ctr" anchorCtr="0">
            <a:noAutofit/>
          </a:bodyPr>
          <a:lstStyle/>
          <a:p>
            <a:r>
              <a:rPr lang="fr-FR" sz="2800" b="1">
                <a:latin typeface="+mj-lt"/>
              </a:rPr>
              <a:t>MỤC TIÊU: </a:t>
            </a:r>
          </a:p>
        </p:txBody>
      </p:sp>
      <p:grpSp>
        <p:nvGrpSpPr>
          <p:cNvPr id="788" name="Google Shape;788;p34"/>
          <p:cNvGrpSpPr/>
          <p:nvPr/>
        </p:nvGrpSpPr>
        <p:grpSpPr>
          <a:xfrm flipH="1">
            <a:off x="4324026" y="4127433"/>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34"/>
          <p:cNvGrpSpPr/>
          <p:nvPr/>
        </p:nvGrpSpPr>
        <p:grpSpPr>
          <a:xfrm rot="132037" flipH="1">
            <a:off x="7854737" y="1380917"/>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4"/>
          <p:cNvGrpSpPr/>
          <p:nvPr/>
        </p:nvGrpSpPr>
        <p:grpSpPr>
          <a:xfrm rot="-10569166" flipH="1">
            <a:off x="-105261" y="1426892"/>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880706" y="1173530"/>
            <a:ext cx="7246314" cy="3262432"/>
          </a:xfrm>
          <a:prstGeom prst="rect">
            <a:avLst/>
          </a:prstGeom>
          <a:noFill/>
        </p:spPr>
        <p:txBody>
          <a:bodyPr wrap="square" rtlCol="0">
            <a:spAutoFit/>
          </a:bodyPr>
          <a:lstStyle/>
          <a:p>
            <a:r>
              <a:rPr lang="fr-FR" sz="2400"/>
              <a:t>Sau khi học xong bài này học sinh cần nắm được:</a:t>
            </a:r>
          </a:p>
          <a:p>
            <a:r>
              <a:rPr lang="fr-FR" sz="2400"/>
              <a:t>   - Chọn được kiểu trình bày có sẵn cho đoạn văn bản.</a:t>
            </a:r>
          </a:p>
          <a:p>
            <a:r>
              <a:rPr lang="fr-FR" sz="2400"/>
              <a:t>   - Biết cách trình bày văn bản theo nhiều kiểu khác nhau.</a:t>
            </a:r>
          </a:p>
          <a:p>
            <a:r>
              <a:rPr lang="fr-FR" sz="2400"/>
              <a:t>   - Trình bày được đoạn văn bản theo nhiều kiểu khác nhau</a:t>
            </a:r>
            <a:endParaRPr lang="en-US" sz="2400"/>
          </a:p>
          <a:p>
            <a:endParaRPr lang="en-US" sz="2400"/>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86">
                                            <p:txEl>
                                              <p:pRg st="0" end="0"/>
                                            </p:txEl>
                                          </p:spTgt>
                                        </p:tgtEl>
                                        <p:attrNameLst>
                                          <p:attrName>style.visibility</p:attrName>
                                        </p:attrNameLst>
                                      </p:cBhvr>
                                      <p:to>
                                        <p:strVal val="visible"/>
                                      </p:to>
                                    </p:set>
                                    <p:animEffect transition="in" filter="fade">
                                      <p:cBhvr>
                                        <p:cTn id="7" dur="2000"/>
                                        <p:tgtEl>
                                          <p:spTgt spid="786">
                                            <p:txEl>
                                              <p:pRg st="0" end="0"/>
                                            </p:txEl>
                                          </p:spTgt>
                                        </p:tgtEl>
                                      </p:cBhvr>
                                    </p:animEffect>
                                    <p:anim calcmode="lin" valueType="num">
                                      <p:cBhvr>
                                        <p:cTn id="8" dur="2000" fill="hold"/>
                                        <p:tgtEl>
                                          <p:spTgt spid="78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78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54" name="Google Shape;854;p37"/>
          <p:cNvSpPr txBox="1">
            <a:spLocks noGrp="1"/>
          </p:cNvSpPr>
          <p:nvPr>
            <p:ph type="title"/>
          </p:nvPr>
        </p:nvSpPr>
        <p:spPr>
          <a:xfrm>
            <a:off x="760500" y="258573"/>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mj-lt"/>
              </a:rPr>
              <a:t>HOẠT ĐỘNG CƠ BẢN</a:t>
            </a:r>
            <a:endParaRPr b="1">
              <a:latin typeface="+mj-lt"/>
            </a:endParaRPr>
          </a:p>
        </p:txBody>
      </p:sp>
      <p:sp>
        <p:nvSpPr>
          <p:cNvPr id="66" name="TextBox 65"/>
          <p:cNvSpPr txBox="1">
            <a:spLocks noChangeArrowheads="1"/>
          </p:cNvSpPr>
          <p:nvPr/>
        </p:nvSpPr>
        <p:spPr bwMode="auto">
          <a:xfrm>
            <a:off x="782782" y="819150"/>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mj-lt"/>
                <a:cs typeface="Times New Roman" pitchFamily="18" charset="0"/>
              </a:rPr>
              <a:t>1. Mở một đoạn văn bản có sẵn</a:t>
            </a:r>
            <a:r>
              <a:rPr lang="en-US" sz="3200">
                <a:latin typeface="Times New Roman" pitchFamily="18" charset="0"/>
                <a:cs typeface="Times New Roman" pitchFamily="18" charset="0"/>
              </a:rPr>
              <a:t>.</a:t>
            </a:r>
          </a:p>
        </p:txBody>
      </p:sp>
      <p:sp>
        <p:nvSpPr>
          <p:cNvPr id="67" name="TextBox 66"/>
          <p:cNvSpPr txBox="1">
            <a:spLocks noChangeArrowheads="1"/>
          </p:cNvSpPr>
          <p:nvPr/>
        </p:nvSpPr>
        <p:spPr bwMode="auto">
          <a:xfrm>
            <a:off x="783515" y="1389434"/>
            <a:ext cx="79185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3200">
                <a:latin typeface="+mj-lt"/>
                <a:cs typeface="Times New Roman" pitchFamily="18" charset="0"/>
              </a:rPr>
              <a:t>2. Quan sát các kiểu trình bày văn bản có sẵn trong nhóm Styles trong thẻ Home ở hình dưới đây rồi thực hiện các thao tác sau: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33750"/>
            <a:ext cx="8458200" cy="150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854"/>
                                        </p:tgtEl>
                                        <p:attrNameLst>
                                          <p:attrName>style.visibility</p:attrName>
                                        </p:attrNameLst>
                                      </p:cBhvr>
                                      <p:to>
                                        <p:strVal val="visible"/>
                                      </p:to>
                                    </p:set>
                                    <p:animEffect transition="in" filter="fade">
                                      <p:cBhvr>
                                        <p:cTn id="7" dur="2000"/>
                                        <p:tgtEl>
                                          <p:spTgt spid="854"/>
                                        </p:tgtEl>
                                      </p:cBhvr>
                                    </p:animEffect>
                                    <p:anim calcmode="lin" valueType="num">
                                      <p:cBhvr>
                                        <p:cTn id="8" dur="2000" fill="hold"/>
                                        <p:tgtEl>
                                          <p:spTgt spid="854"/>
                                        </p:tgtEl>
                                        <p:attrNameLst>
                                          <p:attrName>ppt_w</p:attrName>
                                        </p:attrNameLst>
                                      </p:cBhvr>
                                      <p:tavLst>
                                        <p:tav tm="0" fmla="#ppt_w*sin(2.5*pi*$)">
                                          <p:val>
                                            <p:fltVal val="0"/>
                                          </p:val>
                                        </p:tav>
                                        <p:tav tm="100000">
                                          <p:val>
                                            <p:fltVal val="1"/>
                                          </p:val>
                                        </p:tav>
                                      </p:tavLst>
                                    </p:anim>
                                    <p:anim calcmode="lin" valueType="num">
                                      <p:cBhvr>
                                        <p:cTn id="9" dur="2000" fill="hold"/>
                                        <p:tgtEl>
                                          <p:spTgt spid="8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1B3FC6A-FC1C-4247-B2D6-CE172D01AC88}"/>
              </a:ext>
            </a:extLst>
          </p:cNvPr>
          <p:cNvSpPr>
            <a:spLocks noGrp="1"/>
          </p:cNvSpPr>
          <p:nvPr>
            <p:ph type="title"/>
          </p:nvPr>
        </p:nvSpPr>
        <p:spPr>
          <a:xfrm>
            <a:off x="609600" y="1733550"/>
            <a:ext cx="7699200" cy="572700"/>
          </a:xfrm>
        </p:spPr>
        <p:txBody>
          <a:bodyPr/>
          <a:lstStyle/>
          <a:p>
            <a:r>
              <a:rPr lang="en-US" dirty="0">
                <a:latin typeface="+mj-lt"/>
              </a:rPr>
              <a:t>Quan </a:t>
            </a:r>
            <a:r>
              <a:rPr lang="en-US" dirty="0" err="1">
                <a:latin typeface="+mj-lt"/>
              </a:rPr>
              <a:t>sát</a:t>
            </a:r>
            <a:r>
              <a:rPr lang="en-US" dirty="0">
                <a:latin typeface="+mj-lt"/>
              </a:rPr>
              <a:t> GV </a:t>
            </a:r>
            <a:r>
              <a:rPr lang="en-US" dirty="0" err="1">
                <a:latin typeface="+mj-lt"/>
              </a:rPr>
              <a:t>thực</a:t>
            </a:r>
            <a:r>
              <a:rPr lang="en-US" dirty="0">
                <a:latin typeface="+mj-lt"/>
              </a:rPr>
              <a:t> </a:t>
            </a:r>
            <a:r>
              <a:rPr lang="en-US" dirty="0" err="1">
                <a:latin typeface="+mj-lt"/>
              </a:rPr>
              <a:t>hiện</a:t>
            </a:r>
            <a:endParaRPr lang="en-US" dirty="0">
              <a:latin typeface="+mj-lt"/>
            </a:endParaRPr>
          </a:p>
        </p:txBody>
      </p:sp>
    </p:spTree>
    <p:extLst>
      <p:ext uri="{BB962C8B-B14F-4D97-AF65-F5344CB8AC3E}">
        <p14:creationId xmlns:p14="http://schemas.microsoft.com/office/powerpoint/2010/main" val="1264346801"/>
      </p:ext>
    </p:extLst>
  </p:cSld>
  <p:clrMapOvr>
    <a:masterClrMapping/>
  </p:clrMapOvr>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1129</Words>
  <Application>Microsoft Office PowerPoint</Application>
  <PresentationFormat>On-screen Show (16:9)</PresentationFormat>
  <Paragraphs>114</Paragraphs>
  <Slides>29</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Aldrich</vt:lpstr>
      <vt:lpstr>Didact Gothic</vt:lpstr>
      <vt:lpstr>Calibri</vt:lpstr>
      <vt:lpstr>Anaheim</vt:lpstr>
      <vt:lpstr>Times New Roman</vt:lpstr>
      <vt:lpstr>Bebas Neue</vt:lpstr>
      <vt:lpstr>PT Sans</vt:lpstr>
      <vt:lpstr>Abril Fatface</vt:lpstr>
      <vt:lpstr>Arial</vt:lpstr>
      <vt:lpstr>Virtual Slides for Education Day by Slidesgo</vt:lpstr>
      <vt:lpstr>Bitmap Image</vt:lpstr>
      <vt:lpstr>CHỦ ĐỀ 2:</vt:lpstr>
      <vt:lpstr>KHỞI ĐỘNG</vt:lpstr>
      <vt:lpstr>Câu 1: Chọn nút lệnh để tăng kích thước thụt lề</vt:lpstr>
      <vt:lpstr>Câu 2: Chọn nút lệnh để giảm kích thước thụt lề</vt:lpstr>
      <vt:lpstr>Câu 3 : Chọn nút lệnh để điều chỉnh khoảng cách giữa các dòng</vt:lpstr>
      <vt:lpstr>CHỦ ĐỀ 2:</vt:lpstr>
      <vt:lpstr>PowerPoint Presentation</vt:lpstr>
      <vt:lpstr>HOẠT ĐỘNG CƠ BẢN</vt:lpstr>
      <vt:lpstr>Quan sát GV thực hiện</vt:lpstr>
      <vt:lpstr>THẢO LUẬN NHÓM</vt:lpstr>
      <vt:lpstr>THẢO LUẬN NHÓM</vt:lpstr>
      <vt:lpstr>PowerPoint Presentation</vt:lpstr>
      <vt:lpstr>PowerPoint Presentation</vt:lpstr>
      <vt:lpstr>PowerPoint Presentation</vt:lpstr>
      <vt:lpstr>PowerPoint Presentation</vt:lpstr>
      <vt:lpstr>PowerPoint Presentation</vt:lpstr>
      <vt:lpstr>CHÂN THÀNH CẢM ƠN QUÝ THẦY CÔ VÀ CÁC EM!</vt:lpstr>
      <vt:lpstr>CHỦ ĐỀ 2:</vt:lpstr>
      <vt:lpstr>KHỞI ĐỘNG</vt:lpstr>
      <vt:lpstr>TRÒ CHƠI “AI NHANH TAY HƠN”</vt:lpstr>
      <vt:lpstr>Câu 1: Muốn chọn một kiểu trình bày văn bản có sẵn em nháy chuột vào…..?</vt:lpstr>
      <vt:lpstr>Câu 2: Để chọn nhiều đoạn văn bản có cùng 1 kiểu trình bày em thực hiện như thế nào? </vt:lpstr>
      <vt:lpstr>Câu 3: Để hiển thị tất cả các kiểu trình bày văn bản có sẵn em nháy vào….?</vt:lpstr>
      <vt:lpstr>KHỞI ĐỘNG</vt:lpstr>
      <vt:lpstr>THẢO LUẬN NHÓM</vt:lpstr>
      <vt:lpstr>PowerPoint Presentation</vt:lpstr>
      <vt:lpstr>PowerPoint Presentation</vt:lpstr>
      <vt:lpstr>PowerPoint Presentation</vt:lpstr>
      <vt:lpstr>CHÂN THÀNH CẢM ƠN QUÝ THẦY CÔ VÀ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48</cp:revision>
  <dcterms:modified xsi:type="dcterms:W3CDTF">2021-11-26T09:43:26Z</dcterms:modified>
</cp:coreProperties>
</file>