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78" r:id="rId6"/>
    <p:sldId id="280" r:id="rId7"/>
    <p:sldId id="266" r:id="rId8"/>
    <p:sldId id="279" r:id="rId9"/>
    <p:sldId id="262" r:id="rId10"/>
    <p:sldId id="265" r:id="rId11"/>
    <p:sldId id="263" r:id="rId12"/>
    <p:sldId id="264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1C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89044" autoAdjust="0"/>
  </p:normalViewPr>
  <p:slideViewPr>
    <p:cSldViewPr snapToGrid="0">
      <p:cViewPr varScale="1">
        <p:scale>
          <a:sx n="60" d="100"/>
          <a:sy n="60" d="100"/>
        </p:scale>
        <p:origin x="11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5E74D-2AA3-4105-AF78-BEAB5711CC9C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BE66B-D537-4FCE-BF2D-6FAD069B4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5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BE66B-D537-4FCE-BF2D-6FAD069B41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59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265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17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28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34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4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01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5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1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41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0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30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938ED-916D-41F6-BD5B-F49FDC87118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3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8.wdp"/><Relationship Id="rId3" Type="http://schemas.microsoft.com/office/2007/relationships/hdphoto" Target="../media/hdphoto13.wdp"/><Relationship Id="rId7" Type="http://schemas.microsoft.com/office/2007/relationships/hdphoto" Target="../media/hdphoto15.wdp"/><Relationship Id="rId12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16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10" Type="http://schemas.openxmlformats.org/officeDocument/2006/relationships/image" Target="../media/image9.jpg"/><Relationship Id="rId4" Type="http://schemas.openxmlformats.org/officeDocument/2006/relationships/image" Target="../media/image5.png"/><Relationship Id="rId9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99"/>
            <a:ext cx="12191999" cy="68740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186B66-CD2D-4F9A-A384-0486E6B5D118}"/>
              </a:ext>
            </a:extLst>
          </p:cNvPr>
          <p:cNvSpPr/>
          <p:nvPr/>
        </p:nvSpPr>
        <p:spPr>
          <a:xfrm>
            <a:off x="1533377" y="2738466"/>
            <a:ext cx="9129936" cy="18053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22175" y="1285441"/>
            <a:ext cx="47476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 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DF3265-357B-45D9-B518-10CA57AF3D4C}"/>
              </a:ext>
            </a:extLst>
          </p:cNvPr>
          <p:cNvSpPr/>
          <p:nvPr/>
        </p:nvSpPr>
        <p:spPr>
          <a:xfrm>
            <a:off x="1460694" y="2794738"/>
            <a:ext cx="9270609" cy="16158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3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8 </a:t>
            </a:r>
          </a:p>
          <a:p>
            <a:pPr algn="ctr"/>
            <a:r>
              <a:rPr lang="en-US" sz="33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TRANG TRÍ SÂN KHẤU VÀ SÁNG TÁC CÂU CHUYỆN </a:t>
            </a:r>
          </a:p>
          <a:p>
            <a:pPr algn="ctr"/>
            <a:r>
              <a:rPr lang="en-US" sz="33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33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1: VẼ SÂN KHẤU YÊU THÍCH</a:t>
            </a:r>
            <a:endParaRPr lang="en-US" sz="33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0488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280" y="1267765"/>
            <a:ext cx="3402451" cy="2492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40" y="1330014"/>
            <a:ext cx="3340638" cy="2312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90" b="2837"/>
          <a:stretch/>
        </p:blipFill>
        <p:spPr>
          <a:xfrm>
            <a:off x="1030309" y="3981721"/>
            <a:ext cx="3183511" cy="2225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6" t="13474" r="8404" b="12536"/>
          <a:stretch/>
        </p:blipFill>
        <p:spPr>
          <a:xfrm>
            <a:off x="4477440" y="3981720"/>
            <a:ext cx="3340638" cy="2225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143" y="1330013"/>
            <a:ext cx="3235494" cy="2312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1" r="11651"/>
          <a:stretch/>
        </p:blipFill>
        <p:spPr>
          <a:xfrm>
            <a:off x="8074144" y="3981720"/>
            <a:ext cx="3235494" cy="2225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02AE324-65B0-451E-B7F7-E55816D03705}"/>
              </a:ext>
            </a:extLst>
          </p:cNvPr>
          <p:cNvSpPr/>
          <p:nvPr/>
        </p:nvSpPr>
        <p:spPr>
          <a:xfrm>
            <a:off x="3567804" y="171512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</p:spTree>
    <p:extLst>
      <p:ext uri="{BB962C8B-B14F-4D97-AF65-F5344CB8AC3E}">
        <p14:creationId xmlns:p14="http://schemas.microsoft.com/office/powerpoint/2010/main" val="3917007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1270"/>
            <a:ext cx="12192000" cy="72992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72679" y="1754119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6086" y="2846726"/>
            <a:ext cx="824366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4911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78" y="-14660"/>
            <a:ext cx="9312813" cy="68726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05328" y="993846"/>
            <a:ext cx="712248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DẶN DÒ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423445" y="2002319"/>
            <a:ext cx="7345109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bánh,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bang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…..</a:t>
            </a:r>
          </a:p>
        </p:txBody>
      </p:sp>
    </p:spTree>
    <p:extLst>
      <p:ext uri="{BB962C8B-B14F-4D97-AF65-F5344CB8AC3E}">
        <p14:creationId xmlns:p14="http://schemas.microsoft.com/office/powerpoint/2010/main" val="1326512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1E3002-E7F2-4111-AF94-9DCBF3727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69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D1B66A-96A3-4EA0-8175-58CDA90C14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70" y="0"/>
            <a:ext cx="903146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7057" y="3248863"/>
            <a:ext cx="45182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10670" y="3847500"/>
            <a:ext cx="4412875" cy="18004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A4, </a:t>
            </a:r>
            <a:r>
              <a:rPr lang="en-US" sz="3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6817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37"/>
            <a:ext cx="12191999" cy="6871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96086" y="2444189"/>
            <a:ext cx="863756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12525" y="1278198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4A206A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4A206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31203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41511" y="175658"/>
            <a:ext cx="19014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215" y="637324"/>
            <a:ext cx="3215964" cy="2187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64" y="637322"/>
            <a:ext cx="3097032" cy="2159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64" y="3013010"/>
            <a:ext cx="3097032" cy="2171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215" y="3006135"/>
            <a:ext cx="3215964" cy="2171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347" y="3006135"/>
            <a:ext cx="3115691" cy="2186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343" y="637322"/>
            <a:ext cx="3115694" cy="2186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828356" y="5255049"/>
            <a:ext cx="98618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457200" indent="-4572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58333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19CA69-AADC-46B2-943F-67C87C7DB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3962" t="12084" r="14269" b="212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3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FE5FA1-31AC-4839-BCF7-51152D2D6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99ED12-5DAB-4C59-A10F-CBFD25D71371}"/>
              </a:ext>
            </a:extLst>
          </p:cNvPr>
          <p:cNvSpPr txBox="1"/>
          <p:nvPr/>
        </p:nvSpPr>
        <p:spPr>
          <a:xfrm>
            <a:off x="3910818" y="2518117"/>
            <a:ext cx="340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VĂN NGHỆ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B28E76-1A5F-411B-8CBC-A742669F8E7C}"/>
              </a:ext>
            </a:extLst>
          </p:cNvPr>
          <p:cNvSpPr txBox="1"/>
          <p:nvPr/>
        </p:nvSpPr>
        <p:spPr>
          <a:xfrm>
            <a:off x="4276577" y="2887449"/>
            <a:ext cx="2672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20 - 11</a:t>
            </a:r>
          </a:p>
        </p:txBody>
      </p:sp>
    </p:spTree>
    <p:extLst>
      <p:ext uri="{BB962C8B-B14F-4D97-AF65-F5344CB8AC3E}">
        <p14:creationId xmlns:p14="http://schemas.microsoft.com/office/powerpoint/2010/main" val="831224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7" r="5986" b="983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AC4E5C-83C9-4C01-B680-41EFCB36FC81}"/>
              </a:ext>
            </a:extLst>
          </p:cNvPr>
          <p:cNvSpPr/>
          <p:nvPr/>
        </p:nvSpPr>
        <p:spPr>
          <a:xfrm>
            <a:off x="1359872" y="706901"/>
            <a:ext cx="9594166" cy="54441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45825" y="1083054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421C5E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421C5E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6764" y="2063775"/>
            <a:ext cx="84124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086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076EE4-2F8D-4B93-AFD5-C77B6518D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68" t="22124" r="29271" b="22883"/>
          <a:stretch/>
        </p:blipFill>
        <p:spPr>
          <a:xfrm>
            <a:off x="947224" y="0"/>
            <a:ext cx="10297551" cy="686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27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67804" y="171512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4" r="10755"/>
          <a:stretch/>
        </p:blipFill>
        <p:spPr>
          <a:xfrm>
            <a:off x="634543" y="1201883"/>
            <a:ext cx="3374264" cy="2422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43" y="3932080"/>
            <a:ext cx="3374264" cy="2438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6536" y="3932079"/>
            <a:ext cx="3429399" cy="2438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1" r="7042"/>
          <a:stretch/>
        </p:blipFill>
        <p:spPr>
          <a:xfrm>
            <a:off x="8120742" y="1201882"/>
            <a:ext cx="3501075" cy="2422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88" t="910" r="10243"/>
          <a:stretch/>
        </p:blipFill>
        <p:spPr>
          <a:xfrm>
            <a:off x="8120741" y="3932078"/>
            <a:ext cx="3501076" cy="2438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E1953A-BA9F-4694-8A8B-D94BE72681A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962" t="11683" r="9654" b="7080"/>
          <a:stretch/>
        </p:blipFill>
        <p:spPr>
          <a:xfrm>
            <a:off x="4309249" y="1201882"/>
            <a:ext cx="3573501" cy="242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15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271</Words>
  <Application>Microsoft Office PowerPoint</Application>
  <PresentationFormat>Widescreen</PresentationFormat>
  <Paragraphs>34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Nhung Nguyễn</cp:lastModifiedBy>
  <cp:revision>33</cp:revision>
  <dcterms:created xsi:type="dcterms:W3CDTF">2021-12-19T07:07:21Z</dcterms:created>
  <dcterms:modified xsi:type="dcterms:W3CDTF">2024-01-17T09:49:21Z</dcterms:modified>
</cp:coreProperties>
</file>