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592" r:id="rId2"/>
    <p:sldId id="543" r:id="rId3"/>
    <p:sldId id="563" r:id="rId4"/>
    <p:sldId id="542" r:id="rId5"/>
    <p:sldId id="496" r:id="rId6"/>
    <p:sldId id="609" r:id="rId7"/>
    <p:sldId id="593" r:id="rId8"/>
    <p:sldId id="610" r:id="rId9"/>
    <p:sldId id="601" r:id="rId10"/>
    <p:sldId id="607" r:id="rId11"/>
    <p:sldId id="608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153" d="100"/>
          <a:sy n="153" d="100"/>
        </p:scale>
        <p:origin x="240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17" Type="http://schemas.microsoft.com/office/2007/relationships/hdphoto" Target="../media/hdphoto13.wdp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5" Type="http://schemas.microsoft.com/office/2007/relationships/hdphoto" Target="../media/hdphoto12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6.wdp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microsoft.com/office/2007/relationships/hdphoto" Target="../media/hdphoto19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65" y="2436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4D3A5-A323-F35C-FF41-FE49EDB8D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27524"/>
            <a:ext cx="11233247" cy="1015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C1913-BE11-F065-08DB-3F18EC07C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2013672"/>
            <a:ext cx="10801200" cy="1343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6231C-6C6A-DE5B-BA0E-9249666DD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003764"/>
            <a:ext cx="4881304" cy="1266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D3C7E-EEC8-3B1F-65CC-C73185A23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048" y="3987881"/>
            <a:ext cx="4881304" cy="1270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BF0B6-E7FC-9E6E-F4FC-75553C23E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798" y="548680"/>
            <a:ext cx="11305256" cy="905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B5CE05-8E5F-5FE9-19AA-85EC981735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DB533-F55D-5645-2777-F59494A4C9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1AC43-90D4-03D2-FF7F-8E7320B4B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0779A-ECBC-3516-65F3-F82CF3CDF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0FEB49-EF50-D15F-1F9B-C4B808031F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7185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1D5A-4535-AC85-FAF0-228280B2D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86" y="376296"/>
            <a:ext cx="11267538" cy="1165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8544</TotalTime>
  <Words>33</Words>
  <Application>Microsoft Office PowerPoint</Application>
  <PresentationFormat>Widescreen</PresentationFormat>
  <Paragraphs>12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Trung Dũng Nguyễn</cp:lastModifiedBy>
  <cp:revision>673</cp:revision>
  <dcterms:created xsi:type="dcterms:W3CDTF">2010-04-30T18:19:48Z</dcterms:created>
  <dcterms:modified xsi:type="dcterms:W3CDTF">2023-09-15T14:08:54Z</dcterms:modified>
</cp:coreProperties>
</file>