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3" r:id="rId1"/>
  </p:sldMasterIdLst>
  <p:notesMasterIdLst>
    <p:notesMasterId r:id="rId20"/>
  </p:notesMasterIdLst>
  <p:sldIdLst>
    <p:sldId id="332" r:id="rId2"/>
    <p:sldId id="331" r:id="rId3"/>
    <p:sldId id="341" r:id="rId4"/>
    <p:sldId id="342" r:id="rId5"/>
    <p:sldId id="343" r:id="rId6"/>
    <p:sldId id="306" r:id="rId7"/>
    <p:sldId id="339" r:id="rId8"/>
    <p:sldId id="305" r:id="rId9"/>
    <p:sldId id="334" r:id="rId10"/>
    <p:sldId id="345" r:id="rId11"/>
    <p:sldId id="335" r:id="rId12"/>
    <p:sldId id="324" r:id="rId13"/>
    <p:sldId id="336" r:id="rId14"/>
    <p:sldId id="340" r:id="rId15"/>
    <p:sldId id="322" r:id="rId16"/>
    <p:sldId id="329" r:id="rId17"/>
    <p:sldId id="337" r:id="rId18"/>
    <p:sldId id="338" r:id="rId19"/>
  </p:sldIdLst>
  <p:sldSz cx="9906000" cy="6858000" type="A4"/>
  <p:notesSz cx="6858000" cy="9144000"/>
  <p:custDataLst>
    <p:tags r:id="rId2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 autoAdjust="0"/>
  </p:normalViewPr>
  <p:slideViewPr>
    <p:cSldViewPr snapToGrid="0">
      <p:cViewPr>
        <p:scale>
          <a:sx n="68" d="100"/>
          <a:sy n="68" d="100"/>
        </p:scale>
        <p:origin x="-642" y="-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3CA0F4-B284-4D60-8265-B537EBA72122}" type="datetimeFigureOut">
              <a:rPr lang="en-US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75E1033-07A4-4BDB-A70C-4A695DD94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18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25279-D822-41C1-8EAB-9E722D0C5337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B8FAE-0175-426D-A35A-D50FF68C2D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DA9D0-B5C9-48CB-B9EF-A782E723B923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C8D0B-5093-4609-A2FE-6ADC3747BB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28C50-3D30-4F18-87D6-5177C93129F6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FC32E-2502-41CC-8DC2-C133404525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EFBB3-D7D4-408D-BAFC-F0CB42F85388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411A2-BF5B-4F84-8A36-941A846E23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4A828B-3A33-4823-AC9B-7BDC8D312F7B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53C9D-7352-4500-807D-A130141616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189D63-B0D8-4EB5-B628-D7A04F52A7C0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1CABE-AB4E-41C0-A257-D28AD1D20A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9A4CA-CD19-48DD-9E97-77C74BC01032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6D9BA-B98E-4D39-9FB7-E79B41BFE7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EAF09-1108-4057-AB4B-E11B95B35D6B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F4C09-187E-492C-815A-FC880149E8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4F4DD8-63AA-4D30-B1E7-B614CC3960AF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FCC85-D578-4A13-9312-95379F4927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5D6A1E-B38F-463E-882E-A8C9AD53729A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CF0C6-5F84-4491-B9AD-07BA6B85F4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D26D06-FF68-4BEE-86E3-576C4BC980A1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56D19-6FAF-47A5-916A-5418073688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8FE711-4949-44C0-8A3F-29888A321251}" type="datetimeFigureOut">
              <a:rPr lang="en-US" smtClean="0"/>
              <a:pPr>
                <a:defRPr/>
              </a:pPr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32B9AC-045D-4572-8A12-0E164A22AA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8.png"/><Relationship Id="rId5" Type="http://schemas.openxmlformats.org/officeDocument/2006/relationships/tags" Target="../tags/tag2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.xml"/><Relationship Id="rId7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01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9663" y="3163888"/>
            <a:ext cx="82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00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" y="3019425"/>
            <a:ext cx="82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/>
          <p:cNvSpPr txBox="1">
            <a:spLocks noChangeArrowheads="1"/>
          </p:cNvSpPr>
          <p:nvPr/>
        </p:nvSpPr>
        <p:spPr bwMode="auto">
          <a:xfrm>
            <a:off x="2483405" y="1336389"/>
            <a:ext cx="4368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 TIN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Minus 2"/>
          <p:cNvSpPr/>
          <p:nvPr/>
        </p:nvSpPr>
        <p:spPr>
          <a:xfrm>
            <a:off x="3080148" y="775968"/>
            <a:ext cx="3432705" cy="222250"/>
          </a:xfrm>
          <a:prstGeom prst="mathMin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20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9891">
            <a:off x="-190896" y="4800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63">
            <a:off x="431669" y="4800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30">
            <a:off x="768749" y="4618038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4292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930">
            <a:off x="1041400" y="4918076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" descr="00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1"/>
            <a:ext cx="9906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30">
            <a:off x="8490613" y="4618038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153">
            <a:off x="7532688" y="4460875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930">
            <a:off x="8763264" y="5143501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65919">
            <a:off x="7471701" y="5035552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5">
            <a:off x="8282518" y="42672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12" y="465455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63">
            <a:off x="730913" y="42672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TextBox 3"/>
          <p:cNvSpPr txBox="1">
            <a:spLocks noChangeArrowheads="1"/>
          </p:cNvSpPr>
          <p:nvPr/>
        </p:nvSpPr>
        <p:spPr bwMode="auto">
          <a:xfrm>
            <a:off x="1367184" y="280743"/>
            <a:ext cx="7486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b="1" dirty="0">
                <a:solidFill>
                  <a:srgbClr val="FF0000"/>
                </a:solidFill>
                <a:latin typeface="Times New Roman" pitchFamily="18" charset="0"/>
              </a:rPr>
              <a:t>ƯỜ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NG TIỂU HỌC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PHÚC LỢI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334" name="Picture 3" descr="Pict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51660" y="49942"/>
            <a:ext cx="1628775" cy="15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4" descr="Pict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161" flipH="1">
            <a:off x="8072703" y="4765"/>
            <a:ext cx="183501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254" y="2132723"/>
            <a:ext cx="93603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100" y="0"/>
            <a:ext cx="974090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alt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659987" y="1645920"/>
            <a:ext cx="7610621" cy="3277772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chemeClr val="tx2"/>
                </a:solidFill>
              </a:rPr>
              <a:t>Trao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đổi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nhóm</a:t>
            </a:r>
            <a:r>
              <a:rPr lang="en-US" sz="3600" b="1" dirty="0" smtClean="0">
                <a:solidFill>
                  <a:schemeClr val="tx2"/>
                </a:solidFill>
              </a:rPr>
              <a:t> 2 </a:t>
            </a:r>
            <a:r>
              <a:rPr lang="en-US" sz="3600" b="1" dirty="0" err="1" smtClean="0">
                <a:solidFill>
                  <a:schemeClr val="tx2"/>
                </a:solidFill>
              </a:rPr>
              <a:t>người</a:t>
            </a:r>
            <a:r>
              <a:rPr lang="en-US" sz="3600" b="1" dirty="0" smtClean="0">
                <a:solidFill>
                  <a:schemeClr val="tx2"/>
                </a:solidFill>
              </a:rPr>
              <a:t>, </a:t>
            </a:r>
            <a:r>
              <a:rPr lang="en-US" sz="3600" b="1" dirty="0" err="1" smtClean="0">
                <a:solidFill>
                  <a:schemeClr val="tx2"/>
                </a:solidFill>
              </a:rPr>
              <a:t>quan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sát</a:t>
            </a:r>
            <a:r>
              <a:rPr lang="en-US" sz="3600" b="1" dirty="0" smtClean="0">
                <a:solidFill>
                  <a:schemeClr val="tx2"/>
                </a:solidFill>
              </a:rPr>
              <a:t> clip </a:t>
            </a:r>
            <a:r>
              <a:rPr lang="en-US" sz="3600" b="1" dirty="0" err="1" smtClean="0">
                <a:solidFill>
                  <a:schemeClr val="tx2"/>
                </a:solidFill>
              </a:rPr>
              <a:t>và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nêu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các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bước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tạo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hiệu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ứng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chuyển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động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nâng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cao</a:t>
            </a:r>
            <a:r>
              <a:rPr lang="en-US" sz="3600" b="1" dirty="0" smtClean="0">
                <a:solidFill>
                  <a:schemeClr val="tx2"/>
                </a:solidFill>
              </a:rPr>
              <a:t>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2087336" cy="174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550" y="-152960"/>
            <a:ext cx="974090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alt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2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3699.6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1825"/>
            <a:ext cx="9906000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295428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38420" y="509931"/>
            <a:ext cx="3667580" cy="95410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oạn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90952" y="1937132"/>
            <a:ext cx="3155326" cy="1384995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Animations,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Custom Animation.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38420" y="3902228"/>
            <a:ext cx="3667580" cy="2246769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Trên cửa sổ bên phải trang soạn thảo, chọn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 Effect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rồi chọn hiệu ứng từ danh sách như hình bên.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/>
          <a:srcRect b="3999"/>
          <a:stretch/>
        </p:blipFill>
        <p:spPr bwMode="auto">
          <a:xfrm>
            <a:off x="1" y="778596"/>
            <a:ext cx="5872843" cy="537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urved Connector 14"/>
          <p:cNvCxnSpPr>
            <a:endCxn id="21" idx="3"/>
          </p:cNvCxnSpPr>
          <p:nvPr/>
        </p:nvCxnSpPr>
        <p:spPr>
          <a:xfrm rot="10800000">
            <a:off x="2276022" y="1237727"/>
            <a:ext cx="4214930" cy="113120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>
            <a:off x="5837466" y="3575657"/>
            <a:ext cx="507094" cy="551542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27416" y="1114355"/>
            <a:ext cx="648606" cy="2467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7094" y="1669169"/>
            <a:ext cx="860879" cy="261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7021" y="2404897"/>
            <a:ext cx="1922235" cy="197313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379837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2070" y="1383356"/>
            <a:ext cx="973696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hiệu ứng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 cao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cho trang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bài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tiện giao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9894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29.19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9616"/>
            <a:ext cx="9906000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2087336" cy="174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71237" y="1121888"/>
            <a:ext cx="9634764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thực hiện các yêu cầu sau:</a:t>
            </a:r>
          </a:p>
          <a:p>
            <a:pPr marL="514350" indent="-514350">
              <a:lnSpc>
                <a:spcPct val="130000"/>
              </a:lnSpc>
              <a:buAutoNum type="alphaLcParenR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Mở bài trình chiếu “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một số loài động vật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” đã tạo ở Bài 2, chủ đề 4.</a:t>
            </a:r>
          </a:p>
          <a:p>
            <a:pPr marL="514350" indent="-514350">
              <a:lnSpc>
                <a:spcPct val="130000"/>
              </a:lnSpc>
              <a:buAutoNum type="alphaLcParenR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Tạo hiệu ứng nâng cao cho các trang trình chiếu và lưu bài trình chiếu vào thư mục của em.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49086" y="2947060"/>
            <a:ext cx="2628210" cy="4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6361" y="3503508"/>
            <a:ext cx="19842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37772" y="4083060"/>
            <a:ext cx="29675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1720" y="0"/>
            <a:ext cx="9906002" cy="6858000"/>
            <a:chOff x="0" y="0"/>
            <a:chExt cx="5760" cy="4320"/>
          </a:xfrm>
        </p:grpSpPr>
        <p:pic>
          <p:nvPicPr>
            <p:cNvPr id="14" name="Picture 3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8260198" y="4083060"/>
            <a:ext cx="986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173" y="-232224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9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171" y="159663"/>
            <a:ext cx="9906000" cy="10310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buNone/>
              <a:defRPr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Tạo hiệu ứng chuyển động</a:t>
            </a:r>
          </a:p>
          <a:p>
            <a:pPr marL="514350" indent="-514350" eaLnBrk="1" hangingPunct="1">
              <a:spcBef>
                <a:spcPts val="600"/>
              </a:spcBef>
              <a:buNone/>
              <a:defRPr/>
            </a:pP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a) Hiệu ứng chuyển động cơ bản</a:t>
            </a:r>
            <a:endParaRPr lang="en-US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0477" y="1197431"/>
            <a:ext cx="975269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5103" y="1734465"/>
            <a:ext cx="10177236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28" y="2242465"/>
            <a:ext cx="9634764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Nháy chọn     để mở ra danh sách hiệu ứng rồi chọn một trong các hiệu ứng có trong danh sách.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515" y="2154087"/>
            <a:ext cx="285978" cy="5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552" y="2968176"/>
            <a:ext cx="9906000" cy="10310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buNone/>
              <a:defRPr/>
            </a:pPr>
            <a:endParaRPr lang="en-US" altLang="en-US" sz="28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ts val="600"/>
              </a:spcBef>
              <a:buNone/>
              <a:defRPr/>
            </a:pP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b) Hiệu ứng chuyển động nâng cao</a:t>
            </a:r>
            <a:endParaRPr lang="en-US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8686" y="4027717"/>
            <a:ext cx="92456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3308" y="4564750"/>
            <a:ext cx="866871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Animations,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Custom Animation.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9721" y="5116287"/>
            <a:ext cx="9542313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Trên cửa sổ bên phải trang soạn thảo, chọn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 Effect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rồi chọn hiệu ứng từ danh sách.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54" y="212726"/>
            <a:ext cx="164928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094825" y="511175"/>
            <a:ext cx="2808419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pic>
        <p:nvPicPr>
          <p:cNvPr id="36868" name="Picture 6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844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75676" y="-53843"/>
            <a:ext cx="1277938" cy="13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0" name="Group 3"/>
          <p:cNvGrpSpPr>
            <a:grpSpLocks/>
          </p:cNvGrpSpPr>
          <p:nvPr/>
        </p:nvGrpSpPr>
        <p:grpSpPr bwMode="auto">
          <a:xfrm>
            <a:off x="1209014" y="2276475"/>
            <a:ext cx="8502650" cy="2952750"/>
            <a:chOff x="1162050" y="2909888"/>
            <a:chExt cx="7848872" cy="2952328"/>
          </a:xfrm>
        </p:grpSpPr>
        <p:sp>
          <p:nvSpPr>
            <p:cNvPr id="36881" name="TextBox 8"/>
            <p:cNvSpPr txBox="1">
              <a:spLocks noChangeArrowheads="1"/>
            </p:cNvSpPr>
            <p:nvPr/>
          </p:nvSpPr>
          <p:spPr bwMode="auto">
            <a:xfrm>
              <a:off x="1162050" y="2909888"/>
              <a:ext cx="7848872" cy="180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itchFamily="2" charset="2"/>
                <a:buChar char="q"/>
              </a:pPr>
              <a:r>
                <a:rPr lang="en-US" altLang="en-US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en-US" sz="37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Về nhà xem lại bài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7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q"/>
              </a:pPr>
              <a:r>
                <a:rPr lang="en-US" altLang="en-US" sz="37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Thực hành lại thao tác (nếu có máy) </a:t>
              </a:r>
            </a:p>
          </p:txBody>
        </p:sp>
        <p:sp>
          <p:nvSpPr>
            <p:cNvPr id="36882" name="TextBox 9"/>
            <p:cNvSpPr txBox="1">
              <a:spLocks noChangeArrowheads="1"/>
            </p:cNvSpPr>
            <p:nvPr/>
          </p:nvSpPr>
          <p:spPr bwMode="auto">
            <a:xfrm>
              <a:off x="1186282" y="5200496"/>
              <a:ext cx="6456488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itchFamily="2" charset="2"/>
                <a:buChar char="q"/>
              </a:pPr>
              <a:r>
                <a:rPr lang="en-US" altLang="en-US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en-US" sz="37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Chuẩn bị tiết sau thực hành</a:t>
              </a:r>
            </a:p>
          </p:txBody>
        </p:sp>
      </p:grpSp>
      <p:pic>
        <p:nvPicPr>
          <p:cNvPr id="36871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56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1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5635625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75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32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9" y="5635625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86" y="561975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44" y="5662613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9" y="5649913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96" y="5662613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3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2378472" y="1668463"/>
            <a:ext cx="4758663" cy="3744912"/>
            <a:chOff x="204" y="0"/>
            <a:chExt cx="2457" cy="2087"/>
          </a:xfrm>
        </p:grpSpPr>
        <p:grpSp>
          <p:nvGrpSpPr>
            <p:cNvPr id="37896" name="Group 5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37898" name="Picture 6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7899" name="Group 7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37900" name="AutoShape 8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Tiết học kết thúc</a:t>
                  </a:r>
                </a:p>
              </p:txBody>
            </p:sp>
            <p:sp>
              <p:nvSpPr>
                <p:cNvPr id="37901" name="Freeform 9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7897" name="Rectangle 10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</p:grpSp>
      <p:pic>
        <p:nvPicPr>
          <p:cNvPr id="37891" name="Picture 11" descr="B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6381750"/>
            <a:ext cx="96342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3" descr="SONNE000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54" y="115888"/>
            <a:ext cx="2808419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4" descr="55B125E2B3F4475E9391E46684A496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2" y="4365625"/>
            <a:ext cx="1238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4047" name="Picture 3" descr="312697088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07" y="4868864"/>
            <a:ext cx="1145381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5" name="Picture 12" descr="Frames PPT 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" y="-30163"/>
            <a:ext cx="9906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66 0.01665 L 0.18334 0.0166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-0.07214 L 0.05834 -0.0832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5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2673082" y="179077"/>
            <a:ext cx="4103422" cy="1377494"/>
            <a:chOff x="3357994" y="66064"/>
            <a:chExt cx="4032250" cy="1642496"/>
          </a:xfrm>
        </p:grpSpPr>
        <p:sp>
          <p:nvSpPr>
            <p:cNvPr id="14348" name="AutoShape 28"/>
            <p:cNvSpPr>
              <a:spLocks noChangeArrowheads="1"/>
            </p:cNvSpPr>
            <p:nvPr/>
          </p:nvSpPr>
          <p:spPr bwMode="auto">
            <a:xfrm>
              <a:off x="3357994" y="131142"/>
              <a:ext cx="4032250" cy="1577418"/>
            </a:xfrm>
            <a:prstGeom prst="flowChartPunchedTape">
              <a:avLst/>
            </a:prstGeom>
            <a:noFill/>
            <a:ln w="3175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4349" name="Text Box 29"/>
            <p:cNvSpPr>
              <a:spLocks noChangeArrowheads="1"/>
            </p:cNvSpPr>
            <p:nvPr/>
          </p:nvSpPr>
          <p:spPr bwMode="auto">
            <a:xfrm>
              <a:off x="3711849" y="66064"/>
              <a:ext cx="3455987" cy="1642496"/>
            </a:xfrm>
            <a:prstGeom prst="flowChartPunchedTap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itchFamily="18" charset="0"/>
                </a:rPr>
                <a:t>ÔN BÀI CŨ</a:t>
              </a:r>
              <a:endParaRPr lang="en-US" altLang="en-US" sz="4800" b="1" dirty="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340" name="Group 2"/>
          <p:cNvGrpSpPr>
            <a:grpSpLocks/>
          </p:cNvGrpSpPr>
          <p:nvPr/>
        </p:nvGrpSpPr>
        <p:grpSpPr bwMode="auto">
          <a:xfrm>
            <a:off x="-1720" y="0"/>
            <a:ext cx="9906002" cy="6858000"/>
            <a:chOff x="0" y="0"/>
            <a:chExt cx="5760" cy="4320"/>
          </a:xfrm>
        </p:grpSpPr>
        <p:pic>
          <p:nvPicPr>
            <p:cNvPr id="14344" name="Picture 3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4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5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6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28"/>
          <p:cNvSpPr txBox="1">
            <a:spLocks noChangeArrowheads="1"/>
          </p:cNvSpPr>
          <p:nvPr/>
        </p:nvSpPr>
        <p:spPr bwMode="auto">
          <a:xfrm>
            <a:off x="439038" y="2446986"/>
            <a:ext cx="9052183" cy="252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chemeClr val="tx2"/>
                </a:solidFill>
                <a:latin typeface="Times New Roman" pitchFamily="18" charset="0"/>
              </a:rPr>
              <a:t>Em hãy nêu cách sao chép nội dung văn bản trong Word vào trang trình chiếu PowerPoint?</a:t>
            </a:r>
            <a:endParaRPr lang="en-US" altLang="en-US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8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01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9663" y="3163888"/>
            <a:ext cx="82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00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" y="3019425"/>
            <a:ext cx="82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/>
          <p:cNvSpPr txBox="1">
            <a:spLocks noChangeArrowheads="1"/>
          </p:cNvSpPr>
          <p:nvPr/>
        </p:nvSpPr>
        <p:spPr bwMode="auto">
          <a:xfrm>
            <a:off x="2483405" y="1336389"/>
            <a:ext cx="4368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 TIN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Minus 2"/>
          <p:cNvSpPr/>
          <p:nvPr/>
        </p:nvSpPr>
        <p:spPr>
          <a:xfrm>
            <a:off x="3080148" y="775968"/>
            <a:ext cx="3432705" cy="222250"/>
          </a:xfrm>
          <a:prstGeom prst="mathMin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20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9891">
            <a:off x="-190896" y="4800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63">
            <a:off x="431669" y="4800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30">
            <a:off x="768749" y="4618038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4292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930">
            <a:off x="1041400" y="4918076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" descr="00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1"/>
            <a:ext cx="9906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30">
            <a:off x="8490613" y="4618038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153">
            <a:off x="7532688" y="4460875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930">
            <a:off x="8763264" y="5143501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65919">
            <a:off x="7471701" y="5035552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5">
            <a:off x="8282518" y="42672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12" y="465455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63">
            <a:off x="730913" y="42672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TextBox 3"/>
          <p:cNvSpPr txBox="1">
            <a:spLocks noChangeArrowheads="1"/>
          </p:cNvSpPr>
          <p:nvPr/>
        </p:nvSpPr>
        <p:spPr bwMode="auto">
          <a:xfrm>
            <a:off x="1367184" y="280743"/>
            <a:ext cx="7486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b="1" dirty="0">
                <a:solidFill>
                  <a:srgbClr val="FF0000"/>
                </a:solidFill>
                <a:latin typeface="Times New Roman" pitchFamily="18" charset="0"/>
              </a:rPr>
              <a:t>ƯỜ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NG TIỂU HỌC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PHÚC LỢI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334" name="Picture 3" descr="Pict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51660" y="49942"/>
            <a:ext cx="1628775" cy="15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4" descr="Pict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161" flipH="1">
            <a:off x="8072703" y="4765"/>
            <a:ext cx="183501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254" y="2132723"/>
            <a:ext cx="93603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-596044" y="1836727"/>
            <a:ext cx="4192905" cy="4001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392" y="2972910"/>
            <a:ext cx="296608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6" name="太阳形 26"/>
          <p:cNvSpPr/>
          <p:nvPr/>
        </p:nvSpPr>
        <p:spPr>
          <a:xfrm rot="20750437">
            <a:off x="3201515" y="2234685"/>
            <a:ext cx="893747" cy="893747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462524" y="2376166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2049580"/>
            <a:ext cx="558604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ứng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văn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trang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chiếu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;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太阳形 26"/>
          <p:cNvSpPr/>
          <p:nvPr/>
        </p:nvSpPr>
        <p:spPr>
          <a:xfrm rot="20750437">
            <a:off x="3258094" y="3560236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519103" y="37017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3563217"/>
            <a:ext cx="55860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chọn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ứng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âm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thanh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thay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đổi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tốc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hiển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ứng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6" grpId="1" bldLvl="0" animBg="1"/>
      <p:bldP spid="7" grpId="0"/>
      <p:bldP spid="8" grpId="0"/>
      <p:bldP spid="9" grpId="0" bldLvl="0" animBg="1"/>
      <p:bldP spid="9" grpId="1" bldLvl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-596044" y="1836727"/>
            <a:ext cx="4192905" cy="4001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393" y="3080872"/>
            <a:ext cx="296608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NỘI DUNG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太阳形 26"/>
          <p:cNvSpPr/>
          <p:nvPr/>
        </p:nvSpPr>
        <p:spPr>
          <a:xfrm rot="20750437">
            <a:off x="3201515" y="1812645"/>
            <a:ext cx="893747" cy="893747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462524" y="1954126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6068" y="1627540"/>
            <a:ext cx="558604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ứng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chuyển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cơ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 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太阳形 26"/>
          <p:cNvSpPr/>
          <p:nvPr/>
        </p:nvSpPr>
        <p:spPr>
          <a:xfrm rot="20750437">
            <a:off x="3258094" y="3138196"/>
            <a:ext cx="893747" cy="893747"/>
          </a:xfrm>
          <a:prstGeom prst="sun">
            <a:avLst>
              <a:gd name="adj" fmla="val 2136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519103" y="327967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3141177"/>
            <a:ext cx="558604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ứng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chuyển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nâng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cao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太阳形 26"/>
          <p:cNvSpPr/>
          <p:nvPr/>
        </p:nvSpPr>
        <p:spPr>
          <a:xfrm rot="20750437">
            <a:off x="3179743" y="4496774"/>
            <a:ext cx="893747" cy="893747"/>
          </a:xfrm>
          <a:prstGeom prst="sun">
            <a:avLst>
              <a:gd name="adj" fmla="val 2136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440752" y="463825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2649" y="4499755"/>
            <a:ext cx="55860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hành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6" grpId="1" bldLvl="0" animBg="1"/>
      <p:bldP spid="7" grpId="0"/>
      <p:bldP spid="8" grpId="0"/>
      <p:bldP spid="9" grpId="0" bldLvl="0" animBg="1"/>
      <p:bldP spid="9" grpId="1" bldLvl="0" animBg="1"/>
      <p:bldP spid="10" grpId="0"/>
      <p:bldP spid="11" grpId="0"/>
      <p:bldP spid="12" grpId="0" bldLvl="0" animBg="1"/>
      <p:bldP spid="12" grpId="1" bldLvl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585" y="1177179"/>
            <a:ext cx="9740900" cy="46628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 eaLnBrk="1" hangingPunct="1">
              <a:spcBef>
                <a:spcPts val="600"/>
              </a:spcBef>
              <a:buAutoNum type="alphaLcParenR"/>
              <a:defRPr/>
            </a:pP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Trang 1: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Times New Roman,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40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Trang 2: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b) L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1182" y="364750"/>
            <a:ext cx="906163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1: 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ứng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chuyển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cơ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 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0-05-03 15-52-58-41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50.4384" end="1577.08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6058"/>
            <a:ext cx="9906000" cy="559435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5100" y="9412"/>
            <a:ext cx="974090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436108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86904" y="1157426"/>
            <a:ext cx="3719096" cy="95410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6153" y="2569710"/>
            <a:ext cx="2828307" cy="95410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86904" y="4013476"/>
            <a:ext cx="3719096" cy="224676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Nháy chọn     để mở ra danh sách hiệu ứng như hình bên rồi chọn một trong các hiệu ứng có trong danh sách.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/>
          <a:srcRect b="1569"/>
          <a:stretch/>
        </p:blipFill>
        <p:spPr bwMode="auto">
          <a:xfrm>
            <a:off x="1" y="1119417"/>
            <a:ext cx="6044209" cy="524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Curved Connector 27"/>
          <p:cNvCxnSpPr/>
          <p:nvPr/>
        </p:nvCxnSpPr>
        <p:spPr>
          <a:xfrm rot="10800000">
            <a:off x="2382594" y="1517936"/>
            <a:ext cx="4198510" cy="1313643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839687" y="1414895"/>
            <a:ext cx="648606" cy="24674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2950" y="1732575"/>
            <a:ext cx="1132115" cy="1175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urved Connector 38"/>
          <p:cNvCxnSpPr/>
          <p:nvPr/>
        </p:nvCxnSpPr>
        <p:spPr>
          <a:xfrm rot="10800000">
            <a:off x="1442434" y="1852785"/>
            <a:ext cx="4770078" cy="239527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20975" y="3926587"/>
            <a:ext cx="285978" cy="5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85" y="136026"/>
            <a:ext cx="974090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2087336" cy="174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310" y="388149"/>
            <a:ext cx="939712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hiệu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 c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bản cho trang 1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tiện giao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4&quot;/&gt;&lt;property id=&quot;20307&quot; value=&quot;305&quot;/&gt;&lt;/object&gt;&lt;object type=&quot;3&quot; unique_id=&quot;10007&quot;&gt;&lt;property id=&quot;20148&quot; value=&quot;5&quot;/&gt;&lt;property id=&quot;20300&quot; value=&quot;Slide 3&quot;/&gt;&lt;property id=&quot;20307&quot; value=&quot;306&quot;/&gt;&lt;/object&gt;&lt;object type=&quot;3&quot; unique_id=&quot;10024&quot;&gt;&lt;property id=&quot;20148&quot; value=&quot;5&quot;/&gt;&lt;property id=&quot;20300&quot; value=&quot;Slide 10&quot;/&gt;&lt;property id=&quot;20307&quot; value=&quot;277&quot;/&gt;&lt;/object&gt;&lt;object type=&quot;3&quot; unique_id=&quot;11815&quot;&gt;&lt;property id=&quot;20148&quot; value=&quot;5&quot;/&gt;&lt;property id=&quot;20300&quot; value=&quot;Slide 2&quot;/&gt;&lt;property id=&quot;20307&quot; value=&quot;317&quot;/&gt;&lt;/object&gt;&lt;object type=&quot;3&quot; unique_id=&quot;12150&quot;&gt;&lt;property id=&quot;20148&quot; value=&quot;5&quot;/&gt;&lt;property id=&quot;20300&quot; value=&quot;Slide 8&quot;/&gt;&lt;property id=&quot;20307&quot; value=&quot;322&quot;/&gt;&lt;/object&gt;&lt;object type=&quot;3&quot; unique_id=&quot;12237&quot;&gt;&lt;property id=&quot;20148&quot; value=&quot;5&quot;/&gt;&lt;property id=&quot;20300&quot; value=&quot;Slide 5&quot;/&gt;&lt;property id=&quot;20307&quot; value=&quot;323&quot;/&gt;&lt;/object&gt;&lt;object type=&quot;3&quot; unique_id=&quot;12238&quot;&gt;&lt;property id=&quot;20148&quot; value=&quot;5&quot;/&gt;&lt;property id=&quot;20300&quot; value=&quot;Slide 7&quot;/&gt;&lt;property id=&quot;20307&quot; value=&quot;324&quot;/&gt;&lt;/object&gt;&lt;object type=&quot;3&quot; unique_id=&quot;12481&quot;&gt;&lt;property id=&quot;20148&quot; value=&quot;5&quot;/&gt;&lt;property id=&quot;20300&quot; value=&quot;Slide 1&quot;/&gt;&lt;property id=&quot;20307&quot; value=&quot;326&quot;/&gt;&lt;/object&gt;&lt;object type=&quot;3&quot; unique_id=&quot;12657&quot;&gt;&lt;property id=&quot;20148&quot; value=&quot;5&quot;/&gt;&lt;property id=&quot;20300&quot; value=&quot;Slide 6&quot;/&gt;&lt;property id=&quot;20307&quot; value=&quot;328&quot;/&gt;&lt;/object&gt;&lt;object type=&quot;3&quot; unique_id=&quot;12700&quot;&gt;&lt;property id=&quot;20148&quot; value=&quot;5&quot;/&gt;&lt;property id=&quot;20300&quot; value=&quot;Slide 9&quot;/&gt;&lt;property id=&quot;20307&quot; value=&quot;329&quot;/&gt;&lt;/object&gt;&lt;/object&gt;&lt;object type=&quot;8&quot; unique_id=&quot;1004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2861</TotalTime>
  <Words>647</Words>
  <Application>Microsoft Office PowerPoint</Application>
  <PresentationFormat>A4 Paper (210x297 mm)</PresentationFormat>
  <Paragraphs>63</Paragraphs>
  <Slides>18</Slides>
  <Notes>2</Notes>
  <HiddenSlides>2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4: Tạo hiệu ứng âm thanh, thay đổi tốc độ hiển thị hiệu ứng.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lich</dc:creator>
  <cp:lastModifiedBy>Techsi.vn</cp:lastModifiedBy>
  <cp:revision>217</cp:revision>
  <dcterms:created xsi:type="dcterms:W3CDTF">2015-01-27T02:31:58Z</dcterms:created>
  <dcterms:modified xsi:type="dcterms:W3CDTF">2021-01-27T07:44:44Z</dcterms:modified>
</cp:coreProperties>
</file>