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20"/>
  </p:notesMasterIdLst>
  <p:sldIdLst>
    <p:sldId id="297" r:id="rId5"/>
    <p:sldId id="273" r:id="rId6"/>
    <p:sldId id="299" r:id="rId7"/>
    <p:sldId id="300" r:id="rId8"/>
    <p:sldId id="289" r:id="rId9"/>
    <p:sldId id="290" r:id="rId10"/>
    <p:sldId id="291" r:id="rId11"/>
    <p:sldId id="292" r:id="rId12"/>
    <p:sldId id="301" r:id="rId13"/>
    <p:sldId id="302" r:id="rId14"/>
    <p:sldId id="303" r:id="rId15"/>
    <p:sldId id="304" r:id="rId16"/>
    <p:sldId id="305"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21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5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2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4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0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1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02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04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22/2/2023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333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0412"/>
            <a:ext cx="5034771" cy="1562031"/>
          </a:xfrm>
          <a:prstGeom prst="rect">
            <a:avLst/>
          </a:prstGeom>
        </p:spPr>
      </p:pic>
    </p:spTree>
    <p:extLst>
      <p:ext uri="{BB962C8B-B14F-4D97-AF65-F5344CB8AC3E}">
        <p14:creationId xmlns:p14="http://schemas.microsoft.com/office/powerpoint/2010/main" val="3421387426"/>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p>
        </p:txBody>
      </p:sp>
    </p:spTree>
    <p:extLst>
      <p:ext uri="{BB962C8B-B14F-4D97-AF65-F5344CB8AC3E}">
        <p14:creationId xmlns:p14="http://schemas.microsoft.com/office/powerpoint/2010/main" val="276031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8644"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8701" y="50019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339" y="6609252"/>
            <a:ext cx="301199" cy="241474"/>
          </a:xfrm>
          <a:prstGeom prst="rect">
            <a:avLst/>
          </a:prstGeom>
        </p:spPr>
      </p:pic>
      <p:sp>
        <p:nvSpPr>
          <p:cNvPr id="8" name="Rectangle 7"/>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9" name="Rectangle 8"/>
          <p:cNvSpPr/>
          <p:nvPr/>
        </p:nvSpPr>
        <p:spPr>
          <a:xfrm>
            <a:off x="4502398" y="50878"/>
            <a:ext cx="7237879" cy="483017"/>
          </a:xfrm>
          <a:prstGeom prst="rect">
            <a:avLst/>
          </a:prstGeom>
        </p:spPr>
        <p:txBody>
          <a:bodyPr wrap="none">
            <a:spAutoFit/>
          </a:bodyPr>
          <a:lstStyle/>
          <a:p>
            <a:pPr algn="just">
              <a:lnSpc>
                <a:spcPct val="115000"/>
              </a:lnSpc>
              <a:spcAft>
                <a:spcPts val="8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ây là câu giai điệu nằm trong bài hát nào đã học ở lớp 2</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pic>
        <p:nvPicPr>
          <p:cNvPr id="10"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140" y="1280526"/>
            <a:ext cx="609600" cy="609600"/>
          </a:xfrm>
          <a:prstGeom prst="rect">
            <a:avLst/>
          </a:prstGeom>
        </p:spPr>
      </p:pic>
      <p:sp>
        <p:nvSpPr>
          <p:cNvPr id="11" name="Rectangle 10"/>
          <p:cNvSpPr/>
          <p:nvPr/>
        </p:nvSpPr>
        <p:spPr>
          <a:xfrm>
            <a:off x="5470196" y="2776323"/>
            <a:ext cx="6205738" cy="743473"/>
          </a:xfrm>
          <a:prstGeom prst="rect">
            <a:avLst/>
          </a:prstGeom>
        </p:spPr>
        <p:txBody>
          <a:bodyPr wrap="none">
            <a:spAutoFit/>
          </a:bodyPr>
          <a:lstStyle/>
          <a:p>
            <a:pPr algn="just">
              <a:lnSpc>
                <a:spcPct val="115000"/>
              </a:lnSpc>
              <a:spcAft>
                <a:spcPts val="800"/>
              </a:spcAft>
            </a:pP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hát Dàn nhạc trong vườn</a:t>
            </a:r>
          </a:p>
        </p:txBody>
      </p:sp>
    </p:spTree>
    <p:extLst>
      <p:ext uri="{BB962C8B-B14F-4D97-AF65-F5344CB8AC3E}">
        <p14:creationId xmlns:p14="http://schemas.microsoft.com/office/powerpoint/2010/main" val="4176247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71"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sp>
        <p:nvSpPr>
          <p:cNvPr id="3" name="Rectangle 2"/>
          <p:cNvSpPr/>
          <p:nvPr/>
        </p:nvSpPr>
        <p:spPr>
          <a:xfrm>
            <a:off x="133738" y="103569"/>
            <a:ext cx="6503512"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Nghe bài </a:t>
            </a:r>
            <a:r>
              <a:rPr lang="en-US" sz="2400" i="1" dirty="0">
                <a:solidFill>
                  <a:srgbClr val="242021"/>
                </a:solidFill>
                <a:latin typeface="Times New Roman" panose="02020603050405020304" pitchFamily="18" charset="0"/>
                <a:ea typeface="Calibri" panose="020F0502020204030204" pitchFamily="34" charset="0"/>
              </a:rPr>
              <a:t>Dàn nhạc trong vườn </a:t>
            </a:r>
            <a:r>
              <a:rPr lang="en-US" sz="2400" dirty="0">
                <a:solidFill>
                  <a:srgbClr val="242021"/>
                </a:solidFill>
                <a:latin typeface="Times New Roman" panose="02020603050405020304" pitchFamily="18" charset="0"/>
                <a:ea typeface="Calibri" panose="020F0502020204030204" pitchFamily="34" charset="0"/>
              </a:rPr>
              <a:t>và vận động cơ thể </a:t>
            </a:r>
            <a:endParaRPr lang="en-US" sz="2400" dirty="0"/>
          </a:p>
        </p:txBody>
      </p:sp>
      <p:pic>
        <p:nvPicPr>
          <p:cNvPr id="12" name="DAN NHAC TROG VUON BEAT THEO SA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450" y="1332250"/>
            <a:ext cx="609600" cy="609600"/>
          </a:xfrm>
          <a:prstGeom prst="rect">
            <a:avLst/>
          </a:prstGeom>
        </p:spPr>
      </p:pic>
    </p:spTree>
    <p:extLst>
      <p:ext uri="{BB962C8B-B14F-4D97-AF65-F5344CB8AC3E}">
        <p14:creationId xmlns:p14="http://schemas.microsoft.com/office/powerpoint/2010/main" val="298904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128210" y="3168631"/>
            <a:ext cx="439094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 ƯỚC MƠ HỒNG</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3 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đôi vận động theo nhịp 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378</Words>
  <Application>Microsoft Office PowerPoint</Application>
  <PresentationFormat>Widescreen</PresentationFormat>
  <Paragraphs>30</Paragraphs>
  <Slides>15</Slides>
  <Notes>2</Notes>
  <HiddenSlides>0</HiddenSlides>
  <MMClips>12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#9Slide05 Dancing Script</vt:lpstr>
      <vt:lpstr>Arial</vt:lpstr>
      <vt:lpstr>Calibri</vt:lpstr>
      <vt:lpstr>Times New Roman</vt:lpstr>
      <vt:lpstr>5_Office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ngo tra giang</cp:lastModifiedBy>
  <cp:revision>51</cp:revision>
  <dcterms:created xsi:type="dcterms:W3CDTF">2022-04-04T11:47:32Z</dcterms:created>
  <dcterms:modified xsi:type="dcterms:W3CDTF">2023-02-22T05:34:00Z</dcterms:modified>
</cp:coreProperties>
</file>