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69" r:id="rId3"/>
    <p:sldId id="257" r:id="rId4"/>
    <p:sldId id="259" r:id="rId5"/>
    <p:sldId id="270" r:id="rId6"/>
    <p:sldId id="271" r:id="rId7"/>
    <p:sldId id="272" r:id="rId8"/>
    <p:sldId id="274" r:id="rId9"/>
    <p:sldId id="273" r:id="rId10"/>
    <p:sldId id="26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7EF50"/>
    <a:srgbClr val="E7D975"/>
    <a:srgbClr val="FFCC99"/>
    <a:srgbClr val="FF0066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F493E5-FFE2-48C3-AA84-FACC9B07B311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132509-9E71-4F1E-AEEF-29CC2B471C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3613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6378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589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071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594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4196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37073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193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32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525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364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3203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3B9BA2-B2BE-4310-AFF0-7549615168EA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920CD-A74E-4381-85C4-0DBB2BDF1E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119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18151" y="3124200"/>
            <a:ext cx="9144001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1: NHỮNG GÌ EM ĐÃ BIẾT</a:t>
            </a:r>
            <a:endParaRPr lang="en-US" sz="36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AutoShape 2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7264" y="2212127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CHỦ ĐỀ </a:t>
            </a:r>
            <a:r>
              <a:rPr lang="en-US" sz="3600" b="1" dirty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3600" b="1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 THIẾT KẾ BÀI TRÌNH CHIẾU</a:t>
            </a:r>
            <a:endParaRPr lang="en-US" sz="3600" b="1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0" y="21771"/>
            <a:ext cx="9151264" cy="10361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14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TRƯỜNG TIỂU HỌC PHÚC LỢI</a:t>
            </a:r>
          </a:p>
          <a:p>
            <a:pPr algn="ctr">
              <a:lnSpc>
                <a:spcPct val="114000"/>
              </a:lnSpc>
            </a:pP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29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Kết quả hình ảnh cho cảm ơn rất nhiề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15226"/>
            <a:ext cx="9296401" cy="687322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sp>
        <p:nvSpPr>
          <p:cNvPr id="2" name="AutoShape 4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1096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4" descr="Kết quả hình ảnh cho ảnh động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2648" y="11600922"/>
            <a:ext cx="3876675" cy="1247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393" y="48822"/>
            <a:ext cx="8704316" cy="13943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lnSpc>
                <a:spcPct val="150000"/>
              </a:lnSpc>
              <a:buAutoNum type="alphaUcPeriod"/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HOẠT ĐỘNG THỰC HÀNH</a:t>
            </a:r>
          </a:p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Nối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237335"/>
            <a:ext cx="1155545" cy="1563265"/>
          </a:xfrm>
          <a:prstGeom prst="rect">
            <a:avLst/>
          </a:prstGeom>
          <a:solidFill>
            <a:srgbClr val="E7D975"/>
          </a:solidFill>
          <a:ln>
            <a:solidFill>
              <a:schemeClr val="tx1"/>
            </a:solidFill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3237335"/>
            <a:ext cx="11430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9400" y="3237335"/>
            <a:ext cx="1100964" cy="15427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237335"/>
            <a:ext cx="1219200" cy="1532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3693783"/>
            <a:ext cx="1524000" cy="84452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3691894"/>
            <a:ext cx="1823052" cy="84641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92255" y="1828800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Mở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3649222" y="1408093"/>
            <a:ext cx="2450945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mới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629400" y="1813034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341794" y="5547452"/>
            <a:ext cx="2895600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3993051" y="5522893"/>
            <a:ext cx="1874349" cy="954107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678939" y="5509736"/>
            <a:ext cx="2127852" cy="523220"/>
          </a:xfrm>
          <a:prstGeom prst="rect">
            <a:avLst/>
          </a:prstGeom>
          <a:solidFill>
            <a:srgbClr val="E7D975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Elbow Connector 7"/>
          <p:cNvCxnSpPr>
            <a:stCxn id="6" idx="2"/>
            <a:endCxn id="1030" idx="0"/>
          </p:cNvCxnSpPr>
          <p:nvPr/>
        </p:nvCxnSpPr>
        <p:spPr>
          <a:xfrm rot="16200000" flipH="1">
            <a:off x="3323346" y="768728"/>
            <a:ext cx="1341763" cy="4508345"/>
          </a:xfrm>
          <a:prstGeom prst="bentConnector3">
            <a:avLst>
              <a:gd name="adj1" fmla="val 33479"/>
            </a:avLst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stCxn id="25" idx="2"/>
            <a:endCxn id="1026" idx="0"/>
          </p:cNvCxnSpPr>
          <p:nvPr/>
        </p:nvCxnSpPr>
        <p:spPr>
          <a:xfrm rot="5400000">
            <a:off x="2402967" y="765606"/>
            <a:ext cx="875135" cy="4068322"/>
          </a:xfrm>
          <a:prstGeom prst="bentConnector3">
            <a:avLst>
              <a:gd name="adj1" fmla="val 68538"/>
            </a:avLst>
          </a:prstGeom>
          <a:ln w="317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stCxn id="26" idx="2"/>
          </p:cNvCxnSpPr>
          <p:nvPr/>
        </p:nvCxnSpPr>
        <p:spPr>
          <a:xfrm flipH="1">
            <a:off x="3649222" y="2336254"/>
            <a:ext cx="4044104" cy="901081"/>
          </a:xfrm>
          <a:prstGeom prst="straightConnector1">
            <a:avLst/>
          </a:prstGeom>
          <a:ln w="31750">
            <a:solidFill>
              <a:srgbClr val="17EF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>
            <a:endCxn id="1027" idx="2"/>
          </p:cNvCxnSpPr>
          <p:nvPr/>
        </p:nvCxnSpPr>
        <p:spPr>
          <a:xfrm flipV="1">
            <a:off x="1981200" y="4770297"/>
            <a:ext cx="114300" cy="752596"/>
          </a:xfrm>
          <a:prstGeom prst="straightConnector1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0" name="Elbow Connector 2049"/>
          <p:cNvCxnSpPr>
            <a:stCxn id="28" idx="0"/>
            <a:endCxn id="1031" idx="2"/>
          </p:cNvCxnSpPr>
          <p:nvPr/>
        </p:nvCxnSpPr>
        <p:spPr>
          <a:xfrm rot="5400000" flipH="1" flipV="1">
            <a:off x="6009985" y="3458552"/>
            <a:ext cx="984582" cy="3144100"/>
          </a:xfrm>
          <a:prstGeom prst="bentConnector3">
            <a:avLst/>
          </a:prstGeom>
          <a:ln w="317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54" name="Straight Arrow Connector 2053"/>
          <p:cNvCxnSpPr/>
          <p:nvPr/>
        </p:nvCxnSpPr>
        <p:spPr>
          <a:xfrm flipH="1" flipV="1">
            <a:off x="5334000" y="4800600"/>
            <a:ext cx="1966985" cy="709136"/>
          </a:xfrm>
          <a:prstGeom prst="straightConnector1">
            <a:avLst/>
          </a:prstGeom>
          <a:ln w="31750"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8807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7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2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8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9"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6" descr="Hình ảnh có liên qua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TextBox 17"/>
          <p:cNvSpPr txBox="1"/>
          <p:nvPr/>
        </p:nvSpPr>
        <p:spPr>
          <a:xfrm>
            <a:off x="211084" y="160338"/>
            <a:ext cx="8704316" cy="7018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Đ,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S </a:t>
            </a:r>
            <a:r>
              <a:rPr lang="en-US" sz="30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000" b="1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3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4876800" y="206467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123372" y="914400"/>
            <a:ext cx="845457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tạo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vẽ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Chỉ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lnSpc>
                <a:spcPct val="200000"/>
              </a:lnSpc>
              <a:buAutoNum type="alphaLcParenR"/>
            </a:pP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nền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1" y="45005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529591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0" y="4551362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" name="Picture 9" descr="465af30fc0274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6025" y="4515076"/>
            <a:ext cx="1349375" cy="2611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1" name="Rounded Rectangle 30"/>
          <p:cNvSpPr/>
          <p:nvPr/>
        </p:nvSpPr>
        <p:spPr>
          <a:xfrm>
            <a:off x="8305800" y="10668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8305800" y="19050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ounded Rectangle 34"/>
          <p:cNvSpPr/>
          <p:nvPr/>
        </p:nvSpPr>
        <p:spPr>
          <a:xfrm>
            <a:off x="8273143" y="27432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ounded Rectangle 35"/>
          <p:cNvSpPr/>
          <p:nvPr/>
        </p:nvSpPr>
        <p:spPr>
          <a:xfrm>
            <a:off x="8273143" y="3581400"/>
            <a:ext cx="609600" cy="609600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8382000" y="3649636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8400144" y="1124152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8385628" y="278639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378371" y="1947838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53976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7" grpId="0"/>
      <p:bldP spid="38" grpId="0"/>
      <p:bldP spid="3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soạn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99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chèn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1516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6200" y="0"/>
            <a:ext cx="92202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937000" y="990600"/>
            <a:ext cx="44958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nhắc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2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THỰC HÀNH: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80 - SGK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06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1752600" y="182880"/>
            <a:ext cx="5562600" cy="914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Tiêu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chí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xét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62651" y="1447800"/>
            <a:ext cx="8229600" cy="4616648"/>
          </a:xfrm>
          <a:prstGeom prst="rect">
            <a:avLst/>
          </a:prstGeom>
          <a:solidFill>
            <a:schemeClr val="bg1">
              <a:alpha val="55000"/>
            </a:schemeClr>
          </a:solidFill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đầy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yêu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đủ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ảnh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kích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thước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trí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Văn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phông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cỡ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màu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phù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457200" indent="-457200">
              <a:lnSpc>
                <a:spcPct val="150000"/>
              </a:lnSpc>
              <a:buFontTx/>
              <a:buChar char="-"/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chiếu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thư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mục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570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533400" y="1219200"/>
            <a:ext cx="8001000" cy="2819400"/>
          </a:xfrm>
          <a:prstGeom prst="horizontalScroll">
            <a:avLst/>
          </a:prstGeom>
          <a:ln w="38100">
            <a:solidFill>
              <a:srgbClr val="FF0000"/>
            </a:solidFill>
          </a:ln>
          <a:effectLst>
            <a:glow rad="63500">
              <a:schemeClr val="accent1">
                <a:satMod val="175000"/>
                <a:alpha val="40000"/>
              </a:schemeClr>
            </a:glow>
            <a:innerShdw blurRad="63500" dist="50800" dir="16200000">
              <a:prstClr val="black">
                <a:alpha val="50000"/>
              </a:prstClr>
            </a:innerShdw>
            <a:reflection blurRad="6350" stA="50000" endA="300" endPos="38500" dist="50800" dir="5400000" sy="-100000" algn="bl" rotWithShape="0"/>
          </a:effectLst>
          <a:scene3d>
            <a:camera prst="perspectiveBelow"/>
            <a:lightRig rig="threePt" dir="t"/>
          </a:scene3d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THUYẾT TRÌNH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3149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668</TotalTime>
  <Words>227</Words>
  <Application>Microsoft Office PowerPoint</Application>
  <PresentationFormat>On-screen Show (4:3)</PresentationFormat>
  <Paragraphs>30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chi</dc:creator>
  <cp:lastModifiedBy>Administrator</cp:lastModifiedBy>
  <cp:revision>68</cp:revision>
  <dcterms:created xsi:type="dcterms:W3CDTF">2017-11-24T08:58:52Z</dcterms:created>
  <dcterms:modified xsi:type="dcterms:W3CDTF">2022-10-13T08:45:01Z</dcterms:modified>
</cp:coreProperties>
</file>