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9"/>
  </p:notesMasterIdLst>
  <p:sldIdLst>
    <p:sldId id="436" r:id="rId2"/>
    <p:sldId id="475" r:id="rId3"/>
    <p:sldId id="476" r:id="rId4"/>
    <p:sldId id="477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5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69" autoAdjust="0"/>
    <p:restoredTop sz="82549" autoAdjust="0"/>
  </p:normalViewPr>
  <p:slideViewPr>
    <p:cSldViewPr snapToGrid="0">
      <p:cViewPr varScale="1">
        <p:scale>
          <a:sx n="55" d="100"/>
          <a:sy n="55" d="100"/>
        </p:scale>
        <p:origin x="10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7D4BC-7659-4CE7-8886-8694DD11F19D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9840B-AD51-44E9-84F7-38E2DA9CE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9840B-AD51-44E9-84F7-38E2DA9CE4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6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6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3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8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3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4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p dễ thương - Phụ Kiện MacBook Chính Hãng">
            <a:extLst>
              <a:ext uri="{FF2B5EF4-FFF2-40B4-BE49-F238E27FC236}">
                <a16:creationId xmlns:a16="http://schemas.microsoft.com/office/drawing/2014/main" id="{661F2904-FBFF-4B5A-9AD7-2EF2F0B2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7951" y="1151453"/>
            <a:ext cx="866569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/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MĨ THUẬT LỚP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60F13-BB9E-4269-AAF9-FC795DDF2718}"/>
              </a:ext>
            </a:extLst>
          </p:cNvPr>
          <p:cNvSpPr txBox="1"/>
          <p:nvPr/>
        </p:nvSpPr>
        <p:spPr>
          <a:xfrm>
            <a:off x="3348111" y="4192173"/>
            <a:ext cx="662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</p:txBody>
      </p:sp>
    </p:spTree>
    <p:extLst>
      <p:ext uri="{BB962C8B-B14F-4D97-AF65-F5344CB8AC3E}">
        <p14:creationId xmlns:p14="http://schemas.microsoft.com/office/powerpoint/2010/main" val="346717859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45" objId="2"/>
        <p14:stopEvt time="1597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4F34D-0BBA-75CE-C90E-0B58E59B4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9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19C0D-7FF6-58DC-376C-91DD48C7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2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F745B-AAFD-D066-B1D7-FBDF9B7E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0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3B3C1-BE11-A3E5-13F9-C76DB846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7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E3019-9523-E84D-E448-F6337800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2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81C59-86C2-26C9-4EF5-B9D8AA93F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91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E684E-DB95-F29A-3BCF-92C8C528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imgur.com/h5Z6Ppa.jpg">
            <a:extLst>
              <a:ext uri="{FF2B5EF4-FFF2-40B4-BE49-F238E27FC236}">
                <a16:creationId xmlns:a16="http://schemas.microsoft.com/office/drawing/2014/main" id="{4E721CEA-7ACE-4F92-8094-9FABABBC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A8495D-4593-4248-B25E-9A8BBF6504C3}"/>
              </a:ext>
            </a:extLst>
          </p:cNvPr>
          <p:cNvSpPr/>
          <p:nvPr/>
        </p:nvSpPr>
        <p:spPr>
          <a:xfrm>
            <a:off x="3374923" y="2227007"/>
            <a:ext cx="56486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883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437ACE-FEB5-DA70-8224-E65903001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8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4C301-5A22-1B7C-425C-96F656A2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E55CA-A7F3-15EB-FBBB-FEE87F99E9ED}"/>
              </a:ext>
            </a:extLst>
          </p:cNvPr>
          <p:cNvSpPr txBox="1"/>
          <p:nvPr/>
        </p:nvSpPr>
        <p:spPr>
          <a:xfrm>
            <a:off x="2236177" y="3622430"/>
            <a:ext cx="7719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2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00852-5935-32B3-87DD-E872500A0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EA1CE0-3821-DA7C-FB81-635CECCD7F98}"/>
              </a:ext>
            </a:extLst>
          </p:cNvPr>
          <p:cNvSpPr txBox="1"/>
          <p:nvPr/>
        </p:nvSpPr>
        <p:spPr>
          <a:xfrm>
            <a:off x="3042139" y="3659722"/>
            <a:ext cx="6488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63BA4-0B83-0F6D-246A-A6A85E32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A9089-8501-1664-7ABE-51229C6F67E8}"/>
              </a:ext>
            </a:extLst>
          </p:cNvPr>
          <p:cNvSpPr txBox="1"/>
          <p:nvPr/>
        </p:nvSpPr>
        <p:spPr>
          <a:xfrm>
            <a:off x="3042139" y="3659722"/>
            <a:ext cx="6488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DA565-ECDC-0AFE-9050-42793CD5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9F447-BB06-1FA5-F4CD-0C80E135C1AF}"/>
              </a:ext>
            </a:extLst>
          </p:cNvPr>
          <p:cNvSpPr txBox="1"/>
          <p:nvPr/>
        </p:nvSpPr>
        <p:spPr>
          <a:xfrm>
            <a:off x="2514600" y="4855476"/>
            <a:ext cx="6488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96A0A-B16F-8B38-81E2-C74238421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9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8943C-1FF1-48C4-E5B6-EBB8CB1E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16F5B-C47F-4E5E-493A-5CB28E3D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FF9A2F-6892-3B7A-D3BF-297343A4D0E7}"/>
              </a:ext>
            </a:extLst>
          </p:cNvPr>
          <p:cNvSpPr/>
          <p:nvPr/>
        </p:nvSpPr>
        <p:spPr>
          <a:xfrm>
            <a:off x="3305908" y="1934308"/>
            <a:ext cx="6172200" cy="720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1D3F6-D9B8-DAF4-5E87-AA1C5258A45B}"/>
              </a:ext>
            </a:extLst>
          </p:cNvPr>
          <p:cNvSpPr txBox="1"/>
          <p:nvPr/>
        </p:nvSpPr>
        <p:spPr>
          <a:xfrm>
            <a:off x="4114799" y="1910072"/>
            <a:ext cx="5205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17, 18</a:t>
            </a:r>
          </a:p>
        </p:txBody>
      </p:sp>
    </p:spTree>
    <p:extLst>
      <p:ext uri="{BB962C8B-B14F-4D97-AF65-F5344CB8AC3E}">
        <p14:creationId xmlns:p14="http://schemas.microsoft.com/office/powerpoint/2010/main" val="3589041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2103</TotalTime>
  <Words>45</Words>
  <Application>Microsoft Office PowerPoint</Application>
  <PresentationFormat>Widescreen</PresentationFormat>
  <Paragraphs>12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Nhung Nguyễn</cp:lastModifiedBy>
  <cp:revision>160</cp:revision>
  <dcterms:created xsi:type="dcterms:W3CDTF">2021-01-29T04:19:07Z</dcterms:created>
  <dcterms:modified xsi:type="dcterms:W3CDTF">2022-12-28T05:16:02Z</dcterms:modified>
</cp:coreProperties>
</file>