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56" r:id="rId4"/>
    <p:sldId id="259" r:id="rId5"/>
    <p:sldId id="270" r:id="rId6"/>
    <p:sldId id="271" r:id="rId7"/>
    <p:sldId id="272" r:id="rId8"/>
    <p:sldId id="260" r:id="rId9"/>
    <p:sldId id="261" r:id="rId10"/>
    <p:sldId id="262" r:id="rId11"/>
    <p:sldId id="263" r:id="rId12"/>
    <p:sldId id="257" r:id="rId13"/>
    <p:sldId id="265" r:id="rId14"/>
    <p:sldId id="267" r:id="rId15"/>
    <p:sldId id="258" r:id="rId16"/>
    <p:sldId id="264" r:id="rId17"/>
    <p:sldId id="268" r:id="rId18"/>
    <p:sldId id="269" r:id="rId19"/>
    <p:sldId id="295" r:id="rId20"/>
  </p:sldIdLst>
  <p:sldSz cx="9144000" cy="5143500" type="screen16x9"/>
  <p:notesSz cx="6858000" cy="9144000"/>
  <p:embeddedFontLst>
    <p:embeddedFont>
      <p:font typeface="UTM Showcard" panose="02040603050506020204" pitchFamily="18" charset="0"/>
      <p:regular r:id="rId22"/>
    </p:embeddedFont>
    <p:embeddedFont>
      <p:font typeface="SVN-Newton" panose="02040603050506020204" pitchFamily="18" charset="0"/>
      <p:regular r:id="rId23"/>
    </p:embeddedFont>
    <p:embeddedFont>
      <p:font typeface="SVN-Berkshire Swash" panose="02040603050506020204" pitchFamily="18" charset="0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맑은 고딕" panose="020B0503020000020004" pitchFamily="34" charset="-127"/>
      <p:regular r:id="rId27"/>
      <p:bold r:id="rId28"/>
    </p:embeddedFont>
    <p:embeddedFont>
      <p:font typeface="UTM Cookies" panose="020406030505060202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微软雅黑" panose="020B0503020204020204" pitchFamily="34" charset="-122"/>
      <p:regular r:id="rId35"/>
      <p:bold r:id="rId3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14E"/>
    <a:srgbClr val="783912"/>
    <a:srgbClr val="FFFFFF"/>
    <a:srgbClr val="E4391F"/>
    <a:srgbClr val="97B918"/>
    <a:srgbClr val="FFED91"/>
    <a:srgbClr val="733811"/>
    <a:srgbClr val="103943"/>
    <a:srgbClr val="8DE0DF"/>
    <a:srgbClr val="002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73" y="-1075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E021F-53E1-4B49-B25B-E68112F6BB1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4CB96-8AAA-47FA-A22F-4E07DBDE09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93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A095D-FA42-461F-A809-F96013F0B9B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83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13B7-D5F9-4E28-B716-7D72BB9A8611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EDCC-7F47-4626-8567-6003C730DB6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13B7-D5F9-4E28-B716-7D72BB9A8611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EDCC-7F47-4626-8567-6003C730DB6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13B7-D5F9-4E28-B716-7D72BB9A8611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EDCC-7F47-4626-8567-6003C730DB6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24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0454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4092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131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3941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764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7673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119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13B7-D5F9-4E28-B716-7D72BB9A8611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EDCC-7F47-4626-8567-6003C730DB6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681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756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931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649053"/>
      </p:ext>
    </p:extLst>
  </p:cSld>
  <p:clrMapOvr>
    <a:masterClrMapping/>
  </p:clrMapOvr>
  <p:transition spd="slow" advTm="300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43721"/>
      </p:ext>
    </p:extLst>
  </p:cSld>
  <p:clrMapOvr>
    <a:masterClrMapping/>
  </p:clrMapOvr>
  <p:transition spd="slow" advTm="300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847336"/>
      </p:ext>
    </p:extLst>
  </p:cSld>
  <p:clrMapOvr>
    <a:masterClrMapping/>
  </p:clrMapOvr>
  <p:transition spd="slow" advTm="300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007945"/>
      </p:ext>
    </p:extLst>
  </p:cSld>
  <p:clrMapOvr>
    <a:masterClrMapping/>
  </p:clrMapOvr>
  <p:transition spd="slow" advTm="3000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530220"/>
      </p:ext>
    </p:extLst>
  </p:cSld>
  <p:clrMapOvr>
    <a:masterClrMapping/>
  </p:clrMapOvr>
  <p:transition spd="slow" advTm="3000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550384"/>
      </p:ext>
    </p:extLst>
  </p:cSld>
  <p:clrMapOvr>
    <a:masterClrMapping/>
  </p:clrMapOvr>
  <p:transition spd="slow" advTm="3000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2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489" y="-53650"/>
            <a:ext cx="1284843" cy="4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05449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13B7-D5F9-4E28-B716-7D72BB9A8611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EDCC-7F47-4626-8567-6003C730DB6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2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9719A-A0B4-4B6B-BB74-D672C3006C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489" y="-53650"/>
            <a:ext cx="1284843" cy="4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42573"/>
      </p:ext>
    </p:extLst>
  </p:cSld>
  <p:clrMapOvr>
    <a:masterClrMapping/>
  </p:clrMapOvr>
  <p:transition spd="slow" advTm="3000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2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88BBA-6FC1-4CC5-96D8-86F02EF752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489" y="-53650"/>
            <a:ext cx="1284843" cy="4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83233"/>
      </p:ext>
    </p:extLst>
  </p:cSld>
  <p:clrMapOvr>
    <a:masterClrMapping/>
  </p:clrMapOvr>
  <p:transition spd="slow" advTm="3000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2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DA426-D2A8-46DE-B33E-EA83D2832C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489" y="-53650"/>
            <a:ext cx="1284843" cy="4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50583"/>
      </p:ext>
    </p:extLst>
  </p:cSld>
  <p:clrMapOvr>
    <a:masterClrMapping/>
  </p:clrMapOvr>
  <p:transition spd="slow" advTm="3000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624501"/>
      </p:ext>
    </p:extLst>
  </p:cSld>
  <p:clrMapOvr>
    <a:masterClrMapping/>
  </p:clrMapOvr>
  <p:transition spd="slow" advTm="3000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671079"/>
      </p:ext>
    </p:extLst>
  </p:cSld>
  <p:clrMapOvr>
    <a:masterClrMapping/>
  </p:clrMapOvr>
  <p:transition spd="slow" advTm="3000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513080"/>
      </p:ext>
    </p:extLst>
  </p:cSld>
  <p:clrMapOvr>
    <a:masterClrMapping/>
  </p:clrMapOvr>
  <p:transition spd="slow" advTm="3000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296635"/>
      </p:ext>
    </p:extLst>
  </p:cSld>
  <p:clrMapOvr>
    <a:masterClrMapping/>
  </p:clrMapOvr>
  <p:transition spd="slow" advTm="3000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495425"/>
            <a:ext cx="7886700" cy="314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039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13B7-D5F9-4E28-B716-7D72BB9A8611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EDCC-7F47-4626-8567-6003C730DB6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13B7-D5F9-4E28-B716-7D72BB9A8611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EDCC-7F47-4626-8567-6003C730DB6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13B7-D5F9-4E28-B716-7D72BB9A8611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EDCC-7F47-4626-8567-6003C730DB6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13B7-D5F9-4E28-B716-7D72BB9A8611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EDCC-7F47-4626-8567-6003C730DB6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13B7-D5F9-4E28-B716-7D72BB9A8611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EDCC-7F47-4626-8567-6003C730DB6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13B7-D5F9-4E28-B716-7D72BB9A8611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EDCC-7F47-4626-8567-6003C730DB6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B13B7-D5F9-4E28-B716-7D72BB9A8611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5EDCC-7F47-4626-8567-6003C730DB65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569022-08B5-4115-9510-1A695072D73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8192536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AE414B8-2363-4A81-848D-2907A063539C}"/>
              </a:ext>
            </a:extLst>
          </p:cNvPr>
          <p:cNvSpPr txBox="1"/>
          <p:nvPr userDrawn="1"/>
        </p:nvSpPr>
        <p:spPr>
          <a:xfrm>
            <a:off x="2865660" y="922778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860046-7F91-4925-A2B4-E76F914DAD60}"/>
              </a:ext>
            </a:extLst>
          </p:cNvPr>
          <p:cNvSpPr txBox="1">
            <a:spLocks/>
          </p:cNvSpPr>
          <p:nvPr userDrawn="1"/>
        </p:nvSpPr>
        <p:spPr>
          <a:xfrm>
            <a:off x="1429952" y="982806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06A9B9-796B-4F54-ACE9-06107A177D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956056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5CF32E-A7C2-4E94-A1FE-B20D901D39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DC71C8-2733-4451-A314-E0096F87E0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DB65CC-4E73-4D65-B789-B904B52D00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제목 1">
            <a:extLst>
              <a:ext uri="{FF2B5EF4-FFF2-40B4-BE49-F238E27FC236}">
                <a16:creationId xmlns:a16="http://schemas.microsoft.com/office/drawing/2014/main" id="{D44B2642-ACE6-4685-9031-029386720411}"/>
              </a:ext>
            </a:extLst>
          </p:cNvPr>
          <p:cNvSpPr txBox="1">
            <a:spLocks/>
          </p:cNvSpPr>
          <p:nvPr userDrawn="1"/>
        </p:nvSpPr>
        <p:spPr>
          <a:xfrm>
            <a:off x="8172400" y="-129960"/>
            <a:ext cx="1152128" cy="469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Măng</a:t>
            </a:r>
            <a:r>
              <a:rPr kumimoji="0" lang="en-US" altLang="ko-KR" sz="120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 non</a:t>
            </a:r>
            <a:endParaRPr kumimoji="0" lang="ko-KR" altLang="en-US" sz="120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75FF6-8E09-478C-AFA3-26BAE2AD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191B2-DEDF-44F5-BC9A-ED182E7A7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00538-7378-4AA4-A457-C0BC46E00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45A2D-909E-478B-AB05-3818BFBE808A}" type="datetimeFigureOut">
              <a:rPr lang="vi-VN" smtClean="0"/>
              <a:t>03/05/2022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38003-E691-4239-BEFE-41F0F41AB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8F72-E8DB-445C-A518-28A7A0C7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69F67F65-862E-4E92-9851-6DB18362AB68}"/>
              </a:ext>
            </a:extLst>
          </p:cNvPr>
          <p:cNvSpPr txBox="1">
            <a:spLocks/>
          </p:cNvSpPr>
          <p:nvPr userDrawn="1"/>
        </p:nvSpPr>
        <p:spPr>
          <a:xfrm>
            <a:off x="8244408" y="-129960"/>
            <a:ext cx="1152128" cy="469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Măng</a:t>
            </a:r>
            <a:r>
              <a:rPr kumimoji="0" lang="en-US" altLang="ko-KR" sz="110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 non</a:t>
            </a:r>
            <a:endParaRPr kumimoji="0" lang="ko-KR" altLang="en-US" sz="110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39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758EA-09E0-4A15-9E2A-F39C70A225A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015489" y="-53650"/>
            <a:ext cx="1284843" cy="406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395E1-ADB0-4734-8C3F-9ACFEEF2643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23" y="5756407"/>
            <a:ext cx="864096" cy="1469411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0EE327D-19CB-468C-900A-1FF8668BEF92}"/>
              </a:ext>
            </a:extLst>
          </p:cNvPr>
          <p:cNvSpPr txBox="1"/>
          <p:nvPr userDrawn="1"/>
        </p:nvSpPr>
        <p:spPr>
          <a:xfrm>
            <a:off x="2149245" y="6532844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9"/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01FB92-E5CE-45D6-8BF1-5765B3A58F69}"/>
              </a:ext>
            </a:extLst>
          </p:cNvPr>
          <p:cNvSpPr txBox="1">
            <a:spLocks/>
          </p:cNvSpPr>
          <p:nvPr userDrawn="1"/>
        </p:nvSpPr>
        <p:spPr>
          <a:xfrm>
            <a:off x="1072465" y="6983052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740C21-BF7C-4B42-AD54-4D35CE56D33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2379" y="-7558416"/>
            <a:ext cx="864096" cy="1469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ED85FB-ABF8-4364-8B25-AE7144B11FA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293" y="-6823710"/>
            <a:ext cx="864096" cy="1469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655C91-E9D1-4A79-9FAA-84E843F080C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2379" y="13708501"/>
            <a:ext cx="864096" cy="1469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754CD7-D52D-4D9B-B088-16942DBEBD4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381" y="14443207"/>
            <a:ext cx="864096" cy="14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0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ransition spd="slow" advTm="3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30.png"/><Relationship Id="rId18" Type="http://schemas.openxmlformats.org/officeDocument/2006/relationships/image" Target="../media/image270.png"/><Relationship Id="rId3" Type="http://schemas.openxmlformats.org/officeDocument/2006/relationships/image" Target="../media/image43.png"/><Relationship Id="rId21" Type="http://schemas.openxmlformats.org/officeDocument/2006/relationships/image" Target="../media/image300.png"/><Relationship Id="rId7" Type="http://schemas.openxmlformats.org/officeDocument/2006/relationships/image" Target="../media/image180.png"/><Relationship Id="rId12" Type="http://schemas.openxmlformats.org/officeDocument/2006/relationships/image" Target="../media/image220.png"/><Relationship Id="rId17" Type="http://schemas.openxmlformats.org/officeDocument/2006/relationships/image" Target="../media/image261.png"/><Relationship Id="rId2" Type="http://schemas.openxmlformats.org/officeDocument/2006/relationships/image" Target="../media/image39.png"/><Relationship Id="rId16" Type="http://schemas.openxmlformats.org/officeDocument/2006/relationships/image" Target="../media/image250.png"/><Relationship Id="rId20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210.png"/><Relationship Id="rId5" Type="http://schemas.openxmlformats.org/officeDocument/2006/relationships/image" Target="../media/image160.png"/><Relationship Id="rId15" Type="http://schemas.openxmlformats.org/officeDocument/2006/relationships/image" Target="../media/image471.png"/><Relationship Id="rId23" Type="http://schemas.openxmlformats.org/officeDocument/2006/relationships/image" Target="../media/image320.png"/><Relationship Id="rId10" Type="http://schemas.openxmlformats.org/officeDocument/2006/relationships/image" Target="../media/image12.png"/><Relationship Id="rId19" Type="http://schemas.openxmlformats.org/officeDocument/2006/relationships/image" Target="../media/image280.png"/><Relationship Id="rId4" Type="http://schemas.openxmlformats.org/officeDocument/2006/relationships/image" Target="../media/image38.png"/><Relationship Id="rId9" Type="http://schemas.openxmlformats.org/officeDocument/2006/relationships/image" Target="../media/image47.png"/><Relationship Id="rId14" Type="http://schemas.openxmlformats.org/officeDocument/2006/relationships/image" Target="../media/image8.png"/><Relationship Id="rId22" Type="http://schemas.openxmlformats.org/officeDocument/2006/relationships/image" Target="../media/image3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90.png"/><Relationship Id="rId18" Type="http://schemas.openxmlformats.org/officeDocument/2006/relationships/image" Target="../media/image420.png"/><Relationship Id="rId3" Type="http://schemas.openxmlformats.org/officeDocument/2006/relationships/image" Target="../media/image160.png"/><Relationship Id="rId21" Type="http://schemas.openxmlformats.org/officeDocument/2006/relationships/image" Target="../media/image500.png"/><Relationship Id="rId7" Type="http://schemas.openxmlformats.org/officeDocument/2006/relationships/image" Target="../media/image48.png"/><Relationship Id="rId12" Type="http://schemas.openxmlformats.org/officeDocument/2006/relationships/image" Target="../media/image380.png"/><Relationship Id="rId17" Type="http://schemas.openxmlformats.org/officeDocument/2006/relationships/image" Target="../media/image310.png"/><Relationship Id="rId2" Type="http://schemas.openxmlformats.org/officeDocument/2006/relationships/image" Target="../media/image38.png"/><Relationship Id="rId16" Type="http://schemas.openxmlformats.org/officeDocument/2006/relationships/image" Target="../media/image41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50.png"/><Relationship Id="rId5" Type="http://schemas.openxmlformats.org/officeDocument/2006/relationships/image" Target="../media/image340.png"/><Relationship Id="rId15" Type="http://schemas.openxmlformats.org/officeDocument/2006/relationships/image" Target="../media/image400.png"/><Relationship Id="rId23" Type="http://schemas.openxmlformats.org/officeDocument/2006/relationships/image" Target="../media/image470.png"/><Relationship Id="rId10" Type="http://schemas.openxmlformats.org/officeDocument/2006/relationships/image" Target="../media/image8.png"/><Relationship Id="rId19" Type="http://schemas.openxmlformats.org/officeDocument/2006/relationships/image" Target="../media/image51.png"/><Relationship Id="rId4" Type="http://schemas.openxmlformats.org/officeDocument/2006/relationships/image" Target="../media/image330.png"/><Relationship Id="rId9" Type="http://schemas.openxmlformats.org/officeDocument/2006/relationships/image" Target="../media/image50.png"/><Relationship Id="rId14" Type="http://schemas.openxmlformats.org/officeDocument/2006/relationships/image" Target="../media/image280.png"/><Relationship Id="rId22" Type="http://schemas.openxmlformats.org/officeDocument/2006/relationships/image" Target="../media/image5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12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580.png"/><Relationship Id="rId10" Type="http://schemas.openxmlformats.org/officeDocument/2006/relationships/image" Target="../media/image57.png"/><Relationship Id="rId4" Type="http://schemas.openxmlformats.org/officeDocument/2006/relationships/image" Target="../media/image520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2.png"/><Relationship Id="rId7" Type="http://schemas.openxmlformats.org/officeDocument/2006/relationships/image" Target="../media/image2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1.png"/><Relationship Id="rId3" Type="http://schemas.openxmlformats.org/officeDocument/2006/relationships/audio" Target="../media/audio2.wav"/><Relationship Id="rId7" Type="http://schemas.openxmlformats.org/officeDocument/2006/relationships/image" Target="../media/image171.png"/><Relationship Id="rId12" Type="http://schemas.openxmlformats.org/officeDocument/2006/relationships/image" Target="../media/image2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11.png"/><Relationship Id="rId5" Type="http://schemas.openxmlformats.org/officeDocument/2006/relationships/image" Target="../media/image20.png"/><Relationship Id="rId10" Type="http://schemas.openxmlformats.org/officeDocument/2006/relationships/image" Target="../media/image201.png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image" Target="../media/image20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DC1384-63DE-47DD-A6CB-D326CAEA743E}"/>
              </a:ext>
            </a:extLst>
          </p:cNvPr>
          <p:cNvGrpSpPr/>
          <p:nvPr/>
        </p:nvGrpSpPr>
        <p:grpSpPr>
          <a:xfrm>
            <a:off x="0" y="-178618"/>
            <a:ext cx="9204308" cy="5276576"/>
            <a:chOff x="0" y="-178618"/>
            <a:chExt cx="9204308" cy="5276576"/>
          </a:xfrm>
        </p:grpSpPr>
        <p:pic>
          <p:nvPicPr>
            <p:cNvPr id="5" name="그림 4" descr="책꼬마 표지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45542"/>
              <a:ext cx="9144000" cy="5143500"/>
            </a:xfrm>
            <a:prstGeom prst="rect">
              <a:avLst/>
            </a:prstGeom>
          </p:spPr>
        </p:pic>
        <p:sp>
          <p:nvSpPr>
            <p:cNvPr id="17" name="제목 1">
              <a:extLst>
                <a:ext uri="{FF2B5EF4-FFF2-40B4-BE49-F238E27FC236}">
                  <a16:creationId xmlns:a16="http://schemas.microsoft.com/office/drawing/2014/main" id="{EAB9A627-8176-4E62-ABD3-B6C93CA9806C}"/>
                </a:ext>
              </a:extLst>
            </p:cNvPr>
            <p:cNvSpPr txBox="1">
              <a:spLocks/>
            </p:cNvSpPr>
            <p:nvPr/>
          </p:nvSpPr>
          <p:spPr>
            <a:xfrm>
              <a:off x="8098044" y="-178618"/>
              <a:ext cx="1106264" cy="4483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Măng</a:t>
              </a:r>
              <a:r>
                <a:rPr kumimoji="0" lang="en-US" altLang="ko-KR" sz="1400" i="1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non</a:t>
              </a:r>
              <a:endParaRPr kumimoji="0" lang="ko-KR" altLang="en-US" sz="140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51720" y="156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29013" y="627885"/>
            <a:ext cx="1644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  <a:ea typeface="HY견고딕" pitchFamily="18" charset="-127"/>
              </a:rPr>
              <a:t>Toán</a:t>
            </a:r>
            <a:endParaRPr lang="en-US" altLang="ko-KR" sz="2800" dirty="0">
              <a:solidFill>
                <a:schemeClr val="accent6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VN-Berkshire Swash" panose="02040603050506020204" pitchFamily="18" charset="0"/>
              <a:ea typeface="HY견고딕" pitchFamily="18" charset="-127"/>
            </a:endParaRPr>
          </a:p>
        </p:txBody>
      </p:sp>
      <p:pic>
        <p:nvPicPr>
          <p:cNvPr id="10" name="그림 9" descr="꽃.png"/>
          <p:cNvPicPr>
            <a:picLocks noChangeAspect="1"/>
          </p:cNvPicPr>
          <p:nvPr/>
        </p:nvPicPr>
        <p:blipFill>
          <a:blip r:embed="rId3" cstate="print"/>
          <a:srcRect l="61763" t="89199" r="36022" b="3801"/>
          <a:stretch>
            <a:fillRect/>
          </a:stretch>
        </p:blipFill>
        <p:spPr>
          <a:xfrm rot="19751393">
            <a:off x="644861" y="2224372"/>
            <a:ext cx="648072" cy="1152128"/>
          </a:xfrm>
          <a:prstGeom prst="rect">
            <a:avLst/>
          </a:prstGeom>
        </p:spPr>
      </p:pic>
      <p:pic>
        <p:nvPicPr>
          <p:cNvPr id="11" name="그림 10" descr="꽃.png"/>
          <p:cNvPicPr>
            <a:picLocks noChangeAspect="1"/>
          </p:cNvPicPr>
          <p:nvPr/>
        </p:nvPicPr>
        <p:blipFill>
          <a:blip r:embed="rId3" cstate="print"/>
          <a:srcRect l="63978" t="89199" r="34053" b="3801"/>
          <a:stretch>
            <a:fillRect/>
          </a:stretch>
        </p:blipFill>
        <p:spPr>
          <a:xfrm rot="1957164">
            <a:off x="7956376" y="2355726"/>
            <a:ext cx="576064" cy="1152128"/>
          </a:xfrm>
          <a:prstGeom prst="rect">
            <a:avLst/>
          </a:prstGeom>
        </p:spPr>
      </p:pic>
      <p:pic>
        <p:nvPicPr>
          <p:cNvPr id="12" name="그림 11" descr="꽃.png"/>
          <p:cNvPicPr>
            <a:picLocks noChangeAspect="1"/>
          </p:cNvPicPr>
          <p:nvPr/>
        </p:nvPicPr>
        <p:blipFill>
          <a:blip r:embed="rId3" cstate="print"/>
          <a:srcRect l="66193" t="89199" r="31592" b="3801"/>
          <a:stretch>
            <a:fillRect/>
          </a:stretch>
        </p:blipFill>
        <p:spPr>
          <a:xfrm rot="11301373">
            <a:off x="4227318" y="-287648"/>
            <a:ext cx="648072" cy="11521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AB2C16-2111-4DD2-A6D7-6A18B3D10C72}"/>
              </a:ext>
            </a:extLst>
          </p:cNvPr>
          <p:cNvSpPr txBox="1"/>
          <p:nvPr/>
        </p:nvSpPr>
        <p:spPr>
          <a:xfrm>
            <a:off x="3652401" y="2371794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  <a:ea typeface="HY견고딕" pitchFamily="18" charset="-127"/>
              </a:rPr>
              <a:t>(Trang 176)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937808-9541-4C01-ACF4-EEAFBD89C290}"/>
              </a:ext>
            </a:extLst>
          </p:cNvPr>
          <p:cNvGrpSpPr/>
          <p:nvPr/>
        </p:nvGrpSpPr>
        <p:grpSpPr>
          <a:xfrm>
            <a:off x="1423541" y="1466513"/>
            <a:ext cx="6296918" cy="924115"/>
            <a:chOff x="1423541" y="1466513"/>
            <a:chExt cx="6296918" cy="9241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84A794-9601-46A9-8B9D-4B46DE7D49D8}"/>
                </a:ext>
              </a:extLst>
            </p:cNvPr>
            <p:cNvSpPr txBox="1"/>
            <p:nvPr/>
          </p:nvSpPr>
          <p:spPr>
            <a:xfrm>
              <a:off x="1423542" y="1466513"/>
              <a:ext cx="62969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5400" dirty="0" err="1">
                  <a:ln w="177800">
                    <a:solidFill>
                      <a:srgbClr val="783912"/>
                    </a:solidFill>
                  </a:ln>
                  <a:solidFill>
                    <a:srgbClr val="783912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Luyện</a:t>
              </a:r>
              <a:r>
                <a:rPr lang="en-US" altLang="ko-KR" sz="5400" dirty="0">
                  <a:ln w="177800">
                    <a:solidFill>
                      <a:srgbClr val="783912"/>
                    </a:solidFill>
                  </a:ln>
                  <a:solidFill>
                    <a:srgbClr val="783912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en-US" altLang="ko-KR" sz="5400" dirty="0" err="1">
                  <a:ln w="177800">
                    <a:solidFill>
                      <a:srgbClr val="783912"/>
                    </a:solidFill>
                  </a:ln>
                  <a:solidFill>
                    <a:srgbClr val="783912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tập</a:t>
              </a:r>
              <a:r>
                <a:rPr lang="en-US" altLang="ko-KR" sz="5400" dirty="0">
                  <a:ln w="177800">
                    <a:solidFill>
                      <a:srgbClr val="783912"/>
                    </a:solidFill>
                  </a:ln>
                  <a:solidFill>
                    <a:srgbClr val="783912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en-US" altLang="ko-KR" sz="5400" dirty="0" err="1">
                  <a:ln w="177800">
                    <a:solidFill>
                      <a:srgbClr val="783912"/>
                    </a:solidFill>
                  </a:ln>
                  <a:solidFill>
                    <a:srgbClr val="783912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chung</a:t>
              </a:r>
              <a:endParaRPr lang="en-US" altLang="ko-KR" sz="2800" dirty="0">
                <a:ln w="177800">
                  <a:solidFill>
                    <a:srgbClr val="783912"/>
                  </a:solidFill>
                </a:ln>
                <a:solidFill>
                  <a:srgbClr val="78391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D744A8-EE9E-42C3-9FCC-20D11CA3B2C1}"/>
                </a:ext>
              </a:extLst>
            </p:cNvPr>
            <p:cNvSpPr txBox="1"/>
            <p:nvPr/>
          </p:nvSpPr>
          <p:spPr>
            <a:xfrm>
              <a:off x="1423541" y="1467298"/>
              <a:ext cx="62969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5400" dirty="0" err="1">
                  <a:solidFill>
                    <a:srgbClr val="FFFFFF"/>
                  </a:solidFill>
                  <a:latin typeface="UTM Showcard" panose="02040603050506020204" pitchFamily="18" charset="0"/>
                  <a:ea typeface="HY견고딕" pitchFamily="18" charset="-127"/>
                </a:rPr>
                <a:t>Luyện</a:t>
              </a:r>
              <a:r>
                <a:rPr lang="en-US" altLang="ko-KR" sz="5400" dirty="0">
                  <a:solidFill>
                    <a:srgbClr val="FFFFFF"/>
                  </a:solidFill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en-US" altLang="ko-KR" sz="5400" dirty="0" err="1">
                  <a:solidFill>
                    <a:srgbClr val="FFFFFF"/>
                  </a:solidFill>
                  <a:latin typeface="UTM Showcard" panose="02040603050506020204" pitchFamily="18" charset="0"/>
                  <a:ea typeface="HY견고딕" pitchFamily="18" charset="-127"/>
                </a:rPr>
                <a:t>tập</a:t>
              </a:r>
              <a:r>
                <a:rPr lang="en-US" altLang="ko-KR" sz="5400" dirty="0">
                  <a:solidFill>
                    <a:srgbClr val="FFFFFF"/>
                  </a:solidFill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en-US" altLang="ko-KR" sz="5400" dirty="0" err="1">
                  <a:solidFill>
                    <a:srgbClr val="FFFFFF"/>
                  </a:solidFill>
                  <a:latin typeface="UTM Showcard" panose="02040603050506020204" pitchFamily="18" charset="0"/>
                  <a:ea typeface="HY견고딕" pitchFamily="18" charset="-127"/>
                </a:rPr>
                <a:t>chung</a:t>
              </a:r>
              <a:endParaRPr lang="en-US" altLang="ko-KR" sz="2800" dirty="0">
                <a:solidFill>
                  <a:srgbClr val="FFFFFF"/>
                </a:solidFill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구름 글상자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83415" b="78683"/>
          <a:stretch>
            <a:fillRect/>
          </a:stretch>
        </p:blipFill>
        <p:spPr>
          <a:xfrm>
            <a:off x="255413" y="39459"/>
            <a:ext cx="1593541" cy="1152128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2103" y="178296"/>
            <a:ext cx="1440160" cy="857250"/>
          </a:xfrm>
        </p:spPr>
        <p:txBody>
          <a:bodyPr>
            <a:normAutofit/>
          </a:bodyPr>
          <a:lstStyle/>
          <a:p>
            <a:r>
              <a:rPr lang="en-US" altLang="ko-KR" sz="2800" b="1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BÀI 2</a:t>
            </a:r>
            <a:endParaRPr lang="ko-KR" altLang="en-US" sz="2800" b="1" dirty="0"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DEA7EE-CF4C-416E-8AE9-1CE2C114D2F4}"/>
              </a:ext>
            </a:extLst>
          </p:cNvPr>
          <p:cNvGrpSpPr/>
          <p:nvPr/>
        </p:nvGrpSpPr>
        <p:grpSpPr>
          <a:xfrm>
            <a:off x="1600624" y="51470"/>
            <a:ext cx="6912768" cy="1008112"/>
            <a:chOff x="1600624" y="51470"/>
            <a:chExt cx="6912768" cy="1008112"/>
          </a:xfrm>
        </p:grpSpPr>
        <p:pic>
          <p:nvPicPr>
            <p:cNvPr id="5" name="그림 4" descr="꼬리 글상자.png"/>
            <p:cNvPicPr>
              <a:picLocks noChangeAspect="1"/>
            </p:cNvPicPr>
            <p:nvPr/>
          </p:nvPicPr>
          <p:blipFill>
            <a:blip r:embed="rId3" cstate="print"/>
            <a:srcRect l="14175" r="10226" b="80400"/>
            <a:stretch>
              <a:fillRect/>
            </a:stretch>
          </p:blipFill>
          <p:spPr>
            <a:xfrm>
              <a:off x="1600624" y="51470"/>
              <a:ext cx="6912768" cy="1008112"/>
            </a:xfrm>
            <a:prstGeom prst="rect">
              <a:avLst/>
            </a:prstGeom>
          </p:spPr>
        </p:pic>
        <p:sp>
          <p:nvSpPr>
            <p:cNvPr id="6" name="제목 1"/>
            <p:cNvSpPr txBox="1">
              <a:spLocks/>
            </p:cNvSpPr>
            <p:nvPr/>
          </p:nvSpPr>
          <p:spPr>
            <a:xfrm>
              <a:off x="2339752" y="123478"/>
              <a:ext cx="5544616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32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Tính</a:t>
              </a:r>
              <a:endPara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11" name="그림 10" descr="토미.png"/>
          <p:cNvPicPr>
            <a:picLocks noChangeAspect="1"/>
          </p:cNvPicPr>
          <p:nvPr/>
        </p:nvPicPr>
        <p:blipFill>
          <a:blip r:embed="rId4" cstate="print"/>
          <a:srcRect l="8263" t="19200" r="83862" b="59800"/>
          <a:stretch>
            <a:fillRect/>
          </a:stretch>
        </p:blipFill>
        <p:spPr>
          <a:xfrm>
            <a:off x="223434" y="1742908"/>
            <a:ext cx="672075" cy="10081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FA042F-7AEA-4DEC-A8C0-BF0C76F51170}"/>
              </a:ext>
            </a:extLst>
          </p:cNvPr>
          <p:cNvGrpSpPr/>
          <p:nvPr/>
        </p:nvGrpSpPr>
        <p:grpSpPr>
          <a:xfrm>
            <a:off x="892725" y="1214466"/>
            <a:ext cx="3240360" cy="1440160"/>
            <a:chOff x="892725" y="1214466"/>
            <a:chExt cx="3240360" cy="1440160"/>
          </a:xfrm>
        </p:grpSpPr>
        <p:pic>
          <p:nvPicPr>
            <p:cNvPr id="10" name="그림 9" descr="말풍선 하양.png"/>
            <p:cNvPicPr>
              <a:picLocks noChangeAspect="1"/>
            </p:cNvPicPr>
            <p:nvPr/>
          </p:nvPicPr>
          <p:blipFill>
            <a:blip r:embed="rId5" cstate="print"/>
            <a:srcRect l="16138" t="24800" r="56300" b="59800"/>
            <a:stretch>
              <a:fillRect/>
            </a:stretch>
          </p:blipFill>
          <p:spPr>
            <a:xfrm>
              <a:off x="892725" y="1214466"/>
              <a:ext cx="3240360" cy="14401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1EAC2F2-A815-4A7E-8F3C-F38E3FB2B960}"/>
                    </a:ext>
                  </a:extLst>
                </p:cNvPr>
                <p:cNvSpPr txBox="1"/>
                <p:nvPr/>
              </p:nvSpPr>
              <p:spPr>
                <a:xfrm>
                  <a:off x="1646661" y="1618569"/>
                  <a:ext cx="2117166" cy="80021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vi-VN" sz="3600" b="1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1EAC2F2-A815-4A7E-8F3C-F38E3FB2B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6661" y="1618569"/>
                  <a:ext cx="2117166" cy="800219"/>
                </a:xfrm>
                <a:prstGeom prst="rect">
                  <a:avLst/>
                </a:prstGeom>
                <a:blipFill>
                  <a:blip r:embed="rId6"/>
                  <a:stretch>
                    <a:fillRect t="-3817" b="-1679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제목 1">
              <a:extLst>
                <a:ext uri="{FF2B5EF4-FFF2-40B4-BE49-F238E27FC236}">
                  <a16:creationId xmlns:a16="http://schemas.microsoft.com/office/drawing/2014/main" id="{748A2199-1AE6-4FFD-824B-E6317AF16902}"/>
                </a:ext>
              </a:extLst>
            </p:cNvPr>
            <p:cNvSpPr txBox="1">
              <a:spLocks/>
            </p:cNvSpPr>
            <p:nvPr/>
          </p:nvSpPr>
          <p:spPr>
            <a:xfrm>
              <a:off x="1061758" y="1771901"/>
              <a:ext cx="512338" cy="4935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24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a)</a:t>
              </a:r>
              <a:endParaRPr lang="ko-KR" alt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0DC74D-32F5-4FD4-97EA-829F15A33240}"/>
              </a:ext>
            </a:extLst>
          </p:cNvPr>
          <p:cNvGrpSpPr/>
          <p:nvPr/>
        </p:nvGrpSpPr>
        <p:grpSpPr>
          <a:xfrm>
            <a:off x="4802376" y="1202682"/>
            <a:ext cx="3428730" cy="1440160"/>
            <a:chOff x="4802376" y="1202682"/>
            <a:chExt cx="3428730" cy="1440160"/>
          </a:xfrm>
        </p:grpSpPr>
        <p:pic>
          <p:nvPicPr>
            <p:cNvPr id="17" name="그림 9" descr="말풍선 하양.png">
              <a:extLst>
                <a:ext uri="{FF2B5EF4-FFF2-40B4-BE49-F238E27FC236}">
                  <a16:creationId xmlns:a16="http://schemas.microsoft.com/office/drawing/2014/main" id="{5C251479-354F-468C-A1E3-198DB379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l="16138" t="24800" r="56300" b="59800"/>
            <a:stretch>
              <a:fillRect/>
            </a:stretch>
          </p:blipFill>
          <p:spPr>
            <a:xfrm flipH="1">
              <a:off x="4802376" y="1202682"/>
              <a:ext cx="3428730" cy="14401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7B70E8-D5CE-4B13-B754-B76913927CDB}"/>
                    </a:ext>
                  </a:extLst>
                </p:cNvPr>
                <p:cNvSpPr txBox="1"/>
                <p:nvPr/>
              </p:nvSpPr>
              <p:spPr>
                <a:xfrm>
                  <a:off x="5472520" y="1522653"/>
                  <a:ext cx="2544637" cy="80021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vi-VN" sz="3600" b="1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7B70E8-D5CE-4B13-B754-B76913927C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2520" y="1522653"/>
                  <a:ext cx="2544637" cy="800219"/>
                </a:xfrm>
                <a:prstGeom prst="rect">
                  <a:avLst/>
                </a:prstGeom>
                <a:blipFill>
                  <a:blip r:embed="rId7"/>
                  <a:stretch>
                    <a:fillRect l="-240" t="-3817" b="-1679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제목 1">
              <a:extLst>
                <a:ext uri="{FF2B5EF4-FFF2-40B4-BE49-F238E27FC236}">
                  <a16:creationId xmlns:a16="http://schemas.microsoft.com/office/drawing/2014/main" id="{8CED0309-6C6A-46A0-9541-DF2B1B809130}"/>
                </a:ext>
              </a:extLst>
            </p:cNvPr>
            <p:cNvSpPr txBox="1">
              <a:spLocks/>
            </p:cNvSpPr>
            <p:nvPr/>
          </p:nvSpPr>
          <p:spPr>
            <a:xfrm>
              <a:off x="4960182" y="1675983"/>
              <a:ext cx="512338" cy="4935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24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b)</a:t>
              </a:r>
              <a:endParaRPr lang="ko-KR" alt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20" name="그림 11" descr="고미.png">
            <a:extLst>
              <a:ext uri="{FF2B5EF4-FFF2-40B4-BE49-F238E27FC236}">
                <a16:creationId xmlns:a16="http://schemas.microsoft.com/office/drawing/2014/main" id="{D0DF13F1-115F-4EDC-954E-E6AF297BD26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56300" t="24800" r="35825" b="61200"/>
          <a:stretch>
            <a:fillRect/>
          </a:stretch>
        </p:blipFill>
        <p:spPr>
          <a:xfrm>
            <a:off x="8235655" y="1742908"/>
            <a:ext cx="864096" cy="864096"/>
          </a:xfrm>
          <a:prstGeom prst="rect">
            <a:avLst/>
          </a:prstGeom>
        </p:spPr>
      </p:pic>
      <p:pic>
        <p:nvPicPr>
          <p:cNvPr id="22" name="그림 10" descr="토미.png">
            <a:extLst>
              <a:ext uri="{FF2B5EF4-FFF2-40B4-BE49-F238E27FC236}">
                <a16:creationId xmlns:a16="http://schemas.microsoft.com/office/drawing/2014/main" id="{3218DA15-B7B1-456B-B4EB-16D0CDEE4C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8263" t="19200" r="83862" b="59800"/>
          <a:stretch>
            <a:fillRect/>
          </a:stretch>
        </p:blipFill>
        <p:spPr>
          <a:xfrm>
            <a:off x="8346177" y="3438469"/>
            <a:ext cx="672075" cy="10081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A1C21B-644D-48F2-B135-B58EED6C698A}"/>
              </a:ext>
            </a:extLst>
          </p:cNvPr>
          <p:cNvGrpSpPr/>
          <p:nvPr/>
        </p:nvGrpSpPr>
        <p:grpSpPr>
          <a:xfrm>
            <a:off x="1010309" y="2808181"/>
            <a:ext cx="3240360" cy="1440160"/>
            <a:chOff x="1010309" y="2808181"/>
            <a:chExt cx="3240360" cy="1440160"/>
          </a:xfrm>
        </p:grpSpPr>
        <p:pic>
          <p:nvPicPr>
            <p:cNvPr id="21" name="그림 9" descr="말풍선 하양.png">
              <a:extLst>
                <a:ext uri="{FF2B5EF4-FFF2-40B4-BE49-F238E27FC236}">
                  <a16:creationId xmlns:a16="http://schemas.microsoft.com/office/drawing/2014/main" id="{DC08BE47-E561-4E6E-A256-6A271729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l="16138" t="24800" r="56300" b="59800"/>
            <a:stretch>
              <a:fillRect/>
            </a:stretch>
          </p:blipFill>
          <p:spPr>
            <a:xfrm>
              <a:off x="1010309" y="2808181"/>
              <a:ext cx="3240360" cy="14401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AED2816-4E47-463C-A852-F91A102957A7}"/>
                    </a:ext>
                  </a:extLst>
                </p:cNvPr>
                <p:cNvSpPr txBox="1"/>
                <p:nvPr/>
              </p:nvSpPr>
              <p:spPr>
                <a:xfrm>
                  <a:off x="1646661" y="3110605"/>
                  <a:ext cx="2117166" cy="81842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den>
                        </m:f>
                        <m:r>
                          <a:rPr lang="en-US" sz="28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 </m:t>
                        </m:r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vi-VN" sz="2800" b="1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AED2816-4E47-463C-A852-F91A10295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6661" y="3110605"/>
                  <a:ext cx="2117166" cy="8184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제목 1">
              <a:extLst>
                <a:ext uri="{FF2B5EF4-FFF2-40B4-BE49-F238E27FC236}">
                  <a16:creationId xmlns:a16="http://schemas.microsoft.com/office/drawing/2014/main" id="{D40E47AF-5B4E-48D5-B9A6-CFF83CE82760}"/>
                </a:ext>
              </a:extLst>
            </p:cNvPr>
            <p:cNvSpPr txBox="1">
              <a:spLocks/>
            </p:cNvSpPr>
            <p:nvPr/>
          </p:nvSpPr>
          <p:spPr>
            <a:xfrm>
              <a:off x="1179342" y="3365616"/>
              <a:ext cx="512338" cy="4935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24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c)</a:t>
              </a:r>
              <a:endParaRPr lang="ko-KR" alt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25" name="그림 11" descr="고미.png">
            <a:extLst>
              <a:ext uri="{FF2B5EF4-FFF2-40B4-BE49-F238E27FC236}">
                <a16:creationId xmlns:a16="http://schemas.microsoft.com/office/drawing/2014/main" id="{FCBC31B9-2512-4661-BFC3-F268F6A44A1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56300" t="24800" r="35825" b="61200"/>
          <a:stretch>
            <a:fillRect/>
          </a:stretch>
        </p:blipFill>
        <p:spPr>
          <a:xfrm>
            <a:off x="80993" y="3496986"/>
            <a:ext cx="864096" cy="8640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8265C0-357E-4A76-8391-2FD654453EFE}"/>
              </a:ext>
            </a:extLst>
          </p:cNvPr>
          <p:cNvGrpSpPr/>
          <p:nvPr/>
        </p:nvGrpSpPr>
        <p:grpSpPr>
          <a:xfrm>
            <a:off x="4837057" y="2852866"/>
            <a:ext cx="3428730" cy="1440160"/>
            <a:chOff x="4837057" y="2852866"/>
            <a:chExt cx="3428730" cy="1440160"/>
          </a:xfrm>
        </p:grpSpPr>
        <p:pic>
          <p:nvPicPr>
            <p:cNvPr id="27" name="그림 9" descr="말풍선 하양.png">
              <a:extLst>
                <a:ext uri="{FF2B5EF4-FFF2-40B4-BE49-F238E27FC236}">
                  <a16:creationId xmlns:a16="http://schemas.microsoft.com/office/drawing/2014/main" id="{362C7A0F-1D31-4C97-8266-F97E7DF30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l="16138" t="24800" r="56300" b="59800"/>
            <a:stretch>
              <a:fillRect/>
            </a:stretch>
          </p:blipFill>
          <p:spPr>
            <a:xfrm flipH="1">
              <a:off x="4837057" y="2852866"/>
              <a:ext cx="3428730" cy="14401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5FD249-3F5E-4921-B291-B4CCE0524628}"/>
                    </a:ext>
                  </a:extLst>
                </p:cNvPr>
                <p:cNvSpPr txBox="1"/>
                <p:nvPr/>
              </p:nvSpPr>
              <p:spPr>
                <a:xfrm>
                  <a:off x="5507201" y="3172837"/>
                  <a:ext cx="2544637" cy="8324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sz="3600" b="1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a14:m>
                  <a:endParaRPr lang="vi-VN" sz="3600" b="1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5FD249-3F5E-4921-B291-B4CCE05246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7201" y="3172837"/>
                  <a:ext cx="2544637" cy="83247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제목 1">
              <a:extLst>
                <a:ext uri="{FF2B5EF4-FFF2-40B4-BE49-F238E27FC236}">
                  <a16:creationId xmlns:a16="http://schemas.microsoft.com/office/drawing/2014/main" id="{ED87E396-B98C-4674-8938-87C2C5666710}"/>
                </a:ext>
              </a:extLst>
            </p:cNvPr>
            <p:cNvSpPr txBox="1">
              <a:spLocks/>
            </p:cNvSpPr>
            <p:nvPr/>
          </p:nvSpPr>
          <p:spPr>
            <a:xfrm>
              <a:off x="4994863" y="3326167"/>
              <a:ext cx="512338" cy="4935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24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d)</a:t>
              </a:r>
              <a:endParaRPr lang="ko-KR" alt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755576" y="928348"/>
            <a:ext cx="3470436" cy="3711184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5265044" y="837280"/>
            <a:ext cx="3348372" cy="3711183"/>
          </a:xfrm>
          <a:prstGeom prst="roundRect">
            <a:avLst/>
          </a:prstGeom>
          <a:noFill/>
          <a:ln>
            <a:solidFill>
              <a:srgbClr val="78391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1" name="그림 20" descr="토미.png"/>
          <p:cNvPicPr>
            <a:picLocks noChangeAspect="1"/>
          </p:cNvPicPr>
          <p:nvPr/>
        </p:nvPicPr>
        <p:blipFill>
          <a:blip r:embed="rId2" cstate="print"/>
          <a:srcRect l="8263" t="19200" r="83862" b="59800"/>
          <a:stretch>
            <a:fillRect/>
          </a:stretch>
        </p:blipFill>
        <p:spPr>
          <a:xfrm>
            <a:off x="120196" y="800748"/>
            <a:ext cx="627394" cy="941090"/>
          </a:xfrm>
          <a:prstGeom prst="rect">
            <a:avLst/>
          </a:prstGeom>
        </p:spPr>
      </p:pic>
      <p:pic>
        <p:nvPicPr>
          <p:cNvPr id="22" name="그림 21" descr="고미.png"/>
          <p:cNvPicPr>
            <a:picLocks noChangeAspect="1"/>
          </p:cNvPicPr>
          <p:nvPr/>
        </p:nvPicPr>
        <p:blipFill>
          <a:blip r:embed="rId3" cstate="print"/>
          <a:srcRect l="56300" t="24800" r="35825" b="61200"/>
          <a:stretch>
            <a:fillRect/>
          </a:stretch>
        </p:blipFill>
        <p:spPr>
          <a:xfrm>
            <a:off x="4620726" y="935147"/>
            <a:ext cx="639020" cy="639020"/>
          </a:xfrm>
          <a:prstGeom prst="rect">
            <a:avLst/>
          </a:prstGeom>
        </p:spPr>
      </p:pic>
      <p:pic>
        <p:nvPicPr>
          <p:cNvPr id="23" name="그림 4" descr="꼬리 글상자.png">
            <a:extLst>
              <a:ext uri="{FF2B5EF4-FFF2-40B4-BE49-F238E27FC236}">
                <a16:creationId xmlns:a16="http://schemas.microsoft.com/office/drawing/2014/main" id="{9A88BB95-2D6C-44B4-9A58-59732DB3EA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4175" r="10226" b="80400"/>
          <a:stretch>
            <a:fillRect/>
          </a:stretch>
        </p:blipFill>
        <p:spPr>
          <a:xfrm>
            <a:off x="1600624" y="51470"/>
            <a:ext cx="6912768" cy="609546"/>
          </a:xfrm>
          <a:prstGeom prst="rect">
            <a:avLst/>
          </a:prstGeom>
        </p:spPr>
      </p:pic>
      <p:sp>
        <p:nvSpPr>
          <p:cNvPr id="27" name="제목 1">
            <a:extLst>
              <a:ext uri="{FF2B5EF4-FFF2-40B4-BE49-F238E27FC236}">
                <a16:creationId xmlns:a16="http://schemas.microsoft.com/office/drawing/2014/main" id="{65918DE4-DA3F-4E17-ABB4-0910FDBB880E}"/>
              </a:ext>
            </a:extLst>
          </p:cNvPr>
          <p:cNvSpPr txBox="1">
            <a:spLocks/>
          </p:cNvSpPr>
          <p:nvPr/>
        </p:nvSpPr>
        <p:spPr>
          <a:xfrm>
            <a:off x="2284700" y="-59937"/>
            <a:ext cx="554461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Tính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92B147-60A7-4DD7-8746-3EE1C7418D8F}"/>
                  </a:ext>
                </a:extLst>
              </p:cNvPr>
              <p:cNvSpPr txBox="1"/>
              <p:nvPr/>
            </p:nvSpPr>
            <p:spPr>
              <a:xfrm>
                <a:off x="895232" y="2062578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8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92B147-60A7-4DD7-8746-3EE1C7418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32" y="2062578"/>
                <a:ext cx="58084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142EAFDB-8777-4A74-876A-BCECDC135076}"/>
              </a:ext>
            </a:extLst>
          </p:cNvPr>
          <p:cNvGrpSpPr/>
          <p:nvPr/>
        </p:nvGrpSpPr>
        <p:grpSpPr>
          <a:xfrm>
            <a:off x="882369" y="1023583"/>
            <a:ext cx="2854469" cy="800219"/>
            <a:chOff x="882369" y="1023583"/>
            <a:chExt cx="2854469" cy="800219"/>
          </a:xfrm>
        </p:grpSpPr>
        <p:sp>
          <p:nvSpPr>
            <p:cNvPr id="15" name="제목 1">
              <a:extLst>
                <a:ext uri="{FF2B5EF4-FFF2-40B4-BE49-F238E27FC236}">
                  <a16:creationId xmlns:a16="http://schemas.microsoft.com/office/drawing/2014/main" id="{13696169-B2AF-47B1-A25F-60E593A05CE2}"/>
                </a:ext>
              </a:extLst>
            </p:cNvPr>
            <p:cNvSpPr txBox="1">
              <a:spLocks/>
            </p:cNvSpPr>
            <p:nvPr/>
          </p:nvSpPr>
          <p:spPr>
            <a:xfrm>
              <a:off x="882369" y="1024515"/>
              <a:ext cx="512338" cy="4935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24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a)</a:t>
              </a:r>
              <a:endParaRPr lang="ko-KR" alt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A11BF5A-26CF-4916-9CCF-5C06583970BF}"/>
                    </a:ext>
                  </a:extLst>
                </p:cNvPr>
                <p:cNvSpPr txBox="1"/>
                <p:nvPr/>
              </p:nvSpPr>
              <p:spPr>
                <a:xfrm>
                  <a:off x="1619672" y="1023583"/>
                  <a:ext cx="2117166" cy="80021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vi-VN" sz="3600" b="1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A11BF5A-26CF-4916-9CCF-5C06583970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9672" y="1023583"/>
                  <a:ext cx="2117166" cy="800219"/>
                </a:xfrm>
                <a:prstGeom prst="rect">
                  <a:avLst/>
                </a:prstGeom>
                <a:blipFill>
                  <a:blip r:embed="rId6"/>
                  <a:stretch>
                    <a:fillRect l="-288" t="-3817" b="-1679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8554BA-DF5E-411A-A5BA-DA92F93668D8}"/>
                  </a:ext>
                </a:extLst>
              </p:cNvPr>
              <p:cNvSpPr txBox="1"/>
              <p:nvPr/>
            </p:nvSpPr>
            <p:spPr>
              <a:xfrm>
                <a:off x="1394706" y="1905136"/>
                <a:ext cx="2745245" cy="8084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accent3">
                        <a:lumMod val="75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vi-VN" sz="36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8554BA-DF5E-411A-A5BA-DA92F9366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706" y="1905136"/>
                <a:ext cx="2745245" cy="808491"/>
              </a:xfrm>
              <a:prstGeom prst="rect">
                <a:avLst/>
              </a:prstGeom>
              <a:blipFill>
                <a:blip r:embed="rId7"/>
                <a:stretch>
                  <a:fillRect l="-222" t="-3030" b="-1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FCFD26-2C0B-4E23-ADC9-833CCA91FFE6}"/>
                  </a:ext>
                </a:extLst>
              </p:cNvPr>
              <p:cNvSpPr txBox="1"/>
              <p:nvPr/>
            </p:nvSpPr>
            <p:spPr>
              <a:xfrm>
                <a:off x="783062" y="3028344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8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FCFD26-2C0B-4E23-ADC9-833CCA91F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62" y="3028344"/>
                <a:ext cx="58084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354DE0A-52C1-4575-B531-BA8906587C64}"/>
                  </a:ext>
                </a:extLst>
              </p:cNvPr>
              <p:cNvSpPr txBox="1"/>
              <p:nvPr/>
            </p:nvSpPr>
            <p:spPr>
              <a:xfrm>
                <a:off x="1990713" y="2881924"/>
                <a:ext cx="1553229" cy="8084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endParaRPr lang="vi-VN" sz="36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354DE0A-52C1-4575-B531-BA8906587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713" y="2881924"/>
                <a:ext cx="1553229" cy="808491"/>
              </a:xfrm>
              <a:prstGeom prst="rect">
                <a:avLst/>
              </a:prstGeom>
              <a:blipFill>
                <a:blip r:embed="rId9"/>
                <a:stretch>
                  <a:fillRect l="-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내용 개체 틀 3" descr="구름 글상자.png">
            <a:extLst>
              <a:ext uri="{FF2B5EF4-FFF2-40B4-BE49-F238E27FC236}">
                <a16:creationId xmlns:a16="http://schemas.microsoft.com/office/drawing/2014/main" id="{6EE5859C-6B94-4CF3-B406-24CD641F0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print"/>
          <a:srcRect r="83415" b="78683"/>
          <a:stretch>
            <a:fillRect/>
          </a:stretch>
        </p:blipFill>
        <p:spPr>
          <a:xfrm>
            <a:off x="170469" y="-147813"/>
            <a:ext cx="1593541" cy="1152128"/>
          </a:xfrm>
        </p:spPr>
      </p:pic>
      <p:sp>
        <p:nvSpPr>
          <p:cNvPr id="26" name="제목 1">
            <a:extLst>
              <a:ext uri="{FF2B5EF4-FFF2-40B4-BE49-F238E27FC236}">
                <a16:creationId xmlns:a16="http://schemas.microsoft.com/office/drawing/2014/main" id="{C5E135EF-1A81-4B1A-A0EF-A1B3B9FC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59" y="-16778"/>
            <a:ext cx="1440160" cy="857250"/>
          </a:xfrm>
        </p:spPr>
        <p:txBody>
          <a:bodyPr>
            <a:normAutofit/>
          </a:bodyPr>
          <a:lstStyle/>
          <a:p>
            <a:r>
              <a:rPr lang="en-US" altLang="ko-KR" sz="2800" b="1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BÀI 2</a:t>
            </a:r>
            <a:endParaRPr lang="ko-KR" altLang="en-US" sz="2800" b="1" dirty="0"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B04E7B0-2FF9-4BDA-ADC4-C74857B70413}"/>
                  </a:ext>
                </a:extLst>
              </p:cNvPr>
              <p:cNvSpPr txBox="1"/>
              <p:nvPr/>
            </p:nvSpPr>
            <p:spPr>
              <a:xfrm>
                <a:off x="795213" y="3841863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8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B04E7B0-2FF9-4BDA-ADC4-C74857B70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13" y="3841863"/>
                <a:ext cx="580848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2E0ED0-E9AB-43C3-B513-D743419CF134}"/>
                  </a:ext>
                </a:extLst>
              </p:cNvPr>
              <p:cNvSpPr txBox="1"/>
              <p:nvPr/>
            </p:nvSpPr>
            <p:spPr>
              <a:xfrm>
                <a:off x="1794608" y="3715671"/>
                <a:ext cx="580849" cy="8084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endParaRPr lang="vi-VN" sz="36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2E0ED0-E9AB-43C3-B513-D743419CF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608" y="3715671"/>
                <a:ext cx="580849" cy="8084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EC321-BB90-4A17-808C-3F77C2570FEA}"/>
                  </a:ext>
                </a:extLst>
              </p:cNvPr>
              <p:cNvSpPr txBox="1"/>
              <p:nvPr/>
            </p:nvSpPr>
            <p:spPr>
              <a:xfrm>
                <a:off x="2276843" y="3841863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8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EC321-BB90-4A17-808C-3F77C2570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843" y="3841863"/>
                <a:ext cx="580848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CDC27D1-45D5-46CB-9CA5-8CB2ECF6615F}"/>
                  </a:ext>
                </a:extLst>
              </p:cNvPr>
              <p:cNvSpPr txBox="1"/>
              <p:nvPr/>
            </p:nvSpPr>
            <p:spPr>
              <a:xfrm>
                <a:off x="2814118" y="3690415"/>
                <a:ext cx="580849" cy="800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endParaRPr lang="vi-VN" sz="36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CDC27D1-45D5-46CB-9CA5-8CB2ECF6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118" y="3690415"/>
                <a:ext cx="580849" cy="800219"/>
              </a:xfrm>
              <a:prstGeom prst="rect">
                <a:avLst/>
              </a:prstGeom>
              <a:blipFill>
                <a:blip r:embed="rId13"/>
                <a:stretch>
                  <a:fillRect l="-105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그림 13" descr="꽃.png">
            <a:extLst>
              <a:ext uri="{FF2B5EF4-FFF2-40B4-BE49-F238E27FC236}">
                <a16:creationId xmlns:a16="http://schemas.microsoft.com/office/drawing/2014/main" id="{A7919B66-EAC4-45EC-A88B-26C3B9960F35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 l="61025" t="89199" r="31100" b="3801"/>
          <a:stretch>
            <a:fillRect/>
          </a:stretch>
        </p:blipFill>
        <p:spPr>
          <a:xfrm>
            <a:off x="3188041" y="4195758"/>
            <a:ext cx="1728192" cy="8640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193800-EFEA-4311-84E7-0CCC2097B02E}"/>
              </a:ext>
            </a:extLst>
          </p:cNvPr>
          <p:cNvGrpSpPr/>
          <p:nvPr/>
        </p:nvGrpSpPr>
        <p:grpSpPr>
          <a:xfrm>
            <a:off x="5474234" y="908720"/>
            <a:ext cx="3056975" cy="800219"/>
            <a:chOff x="5474234" y="908720"/>
            <a:chExt cx="3056975" cy="800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E80A902-B919-4805-8343-71C1ADFCEE04}"/>
                    </a:ext>
                  </a:extLst>
                </p:cNvPr>
                <p:cNvSpPr txBox="1"/>
                <p:nvPr/>
              </p:nvSpPr>
              <p:spPr>
                <a:xfrm>
                  <a:off x="5986572" y="908720"/>
                  <a:ext cx="2544637" cy="80021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vi-VN" sz="3600" b="1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E80A902-B919-4805-8343-71C1ADFCEE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6572" y="908720"/>
                  <a:ext cx="2544637" cy="800219"/>
                </a:xfrm>
                <a:prstGeom prst="rect">
                  <a:avLst/>
                </a:prstGeom>
                <a:blipFill>
                  <a:blip r:embed="rId15"/>
                  <a:stretch>
                    <a:fillRect t="-3817" b="-1755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제목 1">
              <a:extLst>
                <a:ext uri="{FF2B5EF4-FFF2-40B4-BE49-F238E27FC236}">
                  <a16:creationId xmlns:a16="http://schemas.microsoft.com/office/drawing/2014/main" id="{63220016-A41E-46FD-BFD2-A70A0D38EC40}"/>
                </a:ext>
              </a:extLst>
            </p:cNvPr>
            <p:cNvSpPr txBox="1">
              <a:spLocks/>
            </p:cNvSpPr>
            <p:nvPr/>
          </p:nvSpPr>
          <p:spPr>
            <a:xfrm>
              <a:off x="5474234" y="1062050"/>
              <a:ext cx="512338" cy="4935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24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b)</a:t>
              </a:r>
              <a:endParaRPr lang="ko-KR" alt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731EE2-0BA6-4173-96E4-AD9633B064A2}"/>
                  </a:ext>
                </a:extLst>
              </p:cNvPr>
              <p:cNvSpPr txBox="1"/>
              <p:nvPr/>
            </p:nvSpPr>
            <p:spPr>
              <a:xfrm>
                <a:off x="5267523" y="1991895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8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731EE2-0BA6-4173-96E4-AD9633B06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523" y="1991895"/>
                <a:ext cx="580848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D61005C-9B60-4F0B-8598-B5E829E5421A}"/>
                  </a:ext>
                </a:extLst>
              </p:cNvPr>
              <p:cNvSpPr txBox="1"/>
              <p:nvPr/>
            </p:nvSpPr>
            <p:spPr>
              <a:xfrm>
                <a:off x="5814931" y="1850289"/>
                <a:ext cx="817398" cy="806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D61005C-9B60-4F0B-8598-B5E829E54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931" y="1850289"/>
                <a:ext cx="817398" cy="80663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01AC71B-92CD-4B92-B113-51810F316707}"/>
                  </a:ext>
                </a:extLst>
              </p:cNvPr>
              <p:cNvSpPr txBox="1"/>
              <p:nvPr/>
            </p:nvSpPr>
            <p:spPr>
              <a:xfrm>
                <a:off x="6559200" y="1833215"/>
                <a:ext cx="1399379" cy="800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3">
                        <a:lumMod val="75000"/>
                      </a:schemeClr>
                    </a:solidFill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3600" b="1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  <m:r>
                          <a:rPr lang="en-US" sz="3600" b="1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36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01AC71B-92CD-4B92-B113-51810F31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200" y="1833215"/>
                <a:ext cx="1399379" cy="800219"/>
              </a:xfrm>
              <a:prstGeom prst="rect">
                <a:avLst/>
              </a:prstGeom>
              <a:blipFill>
                <a:blip r:embed="rId18"/>
                <a:stretch>
                  <a:fillRect l="-20000" t="-3817" b="-167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60F307C-A6BC-4760-BAC8-F2BE56C46AEC}"/>
                  </a:ext>
                </a:extLst>
              </p:cNvPr>
              <p:cNvSpPr txBox="1"/>
              <p:nvPr/>
            </p:nvSpPr>
            <p:spPr>
              <a:xfrm>
                <a:off x="5250916" y="2867112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8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60F307C-A6BC-4760-BAC8-F2BE56C4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916" y="2867112"/>
                <a:ext cx="580848" cy="43088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25A6F7E-430B-49EA-8AF8-3CCA355DB1F9}"/>
                  </a:ext>
                </a:extLst>
              </p:cNvPr>
              <p:cNvSpPr txBox="1"/>
              <p:nvPr/>
            </p:nvSpPr>
            <p:spPr>
              <a:xfrm>
                <a:off x="5798324" y="2725506"/>
                <a:ext cx="817398" cy="806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25A6F7E-430B-49EA-8AF8-3CCA355DB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324" y="2725506"/>
                <a:ext cx="817398" cy="80663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CD111F3-7E87-459F-A7B1-108D347F4098}"/>
                  </a:ext>
                </a:extLst>
              </p:cNvPr>
              <p:cNvSpPr txBox="1"/>
              <p:nvPr/>
            </p:nvSpPr>
            <p:spPr>
              <a:xfrm>
                <a:off x="6629851" y="2708432"/>
                <a:ext cx="1511972" cy="800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3">
                        <a:lumMod val="75000"/>
                      </a:schemeClr>
                    </a:solidFill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vi-VN" sz="36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CD111F3-7E87-459F-A7B1-108D347F4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851" y="2708432"/>
                <a:ext cx="1511972" cy="800219"/>
              </a:xfrm>
              <a:prstGeom prst="rect">
                <a:avLst/>
              </a:prstGeom>
              <a:blipFill>
                <a:blip r:embed="rId21"/>
                <a:stretch>
                  <a:fillRect l="-18548" t="-3788" b="-1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09C623C-DC73-4E15-914F-BAEFE8704434}"/>
                  </a:ext>
                </a:extLst>
              </p:cNvPr>
              <p:cNvSpPr txBox="1"/>
              <p:nvPr/>
            </p:nvSpPr>
            <p:spPr>
              <a:xfrm>
                <a:off x="5325902" y="3696966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8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09C623C-DC73-4E15-914F-BAEFE8704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902" y="3696966"/>
                <a:ext cx="580848" cy="43088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DC6AD2F-9A64-4DC3-954A-AE29D7E16CFB}"/>
                  </a:ext>
                </a:extLst>
              </p:cNvPr>
              <p:cNvSpPr txBox="1"/>
              <p:nvPr/>
            </p:nvSpPr>
            <p:spPr>
              <a:xfrm>
                <a:off x="6629851" y="3583649"/>
                <a:ext cx="580849" cy="800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endParaRPr lang="vi-VN" sz="36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DC6AD2F-9A64-4DC3-954A-AE29D7E16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851" y="3583649"/>
                <a:ext cx="580849" cy="800219"/>
              </a:xfrm>
              <a:prstGeom prst="rect">
                <a:avLst/>
              </a:prstGeom>
              <a:blipFill>
                <a:blip r:embed="rId23"/>
                <a:stretch>
                  <a:fillRect l="-105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그림 13" descr="꽃.png">
            <a:extLst>
              <a:ext uri="{FF2B5EF4-FFF2-40B4-BE49-F238E27FC236}">
                <a16:creationId xmlns:a16="http://schemas.microsoft.com/office/drawing/2014/main" id="{5A0DC50F-A045-4A4F-83DC-0B2C056803FE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 l="61025" t="89199" r="31100" b="3801"/>
          <a:stretch>
            <a:fillRect/>
          </a:stretch>
        </p:blipFill>
        <p:spPr>
          <a:xfrm>
            <a:off x="4545304" y="4157292"/>
            <a:ext cx="172819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6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2" grpId="0"/>
      <p:bldP spid="20" grpId="0"/>
      <p:bldP spid="24" grpId="0"/>
      <p:bldP spid="25" grpId="0"/>
      <p:bldP spid="28" grpId="0"/>
      <p:bldP spid="29" grpId="0"/>
      <p:bldP spid="30" grpId="0"/>
      <p:bldP spid="31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755576" y="928348"/>
            <a:ext cx="3470436" cy="3711184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5265044" y="837280"/>
            <a:ext cx="3348372" cy="3711183"/>
          </a:xfrm>
          <a:prstGeom prst="roundRect">
            <a:avLst/>
          </a:prstGeom>
          <a:noFill/>
          <a:ln>
            <a:solidFill>
              <a:srgbClr val="78391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3" name="그림 4" descr="꼬리 글상자.png">
            <a:extLst>
              <a:ext uri="{FF2B5EF4-FFF2-40B4-BE49-F238E27FC236}">
                <a16:creationId xmlns:a16="http://schemas.microsoft.com/office/drawing/2014/main" id="{9A88BB95-2D6C-44B4-9A58-59732DB3EA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4175" r="10226" b="80400"/>
          <a:stretch>
            <a:fillRect/>
          </a:stretch>
        </p:blipFill>
        <p:spPr>
          <a:xfrm>
            <a:off x="1600624" y="51470"/>
            <a:ext cx="6912768" cy="609546"/>
          </a:xfrm>
          <a:prstGeom prst="rect">
            <a:avLst/>
          </a:prstGeom>
        </p:spPr>
      </p:pic>
      <p:sp>
        <p:nvSpPr>
          <p:cNvPr id="27" name="제목 1">
            <a:extLst>
              <a:ext uri="{FF2B5EF4-FFF2-40B4-BE49-F238E27FC236}">
                <a16:creationId xmlns:a16="http://schemas.microsoft.com/office/drawing/2014/main" id="{65918DE4-DA3F-4E17-ABB4-0910FDBB880E}"/>
              </a:ext>
            </a:extLst>
          </p:cNvPr>
          <p:cNvSpPr txBox="1">
            <a:spLocks/>
          </p:cNvSpPr>
          <p:nvPr/>
        </p:nvSpPr>
        <p:spPr>
          <a:xfrm>
            <a:off x="2284700" y="-59937"/>
            <a:ext cx="554461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Tính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92B147-60A7-4DD7-8746-3EE1C7418D8F}"/>
                  </a:ext>
                </a:extLst>
              </p:cNvPr>
              <p:cNvSpPr txBox="1"/>
              <p:nvPr/>
            </p:nvSpPr>
            <p:spPr>
              <a:xfrm>
                <a:off x="895232" y="2062578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92B147-60A7-4DD7-8746-3EE1C7418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32" y="2062578"/>
                <a:ext cx="58084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8554BA-DF5E-411A-A5BA-DA92F93668D8}"/>
                  </a:ext>
                </a:extLst>
              </p:cNvPr>
              <p:cNvSpPr txBox="1"/>
              <p:nvPr/>
            </p:nvSpPr>
            <p:spPr>
              <a:xfrm>
                <a:off x="1316873" y="2010454"/>
                <a:ext cx="2117167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2800" b="1" i="1"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800" b="1" i="1" smtClean="0"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800" b="1" i="1"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800" b="1" i="1" smtClean="0"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2800" b="1" i="1"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800" b="1" i="1" smtClean="0"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  <m:r>
                            <a:rPr lang="en-US" sz="2800" b="1" i="1"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800" b="1" i="1" smtClean="0"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8554BA-DF5E-411A-A5BA-DA92F9366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873" y="2010454"/>
                <a:ext cx="2117167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FCFD26-2C0B-4E23-ADC9-833CCA91FFE6}"/>
                  </a:ext>
                </a:extLst>
              </p:cNvPr>
              <p:cNvSpPr txBox="1"/>
              <p:nvPr/>
            </p:nvSpPr>
            <p:spPr>
              <a:xfrm>
                <a:off x="866334" y="3171258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FCFD26-2C0B-4E23-ADC9-833CCA91F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334" y="3171258"/>
                <a:ext cx="58084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내용 개체 틀 3" descr="구름 글상자.png">
            <a:extLst>
              <a:ext uri="{FF2B5EF4-FFF2-40B4-BE49-F238E27FC236}">
                <a16:creationId xmlns:a16="http://schemas.microsoft.com/office/drawing/2014/main" id="{6EE5859C-6B94-4CF3-B406-24CD641F0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r="83415" b="78683"/>
          <a:stretch>
            <a:fillRect/>
          </a:stretch>
        </p:blipFill>
        <p:spPr>
          <a:xfrm>
            <a:off x="170469" y="-147813"/>
            <a:ext cx="1593541" cy="1152128"/>
          </a:xfrm>
        </p:spPr>
      </p:pic>
      <p:sp>
        <p:nvSpPr>
          <p:cNvPr id="26" name="제목 1">
            <a:extLst>
              <a:ext uri="{FF2B5EF4-FFF2-40B4-BE49-F238E27FC236}">
                <a16:creationId xmlns:a16="http://schemas.microsoft.com/office/drawing/2014/main" id="{C5E135EF-1A81-4B1A-A0EF-A1B3B9FC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59" y="-16778"/>
            <a:ext cx="1440160" cy="857250"/>
          </a:xfrm>
        </p:spPr>
        <p:txBody>
          <a:bodyPr>
            <a:normAutofit/>
          </a:bodyPr>
          <a:lstStyle/>
          <a:p>
            <a:r>
              <a:rPr lang="en-US" altLang="ko-KR" sz="2800" b="1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BÀI 2</a:t>
            </a:r>
            <a:endParaRPr lang="ko-KR" altLang="en-US" sz="2800" b="1" dirty="0"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2E0ED0-E9AB-43C3-B513-D743419CF134}"/>
                  </a:ext>
                </a:extLst>
              </p:cNvPr>
              <p:cNvSpPr txBox="1"/>
              <p:nvPr/>
            </p:nvSpPr>
            <p:spPr>
              <a:xfrm>
                <a:off x="1627069" y="2992592"/>
                <a:ext cx="580849" cy="8084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맑은 고딕"/>
                    <a:ea typeface="+mn-ea"/>
                    <a:cs typeface="+mn-cs"/>
                  </a:rPr>
                  <a:t> 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2E0ED0-E9AB-43C3-B513-D743419CF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069" y="2992592"/>
                <a:ext cx="580849" cy="808491"/>
              </a:xfrm>
              <a:prstGeom prst="rect">
                <a:avLst/>
              </a:prstGeom>
              <a:blipFill>
                <a:blip r:embed="rId7"/>
                <a:stretch>
                  <a:fillRect l="-1053" r="-1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EC321-BB90-4A17-808C-3F77C2570FEA}"/>
                  </a:ext>
                </a:extLst>
              </p:cNvPr>
              <p:cNvSpPr txBox="1"/>
              <p:nvPr/>
            </p:nvSpPr>
            <p:spPr>
              <a:xfrm>
                <a:off x="2935621" y="3171258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EC321-BB90-4A17-808C-3F77C2570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621" y="3171258"/>
                <a:ext cx="58084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CDC27D1-45D5-46CB-9CA5-8CB2ECF6615F}"/>
                  </a:ext>
                </a:extLst>
              </p:cNvPr>
              <p:cNvSpPr txBox="1"/>
              <p:nvPr/>
            </p:nvSpPr>
            <p:spPr>
              <a:xfrm>
                <a:off x="3553763" y="3005456"/>
                <a:ext cx="580849" cy="800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맑은 고딕"/>
                    <a:ea typeface="+mn-ea"/>
                    <a:cs typeface="+mn-cs"/>
                  </a:rPr>
                  <a:t> 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CDC27D1-45D5-46CB-9CA5-8CB2ECF6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763" y="3005456"/>
                <a:ext cx="580849" cy="800219"/>
              </a:xfrm>
              <a:prstGeom prst="rect">
                <a:avLst/>
              </a:prstGeom>
              <a:blipFill>
                <a:blip r:embed="rId9"/>
                <a:stretch>
                  <a:fillRect l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그림 13" descr="꽃.png">
            <a:extLst>
              <a:ext uri="{FF2B5EF4-FFF2-40B4-BE49-F238E27FC236}">
                <a16:creationId xmlns:a16="http://schemas.microsoft.com/office/drawing/2014/main" id="{A7919B66-EAC4-45EC-A88B-26C3B9960F3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l="61025" t="89199" r="31100" b="3801"/>
          <a:stretch>
            <a:fillRect/>
          </a:stretch>
        </p:blipFill>
        <p:spPr>
          <a:xfrm>
            <a:off x="2977826" y="4270783"/>
            <a:ext cx="1728192" cy="864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731EE2-0BA6-4173-96E4-AD9633B064A2}"/>
                  </a:ext>
                </a:extLst>
              </p:cNvPr>
              <p:cNvSpPr txBox="1"/>
              <p:nvPr/>
            </p:nvSpPr>
            <p:spPr>
              <a:xfrm>
                <a:off x="5267523" y="1991895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731EE2-0BA6-4173-96E4-AD9633B06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523" y="1991895"/>
                <a:ext cx="580848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D61005C-9B60-4F0B-8598-B5E829E5421A}"/>
                  </a:ext>
                </a:extLst>
              </p:cNvPr>
              <p:cNvSpPr txBox="1"/>
              <p:nvPr/>
            </p:nvSpPr>
            <p:spPr>
              <a:xfrm>
                <a:off x="5823070" y="1936005"/>
                <a:ext cx="817398" cy="6989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D61005C-9B60-4F0B-8598-B5E829E54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070" y="1936005"/>
                <a:ext cx="817398" cy="6989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01AC71B-92CD-4B92-B113-51810F316707}"/>
                  </a:ext>
                </a:extLst>
              </p:cNvPr>
              <p:cNvSpPr txBox="1"/>
              <p:nvPr/>
            </p:nvSpPr>
            <p:spPr>
              <a:xfrm>
                <a:off x="6641102" y="1876235"/>
                <a:ext cx="1718466" cy="800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맑은 고딕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01AC71B-92CD-4B92-B113-51810F31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2" y="1876235"/>
                <a:ext cx="1718466" cy="80021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60F307C-A6BC-4760-BAC8-F2BE56C46AEC}"/>
                  </a:ext>
                </a:extLst>
              </p:cNvPr>
              <p:cNvSpPr txBox="1"/>
              <p:nvPr/>
            </p:nvSpPr>
            <p:spPr>
              <a:xfrm>
                <a:off x="5250916" y="2867112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60F307C-A6BC-4760-BAC8-F2BE56C4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916" y="2867112"/>
                <a:ext cx="580848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25A6F7E-430B-49EA-8AF8-3CCA355DB1F9}"/>
                  </a:ext>
                </a:extLst>
              </p:cNvPr>
              <p:cNvSpPr txBox="1"/>
              <p:nvPr/>
            </p:nvSpPr>
            <p:spPr>
              <a:xfrm>
                <a:off x="5798324" y="2725506"/>
                <a:ext cx="817398" cy="8154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25A6F7E-430B-49EA-8AF8-3CCA355DB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324" y="2725506"/>
                <a:ext cx="817398" cy="81541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CD111F3-7E87-459F-A7B1-108D347F4098}"/>
                  </a:ext>
                </a:extLst>
              </p:cNvPr>
              <p:cNvSpPr txBox="1"/>
              <p:nvPr/>
            </p:nvSpPr>
            <p:spPr>
              <a:xfrm>
                <a:off x="6485739" y="2739443"/>
                <a:ext cx="1326525" cy="7975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맑은 고딕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CD111F3-7E87-459F-A7B1-108D347F4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739" y="2739443"/>
                <a:ext cx="1326525" cy="79759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09C623C-DC73-4E15-914F-BAEFE8704434}"/>
                  </a:ext>
                </a:extLst>
              </p:cNvPr>
              <p:cNvSpPr txBox="1"/>
              <p:nvPr/>
            </p:nvSpPr>
            <p:spPr>
              <a:xfrm>
                <a:off x="5325902" y="3696966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09C623C-DC73-4E15-914F-BAEFE8704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902" y="3696966"/>
                <a:ext cx="580848" cy="43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DC6AD2F-9A64-4DC3-954A-AE29D7E16CFB}"/>
                  </a:ext>
                </a:extLst>
              </p:cNvPr>
              <p:cNvSpPr txBox="1"/>
              <p:nvPr/>
            </p:nvSpPr>
            <p:spPr>
              <a:xfrm>
                <a:off x="6034873" y="3600023"/>
                <a:ext cx="580849" cy="7975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맑은 고딕"/>
                    <a:ea typeface="+mn-ea"/>
                    <a:cs typeface="+mn-cs"/>
                  </a:rPr>
                  <a:t> 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DC6AD2F-9A64-4DC3-954A-AE29D7E16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873" y="3600023"/>
                <a:ext cx="580849" cy="797591"/>
              </a:xfrm>
              <a:prstGeom prst="rect">
                <a:avLst/>
              </a:prstGeom>
              <a:blipFill>
                <a:blip r:embed="rId18"/>
                <a:stretch>
                  <a:fillRect l="-105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그림 13" descr="꽃.png">
            <a:extLst>
              <a:ext uri="{FF2B5EF4-FFF2-40B4-BE49-F238E27FC236}">
                <a16:creationId xmlns:a16="http://schemas.microsoft.com/office/drawing/2014/main" id="{5A0DC50F-A045-4A4F-83DC-0B2C056803F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l="61025" t="89199" r="31100" b="3801"/>
          <a:stretch>
            <a:fillRect/>
          </a:stretch>
        </p:blipFill>
        <p:spPr>
          <a:xfrm>
            <a:off x="4335089" y="4232317"/>
            <a:ext cx="1728192" cy="864096"/>
          </a:xfrm>
          <a:prstGeom prst="rect">
            <a:avLst/>
          </a:prstGeom>
        </p:spPr>
      </p:pic>
      <p:pic>
        <p:nvPicPr>
          <p:cNvPr id="35" name="그림 23" descr="꼬마들 독서.png">
            <a:extLst>
              <a:ext uri="{FF2B5EF4-FFF2-40B4-BE49-F238E27FC236}">
                <a16:creationId xmlns:a16="http://schemas.microsoft.com/office/drawing/2014/main" id="{FCADE3B5-CDB5-4D2F-9D88-F66CFB0ABE73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rcRect l="10626" t="37400" r="50394"/>
          <a:stretch>
            <a:fillRect/>
          </a:stretch>
        </p:blipFill>
        <p:spPr>
          <a:xfrm>
            <a:off x="107504" y="979044"/>
            <a:ext cx="648072" cy="585422"/>
          </a:xfrm>
          <a:prstGeom prst="rect">
            <a:avLst/>
          </a:prstGeom>
        </p:spPr>
      </p:pic>
      <p:pic>
        <p:nvPicPr>
          <p:cNvPr id="36" name="그림 24" descr="꼬마들 독서.png">
            <a:extLst>
              <a:ext uri="{FF2B5EF4-FFF2-40B4-BE49-F238E27FC236}">
                <a16:creationId xmlns:a16="http://schemas.microsoft.com/office/drawing/2014/main" id="{C57740A5-70C2-44FA-B113-42CB05CCB181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rcRect l="53938" t="37400" r="11413"/>
          <a:stretch>
            <a:fillRect/>
          </a:stretch>
        </p:blipFill>
        <p:spPr>
          <a:xfrm>
            <a:off x="4738350" y="928348"/>
            <a:ext cx="505207" cy="5134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24B2D8-6A48-46C9-9C15-72DDC90B363C}"/>
              </a:ext>
            </a:extLst>
          </p:cNvPr>
          <p:cNvGrpSpPr/>
          <p:nvPr/>
        </p:nvGrpSpPr>
        <p:grpSpPr>
          <a:xfrm>
            <a:off x="5302593" y="929685"/>
            <a:ext cx="3056975" cy="832472"/>
            <a:chOff x="5302593" y="929685"/>
            <a:chExt cx="3056975" cy="8324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A4DF959-F126-4EED-BFC2-23DB430FCEAD}"/>
                    </a:ext>
                  </a:extLst>
                </p:cNvPr>
                <p:cNvSpPr txBox="1"/>
                <p:nvPr/>
              </p:nvSpPr>
              <p:spPr>
                <a:xfrm>
                  <a:off x="5814931" y="929685"/>
                  <a:ext cx="2544637" cy="8324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sz="3600" b="1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a14:m>
                  <a:endParaRPr lang="vi-VN" sz="3600" b="1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A4DF959-F126-4EED-BFC2-23DB430FCE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4931" y="929685"/>
                  <a:ext cx="2544637" cy="832472"/>
                </a:xfrm>
                <a:prstGeom prst="rect">
                  <a:avLst/>
                </a:prstGeom>
                <a:blipFill>
                  <a:blip r:embed="rId21"/>
                  <a:stretch>
                    <a:fillRect l="-24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제목 1">
              <a:extLst>
                <a:ext uri="{FF2B5EF4-FFF2-40B4-BE49-F238E27FC236}">
                  <a16:creationId xmlns:a16="http://schemas.microsoft.com/office/drawing/2014/main" id="{5E07BD5C-AD6A-4F91-8BE9-66AA5D45D0EC}"/>
                </a:ext>
              </a:extLst>
            </p:cNvPr>
            <p:cNvSpPr txBox="1">
              <a:spLocks/>
            </p:cNvSpPr>
            <p:nvPr/>
          </p:nvSpPr>
          <p:spPr>
            <a:xfrm>
              <a:off x="5302593" y="1083015"/>
              <a:ext cx="512338" cy="4935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24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d)</a:t>
              </a:r>
              <a:endParaRPr lang="ko-KR" alt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3603DE4-544A-4036-ACC5-FC2289EFA56A}"/>
              </a:ext>
            </a:extLst>
          </p:cNvPr>
          <p:cNvGrpSpPr/>
          <p:nvPr/>
        </p:nvGrpSpPr>
        <p:grpSpPr>
          <a:xfrm>
            <a:off x="882369" y="1020083"/>
            <a:ext cx="2551671" cy="818429"/>
            <a:chOff x="882369" y="1020083"/>
            <a:chExt cx="2551671" cy="818429"/>
          </a:xfrm>
        </p:grpSpPr>
        <p:sp>
          <p:nvSpPr>
            <p:cNvPr id="15" name="제목 1">
              <a:extLst>
                <a:ext uri="{FF2B5EF4-FFF2-40B4-BE49-F238E27FC236}">
                  <a16:creationId xmlns:a16="http://schemas.microsoft.com/office/drawing/2014/main" id="{13696169-B2AF-47B1-A25F-60E593A05CE2}"/>
                </a:ext>
              </a:extLst>
            </p:cNvPr>
            <p:cNvSpPr txBox="1">
              <a:spLocks/>
            </p:cNvSpPr>
            <p:nvPr/>
          </p:nvSpPr>
          <p:spPr>
            <a:xfrm>
              <a:off x="882369" y="1024515"/>
              <a:ext cx="512338" cy="4935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c)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6EDC7E95-8FDC-42CC-AFA2-678F9AA8E635}"/>
                    </a:ext>
                  </a:extLst>
                </p:cNvPr>
                <p:cNvSpPr txBox="1"/>
                <p:nvPr/>
              </p:nvSpPr>
              <p:spPr>
                <a:xfrm>
                  <a:off x="1316874" y="1020083"/>
                  <a:ext cx="2117166" cy="81842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den>
                        </m:f>
                        <m:r>
                          <a:rPr lang="en-US" sz="28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 </m:t>
                        </m:r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vi-VN" sz="2800" b="1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6EDC7E95-8FDC-42CC-AFA2-678F9AA8E6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6874" y="1020083"/>
                  <a:ext cx="2117166" cy="81842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97DA3DE-71B0-43BE-9E82-D58FA51C9B64}"/>
                  </a:ext>
                </a:extLst>
              </p:cNvPr>
              <p:cNvSpPr txBox="1"/>
              <p:nvPr/>
            </p:nvSpPr>
            <p:spPr>
              <a:xfrm>
                <a:off x="6529541" y="3740896"/>
                <a:ext cx="58084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97DA3DE-71B0-43BE-9E82-D58FA51C9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541" y="3740896"/>
                <a:ext cx="580848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7609783-0CFC-4028-A2D5-21DD493944C8}"/>
                  </a:ext>
                </a:extLst>
              </p:cNvPr>
              <p:cNvSpPr txBox="1"/>
              <p:nvPr/>
            </p:nvSpPr>
            <p:spPr>
              <a:xfrm>
                <a:off x="7237539" y="3576401"/>
                <a:ext cx="416242" cy="7975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맑은 고딕"/>
                    <a:ea typeface="+mn-ea"/>
                    <a:cs typeface="+mn-cs"/>
                  </a:rPr>
                  <a:t> 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7609783-0CFC-4028-A2D5-21DD49394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539" y="3576401"/>
                <a:ext cx="416242" cy="79759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2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2" grpId="0"/>
      <p:bldP spid="20" grpId="0"/>
      <p:bldP spid="24" grpId="0"/>
      <p:bldP spid="29" grpId="0"/>
      <p:bldP spid="30" grpId="0"/>
      <p:bldP spid="31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3" descr="구름 글상자.png"/>
          <p:cNvPicPr>
            <a:picLocks noChangeAspect="1"/>
          </p:cNvPicPr>
          <p:nvPr/>
        </p:nvPicPr>
        <p:blipFill>
          <a:blip r:embed="rId2" cstate="print"/>
          <a:srcRect r="83415" b="78683"/>
          <a:stretch>
            <a:fillRect/>
          </a:stretch>
        </p:blipFill>
        <p:spPr>
          <a:xfrm>
            <a:off x="174829" y="-50924"/>
            <a:ext cx="1593541" cy="1152128"/>
          </a:xfrm>
          <a:prstGeom prst="rect">
            <a:avLst/>
          </a:prstGeom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51520" y="202332"/>
            <a:ext cx="144016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37BFFB-763A-4B6C-BF53-65AF1603FCFE}"/>
              </a:ext>
            </a:extLst>
          </p:cNvPr>
          <p:cNvGrpSpPr/>
          <p:nvPr/>
        </p:nvGrpSpPr>
        <p:grpSpPr>
          <a:xfrm>
            <a:off x="1600624" y="51470"/>
            <a:ext cx="6912768" cy="857250"/>
            <a:chOff x="1600624" y="51470"/>
            <a:chExt cx="6912768" cy="857250"/>
          </a:xfrm>
        </p:grpSpPr>
        <p:pic>
          <p:nvPicPr>
            <p:cNvPr id="8" name="그림 7" descr="꼬리 글상자.png"/>
            <p:cNvPicPr>
              <a:picLocks noChangeAspect="1"/>
            </p:cNvPicPr>
            <p:nvPr/>
          </p:nvPicPr>
          <p:blipFill>
            <a:blip r:embed="rId3" cstate="print"/>
            <a:srcRect l="14175" r="10226" b="80400"/>
            <a:stretch>
              <a:fillRect/>
            </a:stretch>
          </p:blipFill>
          <p:spPr>
            <a:xfrm>
              <a:off x="1600624" y="51470"/>
              <a:ext cx="6912768" cy="8572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제목 1"/>
                <p:cNvSpPr txBox="1">
                  <a:spLocks/>
                </p:cNvSpPr>
                <p:nvPr/>
              </p:nvSpPr>
              <p:spPr>
                <a:xfrm>
                  <a:off x="2339752" y="123478"/>
                  <a:ext cx="5544616" cy="6480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73381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HY견고딕" pitchFamily="18" charset="-127"/>
                      <a:cs typeface="Arial" panose="020B0604020202020204" pitchFamily="34" charset="0"/>
                    </a:rPr>
                    <a:t>Tìm</a:t>
                  </a:r>
                  <a:r>
                    <a:rPr kumimoji="0" lang="en-US" altLang="ko-KR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3381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HY견고딕" pitchFamily="18" charset="-127"/>
                      <a:cs typeface="Arial" panose="020B0604020202020204" pitchFamily="34" charset="0"/>
                    </a:rPr>
                    <a:t> X</a:t>
                  </a:r>
                  <a14:m>
                    <m:oMath xmlns:m="http://schemas.openxmlformats.org/officeDocument/2006/math">
                      <a:fld id="{9BA6E429-C563-4718-A0A4-FCF472F454BC}" type="mathplaceholder">
                        <a:rPr kumimoji="0" lang="en-US" altLang="ko-KR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3381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Y견고딕" pitchFamily="18" charset="-127"/>
                          <a:cs typeface="Arial" panose="020B0604020202020204" pitchFamily="34" charset="0"/>
                        </a:rPr>
                        <a:t>.</a:t>
                      </a:fld>
                    </m:oMath>
                  </a14:m>
                  <a:endParaRPr kumimoji="0" lang="ko-KR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381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Y견고딕" pitchFamily="18" charset="-127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제목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9752" y="123478"/>
                  <a:ext cx="5544616" cy="648072"/>
                </a:xfrm>
                <a:prstGeom prst="rect">
                  <a:avLst/>
                </a:prstGeom>
                <a:blipFill>
                  <a:blip r:embed="rId4"/>
                  <a:stretch>
                    <a:fillRect t="-6542" b="-2523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모서리가 둥근 직사각형 11"/>
          <p:cNvSpPr/>
          <p:nvPr/>
        </p:nvSpPr>
        <p:spPr>
          <a:xfrm>
            <a:off x="560497" y="1162874"/>
            <a:ext cx="3672408" cy="3569115"/>
          </a:xfrm>
          <a:prstGeom prst="round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4736961" y="1162875"/>
            <a:ext cx="3672408" cy="3569114"/>
          </a:xfrm>
          <a:prstGeom prst="round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 descr="뛰어가는 소년.png"/>
          <p:cNvPicPr>
            <a:picLocks noChangeAspect="1"/>
          </p:cNvPicPr>
          <p:nvPr/>
        </p:nvPicPr>
        <p:blipFill>
          <a:blip r:embed="rId5" cstate="print"/>
          <a:srcRect l="84650" t="82200" r="6688"/>
          <a:stretch>
            <a:fillRect/>
          </a:stretch>
        </p:blipFill>
        <p:spPr>
          <a:xfrm>
            <a:off x="7869309" y="4025143"/>
            <a:ext cx="1080120" cy="1248499"/>
          </a:xfrm>
          <a:prstGeom prst="rect">
            <a:avLst/>
          </a:prstGeom>
        </p:spPr>
      </p:pic>
      <p:pic>
        <p:nvPicPr>
          <p:cNvPr id="17" name="그림 16" descr="꽃.png"/>
          <p:cNvPicPr>
            <a:picLocks noChangeAspect="1"/>
          </p:cNvPicPr>
          <p:nvPr/>
        </p:nvPicPr>
        <p:blipFill>
          <a:blip r:embed="rId6" cstate="print"/>
          <a:srcRect l="61025" t="89199" r="31100" b="3801"/>
          <a:stretch>
            <a:fillRect/>
          </a:stretch>
        </p:blipFill>
        <p:spPr>
          <a:xfrm>
            <a:off x="-36512" y="4625940"/>
            <a:ext cx="1008112" cy="504056"/>
          </a:xfrm>
          <a:prstGeom prst="rect">
            <a:avLst/>
          </a:prstGeom>
        </p:spPr>
      </p:pic>
      <p:pic>
        <p:nvPicPr>
          <p:cNvPr id="18" name="그림 17" descr="쭈그린 소녀.png"/>
          <p:cNvPicPr>
            <a:picLocks noChangeAspect="1"/>
          </p:cNvPicPr>
          <p:nvPr/>
        </p:nvPicPr>
        <p:blipFill>
          <a:blip r:embed="rId7" cstate="print"/>
          <a:srcRect l="67325" t="83600" r="24800" b="2401"/>
          <a:stretch>
            <a:fillRect/>
          </a:stretch>
        </p:blipFill>
        <p:spPr>
          <a:xfrm>
            <a:off x="734631" y="4145337"/>
            <a:ext cx="1008112" cy="1008112"/>
          </a:xfrm>
          <a:prstGeom prst="rect">
            <a:avLst/>
          </a:prstGeom>
        </p:spPr>
      </p:pic>
      <p:pic>
        <p:nvPicPr>
          <p:cNvPr id="19" name="그림 18" descr="꽃먹는 고미.png"/>
          <p:cNvPicPr>
            <a:picLocks noChangeAspect="1"/>
          </p:cNvPicPr>
          <p:nvPr/>
        </p:nvPicPr>
        <p:blipFill>
          <a:blip r:embed="rId8" cstate="print"/>
          <a:srcRect l="75987" t="85000" r="19288" b="2401"/>
          <a:stretch>
            <a:fillRect/>
          </a:stretch>
        </p:blipFill>
        <p:spPr>
          <a:xfrm>
            <a:off x="1702153" y="4257455"/>
            <a:ext cx="576064" cy="864096"/>
          </a:xfrm>
          <a:prstGeom prst="rect">
            <a:avLst/>
          </a:prstGeom>
        </p:spPr>
      </p:pic>
      <p:sp>
        <p:nvSpPr>
          <p:cNvPr id="13" name="제목 1">
            <a:extLst>
              <a:ext uri="{FF2B5EF4-FFF2-40B4-BE49-F238E27FC236}">
                <a16:creationId xmlns:a16="http://schemas.microsoft.com/office/drawing/2014/main" id="{44294CDB-D76A-466C-B1F6-B5E7C186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55" y="113141"/>
            <a:ext cx="1440160" cy="857250"/>
          </a:xfrm>
        </p:spPr>
        <p:txBody>
          <a:bodyPr>
            <a:normAutofit/>
          </a:bodyPr>
          <a:lstStyle/>
          <a:p>
            <a:r>
              <a:rPr lang="en-US" altLang="ko-KR" sz="2800" b="1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BÀI 3</a:t>
            </a:r>
            <a:endParaRPr lang="ko-KR" altLang="en-US" sz="2800" b="1" dirty="0"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7A65DE-E602-42D9-89DC-0986B363D02D}"/>
              </a:ext>
            </a:extLst>
          </p:cNvPr>
          <p:cNvGrpSpPr/>
          <p:nvPr/>
        </p:nvGrpSpPr>
        <p:grpSpPr>
          <a:xfrm>
            <a:off x="789219" y="1330699"/>
            <a:ext cx="2702069" cy="800219"/>
            <a:chOff x="789219" y="1330699"/>
            <a:chExt cx="2702069" cy="80021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6E5C199-A4AC-4352-8B60-2DC48C2ED728}"/>
                    </a:ext>
                  </a:extLst>
                </p:cNvPr>
                <p:cNvSpPr txBox="1"/>
                <p:nvPr/>
              </p:nvSpPr>
              <p:spPr>
                <a:xfrm>
                  <a:off x="1374122" y="1330699"/>
                  <a:ext cx="2117166" cy="80021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3600" b="1" i="1" dirty="0">
                      <a:solidFill>
                        <a:srgbClr val="783912"/>
                      </a:solidFill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x</a:t>
                  </a:r>
                  <a14:m>
                    <m:oMath xmlns:m="http://schemas.openxmlformats.org/officeDocument/2006/math">
                      <m:r>
                        <a:rPr lang="en-US" sz="3600" b="1" i="1" dirty="0" smtClean="0">
                          <a:solidFill>
                            <a:srgbClr val="78391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a14:m>
                  <a:r>
                    <a:rPr lang="en-US" sz="3600" b="1" dirty="0">
                      <a:solidFill>
                        <a:srgbClr val="78391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78391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783912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783912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78391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78391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78391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78391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vi-VN" sz="3600" b="1" dirty="0">
                    <a:solidFill>
                      <a:srgbClr val="78391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6E5C199-A4AC-4352-8B60-2DC48C2ED7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4122" y="1330699"/>
                  <a:ext cx="2117166" cy="800219"/>
                </a:xfrm>
                <a:prstGeom prst="rect">
                  <a:avLst/>
                </a:prstGeom>
                <a:blipFill>
                  <a:blip r:embed="rId9"/>
                  <a:stretch>
                    <a:fillRect l="-12931" t="-3030" b="-174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제목 1">
              <a:extLst>
                <a:ext uri="{FF2B5EF4-FFF2-40B4-BE49-F238E27FC236}">
                  <a16:creationId xmlns:a16="http://schemas.microsoft.com/office/drawing/2014/main" id="{93848241-FBC4-4FF5-AB56-4B89B875714E}"/>
                </a:ext>
              </a:extLst>
            </p:cNvPr>
            <p:cNvSpPr txBox="1">
              <a:spLocks/>
            </p:cNvSpPr>
            <p:nvPr/>
          </p:nvSpPr>
          <p:spPr>
            <a:xfrm>
              <a:off x="789219" y="1484031"/>
              <a:ext cx="512338" cy="4935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2400" b="1" dirty="0">
                  <a:solidFill>
                    <a:srgbClr val="783912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a)</a:t>
              </a:r>
              <a:endParaRPr lang="ko-KR" altLang="en-US" sz="2400" b="1" dirty="0">
                <a:solidFill>
                  <a:srgbClr val="783912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38FF6-2D36-48BA-BB31-AD7A363B378E}"/>
                  </a:ext>
                </a:extLst>
              </p:cNvPr>
              <p:cNvSpPr txBox="1"/>
              <p:nvPr/>
            </p:nvSpPr>
            <p:spPr>
              <a:xfrm>
                <a:off x="2115739" y="2247912"/>
                <a:ext cx="2117166" cy="7975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783912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7839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rgbClr val="7839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78391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78391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78391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7839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78391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78391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78391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3600" b="1" dirty="0">
                  <a:solidFill>
                    <a:srgbClr val="78391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38FF6-2D36-48BA-BB31-AD7A363B3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739" y="2247912"/>
                <a:ext cx="2117166" cy="797591"/>
              </a:xfrm>
              <a:prstGeom prst="rect">
                <a:avLst/>
              </a:prstGeom>
              <a:blipFill>
                <a:blip r:embed="rId10"/>
                <a:stretch>
                  <a:fillRect l="-12968" t="-3053" b="-17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85975AB-41D5-4CB8-830E-587030506B33}"/>
                  </a:ext>
                </a:extLst>
              </p:cNvPr>
              <p:cNvSpPr txBox="1"/>
              <p:nvPr/>
            </p:nvSpPr>
            <p:spPr>
              <a:xfrm>
                <a:off x="2079735" y="3143120"/>
                <a:ext cx="2117166" cy="8324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783912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7839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rgbClr val="7839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78391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78391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78391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3600" b="1" dirty="0">
                  <a:solidFill>
                    <a:srgbClr val="78391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85975AB-41D5-4CB8-830E-587030506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735" y="3143120"/>
                <a:ext cx="2117166" cy="832472"/>
              </a:xfrm>
              <a:prstGeom prst="rect">
                <a:avLst/>
              </a:prstGeom>
              <a:blipFill>
                <a:blip r:embed="rId11"/>
                <a:stretch>
                  <a:fillRect l="-12968" t="-2206" b="-13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EC309C0-2F44-44C9-8EAB-2DAAC14E80EC}"/>
                  </a:ext>
                </a:extLst>
              </p:cNvPr>
              <p:cNvSpPr txBox="1"/>
              <p:nvPr/>
            </p:nvSpPr>
            <p:spPr>
              <a:xfrm>
                <a:off x="6385905" y="3058618"/>
                <a:ext cx="85039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103943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10394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rgbClr val="10394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vi-VN" sz="3600" b="1" dirty="0">
                  <a:solidFill>
                    <a:srgbClr val="10394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EC309C0-2F44-44C9-8EAB-2DAAC14E8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905" y="3058618"/>
                <a:ext cx="850391" cy="553998"/>
              </a:xfrm>
              <a:prstGeom prst="rect">
                <a:avLst/>
              </a:prstGeom>
              <a:blipFill>
                <a:blip r:embed="rId12"/>
                <a:stretch>
                  <a:fillRect l="-33094" t="-25275" b="-48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517762C-2283-4CF2-8672-CDDAD31227BB}"/>
              </a:ext>
            </a:extLst>
          </p:cNvPr>
          <p:cNvGrpSpPr/>
          <p:nvPr/>
        </p:nvGrpSpPr>
        <p:grpSpPr>
          <a:xfrm>
            <a:off x="5041326" y="1208544"/>
            <a:ext cx="2519265" cy="799940"/>
            <a:chOff x="5041326" y="1208544"/>
            <a:chExt cx="2519265" cy="7999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2CA3F92-687C-4852-93EB-7FC0A828E580}"/>
                    </a:ext>
                  </a:extLst>
                </p:cNvPr>
                <p:cNvSpPr txBox="1"/>
                <p:nvPr/>
              </p:nvSpPr>
              <p:spPr>
                <a:xfrm>
                  <a:off x="5781984" y="1208544"/>
                  <a:ext cx="1382304" cy="79759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800" b="1" i="1" dirty="0">
                      <a:solidFill>
                        <a:srgbClr val="002C36"/>
                      </a:solidFill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X</a:t>
                  </a:r>
                  <a:r>
                    <a:rPr lang="en-US" sz="2800" b="1" dirty="0">
                      <a:solidFill>
                        <a:srgbClr val="002C36"/>
                      </a:solidFill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>
                      <a:solidFill>
                        <a:srgbClr val="002C36"/>
                      </a:solidFill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C3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C3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C36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C3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endParaRPr lang="vi-VN" sz="3600" b="1" dirty="0">
                    <a:solidFill>
                      <a:srgbClr val="002C3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2CA3F92-687C-4852-93EB-7FC0A828E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1984" y="1208544"/>
                  <a:ext cx="1382304" cy="797591"/>
                </a:xfrm>
                <a:prstGeom prst="rect">
                  <a:avLst/>
                </a:prstGeom>
                <a:blipFill>
                  <a:blip r:embed="rId15"/>
                  <a:stretch>
                    <a:fillRect l="-15419" t="-11450" b="-2290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제목 1">
              <a:extLst>
                <a:ext uri="{FF2B5EF4-FFF2-40B4-BE49-F238E27FC236}">
                  <a16:creationId xmlns:a16="http://schemas.microsoft.com/office/drawing/2014/main" id="{FD521EA1-9542-40F8-9A6C-71640FB77F7D}"/>
                </a:ext>
              </a:extLst>
            </p:cNvPr>
            <p:cNvSpPr txBox="1">
              <a:spLocks/>
            </p:cNvSpPr>
            <p:nvPr/>
          </p:nvSpPr>
          <p:spPr>
            <a:xfrm>
              <a:off x="5041326" y="1376019"/>
              <a:ext cx="512338" cy="4935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2400" b="1" dirty="0">
                  <a:solidFill>
                    <a:srgbClr val="002C36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b)</a:t>
              </a:r>
              <a:endParaRPr lang="ko-KR" altLang="en-US" sz="2400" b="1" dirty="0">
                <a:solidFill>
                  <a:srgbClr val="002C36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7" name="제목 1">
              <a:extLst>
                <a:ext uri="{FF2B5EF4-FFF2-40B4-BE49-F238E27FC236}">
                  <a16:creationId xmlns:a16="http://schemas.microsoft.com/office/drawing/2014/main" id="{E0164CA3-E456-43DC-B1B5-E31D734D063F}"/>
                </a:ext>
              </a:extLst>
            </p:cNvPr>
            <p:cNvSpPr txBox="1">
              <a:spLocks/>
            </p:cNvSpPr>
            <p:nvPr/>
          </p:nvSpPr>
          <p:spPr>
            <a:xfrm>
              <a:off x="7162727" y="1317622"/>
              <a:ext cx="397864" cy="6908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3200" b="1" dirty="0">
                  <a:solidFill>
                    <a:srgbClr val="103943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8</a:t>
              </a:r>
              <a:endParaRPr lang="ko-KR" altLang="en-US" sz="3200" b="1" dirty="0">
                <a:solidFill>
                  <a:srgbClr val="103943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27FABF-AA33-4EEA-BD20-36B5DE1EE368}"/>
              </a:ext>
            </a:extLst>
          </p:cNvPr>
          <p:cNvGrpSpPr/>
          <p:nvPr/>
        </p:nvGrpSpPr>
        <p:grpSpPr>
          <a:xfrm>
            <a:off x="6425177" y="2068136"/>
            <a:ext cx="2117166" cy="797591"/>
            <a:chOff x="6425177" y="2068136"/>
            <a:chExt cx="2117166" cy="79759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38C2782-7175-48EC-9180-549233DDBCCA}"/>
                    </a:ext>
                  </a:extLst>
                </p:cNvPr>
                <p:cNvSpPr txBox="1"/>
                <p:nvPr/>
              </p:nvSpPr>
              <p:spPr>
                <a:xfrm>
                  <a:off x="6425177" y="2068136"/>
                  <a:ext cx="2117166" cy="79759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3600" b="1" i="1" dirty="0" smtClean="0">
                      <a:solidFill>
                        <a:srgbClr val="103943"/>
                      </a:solidFill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x</a:t>
                  </a:r>
                  <a14:m>
                    <m:oMath xmlns:m="http://schemas.openxmlformats.org/officeDocument/2006/math">
                      <m:r>
                        <a:rPr lang="en-US" sz="3600" b="1" i="1" dirty="0" smtClean="0">
                          <a:solidFill>
                            <a:srgbClr val="10394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solidFill>
                            <a:srgbClr val="10394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  ×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1039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1039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1039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vi-VN" sz="3600" b="1" dirty="0">
                    <a:solidFill>
                      <a:srgbClr val="103943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38C2782-7175-48EC-9180-549233DDB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5177" y="2068136"/>
                  <a:ext cx="2117166" cy="797591"/>
                </a:xfrm>
                <a:prstGeom prst="rect">
                  <a:avLst/>
                </a:prstGeom>
                <a:blipFill>
                  <a:blip r:embed="rId16"/>
                  <a:stretch>
                    <a:fillRect l="-13256" t="-3053" b="-183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제목 1">
              <a:extLst>
                <a:ext uri="{FF2B5EF4-FFF2-40B4-BE49-F238E27FC236}">
                  <a16:creationId xmlns:a16="http://schemas.microsoft.com/office/drawing/2014/main" id="{50493BAA-0E3B-40A6-B172-26E527C562F3}"/>
                </a:ext>
              </a:extLst>
            </p:cNvPr>
            <p:cNvSpPr txBox="1">
              <a:spLocks/>
            </p:cNvSpPr>
            <p:nvPr/>
          </p:nvSpPr>
          <p:spPr>
            <a:xfrm>
              <a:off x="7113493" y="2141204"/>
              <a:ext cx="397864" cy="6908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3200" b="1" dirty="0">
                  <a:solidFill>
                    <a:srgbClr val="103943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8</a:t>
              </a:r>
              <a:endParaRPr lang="ko-KR" altLang="en-US" sz="3200" b="1" dirty="0">
                <a:solidFill>
                  <a:srgbClr val="103943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29" name="제목 1">
            <a:extLst>
              <a:ext uri="{FF2B5EF4-FFF2-40B4-BE49-F238E27FC236}">
                <a16:creationId xmlns:a16="http://schemas.microsoft.com/office/drawing/2014/main" id="{1C6FF796-CCE8-4AC6-AA06-B00AFFA3F80E}"/>
              </a:ext>
            </a:extLst>
          </p:cNvPr>
          <p:cNvSpPr txBox="1">
            <a:spLocks/>
          </p:cNvSpPr>
          <p:nvPr/>
        </p:nvSpPr>
        <p:spPr>
          <a:xfrm>
            <a:off x="7312425" y="2990186"/>
            <a:ext cx="397864" cy="690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>
                <a:solidFill>
                  <a:srgbClr val="103943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2</a:t>
            </a:r>
            <a:endParaRPr lang="ko-KR" altLang="en-US" sz="3200" b="1" dirty="0">
              <a:solidFill>
                <a:srgbClr val="103943"/>
              </a:solidFill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13" grpId="0"/>
      <p:bldP spid="23" grpId="0"/>
      <p:bldP spid="24" grpId="0"/>
      <p:bldP spid="26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12" descr="고미토미.png">
            <a:extLst>
              <a:ext uri="{FF2B5EF4-FFF2-40B4-BE49-F238E27FC236}">
                <a16:creationId xmlns:a16="http://schemas.microsoft.com/office/drawing/2014/main" id="{0BA43DE5-269C-4DC8-B184-5C37E6DBFC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88587" t="79400" r="1963" b="1001"/>
          <a:stretch>
            <a:fillRect/>
          </a:stretch>
        </p:blipFill>
        <p:spPr>
          <a:xfrm>
            <a:off x="7357150" y="3072026"/>
            <a:ext cx="1835005" cy="21408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A472502-DAB7-431D-B833-FCE081C17F4A}"/>
              </a:ext>
            </a:extLst>
          </p:cNvPr>
          <p:cNvGrpSpPr/>
          <p:nvPr/>
        </p:nvGrpSpPr>
        <p:grpSpPr>
          <a:xfrm>
            <a:off x="747332" y="1021659"/>
            <a:ext cx="7729753" cy="2568194"/>
            <a:chOff x="712505" y="1382892"/>
            <a:chExt cx="7729753" cy="2568194"/>
          </a:xfrm>
        </p:grpSpPr>
        <p:pic>
          <p:nvPicPr>
            <p:cNvPr id="4" name="그림 8" descr="말풍선 파랑.png">
              <a:extLst>
                <a:ext uri="{FF2B5EF4-FFF2-40B4-BE49-F238E27FC236}">
                  <a16:creationId xmlns:a16="http://schemas.microsoft.com/office/drawing/2014/main" id="{84FCFD7D-41D6-46E6-94C1-5B260A32D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64175" t="23400" r="7476" b="59800"/>
            <a:stretch>
              <a:fillRect/>
            </a:stretch>
          </p:blipFill>
          <p:spPr>
            <a:xfrm flipH="1">
              <a:off x="712505" y="1414642"/>
              <a:ext cx="7729753" cy="2536444"/>
            </a:xfrm>
            <a:prstGeom prst="rect">
              <a:avLst/>
            </a:prstGeom>
          </p:spPr>
        </p:pic>
        <p:pic>
          <p:nvPicPr>
            <p:cNvPr id="7" name="그림 14" descr="빨간 책.png">
              <a:extLst>
                <a:ext uri="{FF2B5EF4-FFF2-40B4-BE49-F238E27FC236}">
                  <a16:creationId xmlns:a16="http://schemas.microsoft.com/office/drawing/2014/main" id="{C3A95813-1855-48D4-903E-077580D0A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40550" t="62600" r="46063" b="17800"/>
            <a:stretch>
              <a:fillRect/>
            </a:stretch>
          </p:blipFill>
          <p:spPr>
            <a:xfrm>
              <a:off x="1156162" y="1382892"/>
              <a:ext cx="1224136" cy="1008112"/>
            </a:xfrm>
            <a:prstGeom prst="rect">
              <a:avLst/>
            </a:prstGeom>
          </p:spPr>
        </p:pic>
      </p:grpSp>
      <p:pic>
        <p:nvPicPr>
          <p:cNvPr id="10" name="내용 개체 틀 3" descr="구름 글상자.png">
            <a:extLst>
              <a:ext uri="{FF2B5EF4-FFF2-40B4-BE49-F238E27FC236}">
                <a16:creationId xmlns:a16="http://schemas.microsoft.com/office/drawing/2014/main" id="{B0993CD4-CEEF-4BBE-B77E-D5EB6D5C60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83415" b="78683"/>
          <a:stretch>
            <a:fillRect/>
          </a:stretch>
        </p:blipFill>
        <p:spPr>
          <a:xfrm>
            <a:off x="42422" y="57812"/>
            <a:ext cx="1593541" cy="1152128"/>
          </a:xfrm>
          <a:prstGeom prst="rect">
            <a:avLst/>
          </a:prstGeom>
        </p:spPr>
      </p:pic>
      <p:sp>
        <p:nvSpPr>
          <p:cNvPr id="11" name="제목 1">
            <a:extLst>
              <a:ext uri="{FF2B5EF4-FFF2-40B4-BE49-F238E27FC236}">
                <a16:creationId xmlns:a16="http://schemas.microsoft.com/office/drawing/2014/main" id="{9F5C419B-4B2F-4A8B-8706-1BAD0DAD9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13" y="217612"/>
            <a:ext cx="1440160" cy="857250"/>
          </a:xfrm>
        </p:spPr>
        <p:txBody>
          <a:bodyPr>
            <a:normAutofit/>
          </a:bodyPr>
          <a:lstStyle/>
          <a:p>
            <a:r>
              <a:rPr lang="en-US" altLang="ko-KR" sz="2800" b="1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BÀI 5</a:t>
            </a:r>
            <a:endParaRPr lang="ko-KR" altLang="en-US" sz="2800" b="1" dirty="0"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932317-AE07-41B6-A8FB-27644EB4F7D7}"/>
              </a:ext>
            </a:extLst>
          </p:cNvPr>
          <p:cNvGrpSpPr/>
          <p:nvPr/>
        </p:nvGrpSpPr>
        <p:grpSpPr>
          <a:xfrm>
            <a:off x="1451261" y="98571"/>
            <a:ext cx="6912768" cy="1008112"/>
            <a:chOff x="1451261" y="98571"/>
            <a:chExt cx="6912768" cy="1008112"/>
          </a:xfrm>
        </p:grpSpPr>
        <p:pic>
          <p:nvPicPr>
            <p:cNvPr id="9" name="그림 7" descr="꼬리 글상자.png">
              <a:extLst>
                <a:ext uri="{FF2B5EF4-FFF2-40B4-BE49-F238E27FC236}">
                  <a16:creationId xmlns:a16="http://schemas.microsoft.com/office/drawing/2014/main" id="{68CD83C7-44BA-4B10-97D5-A3FBF5E8D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14175" r="10226" b="80400"/>
            <a:stretch>
              <a:fillRect/>
            </a:stretch>
          </p:blipFill>
          <p:spPr>
            <a:xfrm>
              <a:off x="1451261" y="98571"/>
              <a:ext cx="6912768" cy="1008112"/>
            </a:xfrm>
            <a:prstGeom prst="rect">
              <a:avLst/>
            </a:prstGeom>
          </p:spPr>
        </p:pic>
        <p:sp>
          <p:nvSpPr>
            <p:cNvPr id="12" name="제목 1">
              <a:extLst>
                <a:ext uri="{FF2B5EF4-FFF2-40B4-BE49-F238E27FC236}">
                  <a16:creationId xmlns:a16="http://schemas.microsoft.com/office/drawing/2014/main" id="{A9230A1A-B5FC-4BEA-81AB-42C9A0C8A320}"/>
                </a:ext>
              </a:extLst>
            </p:cNvPr>
            <p:cNvSpPr txBox="1">
              <a:spLocks/>
            </p:cNvSpPr>
            <p:nvPr/>
          </p:nvSpPr>
          <p:spPr>
            <a:xfrm>
              <a:off x="1949538" y="174002"/>
              <a:ext cx="5544616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32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Giải</a:t>
              </a:r>
              <a:r>
                <a:rPr lang="en-US" altLang="ko-KR" sz="32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32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bài</a:t>
              </a:r>
              <a:r>
                <a:rPr lang="en-US" altLang="ko-KR" sz="32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32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toán</a:t>
              </a:r>
              <a:r>
                <a:rPr lang="en-US" altLang="ko-KR" sz="32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32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sau</a:t>
              </a:r>
              <a:r>
                <a:rPr lang="en-US" altLang="ko-KR" sz="32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:</a:t>
              </a:r>
              <a:endPara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92F003-504E-4DCC-B296-0A31C227D477}"/>
              </a:ext>
            </a:extLst>
          </p:cNvPr>
          <p:cNvGrpSpPr/>
          <p:nvPr/>
        </p:nvGrpSpPr>
        <p:grpSpPr>
          <a:xfrm>
            <a:off x="1587873" y="1861401"/>
            <a:ext cx="6321183" cy="1210625"/>
            <a:chOff x="971600" y="1972676"/>
            <a:chExt cx="6321183" cy="1210625"/>
          </a:xfrm>
        </p:grpSpPr>
        <p:sp>
          <p:nvSpPr>
            <p:cNvPr id="13" name="제목 1">
              <a:extLst>
                <a:ext uri="{FF2B5EF4-FFF2-40B4-BE49-F238E27FC236}">
                  <a16:creationId xmlns:a16="http://schemas.microsoft.com/office/drawing/2014/main" id="{D36EAF42-89A1-472E-9752-3794C95A3A77}"/>
                </a:ext>
              </a:extLst>
            </p:cNvPr>
            <p:cNvSpPr txBox="1">
              <a:spLocks/>
            </p:cNvSpPr>
            <p:nvPr/>
          </p:nvSpPr>
          <p:spPr>
            <a:xfrm>
              <a:off x="971600" y="1972676"/>
              <a:ext cx="6048672" cy="12106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Bố</a:t>
              </a:r>
              <a:r>
                <a:rPr lang="en-US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hơn</a:t>
              </a:r>
              <a:r>
                <a:rPr lang="en-US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con 30 </a:t>
              </a:r>
              <a:r>
                <a:rPr lang="en-US" altLang="ko-KR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tuổi</a:t>
              </a:r>
              <a:r>
                <a:rPr lang="en-US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. </a:t>
              </a:r>
              <a:r>
                <a:rPr lang="en-US" altLang="ko-KR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Tuổi</a:t>
              </a:r>
              <a:r>
                <a:rPr lang="en-US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con </a:t>
              </a:r>
              <a:r>
                <a:rPr lang="en-US" altLang="ko-KR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bằng</a:t>
              </a:r>
              <a:r>
                <a:rPr lang="en-US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tuổi</a:t>
              </a:r>
              <a:r>
                <a:rPr lang="en-US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bố</a:t>
              </a:r>
              <a:r>
                <a:rPr lang="en-US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. </a:t>
              </a:r>
              <a:r>
                <a:rPr lang="en-US" altLang="ko-KR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Tính</a:t>
              </a:r>
              <a:r>
                <a:rPr lang="en-US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tuổi</a:t>
              </a:r>
              <a:r>
                <a:rPr lang="en-US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của</a:t>
              </a:r>
              <a:r>
                <a:rPr lang="en-US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mỗi</a:t>
              </a:r>
              <a:r>
                <a:rPr lang="en-US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người</a:t>
              </a:r>
              <a:r>
                <a:rPr lang="en-US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.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393A563-EE5F-45EB-BE4A-EE6AB686CD51}"/>
                    </a:ext>
                  </a:extLst>
                </p:cNvPr>
                <p:cNvSpPr txBox="1"/>
                <p:nvPr/>
              </p:nvSpPr>
              <p:spPr>
                <a:xfrm>
                  <a:off x="6978594" y="1972676"/>
                  <a:ext cx="314189" cy="809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vi-VN" sz="28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393A563-EE5F-45EB-BE4A-EE6AB686CD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8594" y="1972676"/>
                  <a:ext cx="314189" cy="80945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내용 개체 틀 3" descr="구름 글상자.png">
            <a:extLst>
              <a:ext uri="{FF2B5EF4-FFF2-40B4-BE49-F238E27FC236}">
                <a16:creationId xmlns:a16="http://schemas.microsoft.com/office/drawing/2014/main" id="{DE1D2236-37B3-425B-8E4F-E266BBA72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r="83415" b="78683"/>
          <a:stretch>
            <a:fillRect/>
          </a:stretch>
        </p:blipFill>
        <p:spPr>
          <a:xfrm>
            <a:off x="154347" y="2199164"/>
            <a:ext cx="796770" cy="576064"/>
          </a:xfrm>
        </p:spPr>
      </p:pic>
      <p:pic>
        <p:nvPicPr>
          <p:cNvPr id="18" name="내용 개체 틀 3" descr="구름 글상자.png">
            <a:extLst>
              <a:ext uri="{FF2B5EF4-FFF2-40B4-BE49-F238E27FC236}">
                <a16:creationId xmlns:a16="http://schemas.microsoft.com/office/drawing/2014/main" id="{6F989F80-B77B-4813-9FAA-8C5FCC5799B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83415" b="78683"/>
          <a:stretch>
            <a:fillRect/>
          </a:stretch>
        </p:blipFill>
        <p:spPr>
          <a:xfrm>
            <a:off x="8304808" y="300647"/>
            <a:ext cx="796770" cy="576064"/>
          </a:xfrm>
          <a:prstGeom prst="rect">
            <a:avLst/>
          </a:prstGeom>
        </p:spPr>
      </p:pic>
      <p:pic>
        <p:nvPicPr>
          <p:cNvPr id="19" name="내용 개체 틀 3" descr="구름 글상자.png">
            <a:extLst>
              <a:ext uri="{FF2B5EF4-FFF2-40B4-BE49-F238E27FC236}">
                <a16:creationId xmlns:a16="http://schemas.microsoft.com/office/drawing/2014/main" id="{66AA2384-126A-40E6-8206-A2F6332A23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83415" b="78683"/>
          <a:stretch>
            <a:fillRect/>
          </a:stretch>
        </p:blipFill>
        <p:spPr>
          <a:xfrm>
            <a:off x="617410" y="2833287"/>
            <a:ext cx="576064" cy="416494"/>
          </a:xfrm>
          <a:prstGeom prst="rect">
            <a:avLst/>
          </a:prstGeom>
        </p:spPr>
      </p:pic>
      <p:pic>
        <p:nvPicPr>
          <p:cNvPr id="20" name="내용 개체 틀 3" descr="구름 글상자.png">
            <a:extLst>
              <a:ext uri="{FF2B5EF4-FFF2-40B4-BE49-F238E27FC236}">
                <a16:creationId xmlns:a16="http://schemas.microsoft.com/office/drawing/2014/main" id="{6FB75065-621C-456E-A2F7-A62F6A4C89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83415" b="78683"/>
          <a:stretch>
            <a:fillRect/>
          </a:stretch>
        </p:blipFill>
        <p:spPr>
          <a:xfrm>
            <a:off x="8080843" y="956496"/>
            <a:ext cx="576064" cy="416494"/>
          </a:xfrm>
          <a:prstGeom prst="rect">
            <a:avLst/>
          </a:prstGeom>
        </p:spPr>
      </p:pic>
      <p:pic>
        <p:nvPicPr>
          <p:cNvPr id="21" name="그림 10" descr="돗자리얌.png">
            <a:extLst>
              <a:ext uri="{FF2B5EF4-FFF2-40B4-BE49-F238E27FC236}">
                <a16:creationId xmlns:a16="http://schemas.microsoft.com/office/drawing/2014/main" id="{B33117F2-A2FF-4AB5-9E25-A0EDE21BBAF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10625" t="80800" r="65750"/>
          <a:stretch>
            <a:fillRect/>
          </a:stretch>
        </p:blipFill>
        <p:spPr>
          <a:xfrm>
            <a:off x="42422" y="3702213"/>
            <a:ext cx="3063539" cy="14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2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내용 개체 틀 3" descr="구름 글상자.png">
            <a:extLst>
              <a:ext uri="{FF2B5EF4-FFF2-40B4-BE49-F238E27FC236}">
                <a16:creationId xmlns:a16="http://schemas.microsoft.com/office/drawing/2014/main" id="{B0993CD4-CEEF-4BBE-B77E-D5EB6D5C60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83415" b="78683"/>
          <a:stretch>
            <a:fillRect/>
          </a:stretch>
        </p:blipFill>
        <p:spPr>
          <a:xfrm>
            <a:off x="42422" y="57812"/>
            <a:ext cx="1593541" cy="1152128"/>
          </a:xfrm>
          <a:prstGeom prst="rect">
            <a:avLst/>
          </a:prstGeom>
        </p:spPr>
      </p:pic>
      <p:sp>
        <p:nvSpPr>
          <p:cNvPr id="11" name="제목 1">
            <a:extLst>
              <a:ext uri="{FF2B5EF4-FFF2-40B4-BE49-F238E27FC236}">
                <a16:creationId xmlns:a16="http://schemas.microsoft.com/office/drawing/2014/main" id="{9F5C419B-4B2F-4A8B-8706-1BAD0DAD9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13" y="234444"/>
            <a:ext cx="1440160" cy="862041"/>
          </a:xfrm>
        </p:spPr>
        <p:txBody>
          <a:bodyPr>
            <a:normAutofit/>
          </a:bodyPr>
          <a:lstStyle/>
          <a:p>
            <a:r>
              <a:rPr lang="en-US" altLang="ko-KR" sz="2800" b="1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BÀI 5</a:t>
            </a:r>
            <a:endParaRPr lang="ko-KR" altLang="en-US" sz="2800" b="1" dirty="0"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pic>
        <p:nvPicPr>
          <p:cNvPr id="22" name="그림 16" descr="꽃.png">
            <a:extLst>
              <a:ext uri="{FF2B5EF4-FFF2-40B4-BE49-F238E27FC236}">
                <a16:creationId xmlns:a16="http://schemas.microsoft.com/office/drawing/2014/main" id="{CB1BA2A9-2446-460D-A34B-E5BB18C179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61025" t="89199" r="31100" b="3801"/>
          <a:stretch>
            <a:fillRect/>
          </a:stretch>
        </p:blipFill>
        <p:spPr>
          <a:xfrm>
            <a:off x="-36512" y="4625940"/>
            <a:ext cx="1008112" cy="504056"/>
          </a:xfrm>
          <a:prstGeom prst="rect">
            <a:avLst/>
          </a:prstGeom>
        </p:spPr>
      </p:pic>
      <p:pic>
        <p:nvPicPr>
          <p:cNvPr id="23" name="그림 17" descr="쭈그린 소녀.png">
            <a:extLst>
              <a:ext uri="{FF2B5EF4-FFF2-40B4-BE49-F238E27FC236}">
                <a16:creationId xmlns:a16="http://schemas.microsoft.com/office/drawing/2014/main" id="{53E075FF-8CAE-4D31-9681-41316EC047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7325" t="83600" r="24800" b="2401"/>
          <a:stretch>
            <a:fillRect/>
          </a:stretch>
        </p:blipFill>
        <p:spPr>
          <a:xfrm>
            <a:off x="734631" y="4145337"/>
            <a:ext cx="1008112" cy="1008112"/>
          </a:xfrm>
          <a:prstGeom prst="rect">
            <a:avLst/>
          </a:prstGeom>
        </p:spPr>
      </p:pic>
      <p:pic>
        <p:nvPicPr>
          <p:cNvPr id="24" name="그림 18" descr="꽃먹는 고미.png">
            <a:extLst>
              <a:ext uri="{FF2B5EF4-FFF2-40B4-BE49-F238E27FC236}">
                <a16:creationId xmlns:a16="http://schemas.microsoft.com/office/drawing/2014/main" id="{79500AF8-7D31-4BB5-A61D-4376C877A0B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5987" t="85000" r="19288" b="2401"/>
          <a:stretch>
            <a:fillRect/>
          </a:stretch>
        </p:blipFill>
        <p:spPr>
          <a:xfrm>
            <a:off x="1702153" y="4257455"/>
            <a:ext cx="576064" cy="8640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C09ED73-9222-4BDA-8863-00971F8B0019}"/>
              </a:ext>
            </a:extLst>
          </p:cNvPr>
          <p:cNvSpPr txBox="1"/>
          <p:nvPr/>
        </p:nvSpPr>
        <p:spPr>
          <a:xfrm>
            <a:off x="4292615" y="636235"/>
            <a:ext cx="55693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là:</a:t>
            </a:r>
            <a:endParaRPr lang="vi-VN" sz="2800" dirty="0">
              <a:solidFill>
                <a:srgbClr val="78391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6 – 1 = 5 (</a:t>
            </a:r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vi-VN" sz="2800" dirty="0">
              <a:solidFill>
                <a:srgbClr val="78391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9F0E-3B28-44C6-8C96-49201C775C0B}"/>
              </a:ext>
            </a:extLst>
          </p:cNvPr>
          <p:cNvSpPr txBox="1"/>
          <p:nvPr/>
        </p:nvSpPr>
        <p:spPr>
          <a:xfrm>
            <a:off x="4472994" y="1543975"/>
            <a:ext cx="3985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solidFill>
                  <a:srgbClr val="78391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fr-FR" sz="2800" dirty="0" err="1">
                <a:solidFill>
                  <a:srgbClr val="78391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fr-FR" sz="2800" dirty="0">
                <a:solidFill>
                  <a:srgbClr val="78391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là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 </a:t>
            </a:r>
          </a:p>
          <a:p>
            <a:pPr algn="just"/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: 5 = 6 (</a:t>
            </a:r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vi-VN" sz="2800" dirty="0">
              <a:solidFill>
                <a:srgbClr val="78391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là:        </a:t>
            </a:r>
          </a:p>
          <a:p>
            <a:pPr algn="just"/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 + 6 = 36 (</a:t>
            </a:r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  </a:t>
            </a:r>
            <a:endParaRPr lang="vi-VN" sz="2800" dirty="0">
              <a:solidFill>
                <a:srgbClr val="78391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BAF6A0-E2CA-410C-8970-C53B6A6535BE}"/>
              </a:ext>
            </a:extLst>
          </p:cNvPr>
          <p:cNvSpPr txBox="1"/>
          <p:nvPr/>
        </p:nvSpPr>
        <p:spPr>
          <a:xfrm>
            <a:off x="5049058" y="3313490"/>
            <a:ext cx="3888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i="1" u="sng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fr-FR" sz="2800" b="1" i="1" u="sng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b="1" i="1" u="sng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800" b="1" i="1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Con: 6 </a:t>
            </a:r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endParaRPr lang="vi-VN" sz="2800" dirty="0">
              <a:solidFill>
                <a:srgbClr val="78391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fr-FR" sz="2800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36 </a:t>
            </a:r>
            <a:r>
              <a:rPr lang="fr-FR" sz="2800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endParaRPr lang="vi-VN" sz="2800" dirty="0">
              <a:solidFill>
                <a:srgbClr val="78391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C15855-E994-4816-A17A-8E2744779A07}"/>
              </a:ext>
            </a:extLst>
          </p:cNvPr>
          <p:cNvSpPr txBox="1"/>
          <p:nvPr/>
        </p:nvSpPr>
        <p:spPr>
          <a:xfrm>
            <a:off x="5454109" y="113015"/>
            <a:ext cx="1517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78391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fr-FR" sz="2800" b="1" i="1" u="sng" strike="noStrike" kern="1200" cap="none" spc="0" normalizeH="0" baseline="0" noProof="0" dirty="0">
                <a:ln>
                  <a:noFill/>
                </a:ln>
                <a:solidFill>
                  <a:srgbClr val="78391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78391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endParaRPr lang="vi-VN" dirty="0">
              <a:solidFill>
                <a:srgbClr val="78391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B84044-947E-415B-9532-08222CFD5B4D}"/>
              </a:ext>
            </a:extLst>
          </p:cNvPr>
          <p:cNvSpPr txBox="1"/>
          <p:nvPr/>
        </p:nvSpPr>
        <p:spPr>
          <a:xfrm>
            <a:off x="1624288" y="734377"/>
            <a:ext cx="21751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2400" b="1" i="1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lang="en-US" sz="2400" b="1" i="1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b="1" i="1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vi-VN" sz="2400" b="1" i="1" dirty="0">
              <a:solidFill>
                <a:srgbClr val="78391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BAA7E-1278-4942-864E-32F9174DFF5F}"/>
              </a:ext>
            </a:extLst>
          </p:cNvPr>
          <p:cNvSpPr txBox="1"/>
          <p:nvPr/>
        </p:nvSpPr>
        <p:spPr>
          <a:xfrm>
            <a:off x="54563" y="1629616"/>
            <a:ext cx="1569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sz="2400" b="1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con:</a:t>
            </a:r>
            <a:endParaRPr lang="vi-VN" sz="2400" b="1" dirty="0">
              <a:solidFill>
                <a:srgbClr val="78391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7C453C-D932-4F6E-AAB2-DA07D1F5447F}"/>
              </a:ext>
            </a:extLst>
          </p:cNvPr>
          <p:cNvSpPr txBox="1"/>
          <p:nvPr/>
        </p:nvSpPr>
        <p:spPr>
          <a:xfrm>
            <a:off x="60439" y="2164764"/>
            <a:ext cx="1569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sz="2400" b="1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78391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EE7A4D-4FCB-4A53-B090-68FF10E42586}"/>
              </a:ext>
            </a:extLst>
          </p:cNvPr>
          <p:cNvGrpSpPr/>
          <p:nvPr/>
        </p:nvGrpSpPr>
        <p:grpSpPr>
          <a:xfrm>
            <a:off x="1731656" y="2395597"/>
            <a:ext cx="2543606" cy="206180"/>
            <a:chOff x="1628704" y="2013914"/>
            <a:chExt cx="2543606" cy="20618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DBDF283-016B-403D-B42F-88CF1F06CD42}"/>
                </a:ext>
              </a:extLst>
            </p:cNvPr>
            <p:cNvGrpSpPr/>
            <p:nvPr/>
          </p:nvGrpSpPr>
          <p:grpSpPr>
            <a:xfrm>
              <a:off x="1628704" y="2013914"/>
              <a:ext cx="421575" cy="152400"/>
              <a:chOff x="1702153" y="1391575"/>
              <a:chExt cx="421575" cy="152400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065F454-C044-4A93-ADF6-B2649E4A19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2153" y="1474673"/>
                <a:ext cx="421575" cy="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D6DF5F5-EA49-457D-9364-95DA1A0083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02153" y="1391575"/>
                <a:ext cx="0" cy="15240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66773A-600D-4BB2-B4EC-A92BE701AA04}"/>
                </a:ext>
              </a:extLst>
            </p:cNvPr>
            <p:cNvGrpSpPr/>
            <p:nvPr/>
          </p:nvGrpSpPr>
          <p:grpSpPr>
            <a:xfrm>
              <a:off x="2061591" y="2020812"/>
              <a:ext cx="421575" cy="152400"/>
              <a:chOff x="1702153" y="1391575"/>
              <a:chExt cx="421575" cy="152400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0A487CE-0B81-4EC1-ABB0-5229E5B8A2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2153" y="1474673"/>
                <a:ext cx="421575" cy="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027B2EB-81A1-4AF3-BC9F-BD01FEE8FE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02153" y="1391575"/>
                <a:ext cx="0" cy="15240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25DFF53-00B2-4ED3-BCE6-9A209D4644CF}"/>
                </a:ext>
              </a:extLst>
            </p:cNvPr>
            <p:cNvGrpSpPr/>
            <p:nvPr/>
          </p:nvGrpSpPr>
          <p:grpSpPr>
            <a:xfrm>
              <a:off x="2487218" y="2027710"/>
              <a:ext cx="421575" cy="152400"/>
              <a:chOff x="1702153" y="1391575"/>
              <a:chExt cx="421575" cy="152400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472FB0F-E294-4159-B6CD-5E9C919BB3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2153" y="1474673"/>
                <a:ext cx="421575" cy="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66B55A5-1C91-4322-A757-C59751D4CD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02153" y="1391575"/>
                <a:ext cx="0" cy="15240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5F29559-86FC-492B-8291-C74D8DD92770}"/>
                </a:ext>
              </a:extLst>
            </p:cNvPr>
            <p:cNvGrpSpPr/>
            <p:nvPr/>
          </p:nvGrpSpPr>
          <p:grpSpPr>
            <a:xfrm>
              <a:off x="2912844" y="2034608"/>
              <a:ext cx="421575" cy="152400"/>
              <a:chOff x="1702153" y="1391575"/>
              <a:chExt cx="421575" cy="15240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CCBDF34-2995-40E0-8C52-AE174075E0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2153" y="1474673"/>
                <a:ext cx="421575" cy="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84DAF8B-2CEE-435F-8DA1-B5090A55BD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02153" y="1391575"/>
                <a:ext cx="0" cy="15240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D818CA0-534D-4FB5-AF37-3B656F1B3E84}"/>
                </a:ext>
              </a:extLst>
            </p:cNvPr>
            <p:cNvGrpSpPr/>
            <p:nvPr/>
          </p:nvGrpSpPr>
          <p:grpSpPr>
            <a:xfrm>
              <a:off x="3326895" y="2041506"/>
              <a:ext cx="421575" cy="152400"/>
              <a:chOff x="1702153" y="1391575"/>
              <a:chExt cx="421575" cy="15240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2F408C8-5738-486E-A2C7-010F7FCAED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2153" y="1474673"/>
                <a:ext cx="421575" cy="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C862D30-C97A-4D89-ADA6-124E48E50E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02153" y="1391575"/>
                <a:ext cx="0" cy="15240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1538C7E-6EB6-49F9-9008-34C928A98389}"/>
                </a:ext>
              </a:extLst>
            </p:cNvPr>
            <p:cNvGrpSpPr/>
            <p:nvPr/>
          </p:nvGrpSpPr>
          <p:grpSpPr>
            <a:xfrm>
              <a:off x="3748469" y="2056223"/>
              <a:ext cx="421575" cy="152400"/>
              <a:chOff x="1702153" y="1391575"/>
              <a:chExt cx="421575" cy="152400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CC8E08AE-A213-4A5F-A7C7-1BC004A02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2153" y="1474673"/>
                <a:ext cx="421575" cy="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08CAC0E-BD1F-42CD-B856-72EFD79E4B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02153" y="1391575"/>
                <a:ext cx="0" cy="15240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9160E42-F26F-47C0-9F54-67F645D815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2310" y="2067694"/>
              <a:ext cx="0" cy="152400"/>
            </a:xfrm>
            <a:prstGeom prst="line">
              <a:avLst/>
            </a:prstGeom>
            <a:ln w="28575">
              <a:solidFill>
                <a:srgbClr val="7338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FD91CAD-0FF3-486C-9070-13961CA2B099}"/>
              </a:ext>
            </a:extLst>
          </p:cNvPr>
          <p:cNvGrpSpPr/>
          <p:nvPr/>
        </p:nvGrpSpPr>
        <p:grpSpPr>
          <a:xfrm>
            <a:off x="1742743" y="1845219"/>
            <a:ext cx="432887" cy="159298"/>
            <a:chOff x="1702767" y="1463536"/>
            <a:chExt cx="432887" cy="15929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D31301B0-1DA7-46AC-A9C2-BA13218304F4}"/>
                </a:ext>
              </a:extLst>
            </p:cNvPr>
            <p:cNvGrpSpPr/>
            <p:nvPr/>
          </p:nvGrpSpPr>
          <p:grpSpPr>
            <a:xfrm>
              <a:off x="1702767" y="1463536"/>
              <a:ext cx="421575" cy="152400"/>
              <a:chOff x="1702153" y="1391575"/>
              <a:chExt cx="421575" cy="152400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2CA10F5-97DA-4D15-B9B3-0CEA9625B9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2153" y="1474673"/>
                <a:ext cx="421575" cy="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0C1DB4B-5C2D-44B0-8BB4-9F7874ECEB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02153" y="1391575"/>
                <a:ext cx="0" cy="152400"/>
              </a:xfrm>
              <a:prstGeom prst="line">
                <a:avLst/>
              </a:prstGeom>
              <a:ln w="28575">
                <a:solidFill>
                  <a:srgbClr val="7338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D252998-0348-4E63-89A1-E8383AA303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654" y="1470434"/>
              <a:ext cx="0" cy="152400"/>
            </a:xfrm>
            <a:prstGeom prst="line">
              <a:avLst/>
            </a:prstGeom>
            <a:ln w="28575">
              <a:solidFill>
                <a:srgbClr val="7338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427ECF8-BD35-433A-B404-66C188F33699}"/>
              </a:ext>
            </a:extLst>
          </p:cNvPr>
          <p:cNvCxnSpPr>
            <a:cxnSpLocks/>
          </p:cNvCxnSpPr>
          <p:nvPr/>
        </p:nvCxnSpPr>
        <p:spPr>
          <a:xfrm flipV="1">
            <a:off x="2173545" y="2012377"/>
            <a:ext cx="0" cy="368474"/>
          </a:xfrm>
          <a:prstGeom prst="line">
            <a:avLst/>
          </a:prstGeom>
          <a:ln w="19050">
            <a:solidFill>
              <a:srgbClr val="73381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28C688D-8E67-4F3E-A521-F03A66373DF5}"/>
              </a:ext>
            </a:extLst>
          </p:cNvPr>
          <p:cNvCxnSpPr>
            <a:cxnSpLocks/>
          </p:cNvCxnSpPr>
          <p:nvPr/>
        </p:nvCxnSpPr>
        <p:spPr>
          <a:xfrm flipV="1">
            <a:off x="1740592" y="1997619"/>
            <a:ext cx="0" cy="383232"/>
          </a:xfrm>
          <a:prstGeom prst="line">
            <a:avLst/>
          </a:prstGeom>
          <a:ln w="19050">
            <a:solidFill>
              <a:srgbClr val="73381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Arc 99">
            <a:extLst>
              <a:ext uri="{FF2B5EF4-FFF2-40B4-BE49-F238E27FC236}">
                <a16:creationId xmlns:a16="http://schemas.microsoft.com/office/drawing/2014/main" id="{3E42470C-0447-4BAA-9EA5-376325F5E1FA}"/>
              </a:ext>
            </a:extLst>
          </p:cNvPr>
          <p:cNvSpPr/>
          <p:nvPr/>
        </p:nvSpPr>
        <p:spPr>
          <a:xfrm flipV="1">
            <a:off x="1670749" y="1622297"/>
            <a:ext cx="574626" cy="1363417"/>
          </a:xfrm>
          <a:prstGeom prst="arc">
            <a:avLst>
              <a:gd name="adj1" fmla="val 3635121"/>
              <a:gd name="adj2" fmla="val 6986877"/>
            </a:avLst>
          </a:prstGeom>
          <a:ln w="12700">
            <a:solidFill>
              <a:srgbClr val="78391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E2FB008B-4EEA-4AA3-816A-2BCB8843FCB4}"/>
              </a:ext>
            </a:extLst>
          </p:cNvPr>
          <p:cNvSpPr/>
          <p:nvPr/>
        </p:nvSpPr>
        <p:spPr>
          <a:xfrm rot="10800000" flipV="1">
            <a:off x="1720502" y="1852117"/>
            <a:ext cx="2565845" cy="1245715"/>
          </a:xfrm>
          <a:prstGeom prst="arc">
            <a:avLst>
              <a:gd name="adj1" fmla="val 259232"/>
              <a:gd name="adj2" fmla="val 10642227"/>
            </a:avLst>
          </a:prstGeom>
          <a:ln w="12700">
            <a:solidFill>
              <a:srgbClr val="78391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6AE30FD-17AE-4DC1-BF26-3B6984A7EE66}"/>
              </a:ext>
            </a:extLst>
          </p:cNvPr>
          <p:cNvSpPr txBox="1"/>
          <p:nvPr/>
        </p:nvSpPr>
        <p:spPr>
          <a:xfrm>
            <a:off x="2564052" y="3085134"/>
            <a:ext cx="895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000" b="1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endParaRPr lang="vi-VN" sz="2000" b="1" dirty="0">
              <a:solidFill>
                <a:srgbClr val="78391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1091B2E-C8E6-434D-A6C1-26D1DFB84419}"/>
              </a:ext>
            </a:extLst>
          </p:cNvPr>
          <p:cNvSpPr txBox="1"/>
          <p:nvPr/>
        </p:nvSpPr>
        <p:spPr>
          <a:xfrm>
            <a:off x="1487572" y="1215335"/>
            <a:ext cx="895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000" b="1" dirty="0" err="1">
                <a:solidFill>
                  <a:srgbClr val="7839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endParaRPr lang="vi-VN" sz="2000" b="1" dirty="0">
              <a:solidFill>
                <a:srgbClr val="78391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28" grpId="0"/>
      <p:bldP spid="30" grpId="0"/>
      <p:bldP spid="12" grpId="0"/>
      <p:bldP spid="13" grpId="0"/>
      <p:bldP spid="14" grpId="0"/>
      <p:bldP spid="100" grpId="0" animBg="1"/>
      <p:bldP spid="102" grpId="0" animBg="1"/>
      <p:bldP spid="103" grpId="0"/>
      <p:bldP spid="1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 descr="책꼬마 표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779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720" y="156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" name="그림 9" descr="꽃.png"/>
          <p:cNvPicPr>
            <a:picLocks noChangeAspect="1"/>
          </p:cNvPicPr>
          <p:nvPr/>
        </p:nvPicPr>
        <p:blipFill>
          <a:blip r:embed="rId3" cstate="print"/>
          <a:srcRect l="61763" t="89199" r="36022" b="3801"/>
          <a:stretch>
            <a:fillRect/>
          </a:stretch>
        </p:blipFill>
        <p:spPr>
          <a:xfrm rot="19751393">
            <a:off x="644861" y="2224372"/>
            <a:ext cx="648072" cy="1152128"/>
          </a:xfrm>
          <a:prstGeom prst="rect">
            <a:avLst/>
          </a:prstGeom>
        </p:spPr>
      </p:pic>
      <p:pic>
        <p:nvPicPr>
          <p:cNvPr id="11" name="그림 10" descr="꽃.png"/>
          <p:cNvPicPr>
            <a:picLocks noChangeAspect="1"/>
          </p:cNvPicPr>
          <p:nvPr/>
        </p:nvPicPr>
        <p:blipFill>
          <a:blip r:embed="rId3" cstate="print"/>
          <a:srcRect l="63978" t="89199" r="34053" b="3801"/>
          <a:stretch>
            <a:fillRect/>
          </a:stretch>
        </p:blipFill>
        <p:spPr>
          <a:xfrm rot="1957164">
            <a:off x="7956376" y="2355726"/>
            <a:ext cx="576064" cy="1152128"/>
          </a:xfrm>
          <a:prstGeom prst="rect">
            <a:avLst/>
          </a:prstGeom>
        </p:spPr>
      </p:pic>
      <p:pic>
        <p:nvPicPr>
          <p:cNvPr id="12" name="그림 11" descr="꽃.png"/>
          <p:cNvPicPr>
            <a:picLocks noChangeAspect="1"/>
          </p:cNvPicPr>
          <p:nvPr/>
        </p:nvPicPr>
        <p:blipFill>
          <a:blip r:embed="rId3" cstate="print"/>
          <a:srcRect l="66193" t="89199" r="31592" b="3801"/>
          <a:stretch>
            <a:fillRect/>
          </a:stretch>
        </p:blipFill>
        <p:spPr>
          <a:xfrm rot="11301373">
            <a:off x="4169950" y="-101985"/>
            <a:ext cx="648072" cy="1152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05A93-4032-461E-A4C4-5AF453884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908" y="741317"/>
            <a:ext cx="610262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8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4592" y="1801368"/>
            <a:ext cx="9372600" cy="4654382"/>
          </a:xfrm>
        </p:spPr>
        <p:txBody>
          <a:bodyPr>
            <a:normAutofit/>
          </a:bodyPr>
          <a:lstStyle/>
          <a:p>
            <a:pPr algn="ctr"/>
            <a: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72768" y="0"/>
            <a:ext cx="7228332" cy="16478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latinLnBrk="0"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685800" latinLnBrk="0"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685800" latinLnBrk="0"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685800" latinLnBrk="0"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 defTabSz="685800" latinLnBrk="0"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 defTabSz="685800" latinLnBrk="0"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u="sng" dirty="0">
                <a:solidFill>
                  <a:srgbClr val="002060"/>
                </a:solidFill>
                <a:latin typeface="Calibri" panose="020F0502020204030204"/>
              </a:rPr>
              <a:t>0382348780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</a:rPr>
              <a:t> - </a:t>
            </a:r>
            <a:r>
              <a:rPr lang="en-US" u="sng" dirty="0">
                <a:solidFill>
                  <a:srgbClr val="002060"/>
                </a:solidFill>
                <a:latin typeface="Calibri" panose="020F0502020204030204"/>
              </a:rPr>
              <a:t>0984848929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latinLnBrk="0">
              <a:defRPr/>
            </a:pPr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CB244-3C05-4F98-816D-5451BE6FF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667" y="-1565278"/>
            <a:ext cx="2197511" cy="34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91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파란 책.png"/>
          <p:cNvPicPr>
            <a:picLocks noChangeAspect="1"/>
          </p:cNvPicPr>
          <p:nvPr/>
        </p:nvPicPr>
        <p:blipFill>
          <a:blip r:embed="rId2" cstate="print"/>
          <a:srcRect l="53150" t="62600" r="38975" b="22000"/>
          <a:stretch>
            <a:fillRect/>
          </a:stretch>
        </p:blipFill>
        <p:spPr>
          <a:xfrm>
            <a:off x="629686" y="1066095"/>
            <a:ext cx="504056" cy="554461"/>
          </a:xfrm>
          <a:prstGeom prst="rect">
            <a:avLst/>
          </a:prstGeom>
        </p:spPr>
      </p:pic>
      <p:pic>
        <p:nvPicPr>
          <p:cNvPr id="13" name="그림 12" descr="파란 책.png"/>
          <p:cNvPicPr>
            <a:picLocks noChangeAspect="1"/>
          </p:cNvPicPr>
          <p:nvPr/>
        </p:nvPicPr>
        <p:blipFill>
          <a:blip r:embed="rId2" cstate="print"/>
          <a:srcRect l="53150" t="62600" r="38975" b="22000"/>
          <a:stretch>
            <a:fillRect/>
          </a:stretch>
        </p:blipFill>
        <p:spPr>
          <a:xfrm>
            <a:off x="554504" y="3194749"/>
            <a:ext cx="504056" cy="554461"/>
          </a:xfrm>
          <a:prstGeom prst="rect">
            <a:avLst/>
          </a:prstGeom>
        </p:spPr>
      </p:pic>
      <p:pic>
        <p:nvPicPr>
          <p:cNvPr id="14" name="그림 13" descr="빨간 책.png"/>
          <p:cNvPicPr>
            <a:picLocks noChangeAspect="1"/>
          </p:cNvPicPr>
          <p:nvPr/>
        </p:nvPicPr>
        <p:blipFill>
          <a:blip r:embed="rId3" cstate="print"/>
          <a:srcRect l="40550" t="62600" r="46063" b="17800"/>
          <a:stretch>
            <a:fillRect/>
          </a:stretch>
        </p:blipFill>
        <p:spPr>
          <a:xfrm>
            <a:off x="453241" y="1992018"/>
            <a:ext cx="659150" cy="542830"/>
          </a:xfrm>
          <a:prstGeom prst="rect">
            <a:avLst/>
          </a:prstGeom>
        </p:spPr>
      </p:pic>
      <p:pic>
        <p:nvPicPr>
          <p:cNvPr id="15" name="그림 14" descr="빨간 책.png"/>
          <p:cNvPicPr>
            <a:picLocks noChangeAspect="1"/>
          </p:cNvPicPr>
          <p:nvPr/>
        </p:nvPicPr>
        <p:blipFill>
          <a:blip r:embed="rId3" cstate="print"/>
          <a:srcRect l="40550" t="62600" r="46063" b="17800"/>
          <a:stretch>
            <a:fillRect/>
          </a:stretch>
        </p:blipFill>
        <p:spPr>
          <a:xfrm>
            <a:off x="476957" y="4045172"/>
            <a:ext cx="659150" cy="542830"/>
          </a:xfrm>
          <a:prstGeom prst="rect">
            <a:avLst/>
          </a:prstGeom>
        </p:spPr>
      </p:pic>
      <p:grpSp>
        <p:nvGrpSpPr>
          <p:cNvPr id="29" name="그룹 28"/>
          <p:cNvGrpSpPr/>
          <p:nvPr/>
        </p:nvGrpSpPr>
        <p:grpSpPr>
          <a:xfrm>
            <a:off x="1691680" y="123478"/>
            <a:ext cx="5832648" cy="669375"/>
            <a:chOff x="1907704" y="123478"/>
            <a:chExt cx="5832648" cy="792088"/>
          </a:xfrm>
        </p:grpSpPr>
        <p:sp>
          <p:nvSpPr>
            <p:cNvPr id="16" name="위쪽 리본 15"/>
            <p:cNvSpPr/>
            <p:nvPr/>
          </p:nvSpPr>
          <p:spPr>
            <a:xfrm>
              <a:off x="1907704" y="123478"/>
              <a:ext cx="5832648" cy="792088"/>
            </a:xfrm>
            <a:prstGeom prst="ribbon2">
              <a:avLst>
                <a:gd name="adj1" fmla="val 15705"/>
                <a:gd name="adj2" fmla="val 62417"/>
              </a:avLst>
            </a:prstGeom>
            <a:solidFill>
              <a:srgbClr val="FFE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제목 1"/>
            <p:cNvSpPr txBox="1">
              <a:spLocks/>
            </p:cNvSpPr>
            <p:nvPr/>
          </p:nvSpPr>
          <p:spPr>
            <a:xfrm>
              <a:off x="3419872" y="195486"/>
              <a:ext cx="2880320" cy="5555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Yêu</a:t>
              </a:r>
              <a:r>
                <a:rPr kumimoji="0" lang="en-US" altLang="ko-KR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kumimoji="0" lang="en-US" altLang="ko-K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cầu</a:t>
              </a:r>
              <a:r>
                <a:rPr lang="en-US" altLang="ko-KR" sz="32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32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cần</a:t>
              </a:r>
              <a:r>
                <a:rPr lang="en-US" altLang="ko-KR" sz="32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32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đạt</a:t>
              </a:r>
              <a:endPara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11" name="그림 10" descr="돗자리얌.png"/>
          <p:cNvPicPr>
            <a:picLocks noChangeAspect="1"/>
          </p:cNvPicPr>
          <p:nvPr/>
        </p:nvPicPr>
        <p:blipFill>
          <a:blip r:embed="rId4" cstate="print"/>
          <a:srcRect l="10625" t="80800" r="65750"/>
          <a:stretch>
            <a:fillRect/>
          </a:stretch>
        </p:blipFill>
        <p:spPr>
          <a:xfrm>
            <a:off x="7382226" y="4248158"/>
            <a:ext cx="1809388" cy="827179"/>
          </a:xfrm>
          <a:prstGeom prst="rect">
            <a:avLst/>
          </a:prstGeom>
        </p:spPr>
      </p:pic>
      <p:pic>
        <p:nvPicPr>
          <p:cNvPr id="25" name="내용 개체 틀 3" descr="구름 글상자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r="83415" b="78683"/>
          <a:stretch>
            <a:fillRect/>
          </a:stretch>
        </p:blipFill>
        <p:spPr>
          <a:xfrm>
            <a:off x="179512" y="0"/>
            <a:ext cx="796770" cy="576064"/>
          </a:xfrm>
        </p:spPr>
      </p:pic>
      <p:pic>
        <p:nvPicPr>
          <p:cNvPr id="26" name="내용 개체 틀 3" descr="구름 글상자.png"/>
          <p:cNvPicPr>
            <a:picLocks noChangeAspect="1"/>
          </p:cNvPicPr>
          <p:nvPr/>
        </p:nvPicPr>
        <p:blipFill>
          <a:blip r:embed="rId5" cstate="print"/>
          <a:srcRect r="83415" b="78683"/>
          <a:stretch>
            <a:fillRect/>
          </a:stretch>
        </p:blipFill>
        <p:spPr>
          <a:xfrm>
            <a:off x="8193934" y="398259"/>
            <a:ext cx="796770" cy="576064"/>
          </a:xfrm>
          <a:prstGeom prst="rect">
            <a:avLst/>
          </a:prstGeom>
        </p:spPr>
      </p:pic>
      <p:pic>
        <p:nvPicPr>
          <p:cNvPr id="27" name="내용 개체 틀 3" descr="구름 글상자.png"/>
          <p:cNvPicPr>
            <a:picLocks noChangeAspect="1"/>
          </p:cNvPicPr>
          <p:nvPr/>
        </p:nvPicPr>
        <p:blipFill>
          <a:blip r:embed="rId5" cstate="print"/>
          <a:srcRect r="83415" b="78683"/>
          <a:stretch>
            <a:fillRect/>
          </a:stretch>
        </p:blipFill>
        <p:spPr>
          <a:xfrm>
            <a:off x="1259632" y="427064"/>
            <a:ext cx="576064" cy="416494"/>
          </a:xfrm>
          <a:prstGeom prst="rect">
            <a:avLst/>
          </a:prstGeom>
        </p:spPr>
      </p:pic>
      <p:pic>
        <p:nvPicPr>
          <p:cNvPr id="28" name="내용 개체 틀 3" descr="구름 글상자.png"/>
          <p:cNvPicPr>
            <a:picLocks noChangeAspect="1"/>
          </p:cNvPicPr>
          <p:nvPr/>
        </p:nvPicPr>
        <p:blipFill>
          <a:blip r:embed="rId5" cstate="print"/>
          <a:srcRect r="83415" b="78683"/>
          <a:stretch>
            <a:fillRect/>
          </a:stretch>
        </p:blipFill>
        <p:spPr>
          <a:xfrm>
            <a:off x="7452320" y="339502"/>
            <a:ext cx="576064" cy="4164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1471CD0-42E3-4FA1-8EAA-AFE3A255C477}"/>
              </a:ext>
            </a:extLst>
          </p:cNvPr>
          <p:cNvGrpSpPr/>
          <p:nvPr/>
        </p:nvGrpSpPr>
        <p:grpSpPr>
          <a:xfrm>
            <a:off x="1173319" y="932444"/>
            <a:ext cx="7058093" cy="720080"/>
            <a:chOff x="1173319" y="932444"/>
            <a:chExt cx="7058093" cy="720080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1173319" y="932444"/>
              <a:ext cx="7020272" cy="720080"/>
            </a:xfrm>
            <a:prstGeom prst="round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07637" y="949182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1. </a:t>
              </a:r>
              <a:r>
                <a:rPr lang="en-US" altLang="ko-KR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Kiến</a:t>
              </a:r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thức</a:t>
              </a:r>
              <a:endParaRPr lang="ko-KR" alt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E5462B-FA80-48E6-9C11-6FB28BC1D6AB}"/>
                </a:ext>
              </a:extLst>
            </p:cNvPr>
            <p:cNvSpPr txBox="1"/>
            <p:nvPr/>
          </p:nvSpPr>
          <p:spPr>
            <a:xfrm>
              <a:off x="1211140" y="1238766"/>
              <a:ext cx="7020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Ôn tập kiến thức về phân số và bài toán có lời văn điển hình</a:t>
              </a:r>
              <a:endParaRPr lang="vi-VN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FFE8E-E080-4CBD-AA7E-A118E6A5BC4D}"/>
              </a:ext>
            </a:extLst>
          </p:cNvPr>
          <p:cNvGrpSpPr/>
          <p:nvPr/>
        </p:nvGrpSpPr>
        <p:grpSpPr>
          <a:xfrm>
            <a:off x="1133742" y="1787042"/>
            <a:ext cx="7060150" cy="1214763"/>
            <a:chOff x="1133742" y="1787042"/>
            <a:chExt cx="7060150" cy="1214763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1133742" y="1787042"/>
              <a:ext cx="7060150" cy="1174066"/>
            </a:xfrm>
            <a:prstGeom prst="round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09698" y="1790393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2. </a:t>
              </a:r>
              <a:r>
                <a:rPr lang="en-US" altLang="ko-KR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Kĩ</a:t>
              </a:r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năng</a:t>
              </a:r>
              <a:endParaRPr lang="ko-KR" alt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FC8AC90-4563-44B6-8B8F-89CCC12731CD}"/>
                </a:ext>
              </a:extLst>
            </p:cNvPr>
            <p:cNvSpPr txBox="1"/>
            <p:nvPr/>
          </p:nvSpPr>
          <p:spPr>
            <a:xfrm>
              <a:off x="1133742" y="2078475"/>
              <a:ext cx="603213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Vận </a:t>
              </a:r>
              <a:r>
                <a:rPr lang="nl-NL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VNI-Times" pitchFamily="2" charset="0"/>
                  <a:cs typeface="Arial" panose="020B0604020202020204" pitchFamily="34" charset="0"/>
                </a:rPr>
                <a:t>dụng được bốn phép tính với phân </a:t>
              </a:r>
            </a:p>
            <a:p>
              <a:pPr algn="ctr"/>
              <a:r>
                <a:rPr lang="nl-NL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VNI-Times" pitchFamily="2" charset="0"/>
                  <a:cs typeface="Arial" panose="020B0604020202020204" pitchFamily="34" charset="0"/>
                </a:rPr>
                <a:t>- Giải bài toán có lời văn về tìm hai số khi biết hiệu và tỉ số của hai số đó .</a:t>
              </a:r>
              <a:endParaRPr lang="vi-V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078C3DD-2C51-48F8-BBF9-9EC74EF5C4D9}"/>
              </a:ext>
            </a:extLst>
          </p:cNvPr>
          <p:cNvGrpSpPr/>
          <p:nvPr/>
        </p:nvGrpSpPr>
        <p:grpSpPr>
          <a:xfrm>
            <a:off x="1113933" y="3098334"/>
            <a:ext cx="7060150" cy="762620"/>
            <a:chOff x="1113933" y="3098334"/>
            <a:chExt cx="7060150" cy="762620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1113933" y="3098334"/>
              <a:ext cx="7060150" cy="762620"/>
            </a:xfrm>
            <a:prstGeom prst="round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80488" y="3102648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3. </a:t>
              </a:r>
              <a:r>
                <a:rPr lang="en-US" altLang="ko-KR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Phẩm</a:t>
              </a:r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chất</a:t>
              </a:r>
              <a:endParaRPr lang="ko-KR" alt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F1B1F71-8956-464B-A836-9B9481E91197}"/>
                </a:ext>
              </a:extLst>
            </p:cNvPr>
            <p:cNvSpPr txBox="1"/>
            <p:nvPr/>
          </p:nvSpPr>
          <p:spPr>
            <a:xfrm>
              <a:off x="1259632" y="3424539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HS có phẩm chất học tập tích cực.</a:t>
              </a:r>
              <a:endParaRPr lang="vi-VN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38D3C9-CF46-4BE7-A4D6-E22756A9F9E9}"/>
              </a:ext>
            </a:extLst>
          </p:cNvPr>
          <p:cNvGrpSpPr/>
          <p:nvPr/>
        </p:nvGrpSpPr>
        <p:grpSpPr>
          <a:xfrm>
            <a:off x="1171262" y="4024249"/>
            <a:ext cx="7060150" cy="720079"/>
            <a:chOff x="1171262" y="4024249"/>
            <a:chExt cx="7060150" cy="720079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1171262" y="4024249"/>
              <a:ext cx="7060150" cy="720079"/>
            </a:xfrm>
            <a:prstGeom prst="round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26770" y="403572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4. </a:t>
              </a:r>
              <a:r>
                <a:rPr lang="en-US" altLang="ko-KR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Năng</a:t>
              </a:r>
              <a:r>
                <a:rPr lang="en-US" altLang="ko-KR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lực</a:t>
              </a:r>
              <a:endParaRPr lang="ko-KR" alt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BEAC43-4229-40C0-BFF5-E3D43F0580E5}"/>
                </a:ext>
              </a:extLst>
            </p:cNvPr>
            <p:cNvSpPr txBox="1"/>
            <p:nvPr/>
          </p:nvSpPr>
          <p:spPr>
            <a:xfrm>
              <a:off x="1205459" y="4362658"/>
              <a:ext cx="6858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 lực tự học, giải quyết vấn đề và sáng tạo, tư duy</a:t>
              </a:r>
              <a:endParaRPr lang="vi-VN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54" y="-81366"/>
            <a:ext cx="9329980" cy="5220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00" y="2761"/>
            <a:ext cx="1369178" cy="1524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6742723" y="923288"/>
            <a:ext cx="1582334" cy="816312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3636557" y="3341072"/>
            <a:ext cx="2280804" cy="1148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207" y="1264357"/>
            <a:ext cx="5688061" cy="2144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220087" y="385757"/>
            <a:ext cx="703827" cy="1426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3" y="2223959"/>
            <a:ext cx="2384611" cy="283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0337"/>
            <a:ext cx="9298942" cy="51938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001163" y="15457"/>
            <a:ext cx="5313125" cy="2636142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US" sz="3000" b="1" dirty="0" err="1">
                  <a:solidFill>
                    <a:prstClr val="white"/>
                  </a:solidFill>
                  <a:latin typeface="UVN Banh Mi" pitchFamily="2" charset="0"/>
                </a:rPr>
                <a:t>Câu</a:t>
              </a:r>
              <a:r>
                <a:rPr lang="en-US" sz="3000" b="1" dirty="0">
                  <a:solidFill>
                    <a:prstClr val="white"/>
                  </a:solidFill>
                  <a:latin typeface="UVN Banh Mi" pitchFamily="2" charset="0"/>
                </a:rPr>
                <a:t> 1</a:t>
              </a:r>
              <a:endParaRPr lang="vi-VN" sz="300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4377191" y="1382118"/>
                  <a:ext cx="3524722" cy="1427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/>
                  <a:r>
                    <a:rPr lang="en-US" sz="4400" b="1" dirty="0">
                      <a:solidFill>
                        <a:prstClr val="white"/>
                      </a:solidFill>
                    </a:rPr>
                    <a:t>1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?</m:t>
                      </m:r>
                    </m:oMath>
                  </a14:m>
                  <a:endParaRPr lang="vi-VN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7191" y="1382118"/>
                  <a:ext cx="3524722" cy="1427144"/>
                </a:xfrm>
                <a:prstGeom prst="rect">
                  <a:avLst/>
                </a:prstGeom>
                <a:blipFill>
                  <a:blip r:embed="rId7"/>
                  <a:stretch>
                    <a:fillRect l="-9469" b="-1306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7363" y="2578563"/>
            <a:ext cx="1595766" cy="3475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6687" y="3609422"/>
            <a:ext cx="1595766" cy="3475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1981" y="3609422"/>
            <a:ext cx="1595766" cy="3475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4826814" y="2823760"/>
            <a:ext cx="3529890" cy="836749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197FA70-E6AA-4189-8FE8-C7AB12073EBC}"/>
                    </a:ext>
                  </a:extLst>
                </p:cNvPr>
                <p:cNvSpPr txBox="1"/>
                <p:nvPr/>
              </p:nvSpPr>
              <p:spPr>
                <a:xfrm>
                  <a:off x="7529085" y="4120308"/>
                  <a:ext cx="2127688" cy="8940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0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0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vi-VN" sz="20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197FA70-E6AA-4189-8FE8-C7AB12073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9085" y="4120308"/>
                  <a:ext cx="2127688" cy="89400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4791918" y="3861937"/>
            <a:ext cx="3529890" cy="836749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5C515A6-E185-4DAB-BA9F-00A920D2C3FC}"/>
                    </a:ext>
                  </a:extLst>
                </p:cNvPr>
                <p:cNvSpPr txBox="1"/>
                <p:nvPr/>
              </p:nvSpPr>
              <p:spPr>
                <a:xfrm>
                  <a:off x="7564340" y="5499146"/>
                  <a:ext cx="2127688" cy="8926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0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0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vi-VN" sz="20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5C515A6-E185-4DAB-BA9F-00A920D2C3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4340" y="5499146"/>
                  <a:ext cx="2127688" cy="89263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58748" y="3883266"/>
            <a:ext cx="3529890" cy="836749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41CAE31-3519-4806-B6B5-B11461075737}"/>
                    </a:ext>
                  </a:extLst>
                </p:cNvPr>
                <p:cNvSpPr txBox="1"/>
                <p:nvPr/>
              </p:nvSpPr>
              <p:spPr>
                <a:xfrm>
                  <a:off x="2291838" y="5524458"/>
                  <a:ext cx="2127688" cy="902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0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0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vi-VN" sz="27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41CAE31-3519-4806-B6B5-B11461075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1838" y="5524458"/>
                  <a:ext cx="2127688" cy="90246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58748" y="2797686"/>
            <a:ext cx="3529890" cy="836749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C0C34A7-AF97-4891-82B8-AF70DE3C0CC0}"/>
                    </a:ext>
                  </a:extLst>
                </p:cNvPr>
                <p:cNvSpPr txBox="1"/>
                <p:nvPr/>
              </p:nvSpPr>
              <p:spPr>
                <a:xfrm>
                  <a:off x="2053830" y="4060578"/>
                  <a:ext cx="2609919" cy="902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0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0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vi-VN" sz="20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C0C34A7-AF97-4891-82B8-AF70DE3C0C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3830" y="4060578"/>
                  <a:ext cx="2609919" cy="90246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5846" y="2575812"/>
            <a:ext cx="1897544" cy="42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0337"/>
            <a:ext cx="9298942" cy="51938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001163" y="15457"/>
            <a:ext cx="5313125" cy="2636142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UVN Banh Mi" pitchFamily="2" charset="0"/>
                </a:rPr>
                <a:t>Câu</a:t>
              </a:r>
              <a:r>
                <a:rPr lang="en-US" sz="3000" b="1" dirty="0">
                  <a:solidFill>
                    <a:prstClr val="white"/>
                  </a:solidFill>
                  <a:latin typeface="UVN Banh Mi" pitchFamily="2" charset="0"/>
                </a:rPr>
                <a:t> 2</a:t>
              </a:r>
              <a:endParaRPr lang="vi-VN" sz="300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101380" y="1314662"/>
                  <a:ext cx="6155221" cy="16255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>
                    <a:defRPr/>
                  </a:pPr>
                  <a:r>
                    <a:rPr lang="en-US" sz="27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So </a:t>
                  </a:r>
                  <a:r>
                    <a:rPr lang="en-US" sz="27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sánh</a:t>
                  </a:r>
                  <a:r>
                    <a:rPr lang="en-US" sz="27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 </a:t>
                  </a:r>
                  <a:r>
                    <a:rPr lang="en-US" sz="27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27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B: </a:t>
                  </a:r>
                </a:p>
                <a:p>
                  <a:pPr defTabSz="685800" latinLnBrk="0">
                    <a:defRPr/>
                  </a:pPr>
                  <a:r>
                    <a:rPr lang="en-US" sz="27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 =</a:t>
                  </a:r>
                  <a:r>
                    <a:rPr lang="en-US" sz="44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27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B =</a:t>
                  </a:r>
                  <a:r>
                    <a:rPr lang="en-US" sz="2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lang="en-US" sz="2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lang="en-US" sz="27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vi-VN" sz="27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1380" y="1314662"/>
                  <a:ext cx="6155221" cy="1625573"/>
                </a:xfrm>
                <a:prstGeom prst="rect">
                  <a:avLst/>
                </a:prstGeom>
                <a:blipFill>
                  <a:blip r:embed="rId7"/>
                  <a:stretch>
                    <a:fillRect l="-2510" t="-4500" b="-7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9297" y="2650159"/>
            <a:ext cx="1595766" cy="3475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6687" y="3609422"/>
            <a:ext cx="1595766" cy="3475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958748" y="2895354"/>
            <a:ext cx="3529890" cy="836749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5" y="4162820"/>
              <a:ext cx="21276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&gt; B</a:t>
              </a:r>
              <a:endParaRPr lang="vi-VN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58748" y="3883266"/>
            <a:ext cx="3529890" cy="836749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7" y="5511486"/>
              <a:ext cx="21276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= B</a:t>
              </a:r>
              <a:endParaRPr lang="vi-VN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4961235" y="3191047"/>
            <a:ext cx="3529890" cy="836749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5" y="4156313"/>
              <a:ext cx="260991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&lt; B</a:t>
              </a:r>
              <a:endParaRPr lang="vi-VN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3782" y="2609854"/>
            <a:ext cx="1897544" cy="42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0337"/>
            <a:ext cx="9298942" cy="51938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001163" y="15457"/>
            <a:ext cx="5313125" cy="2636142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UVN Banh Mi" pitchFamily="2" charset="0"/>
                </a:rPr>
                <a:t>Câu</a:t>
              </a:r>
              <a:r>
                <a:rPr lang="en-US" sz="3000" b="1" dirty="0">
                  <a:solidFill>
                    <a:prstClr val="white"/>
                  </a:solidFill>
                  <a:latin typeface="UVN Banh Mi" pitchFamily="2" charset="0"/>
                </a:rPr>
                <a:t> 3</a:t>
              </a:r>
              <a:endParaRPr lang="vi-VN" sz="300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450165" y="2287823"/>
              <a:ext cx="546946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en-US" sz="27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vi-VN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7363" y="2578563"/>
            <a:ext cx="1595766" cy="3475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880" y="2546582"/>
            <a:ext cx="1595766" cy="3475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1981" y="3609422"/>
            <a:ext cx="1595766" cy="3475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4826814" y="2823758"/>
            <a:ext cx="3529890" cy="1163748"/>
            <a:chOff x="6321452" y="3964533"/>
            <a:chExt cx="4706520" cy="15516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197FA70-E6AA-4189-8FE8-C7AB12073EBC}"/>
                    </a:ext>
                  </a:extLst>
                </p:cNvPr>
                <p:cNvSpPr txBox="1"/>
                <p:nvPr/>
              </p:nvSpPr>
              <p:spPr>
                <a:xfrm>
                  <a:off x="7640591" y="4003560"/>
                  <a:ext cx="2127688" cy="1512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  <a:p>
                  <a:pPr defTabSz="685800" latinLnBrk="0">
                    <a:defRPr/>
                  </a:pPr>
                  <a:endParaRPr lang="vi-VN" sz="27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197FA70-E6AA-4189-8FE8-C7AB12073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0591" y="4003560"/>
                  <a:ext cx="2127688" cy="151263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4791918" y="3861937"/>
            <a:ext cx="3529890" cy="836749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5C515A6-E185-4DAB-BA9F-00A920D2C3FC}"/>
                    </a:ext>
                  </a:extLst>
                </p:cNvPr>
                <p:cNvSpPr txBox="1"/>
                <p:nvPr/>
              </p:nvSpPr>
              <p:spPr>
                <a:xfrm>
                  <a:off x="7741139" y="5475420"/>
                  <a:ext cx="2127688" cy="9613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endPara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5C515A6-E185-4DAB-BA9F-00A920D2C3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1139" y="5475420"/>
                  <a:ext cx="2127688" cy="961374"/>
                </a:xfrm>
                <a:prstGeom prst="rect">
                  <a:avLst/>
                </a:prstGeom>
                <a:blipFill>
                  <a:blip r:embed="rId10"/>
                  <a:stretch>
                    <a:fillRect b="-1016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701941" y="2820426"/>
            <a:ext cx="3529890" cy="836749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41CAE31-3519-4806-B6B5-B11461075737}"/>
                    </a:ext>
                  </a:extLst>
                </p:cNvPr>
                <p:cNvSpPr txBox="1"/>
                <p:nvPr/>
              </p:nvSpPr>
              <p:spPr>
                <a:xfrm>
                  <a:off x="2437597" y="5511486"/>
                  <a:ext cx="2127688" cy="865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endParaRPr lang="vi-VN" sz="27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41CAE31-3519-4806-B6B5-B11461075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7597" y="5511486"/>
                  <a:ext cx="2127688" cy="865450"/>
                </a:xfrm>
                <a:prstGeom prst="rect">
                  <a:avLst/>
                </a:prstGeom>
                <a:blipFill>
                  <a:blip r:embed="rId11"/>
                  <a:stretch>
                    <a:fillRect b="-56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701941" y="3812881"/>
            <a:ext cx="3529890" cy="836749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C0C34A7-AF97-4891-82B8-AF70DE3C0CC0}"/>
                    </a:ext>
                  </a:extLst>
                </p:cNvPr>
                <p:cNvSpPr txBox="1"/>
                <p:nvPr/>
              </p:nvSpPr>
              <p:spPr>
                <a:xfrm>
                  <a:off x="2384937" y="4011146"/>
                  <a:ext cx="2609919" cy="9529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en-US" sz="24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</a:rPr>
                    <a:t> </a:t>
                  </a:r>
                  <a:endParaRPr lang="vi-VN" sz="27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C0C34A7-AF97-4891-82B8-AF70DE3C0C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4937" y="4011146"/>
                  <a:ext cx="2609919" cy="952910"/>
                </a:xfrm>
                <a:prstGeom prst="rect">
                  <a:avLst/>
                </a:prstGeom>
                <a:blipFill>
                  <a:blip r:embed="rId12"/>
                  <a:stretch>
                    <a:fillRect b="-1016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7959" y="2546582"/>
            <a:ext cx="1897544" cy="4220322"/>
          </a:xfrm>
          <a:prstGeom prst="rect">
            <a:avLst/>
          </a:prstGeom>
        </p:spPr>
      </p:pic>
      <p:sp>
        <p:nvSpPr>
          <p:cNvPr id="2" name="AutoShape 2" descr="nothing">
            <a:extLst>
              <a:ext uri="{FF2B5EF4-FFF2-40B4-BE49-F238E27FC236}">
                <a16:creationId xmlns:a16="http://schemas.microsoft.com/office/drawing/2014/main" id="{926BEB07-EA4B-4965-B5CA-2BD10D1DA9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8" name="Picture 4" descr="nothing">
            <a:extLst>
              <a:ext uri="{FF2B5EF4-FFF2-40B4-BE49-F238E27FC236}">
                <a16:creationId xmlns:a16="http://schemas.microsoft.com/office/drawing/2014/main" id="{D1613556-AA85-4C89-A9C5-3EA842D24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3"/>
          <a:stretch/>
        </p:blipFill>
        <p:spPr bwMode="auto">
          <a:xfrm>
            <a:off x="3209932" y="635249"/>
            <a:ext cx="2724134" cy="100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0337"/>
            <a:ext cx="9298942" cy="51938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001163" y="15457"/>
            <a:ext cx="5313125" cy="2636142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UVN Banh Mi" pitchFamily="2" charset="0"/>
                </a:rPr>
                <a:t>Câu</a:t>
              </a:r>
              <a:r>
                <a:rPr lang="en-US" sz="3000" b="1" dirty="0">
                  <a:solidFill>
                    <a:prstClr val="white"/>
                  </a:solidFill>
                  <a:latin typeface="UVN Banh Mi" pitchFamily="2" charset="0"/>
                </a:rPr>
                <a:t> 4</a:t>
              </a:r>
              <a:endParaRPr lang="vi-VN" sz="300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4543227" y="1539472"/>
                  <a:ext cx="2940822" cy="1304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>
                    <a:defRPr/>
                  </a:pP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vi-VN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3227" y="1539472"/>
                  <a:ext cx="2940822" cy="1304717"/>
                </a:xfrm>
                <a:prstGeom prst="rect">
                  <a:avLst/>
                </a:prstGeom>
                <a:blipFill>
                  <a:blip r:embed="rId7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7363" y="2578563"/>
            <a:ext cx="1595766" cy="3475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64" y="3799518"/>
            <a:ext cx="1595766" cy="3475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1588" y="2573976"/>
            <a:ext cx="1595766" cy="3475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4826814" y="2823758"/>
            <a:ext cx="3529890" cy="836749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197FA70-E6AA-4189-8FE8-C7AB12073EBC}"/>
                    </a:ext>
                  </a:extLst>
                </p:cNvPr>
                <p:cNvSpPr txBox="1"/>
                <p:nvPr/>
              </p:nvSpPr>
              <p:spPr>
                <a:xfrm>
                  <a:off x="7554931" y="4100942"/>
                  <a:ext cx="2127688" cy="8941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𝟑𝟑</m:t>
                            </m:r>
                          </m:num>
                          <m:den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vi-VN" sz="20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197FA70-E6AA-4189-8FE8-C7AB12073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4931" y="4100942"/>
                  <a:ext cx="2127688" cy="8941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901525" y="2826492"/>
            <a:ext cx="3529890" cy="836749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5C515A6-E185-4DAB-BA9F-00A920D2C3FC}"/>
                    </a:ext>
                  </a:extLst>
                </p:cNvPr>
                <p:cNvSpPr txBox="1"/>
                <p:nvPr/>
              </p:nvSpPr>
              <p:spPr>
                <a:xfrm>
                  <a:off x="7512637" y="5454952"/>
                  <a:ext cx="2127688" cy="902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vi-VN" sz="20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5C515A6-E185-4DAB-BA9F-00A920D2C3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637" y="5454952"/>
                  <a:ext cx="2127688" cy="90246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01525" y="4073363"/>
            <a:ext cx="3529890" cy="836749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41CAE31-3519-4806-B6B5-B11461075737}"/>
                    </a:ext>
                  </a:extLst>
                </p:cNvPr>
                <p:cNvSpPr txBox="1"/>
                <p:nvPr/>
              </p:nvSpPr>
              <p:spPr>
                <a:xfrm>
                  <a:off x="2482971" y="5439667"/>
                  <a:ext cx="2127688" cy="8913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vi-VN" sz="20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41CAE31-3519-4806-B6B5-B11461075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2971" y="5439667"/>
                  <a:ext cx="2127688" cy="8913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4863239" y="4047302"/>
            <a:ext cx="3529890" cy="836748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C0C34A7-AF97-4891-82B8-AF70DE3C0CC0}"/>
                    </a:ext>
                  </a:extLst>
                </p:cNvPr>
                <p:cNvSpPr txBox="1"/>
                <p:nvPr/>
              </p:nvSpPr>
              <p:spPr>
                <a:xfrm>
                  <a:off x="2242941" y="4054038"/>
                  <a:ext cx="2609919" cy="891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 latinLnBrk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vi-VN" sz="2700" b="1" dirty="0">
                    <a:solidFill>
                      <a:prstClr val="white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C0C34A7-AF97-4891-82B8-AF70DE3C0C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2941" y="4054038"/>
                  <a:ext cx="2609919" cy="89135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9202" y="2698721"/>
            <a:ext cx="1897544" cy="42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0337"/>
            <a:ext cx="9298942" cy="51938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001163" y="15457"/>
            <a:ext cx="5313125" cy="2636142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  <a:endParaRPr lang="vi-VN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5526" y="2979481"/>
            <a:ext cx="1595766" cy="3475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6687" y="3609422"/>
            <a:ext cx="1595766" cy="3475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4904977" y="3224677"/>
            <a:ext cx="3529890" cy="836749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5" y="4162820"/>
              <a:ext cx="21276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vi-VN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58748" y="3883266"/>
            <a:ext cx="3529890" cy="836749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7" y="5511486"/>
              <a:ext cx="21276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58748" y="2797686"/>
            <a:ext cx="3529890" cy="836749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5" y="4156313"/>
              <a:ext cx="260991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  <a:endParaRPr lang="vi-VN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7959" y="2546582"/>
            <a:ext cx="1897544" cy="4220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CD03FA-3834-4F8C-B31A-53B00FD6E8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845" t="43934" r="48861" b="35800"/>
          <a:stretch/>
        </p:blipFill>
        <p:spPr>
          <a:xfrm>
            <a:off x="2394510" y="868750"/>
            <a:ext cx="4354980" cy="12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54" y="-81366"/>
            <a:ext cx="9329980" cy="5220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00" y="2761"/>
            <a:ext cx="1369178" cy="1524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6813985" y="473342"/>
            <a:ext cx="1582334" cy="81631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633A07D-DE34-4DD8-87CC-AE63E1759B80}"/>
              </a:ext>
            </a:extLst>
          </p:cNvPr>
          <p:cNvGrpSpPr/>
          <p:nvPr/>
        </p:nvGrpSpPr>
        <p:grpSpPr>
          <a:xfrm>
            <a:off x="205866" y="1389607"/>
            <a:ext cx="9367739" cy="932816"/>
            <a:chOff x="2424332" y="2027326"/>
            <a:chExt cx="7507459" cy="12437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A9EDEE-8B38-4C4A-B95B-C6C29C3FEACC}"/>
                </a:ext>
              </a:extLst>
            </p:cNvPr>
            <p:cNvSpPr txBox="1"/>
            <p:nvPr/>
          </p:nvSpPr>
          <p:spPr>
            <a:xfrm>
              <a:off x="2424332" y="2027326"/>
              <a:ext cx="750745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en-US" sz="540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UTM Cookies" panose="02040603050506020204" pitchFamily="18" charset="0"/>
                </a:rPr>
                <a:t>MANG MẬT VỀ CHO MẸ</a:t>
              </a:r>
              <a:endParaRPr lang="vi-VN" sz="5400" dirty="0">
                <a:ln w="165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08FCDE-7044-4553-993E-8CD31F0986C5}"/>
                </a:ext>
              </a:extLst>
            </p:cNvPr>
            <p:cNvSpPr txBox="1"/>
            <p:nvPr/>
          </p:nvSpPr>
          <p:spPr>
            <a:xfrm>
              <a:off x="2424332" y="2039974"/>
              <a:ext cx="750745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en-US" sz="5400" dirty="0">
                  <a:gradFill>
                    <a:gsLst>
                      <a:gs pos="99115">
                        <a:srgbClr val="F4B2B3"/>
                      </a:gs>
                      <a:gs pos="27000">
                        <a:srgbClr val="FBB107"/>
                      </a:gs>
                      <a:gs pos="62000">
                        <a:srgbClr val="F68788"/>
                      </a:gs>
                    </a:gsLst>
                    <a:lin ang="5400000" scaled="1"/>
                  </a:gradFill>
                  <a:latin typeface="UTM Cookies" panose="02040603050506020204" pitchFamily="18" charset="0"/>
                </a:rPr>
                <a:t>MANG MẬT VỀ CHO MẸ</a:t>
              </a:r>
              <a:endParaRPr lang="vi-VN" sz="5400" dirty="0">
                <a:gradFill>
                  <a:gsLst>
                    <a:gs pos="99115">
                      <a:srgbClr val="F4B2B3"/>
                    </a:gs>
                    <a:gs pos="27000">
                      <a:srgbClr val="FBB107"/>
                    </a:gs>
                    <a:gs pos="62000">
                      <a:srgbClr val="F68788"/>
                    </a:gs>
                  </a:gsLst>
                  <a:lin ang="5400000" scaled="1"/>
                </a:gradFill>
                <a:latin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05" y="2254401"/>
            <a:ext cx="2448401" cy="2889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431216" y="315503"/>
            <a:ext cx="703827" cy="142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10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405</Words>
  <Application>Microsoft Office PowerPoint</Application>
  <PresentationFormat>On-screen Show (16:9)</PresentationFormat>
  <Paragraphs>140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UTM Showcard</vt:lpstr>
      <vt:lpstr>SVN-Newton</vt:lpstr>
      <vt:lpstr>SVN-Berkshire Swash</vt:lpstr>
      <vt:lpstr>UVN Banh Mi</vt:lpstr>
      <vt:lpstr>Calibri Light</vt:lpstr>
      <vt:lpstr>Times New Roman</vt:lpstr>
      <vt:lpstr>맑은 고딕</vt:lpstr>
      <vt:lpstr>UTM Cookies</vt:lpstr>
      <vt:lpstr>HY견고딕</vt:lpstr>
      <vt:lpstr>Arial-Rounded</vt:lpstr>
      <vt:lpstr>Calibri</vt:lpstr>
      <vt:lpstr>Cambria Math</vt:lpstr>
      <vt:lpstr>微软雅黑</vt:lpstr>
      <vt:lpstr>VNI-Times</vt:lpstr>
      <vt:lpstr>Arial</vt:lpstr>
      <vt:lpstr>#9Slide07 HoneyCream</vt:lpstr>
      <vt:lpstr>Arabia</vt:lpstr>
      <vt:lpstr>Office 테마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</vt:lpstr>
      <vt:lpstr>BÀI 2</vt:lpstr>
      <vt:lpstr>BÀI 2</vt:lpstr>
      <vt:lpstr>BÀI 3</vt:lpstr>
      <vt:lpstr>BÀI 5</vt:lpstr>
      <vt:lpstr>BÀI 5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Khuyenne</dc:creator>
  <cp:keywords>MNT;Mangnonteam</cp:keywords>
  <cp:lastModifiedBy>Nguyễn Thị Hồng Linh</cp:lastModifiedBy>
  <cp:revision>67</cp:revision>
  <dcterms:created xsi:type="dcterms:W3CDTF">2017-06-15T13:59:25Z</dcterms:created>
  <dcterms:modified xsi:type="dcterms:W3CDTF">2022-05-03T03:14:59Z</dcterms:modified>
</cp:coreProperties>
</file>